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8C28E7-0B73-4041-8261-0757C6A0D8CB}" v="406" dt="2025-11-03T13:34:20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401"/>
    <p:restoredTop sz="94595"/>
  </p:normalViewPr>
  <p:slideViewPr>
    <p:cSldViewPr snapToGrid="0">
      <p:cViewPr>
        <p:scale>
          <a:sx n="47" d="100"/>
          <a:sy n="47" d="100"/>
        </p:scale>
        <p:origin x="184" y="1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fina Bibi (2243482)" userId="d6fb0654-5e17-41cc-8404-906853e641e2" providerId="ADAL" clId="{9F6AE9D5-19AB-56EA-AAD0-6EBABE613A7E}"/>
    <pc:docChg chg="undo redo custSel addSld modSld">
      <pc:chgData name="Safina Bibi (2243482)" userId="d6fb0654-5e17-41cc-8404-906853e641e2" providerId="ADAL" clId="{9F6AE9D5-19AB-56EA-AAD0-6EBABE613A7E}" dt="2025-11-03T20:30:31.594" v="2314" actId="14100"/>
      <pc:docMkLst>
        <pc:docMk/>
      </pc:docMkLst>
      <pc:sldChg chg="addSp delSp modSp mod modMedia setBg addAnim delAnim setClrOvrMap delDesignElem">
        <pc:chgData name="Safina Bibi (2243482)" userId="d6fb0654-5e17-41cc-8404-906853e641e2" providerId="ADAL" clId="{9F6AE9D5-19AB-56EA-AAD0-6EBABE613A7E}" dt="2025-11-03T20:30:00.961" v="2313" actId="14100"/>
        <pc:sldMkLst>
          <pc:docMk/>
          <pc:sldMk cId="3896284749" sldId="256"/>
        </pc:sldMkLst>
        <pc:spChg chg="mod ord">
          <ac:chgData name="Safina Bibi (2243482)" userId="d6fb0654-5e17-41cc-8404-906853e641e2" providerId="ADAL" clId="{9F6AE9D5-19AB-56EA-AAD0-6EBABE613A7E}" dt="2025-11-01T23:03:46.311" v="2217" actId="255"/>
          <ac:spMkLst>
            <pc:docMk/>
            <pc:sldMk cId="3896284749" sldId="256"/>
            <ac:spMk id="2" creationId="{5A7FA28A-6B54-8CC8-8699-2B6201645605}"/>
          </ac:spMkLst>
        </pc:spChg>
        <pc:spChg chg="add mod">
          <ac:chgData name="Safina Bibi (2243482)" userId="d6fb0654-5e17-41cc-8404-906853e641e2" providerId="ADAL" clId="{9F6AE9D5-19AB-56EA-AAD0-6EBABE613A7E}" dt="2025-11-01T22:07:56.185" v="2153" actId="14100"/>
          <ac:spMkLst>
            <pc:docMk/>
            <pc:sldMk cId="3896284749" sldId="256"/>
            <ac:spMk id="4" creationId="{7EB52D74-00D9-1013-1296-587CA24BBE2A}"/>
          </ac:spMkLst>
        </pc:spChg>
        <pc:spChg chg="add">
          <ac:chgData name="Safina Bibi (2243482)" userId="d6fb0654-5e17-41cc-8404-906853e641e2" providerId="ADAL" clId="{9F6AE9D5-19AB-56EA-AAD0-6EBABE613A7E}" dt="2025-11-01T21:57:16.624" v="1995" actId="26606"/>
          <ac:spMkLst>
            <pc:docMk/>
            <pc:sldMk cId="3896284749" sldId="256"/>
            <ac:spMk id="47" creationId="{B7BD7FCF-A254-4A97-A15C-319B67622677}"/>
          </ac:spMkLst>
        </pc:spChg>
        <pc:spChg chg="add">
          <ac:chgData name="Safina Bibi (2243482)" userId="d6fb0654-5e17-41cc-8404-906853e641e2" providerId="ADAL" clId="{9F6AE9D5-19AB-56EA-AAD0-6EBABE613A7E}" dt="2025-11-01T21:57:16.624" v="1995" actId="26606"/>
          <ac:spMkLst>
            <pc:docMk/>
            <pc:sldMk cId="3896284749" sldId="256"/>
            <ac:spMk id="49" creationId="{52FFAF72-6204-4676-9C6F-9A4CC4D91805}"/>
          </ac:spMkLst>
        </pc:spChg>
        <pc:picChg chg="add mod ord">
          <ac:chgData name="Safina Bibi (2243482)" userId="d6fb0654-5e17-41cc-8404-906853e641e2" providerId="ADAL" clId="{9F6AE9D5-19AB-56EA-AAD0-6EBABE613A7E}" dt="2025-11-03T20:30:00.961" v="2313" actId="14100"/>
          <ac:picMkLst>
            <pc:docMk/>
            <pc:sldMk cId="3896284749" sldId="256"/>
            <ac:picMk id="3" creationId="{87F5F916-623E-0167-C9F2-EEDE9A329F73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1-03T20:30:31.594" v="2314" actId="14100"/>
        <pc:sldMkLst>
          <pc:docMk/>
          <pc:sldMk cId="3907812380" sldId="257"/>
        </pc:sldMkLst>
        <pc:spChg chg="add mod">
          <ac:chgData name="Safina Bibi (2243482)" userId="d6fb0654-5e17-41cc-8404-906853e641e2" providerId="ADAL" clId="{9F6AE9D5-19AB-56EA-AAD0-6EBABE613A7E}" dt="2025-10-24T17:29:05.082" v="176" actId="2711"/>
          <ac:spMkLst>
            <pc:docMk/>
            <pc:sldMk cId="3907812380" sldId="257"/>
            <ac:spMk id="3" creationId="{60005CBF-F571-978F-1A2C-334BF71E7F16}"/>
          </ac:spMkLst>
        </pc:spChg>
        <pc:spChg chg="add del mod">
          <ac:chgData name="Safina Bibi (2243482)" userId="d6fb0654-5e17-41cc-8404-906853e641e2" providerId="ADAL" clId="{9F6AE9D5-19AB-56EA-AAD0-6EBABE613A7E}" dt="2025-10-24T17:18:54.011" v="69" actId="47"/>
          <ac:spMkLst>
            <pc:docMk/>
            <pc:sldMk cId="3907812380" sldId="257"/>
            <ac:spMk id="5" creationId="{E6761135-63F2-39EA-9BE4-8F97E02D0AB1}"/>
          </ac:spMkLst>
        </pc:spChg>
        <pc:spChg chg="add mod">
          <ac:chgData name="Safina Bibi (2243482)" userId="d6fb0654-5e17-41cc-8404-906853e641e2" providerId="ADAL" clId="{9F6AE9D5-19AB-56EA-AAD0-6EBABE613A7E}" dt="2025-11-01T22:14:47.275" v="2210" actId="20577"/>
          <ac:spMkLst>
            <pc:docMk/>
            <pc:sldMk cId="3907812380" sldId="257"/>
            <ac:spMk id="6" creationId="{CC9E7B8E-CDA0-B47E-B6C0-09B759B4BF09}"/>
          </ac:spMkLst>
        </pc:spChg>
        <pc:spChg chg="add mod">
          <ac:chgData name="Safina Bibi (2243482)" userId="d6fb0654-5e17-41cc-8404-906853e641e2" providerId="ADAL" clId="{9F6AE9D5-19AB-56EA-AAD0-6EBABE613A7E}" dt="2025-10-24T17:23:14.746" v="142" actId="1076"/>
          <ac:spMkLst>
            <pc:docMk/>
            <pc:sldMk cId="3907812380" sldId="257"/>
            <ac:spMk id="8" creationId="{F56CF317-6C3A-34C9-9909-B06C21597DBC}"/>
          </ac:spMkLst>
        </pc:spChg>
        <pc:spChg chg="add mod">
          <ac:chgData name="Safina Bibi (2243482)" userId="d6fb0654-5e17-41cc-8404-906853e641e2" providerId="ADAL" clId="{9F6AE9D5-19AB-56EA-AAD0-6EBABE613A7E}" dt="2025-11-01T22:01:20.482" v="2127" actId="14100"/>
          <ac:spMkLst>
            <pc:docMk/>
            <pc:sldMk cId="3907812380" sldId="257"/>
            <ac:spMk id="10" creationId="{1B47CC7B-C112-B002-AD9E-106F945C5085}"/>
          </ac:spMkLst>
        </pc:spChg>
        <pc:picChg chg="add mod">
          <ac:chgData name="Safina Bibi (2243482)" userId="d6fb0654-5e17-41cc-8404-906853e641e2" providerId="ADAL" clId="{9F6AE9D5-19AB-56EA-AAD0-6EBABE613A7E}" dt="2025-11-03T20:30:31.594" v="2314" actId="14100"/>
          <ac:picMkLst>
            <pc:docMk/>
            <pc:sldMk cId="3907812380" sldId="257"/>
            <ac:picMk id="11" creationId="{16BB6535-4CA4-15E8-AF58-D91EE85F1F96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0-26T21:49:37.296" v="728" actId="20577"/>
        <pc:sldMkLst>
          <pc:docMk/>
          <pc:sldMk cId="2335885999" sldId="258"/>
        </pc:sldMkLst>
        <pc:spChg chg="add mod">
          <ac:chgData name="Safina Bibi (2243482)" userId="d6fb0654-5e17-41cc-8404-906853e641e2" providerId="ADAL" clId="{9F6AE9D5-19AB-56EA-AAD0-6EBABE613A7E}" dt="2025-10-24T17:43:41.478" v="210" actId="122"/>
          <ac:spMkLst>
            <pc:docMk/>
            <pc:sldMk cId="2335885999" sldId="258"/>
            <ac:spMk id="3" creationId="{69CA6AE8-5702-CEAA-72A8-CF133F814ED3}"/>
          </ac:spMkLst>
        </pc:spChg>
        <pc:spChg chg="add mod">
          <ac:chgData name="Safina Bibi (2243482)" userId="d6fb0654-5e17-41cc-8404-906853e641e2" providerId="ADAL" clId="{9F6AE9D5-19AB-56EA-AAD0-6EBABE613A7E}" dt="2025-10-26T21:49:37.296" v="728" actId="20577"/>
          <ac:spMkLst>
            <pc:docMk/>
            <pc:sldMk cId="2335885999" sldId="258"/>
            <ac:spMk id="4" creationId="{B4EE8C77-C549-F3D5-331E-2107E7C4C8F0}"/>
          </ac:spMkLst>
        </pc:spChg>
        <pc:spChg chg="add mod">
          <ac:chgData name="Safina Bibi (2243482)" userId="d6fb0654-5e17-41cc-8404-906853e641e2" providerId="ADAL" clId="{9F6AE9D5-19AB-56EA-AAD0-6EBABE613A7E}" dt="2025-10-24T17:55:06.557" v="250"/>
          <ac:spMkLst>
            <pc:docMk/>
            <pc:sldMk cId="2335885999" sldId="258"/>
            <ac:spMk id="8" creationId="{8AC6C55C-51D3-C893-FC25-52AFCF1A4C7A}"/>
          </ac:spMkLst>
        </pc:spChg>
        <pc:picChg chg="add mod">
          <ac:chgData name="Safina Bibi (2243482)" userId="d6fb0654-5e17-41cc-8404-906853e641e2" providerId="ADAL" clId="{9F6AE9D5-19AB-56EA-AAD0-6EBABE613A7E}" dt="2025-10-24T17:54:42.990" v="247" actId="1076"/>
          <ac:picMkLst>
            <pc:docMk/>
            <pc:sldMk cId="2335885999" sldId="258"/>
            <ac:picMk id="7" creationId="{260893D1-DE67-E1D2-EA55-011C5F077C9D}"/>
          </ac:picMkLst>
        </pc:picChg>
      </pc:sldChg>
      <pc:sldChg chg="addSp delSp modSp new mod setBg setClrOvrMap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3883628926" sldId="259"/>
        </pc:sldMkLst>
        <pc:graphicFrameChg chg="add mod modGraphic">
          <ac:chgData name="Safina Bibi (2243482)" userId="d6fb0654-5e17-41cc-8404-906853e641e2" providerId="ADAL" clId="{9F6AE9D5-19AB-56EA-AAD0-6EBABE613A7E}" dt="2025-10-27T22:38:30.210" v="1122" actId="255"/>
          <ac:graphicFrameMkLst>
            <pc:docMk/>
            <pc:sldMk cId="3883628926" sldId="259"/>
            <ac:graphicFrameMk id="5" creationId="{84FFAE0B-EC60-B5AE-6B7C-74F9CAFD1C53}"/>
          </ac:graphicFrameMkLst>
        </pc:graphicFrameChg>
      </pc:sldChg>
      <pc:sldChg chg="addSp delSp modSp new mod setBg delDesignElem">
        <pc:chgData name="Safina Bibi (2243482)" userId="d6fb0654-5e17-41cc-8404-906853e641e2" providerId="ADAL" clId="{9F6AE9D5-19AB-56EA-AAD0-6EBABE613A7E}" dt="2025-11-02T21:32:18.937" v="2306" actId="14100"/>
        <pc:sldMkLst>
          <pc:docMk/>
          <pc:sldMk cId="2564894918" sldId="260"/>
        </pc:sldMkLst>
        <pc:spChg chg="add mod ord">
          <ac:chgData name="Safina Bibi (2243482)" userId="d6fb0654-5e17-41cc-8404-906853e641e2" providerId="ADAL" clId="{9F6AE9D5-19AB-56EA-AAD0-6EBABE613A7E}" dt="2025-10-28T21:08:18.008" v="1666" actId="20577"/>
          <ac:spMkLst>
            <pc:docMk/>
            <pc:sldMk cId="2564894918" sldId="260"/>
            <ac:spMk id="3" creationId="{9B1E2F50-7AFA-D475-FB09-53D2EC7D3227}"/>
          </ac:spMkLst>
        </pc:spChg>
        <pc:spChg chg="add mod">
          <ac:chgData name="Safina Bibi (2243482)" userId="d6fb0654-5e17-41cc-8404-906853e641e2" providerId="ADAL" clId="{9F6AE9D5-19AB-56EA-AAD0-6EBABE613A7E}" dt="2025-10-26T22:12:18.101" v="878" actId="20577"/>
          <ac:spMkLst>
            <pc:docMk/>
            <pc:sldMk cId="2564894918" sldId="260"/>
            <ac:spMk id="5" creationId="{F06B0758-650B-95D9-79DE-BDCFB50CD441}"/>
          </ac:spMkLst>
        </pc:spChg>
        <pc:picChg chg="add mod ord">
          <ac:chgData name="Safina Bibi (2243482)" userId="d6fb0654-5e17-41cc-8404-906853e641e2" providerId="ADAL" clId="{9F6AE9D5-19AB-56EA-AAD0-6EBABE613A7E}" dt="2025-11-02T21:32:18.937" v="2306" actId="14100"/>
          <ac:picMkLst>
            <pc:docMk/>
            <pc:sldMk cId="2564894918" sldId="260"/>
            <ac:picMk id="4" creationId="{4C33F4FF-10F4-615B-A11F-5285DDA8FE2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9T16:23:57.194" v="1866" actId="20577"/>
        <pc:sldMkLst>
          <pc:docMk/>
          <pc:sldMk cId="2735558334" sldId="261"/>
        </pc:sldMkLst>
        <pc:spChg chg="add mod">
          <ac:chgData name="Safina Bibi (2243482)" userId="d6fb0654-5e17-41cc-8404-906853e641e2" providerId="ADAL" clId="{9F6AE9D5-19AB-56EA-AAD0-6EBABE613A7E}" dt="2025-10-28T21:08:45.768" v="1667" actId="255"/>
          <ac:spMkLst>
            <pc:docMk/>
            <pc:sldMk cId="2735558334" sldId="261"/>
            <ac:spMk id="3" creationId="{FDC69762-1D5F-AF58-FA5E-921A763AB8C3}"/>
          </ac:spMkLst>
        </pc:spChg>
        <pc:spChg chg="add mod">
          <ac:chgData name="Safina Bibi (2243482)" userId="d6fb0654-5e17-41cc-8404-906853e641e2" providerId="ADAL" clId="{9F6AE9D5-19AB-56EA-AAD0-6EBABE613A7E}" dt="2025-10-29T16:23:57.194" v="1866" actId="20577"/>
          <ac:spMkLst>
            <pc:docMk/>
            <pc:sldMk cId="2735558334" sldId="261"/>
            <ac:spMk id="5" creationId="{D3618294-2F32-A9F9-69C0-526251E3B362}"/>
          </ac:spMkLst>
        </pc:spChg>
        <pc:picChg chg="add mod ord">
          <ac:chgData name="Safina Bibi (2243482)" userId="d6fb0654-5e17-41cc-8404-906853e641e2" providerId="ADAL" clId="{9F6AE9D5-19AB-56EA-AAD0-6EBABE613A7E}" dt="2025-10-29T16:19:46.982" v="1847" actId="14100"/>
          <ac:picMkLst>
            <pc:docMk/>
            <pc:sldMk cId="2735558334" sldId="261"/>
            <ac:picMk id="4" creationId="{1A2EB462-BC65-666E-350C-A023DC3802F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2485494624" sldId="262"/>
        </pc:sldMkLst>
        <pc:graphicFrameChg chg="add mod modGraphic">
          <ac:chgData name="Safina Bibi (2243482)" userId="d6fb0654-5e17-41cc-8404-906853e641e2" providerId="ADAL" clId="{9F6AE9D5-19AB-56EA-AAD0-6EBABE613A7E}" dt="2025-10-27T23:06:18.615" v="1242" actId="114"/>
          <ac:graphicFrameMkLst>
            <pc:docMk/>
            <pc:sldMk cId="2485494624" sldId="262"/>
            <ac:graphicFrameMk id="5" creationId="{37765DE3-5349-893B-0804-6739D0E19DA6}"/>
          </ac:graphicFrameMkLst>
        </pc:graphicFrameChg>
      </pc:sldChg>
      <pc:sldChg chg="addSp delSp modSp new mod setBg delDesignElem">
        <pc:chgData name="Safina Bibi (2243482)" userId="d6fb0654-5e17-41cc-8404-906853e641e2" providerId="ADAL" clId="{9F6AE9D5-19AB-56EA-AAD0-6EBABE613A7E}" dt="2025-11-03T13:32:32.947" v="2309" actId="14100"/>
        <pc:sldMkLst>
          <pc:docMk/>
          <pc:sldMk cId="433410341" sldId="263"/>
        </pc:sldMkLst>
        <pc:graphicFrameChg chg="add mod modGraphic">
          <ac:chgData name="Safina Bibi (2243482)" userId="d6fb0654-5e17-41cc-8404-906853e641e2" providerId="ADAL" clId="{9F6AE9D5-19AB-56EA-AAD0-6EBABE613A7E}" dt="2025-11-03T13:31:12.329" v="2308" actId="122"/>
          <ac:graphicFrameMkLst>
            <pc:docMk/>
            <pc:sldMk cId="433410341" sldId="263"/>
            <ac:graphicFrameMk id="16" creationId="{3ECF8031-17FC-5EE9-5035-53325CBE6F08}"/>
          </ac:graphicFrameMkLst>
        </pc:graphicFrameChg>
        <pc:picChg chg="add mod">
          <ac:chgData name="Safina Bibi (2243482)" userId="d6fb0654-5e17-41cc-8404-906853e641e2" providerId="ADAL" clId="{9F6AE9D5-19AB-56EA-AAD0-6EBABE613A7E}" dt="2025-11-03T13:32:32.947" v="2309" actId="14100"/>
          <ac:picMkLst>
            <pc:docMk/>
            <pc:sldMk cId="433410341" sldId="263"/>
            <ac:picMk id="15" creationId="{E88850A7-F743-E6F0-5035-4FF3F6B95554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1-03T13:34:20.923" v="2310"/>
        <pc:sldMkLst>
          <pc:docMk/>
          <pc:sldMk cId="3830438886" sldId="264"/>
        </pc:sldMkLst>
        <pc:spChg chg="add mod">
          <ac:chgData name="Safina Bibi (2243482)" userId="d6fb0654-5e17-41cc-8404-906853e641e2" providerId="ADAL" clId="{9F6AE9D5-19AB-56EA-AAD0-6EBABE613A7E}" dt="2025-10-28T21:13:52.611" v="1690" actId="20577"/>
          <ac:spMkLst>
            <pc:docMk/>
            <pc:sldMk cId="3830438886" sldId="264"/>
            <ac:spMk id="5" creationId="{5D3437EB-508B-5514-6F67-2913BC208D7B}"/>
          </ac:spMkLst>
        </pc:spChg>
        <pc:spChg chg="add mod">
          <ac:chgData name="Safina Bibi (2243482)" userId="d6fb0654-5e17-41cc-8404-906853e641e2" providerId="ADAL" clId="{9F6AE9D5-19AB-56EA-AAD0-6EBABE613A7E}" dt="2025-10-28T21:13:43.864" v="1686" actId="20577"/>
          <ac:spMkLst>
            <pc:docMk/>
            <pc:sldMk cId="3830438886" sldId="264"/>
            <ac:spMk id="10" creationId="{A06ABD27-414E-A8EC-EA1E-75D3E34CEBF8}"/>
          </ac:spMkLst>
        </pc:spChg>
        <pc:spChg chg="add mod">
          <ac:chgData name="Safina Bibi (2243482)" userId="d6fb0654-5e17-41cc-8404-906853e641e2" providerId="ADAL" clId="{9F6AE9D5-19AB-56EA-AAD0-6EBABE613A7E}" dt="2025-10-28T21:13:04.648" v="1673" actId="14100"/>
          <ac:spMkLst>
            <pc:docMk/>
            <pc:sldMk cId="3830438886" sldId="264"/>
            <ac:spMk id="13" creationId="{8254D5F2-67CC-5EBC-DACA-CFF118CCDD53}"/>
          </ac:spMkLst>
        </pc:spChg>
        <pc:graphicFrameChg chg="add mod">
          <ac:chgData name="Safina Bibi (2243482)" userId="d6fb0654-5e17-41cc-8404-906853e641e2" providerId="ADAL" clId="{9F6AE9D5-19AB-56EA-AAD0-6EBABE613A7E}" dt="2025-11-03T13:34:20.923" v="2310"/>
          <ac:graphicFrameMkLst>
            <pc:docMk/>
            <pc:sldMk cId="3830438886" sldId="264"/>
            <ac:graphicFrameMk id="19" creationId="{90C2CF7A-4D04-2B8A-C417-BC6893979CF0}"/>
          </ac:graphicFrameMkLst>
        </pc:graphicFrameChg>
        <pc:picChg chg="add mod">
          <ac:chgData name="Safina Bibi (2243482)" userId="d6fb0654-5e17-41cc-8404-906853e641e2" providerId="ADAL" clId="{9F6AE9D5-19AB-56EA-AAD0-6EBABE613A7E}" dt="2025-10-28T21:13:18.400" v="1674" actId="1076"/>
          <ac:picMkLst>
            <pc:docMk/>
            <pc:sldMk cId="3830438886" sldId="264"/>
            <ac:picMk id="4" creationId="{7F0151DB-15A1-9DAB-1C5A-B4433D1C0FFB}"/>
          </ac:picMkLst>
        </pc:picChg>
        <pc:picChg chg="add mod">
          <ac:chgData name="Safina Bibi (2243482)" userId="d6fb0654-5e17-41cc-8404-906853e641e2" providerId="ADAL" clId="{9F6AE9D5-19AB-56EA-AAD0-6EBABE613A7E}" dt="2025-10-28T21:13:29.150" v="1676" actId="14100"/>
          <ac:picMkLst>
            <pc:docMk/>
            <pc:sldMk cId="3830438886" sldId="264"/>
            <ac:picMk id="9" creationId="{5AD625FE-0931-6FE2-EA33-555CD25EA3C3}"/>
          </ac:picMkLst>
        </pc:picChg>
        <pc:picChg chg="add mod">
          <ac:chgData name="Safina Bibi (2243482)" userId="d6fb0654-5e17-41cc-8404-906853e641e2" providerId="ADAL" clId="{9F6AE9D5-19AB-56EA-AAD0-6EBABE613A7E}" dt="2025-10-28T21:12:57.233" v="1672" actId="14100"/>
          <ac:picMkLst>
            <pc:docMk/>
            <pc:sldMk cId="3830438886" sldId="264"/>
            <ac:picMk id="12" creationId="{97571566-5A4A-23C9-247D-2C34220E597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2203275403" sldId="265"/>
        </pc:sldMkLst>
        <pc:graphicFrameChg chg="add mod modGraphic">
          <ac:chgData name="Safina Bibi (2243482)" userId="d6fb0654-5e17-41cc-8404-906853e641e2" providerId="ADAL" clId="{9F6AE9D5-19AB-56EA-AAD0-6EBABE613A7E}" dt="2025-10-28T20:14:42.492" v="1641" actId="14100"/>
          <ac:graphicFrameMkLst>
            <pc:docMk/>
            <pc:sldMk cId="2203275403" sldId="265"/>
            <ac:graphicFrameMk id="109" creationId="{A477CCDE-A567-876C-0244-794DB3834ED2}"/>
          </ac:graphicFrameMkLst>
        </pc:graphicFrameChg>
        <pc:picChg chg="add mod">
          <ac:chgData name="Safina Bibi (2243482)" userId="d6fb0654-5e17-41cc-8404-906853e641e2" providerId="ADAL" clId="{9F6AE9D5-19AB-56EA-AAD0-6EBABE613A7E}" dt="2025-10-28T20:15:08.885" v="1644" actId="14100"/>
          <ac:picMkLst>
            <pc:docMk/>
            <pc:sldMk cId="2203275403" sldId="265"/>
            <ac:picMk id="111" creationId="{01B25C85-DF13-204E-1E2F-9BD185A00842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1-02T10:47:14.461" v="2305" actId="20577"/>
        <pc:sldMkLst>
          <pc:docMk/>
          <pc:sldMk cId="1815264532" sldId="266"/>
        </pc:sldMkLst>
        <pc:spChg chg="add mod">
          <ac:chgData name="Safina Bibi (2243482)" userId="d6fb0654-5e17-41cc-8404-906853e641e2" providerId="ADAL" clId="{9F6AE9D5-19AB-56EA-AAD0-6EBABE613A7E}" dt="2025-11-02T10:47:14.461" v="2305" actId="20577"/>
          <ac:spMkLst>
            <pc:docMk/>
            <pc:sldMk cId="1815264532" sldId="266"/>
            <ac:spMk id="3" creationId="{1E05CC12-80C0-8BA8-F6FF-5BBECA094593}"/>
          </ac:spMkLst>
        </pc:spChg>
        <pc:spChg chg="add mod">
          <ac:chgData name="Safina Bibi (2243482)" userId="d6fb0654-5e17-41cc-8404-906853e641e2" providerId="ADAL" clId="{9F6AE9D5-19AB-56EA-AAD0-6EBABE613A7E}" dt="2025-11-02T10:27:35.343" v="2225" actId="20577"/>
          <ac:spMkLst>
            <pc:docMk/>
            <pc:sldMk cId="1815264532" sldId="266"/>
            <ac:spMk id="4" creationId="{0F6DEC41-E91B-DF5A-9030-C161B6622CBB}"/>
          </ac:spMkLst>
        </pc:spChg>
      </pc:sldChg>
      <pc:sldChg chg="addSp delSp modSp new mod">
        <pc:chgData name="Safina Bibi (2243482)" userId="d6fb0654-5e17-41cc-8404-906853e641e2" providerId="ADAL" clId="{9F6AE9D5-19AB-56EA-AAD0-6EBABE613A7E}" dt="2025-11-02T10:42:14.940" v="2267" actId="207"/>
        <pc:sldMkLst>
          <pc:docMk/>
          <pc:sldMk cId="2566307132" sldId="267"/>
        </pc:sldMkLst>
        <pc:spChg chg="add mod">
          <ac:chgData name="Safina Bibi (2243482)" userId="d6fb0654-5e17-41cc-8404-906853e641e2" providerId="ADAL" clId="{9F6AE9D5-19AB-56EA-AAD0-6EBABE613A7E}" dt="2025-11-02T10:42:14.940" v="2267" actId="207"/>
          <ac:spMkLst>
            <pc:docMk/>
            <pc:sldMk cId="2566307132" sldId="267"/>
            <ac:spMk id="2" creationId="{A996C552-A579-B272-D5AF-13E8C3855CD8}"/>
          </ac:spMkLst>
        </pc:spChg>
      </pc:sldChg>
      <pc:sldChg chg="addSp delSp modSp new mod">
        <pc:chgData name="Safina Bibi (2243482)" userId="d6fb0654-5e17-41cc-8404-906853e641e2" providerId="ADAL" clId="{9F6AE9D5-19AB-56EA-AAD0-6EBABE613A7E}" dt="2025-11-01T22:12:59.400" v="2207"/>
        <pc:sldMkLst>
          <pc:docMk/>
          <pc:sldMk cId="940094466" sldId="268"/>
        </pc:sldMkLst>
        <pc:spChg chg="mod">
          <ac:chgData name="Safina Bibi (2243482)" userId="d6fb0654-5e17-41cc-8404-906853e641e2" providerId="ADAL" clId="{9F6AE9D5-19AB-56EA-AAD0-6EBABE613A7E}" dt="2025-10-29T16:20:50.112" v="1851" actId="1076"/>
          <ac:spMkLst>
            <pc:docMk/>
            <pc:sldMk cId="940094466" sldId="268"/>
            <ac:spMk id="2" creationId="{C8EB4754-1CFF-1E1E-E0EA-583E5A8994CF}"/>
          </ac:spMkLst>
        </pc:spChg>
        <pc:spChg chg="add mod">
          <ac:chgData name="Safina Bibi (2243482)" userId="d6fb0654-5e17-41cc-8404-906853e641e2" providerId="ADAL" clId="{9F6AE9D5-19AB-56EA-AAD0-6EBABE613A7E}" dt="2025-11-01T22:12:35.736" v="2204" actId="20577"/>
          <ac:spMkLst>
            <pc:docMk/>
            <pc:sldMk cId="940094466" sldId="268"/>
            <ac:spMk id="4" creationId="{F61C68B3-73F3-50FE-1FB5-DE8425DB9399}"/>
          </ac:spMkLst>
        </pc:spChg>
        <pc:spChg chg="add">
          <ac:chgData name="Safina Bibi (2243482)" userId="d6fb0654-5e17-41cc-8404-906853e641e2" providerId="ADAL" clId="{9F6AE9D5-19AB-56EA-AAD0-6EBABE613A7E}" dt="2025-11-01T22:08:19.189" v="2156"/>
          <ac:spMkLst>
            <pc:docMk/>
            <pc:sldMk cId="940094466" sldId="268"/>
            <ac:spMk id="5" creationId="{41457F4A-8996-DE01-A9A1-7C603DB46DE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642D56-8B3E-4D5C-837B-2E43B2BD132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11ADAC-77BE-43DB-8DEF-81C570F1E09F}">
      <dgm:prSet custT="1"/>
      <dgm:spPr/>
      <dgm:t>
        <a:bodyPr/>
        <a:lstStyle/>
        <a:p>
          <a:r>
            <a:rPr lang="en-GB" sz="2800" b="0">
              <a:latin typeface="Arial" panose="020B0604020202020204" pitchFamily="34" charset="0"/>
              <a:cs typeface="Arial" panose="020B0604020202020204" pitchFamily="34" charset="0"/>
            </a:rPr>
            <a:t>Overview of the Freestyle Libre </a:t>
          </a:r>
          <a:endParaRPr lang="en-US" sz="2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6E58DE-AF5D-4E09-9375-958197547538}" type="parTrans" cxnId="{A0CAA0FD-8957-4EB7-898C-19EAD7EDE68F}">
      <dgm:prSet/>
      <dgm:spPr/>
      <dgm:t>
        <a:bodyPr/>
        <a:lstStyle/>
        <a:p>
          <a:endParaRPr lang="en-US"/>
        </a:p>
      </dgm:t>
    </dgm:pt>
    <dgm:pt modelId="{457FDD2C-0BDF-4069-AA8D-6FC9271BAEE0}" type="sibTrans" cxnId="{A0CAA0FD-8957-4EB7-898C-19EAD7EDE68F}">
      <dgm:prSet/>
      <dgm:spPr/>
      <dgm:t>
        <a:bodyPr/>
        <a:lstStyle/>
        <a:p>
          <a:endParaRPr lang="en-US"/>
        </a:p>
      </dgm:t>
    </dgm:pt>
    <dgm:pt modelId="{AC4ED090-D9CF-4652-90FB-E31EAE84AEB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Libre 2 and Libre 3,  which are two more recent models, come with optional alarms that notify users when their blood sugar levels are too high or too low (Abbott,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E38F4D-A738-47C6-9B08-F475D3A9CC82}" type="parTrans" cxnId="{E352DA59-E396-40FA-96A2-DE5AB3AB571D}">
      <dgm:prSet/>
      <dgm:spPr/>
      <dgm:t>
        <a:bodyPr/>
        <a:lstStyle/>
        <a:p>
          <a:endParaRPr lang="en-US"/>
        </a:p>
      </dgm:t>
    </dgm:pt>
    <dgm:pt modelId="{C2018D70-5B39-40EB-B782-0DA977CA8647}" type="sibTrans" cxnId="{E352DA59-E396-40FA-96A2-DE5AB3AB571D}">
      <dgm:prSet/>
      <dgm:spPr/>
      <dgm:t>
        <a:bodyPr/>
        <a:lstStyle/>
        <a:p>
          <a:endParaRPr lang="en-US"/>
        </a:p>
      </dgm:t>
    </dgm:pt>
    <dgm:pt modelId="{1B4B844F-75B9-4DDA-8F84-FF0BBF4E926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According to  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Oriot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(2023) while this feature improves safety and self-management, some users may experience alert fatigue or anxiety.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B9360F-223D-48A6-BA39-C553CEE2B7AB}" type="parTrans" cxnId="{EB068156-A383-4820-A36C-71B2E5B4CF81}">
      <dgm:prSet/>
      <dgm:spPr/>
      <dgm:t>
        <a:bodyPr/>
        <a:lstStyle/>
        <a:p>
          <a:endParaRPr lang="en-US"/>
        </a:p>
      </dgm:t>
    </dgm:pt>
    <dgm:pt modelId="{A3BBCA7E-9EA9-4DC5-87ED-8EADC2CDA69D}" type="sibTrans" cxnId="{EB068156-A383-4820-A36C-71B2E5B4CF81}">
      <dgm:prSet/>
      <dgm:spPr/>
      <dgm:t>
        <a:bodyPr/>
        <a:lstStyle/>
        <a:p>
          <a:endParaRPr lang="en-US"/>
        </a:p>
      </dgm:t>
    </dgm:pt>
    <dgm:pt modelId="{DCEE0C8A-2B74-4CA3-93B1-23494EE71EB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For long-term use to be effective, emotional wellbeing must be balanced with convenience and reassurance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062C91-6FCA-4E08-9435-8A9B91E6EFAB}" type="parTrans" cxnId="{C7FCCAE2-958E-41BA-B650-D2879B14A490}">
      <dgm:prSet/>
      <dgm:spPr/>
      <dgm:t>
        <a:bodyPr/>
        <a:lstStyle/>
        <a:p>
          <a:endParaRPr lang="en-US"/>
        </a:p>
      </dgm:t>
    </dgm:pt>
    <dgm:pt modelId="{8EE901B5-D58C-4499-AB43-0C30C5EFA6DA}" type="sibTrans" cxnId="{C7FCCAE2-958E-41BA-B650-D2879B14A490}">
      <dgm:prSet/>
      <dgm:spPr/>
      <dgm:t>
        <a:bodyPr/>
        <a:lstStyle/>
        <a:p>
          <a:endParaRPr lang="en-US"/>
        </a:p>
      </dgm:t>
    </dgm:pt>
    <dgm:pt modelId="{391D05EE-2261-E74C-BB0C-277D60B79BB8}" type="pres">
      <dgm:prSet presAssocID="{4A642D56-8B3E-4D5C-837B-2E43B2BD132C}" presName="linear" presStyleCnt="0">
        <dgm:presLayoutVars>
          <dgm:animLvl val="lvl"/>
          <dgm:resizeHandles val="exact"/>
        </dgm:presLayoutVars>
      </dgm:prSet>
      <dgm:spPr/>
    </dgm:pt>
    <dgm:pt modelId="{C58D049A-E2C3-AF45-8179-DC565B336551}" type="pres">
      <dgm:prSet presAssocID="{1E11ADAC-77BE-43DB-8DEF-81C570F1E09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D59A5F3-27A3-6E4E-A344-0E1278BE1DD9}" type="pres">
      <dgm:prSet presAssocID="{457FDD2C-0BDF-4069-AA8D-6FC9271BAEE0}" presName="spacer" presStyleCnt="0"/>
      <dgm:spPr/>
    </dgm:pt>
    <dgm:pt modelId="{93E6CBC9-99B1-F147-AF9D-449FAC06D0C3}" type="pres">
      <dgm:prSet presAssocID="{AC4ED090-D9CF-4652-90FB-E31EAE84AEBD}" presName="parentText" presStyleLbl="node1" presStyleIdx="1" presStyleCnt="4" custScaleY="110452">
        <dgm:presLayoutVars>
          <dgm:chMax val="0"/>
          <dgm:bulletEnabled val="1"/>
        </dgm:presLayoutVars>
      </dgm:prSet>
      <dgm:spPr/>
    </dgm:pt>
    <dgm:pt modelId="{C0A86224-DAAB-3844-97FD-85E61A3BDA53}" type="pres">
      <dgm:prSet presAssocID="{C2018D70-5B39-40EB-B782-0DA977CA8647}" presName="spacer" presStyleCnt="0"/>
      <dgm:spPr/>
    </dgm:pt>
    <dgm:pt modelId="{F3AA8917-D730-E54E-BF3B-614612264786}" type="pres">
      <dgm:prSet presAssocID="{1B4B844F-75B9-4DDA-8F84-FF0BBF4E92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E1F0547-0495-6D41-8462-C5C935596FBA}" type="pres">
      <dgm:prSet presAssocID="{A3BBCA7E-9EA9-4DC5-87ED-8EADC2CDA69D}" presName="spacer" presStyleCnt="0"/>
      <dgm:spPr/>
    </dgm:pt>
    <dgm:pt modelId="{A2E0131A-DE99-DC42-8A3E-455FAC7B4D61}" type="pres">
      <dgm:prSet presAssocID="{DCEE0C8A-2B74-4CA3-93B1-23494EE71EB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C32F20-B479-4A44-A64C-FA3950FCABFF}" type="presOf" srcId="{1B4B844F-75B9-4DDA-8F84-FF0BBF4E9268}" destId="{F3AA8917-D730-E54E-BF3B-614612264786}" srcOrd="0" destOrd="0" presId="urn:microsoft.com/office/officeart/2005/8/layout/vList2"/>
    <dgm:cxn modelId="{EB068156-A383-4820-A36C-71B2E5B4CF81}" srcId="{4A642D56-8B3E-4D5C-837B-2E43B2BD132C}" destId="{1B4B844F-75B9-4DDA-8F84-FF0BBF4E9268}" srcOrd="2" destOrd="0" parTransId="{9CB9360F-223D-48A6-BA39-C553CEE2B7AB}" sibTransId="{A3BBCA7E-9EA9-4DC5-87ED-8EADC2CDA69D}"/>
    <dgm:cxn modelId="{E352DA59-E396-40FA-96A2-DE5AB3AB571D}" srcId="{4A642D56-8B3E-4D5C-837B-2E43B2BD132C}" destId="{AC4ED090-D9CF-4652-90FB-E31EAE84AEBD}" srcOrd="1" destOrd="0" parTransId="{49E38F4D-A738-47C6-9B08-F475D3A9CC82}" sibTransId="{C2018D70-5B39-40EB-B782-0DA977CA8647}"/>
    <dgm:cxn modelId="{F07F509E-3BF2-F149-85E6-D4C037776F98}" type="presOf" srcId="{1E11ADAC-77BE-43DB-8DEF-81C570F1E09F}" destId="{C58D049A-E2C3-AF45-8179-DC565B336551}" srcOrd="0" destOrd="0" presId="urn:microsoft.com/office/officeart/2005/8/layout/vList2"/>
    <dgm:cxn modelId="{854447A6-627A-1447-BB15-D26E14FE2D6B}" type="presOf" srcId="{DCEE0C8A-2B74-4CA3-93B1-23494EE71EB3}" destId="{A2E0131A-DE99-DC42-8A3E-455FAC7B4D61}" srcOrd="0" destOrd="0" presId="urn:microsoft.com/office/officeart/2005/8/layout/vList2"/>
    <dgm:cxn modelId="{60C3A0B5-22E0-C142-9FF5-0C0A4A0AB479}" type="presOf" srcId="{AC4ED090-D9CF-4652-90FB-E31EAE84AEBD}" destId="{93E6CBC9-99B1-F147-AF9D-449FAC06D0C3}" srcOrd="0" destOrd="0" presId="urn:microsoft.com/office/officeart/2005/8/layout/vList2"/>
    <dgm:cxn modelId="{FF4668B7-FD0C-BA40-AC3A-7C9689538E53}" type="presOf" srcId="{4A642D56-8B3E-4D5C-837B-2E43B2BD132C}" destId="{391D05EE-2261-E74C-BB0C-277D60B79BB8}" srcOrd="0" destOrd="0" presId="urn:microsoft.com/office/officeart/2005/8/layout/vList2"/>
    <dgm:cxn modelId="{C7FCCAE2-958E-41BA-B650-D2879B14A490}" srcId="{4A642D56-8B3E-4D5C-837B-2E43B2BD132C}" destId="{DCEE0C8A-2B74-4CA3-93B1-23494EE71EB3}" srcOrd="3" destOrd="0" parTransId="{D5062C91-6FCA-4E08-9435-8A9B91E6EFAB}" sibTransId="{8EE901B5-D58C-4499-AB43-0C30C5EFA6DA}"/>
    <dgm:cxn modelId="{A0CAA0FD-8957-4EB7-898C-19EAD7EDE68F}" srcId="{4A642D56-8B3E-4D5C-837B-2E43B2BD132C}" destId="{1E11ADAC-77BE-43DB-8DEF-81C570F1E09F}" srcOrd="0" destOrd="0" parTransId="{AC6E58DE-AF5D-4E09-9375-958197547538}" sibTransId="{457FDD2C-0BDF-4069-AA8D-6FC9271BAEE0}"/>
    <dgm:cxn modelId="{BBEE6938-8C85-AF48-B0D3-EEF5DEEE7CCF}" type="presParOf" srcId="{391D05EE-2261-E74C-BB0C-277D60B79BB8}" destId="{C58D049A-E2C3-AF45-8179-DC565B336551}" srcOrd="0" destOrd="0" presId="urn:microsoft.com/office/officeart/2005/8/layout/vList2"/>
    <dgm:cxn modelId="{4C2568C4-F56E-0947-B5E9-ABF22CA63537}" type="presParOf" srcId="{391D05EE-2261-E74C-BB0C-277D60B79BB8}" destId="{1D59A5F3-27A3-6E4E-A344-0E1278BE1DD9}" srcOrd="1" destOrd="0" presId="urn:microsoft.com/office/officeart/2005/8/layout/vList2"/>
    <dgm:cxn modelId="{161079CD-3E67-184E-B15F-4D0C4EE661D4}" type="presParOf" srcId="{391D05EE-2261-E74C-BB0C-277D60B79BB8}" destId="{93E6CBC9-99B1-F147-AF9D-449FAC06D0C3}" srcOrd="2" destOrd="0" presId="urn:microsoft.com/office/officeart/2005/8/layout/vList2"/>
    <dgm:cxn modelId="{21894742-06CE-0944-8178-D7309BB72C70}" type="presParOf" srcId="{391D05EE-2261-E74C-BB0C-277D60B79BB8}" destId="{C0A86224-DAAB-3844-97FD-85E61A3BDA53}" srcOrd="3" destOrd="0" presId="urn:microsoft.com/office/officeart/2005/8/layout/vList2"/>
    <dgm:cxn modelId="{B1A31DF2-0AE4-FB44-B0F6-BE3324E74036}" type="presParOf" srcId="{391D05EE-2261-E74C-BB0C-277D60B79BB8}" destId="{F3AA8917-D730-E54E-BF3B-614612264786}" srcOrd="4" destOrd="0" presId="urn:microsoft.com/office/officeart/2005/8/layout/vList2"/>
    <dgm:cxn modelId="{35751050-761B-B149-B5FD-50D6512CE906}" type="presParOf" srcId="{391D05EE-2261-E74C-BB0C-277D60B79BB8}" destId="{DE1F0547-0495-6D41-8462-C5C935596FBA}" srcOrd="5" destOrd="0" presId="urn:microsoft.com/office/officeart/2005/8/layout/vList2"/>
    <dgm:cxn modelId="{D778D4A6-1257-E04F-864E-945D03A71EB7}" type="presParOf" srcId="{391D05EE-2261-E74C-BB0C-277D60B79BB8}" destId="{A2E0131A-DE99-DC42-8A3E-455FAC7B4D6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F5877D-B6E0-4140-911D-1F694625392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9F495D9-EBFB-4B98-8707-51AAFE79BBEA}">
      <dgm:prSet/>
      <dgm:spPr/>
      <dgm:t>
        <a:bodyPr/>
        <a:lstStyle/>
        <a:p>
          <a:r>
            <a:rPr lang="en-GB" b="1"/>
            <a:t>Community Impact: Benefits</a:t>
          </a:r>
          <a:endParaRPr lang="en-US"/>
        </a:p>
      </dgm:t>
    </dgm:pt>
    <dgm:pt modelId="{156D2FD6-6CE3-40BA-8FF1-8E1B52A4A301}" type="parTrans" cxnId="{529C7C05-A652-4EC1-91A8-B44B3F4B1C46}">
      <dgm:prSet/>
      <dgm:spPr/>
      <dgm:t>
        <a:bodyPr/>
        <a:lstStyle/>
        <a:p>
          <a:endParaRPr lang="en-US"/>
        </a:p>
      </dgm:t>
    </dgm:pt>
    <dgm:pt modelId="{B8E5A9E7-19C5-4AAC-A1BB-1ED820B7B88D}" type="sibTrans" cxnId="{529C7C05-A652-4EC1-91A8-B44B3F4B1C46}">
      <dgm:prSet/>
      <dgm:spPr/>
      <dgm:t>
        <a:bodyPr/>
        <a:lstStyle/>
        <a:p>
          <a:endParaRPr lang="en-US"/>
        </a:p>
      </dgm:t>
    </dgm:pt>
    <dgm:pt modelId="{8B648E9F-5021-47B1-9DF1-27375FD7DA8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At the community level, the FSL promotes a culture of shared responsibility and awareness around diabetes care (Higa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66872F-9106-4106-B4C2-6254E7EEB1A3}" type="parTrans" cxnId="{03509E90-9A8D-450D-9ECE-E02CEB677493}">
      <dgm:prSet/>
      <dgm:spPr/>
      <dgm:t>
        <a:bodyPr/>
        <a:lstStyle/>
        <a:p>
          <a:endParaRPr lang="en-US"/>
        </a:p>
      </dgm:t>
    </dgm:pt>
    <dgm:pt modelId="{79D90A5A-31E2-47EC-92FA-2B3D028B00A2}" type="sibTrans" cxnId="{03509E90-9A8D-450D-9ECE-E02CEB677493}">
      <dgm:prSet/>
      <dgm:spPr/>
      <dgm:t>
        <a:bodyPr/>
        <a:lstStyle/>
        <a:p>
          <a:endParaRPr lang="en-US"/>
        </a:p>
      </dgm:t>
    </dgm:pt>
    <dgm:pt modelId="{FA602B12-C414-4B46-BE5D-ABFFFDAEC0A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Through improved communication and remote monitoring, families, carers, and educational facilities can provide users with more effective support.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C8C88A-0CB9-4305-9397-7C1C6CA00191}" type="parTrans" cxnId="{36E81273-744D-404B-8439-96B95BA0FD10}">
      <dgm:prSet/>
      <dgm:spPr/>
      <dgm:t>
        <a:bodyPr/>
        <a:lstStyle/>
        <a:p>
          <a:endParaRPr lang="en-US"/>
        </a:p>
      </dgm:t>
    </dgm:pt>
    <dgm:pt modelId="{70BC0154-8067-4283-A33E-F2B13BE72B9F}" type="sibTrans" cxnId="{36E81273-744D-404B-8439-96B95BA0FD10}">
      <dgm:prSet/>
      <dgm:spPr/>
      <dgm:t>
        <a:bodyPr/>
        <a:lstStyle/>
        <a:p>
          <a:endParaRPr lang="en-US"/>
        </a:p>
      </dgm:t>
    </dgm:pt>
    <dgm:pt modelId="{674187CE-5044-4895-A4A2-9A29488DEF97}">
      <dgm:prSet/>
      <dgm:spPr/>
      <dgm:t>
        <a:bodyPr/>
        <a:lstStyle/>
        <a:p>
          <a:pPr>
            <a:lnSpc>
              <a:spcPct val="90000"/>
            </a:lnSpc>
          </a:pP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Positive results: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89E539-055B-47B8-B50C-E9850FC906E6}" type="parTrans" cxnId="{54E62430-3434-4339-985F-1FC5229D5D9C}">
      <dgm:prSet/>
      <dgm:spPr/>
      <dgm:t>
        <a:bodyPr/>
        <a:lstStyle/>
        <a:p>
          <a:endParaRPr lang="en-US"/>
        </a:p>
      </dgm:t>
    </dgm:pt>
    <dgm:pt modelId="{5391F7EE-2DC2-43E8-B269-DBB1D249887B}" type="sibTrans" cxnId="{54E62430-3434-4339-985F-1FC5229D5D9C}">
      <dgm:prSet/>
      <dgm:spPr/>
      <dgm:t>
        <a:bodyPr/>
        <a:lstStyle/>
        <a:p>
          <a:endParaRPr lang="en-US"/>
        </a:p>
      </dgm:t>
    </dgm:pt>
    <dgm:pt modelId="{16F1A2CC-BA75-4274-A5ED-DE93B8BC845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Families feel more secure and reassured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DF36B4-8E6E-4AFE-9775-88ED9D9D8157}" type="parTrans" cxnId="{133ACE38-F9CE-4D16-AC73-EE8AF35DEF6D}">
      <dgm:prSet/>
      <dgm:spPr/>
      <dgm:t>
        <a:bodyPr/>
        <a:lstStyle/>
        <a:p>
          <a:endParaRPr lang="en-US"/>
        </a:p>
      </dgm:t>
    </dgm:pt>
    <dgm:pt modelId="{DB3B4AB7-D6DD-4CB0-84F6-9DCE58FD61D9}" type="sibTrans" cxnId="{133ACE38-F9CE-4D16-AC73-EE8AF35DEF6D}">
      <dgm:prSet/>
      <dgm:spPr/>
      <dgm:t>
        <a:bodyPr/>
        <a:lstStyle/>
        <a:p>
          <a:endParaRPr lang="en-US"/>
        </a:p>
      </dgm:t>
    </dgm:pt>
    <dgm:pt modelId="{586689B3-D9A9-474D-BAD9-31011F04A61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Decreased stigma in social and public settings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0D77BC-17E9-4C2D-960E-F8F631A190FA}" type="parTrans" cxnId="{2CE82201-535F-4F99-95F4-EDB17BD85C72}">
      <dgm:prSet/>
      <dgm:spPr/>
      <dgm:t>
        <a:bodyPr/>
        <a:lstStyle/>
        <a:p>
          <a:endParaRPr lang="en-US"/>
        </a:p>
      </dgm:t>
    </dgm:pt>
    <dgm:pt modelId="{30EA3EFF-0214-4330-B944-0B204B5B7212}" type="sibTrans" cxnId="{2CE82201-535F-4F99-95F4-EDB17BD85C72}">
      <dgm:prSet/>
      <dgm:spPr/>
      <dgm:t>
        <a:bodyPr/>
        <a:lstStyle/>
        <a:p>
          <a:endParaRPr lang="en-US"/>
        </a:p>
      </dgm:t>
    </dgm:pt>
    <dgm:pt modelId="{4A4E49D9-034B-46C4-B1EC-BCCA08512EC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Improved community health and fewer hospital visits (Cucinotta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2024)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9AE857-88FB-4920-8E93-AF0D3A596C38}" type="parTrans" cxnId="{D05BCBFD-B93C-49D5-8670-163923C581F7}">
      <dgm:prSet/>
      <dgm:spPr/>
      <dgm:t>
        <a:bodyPr/>
        <a:lstStyle/>
        <a:p>
          <a:endParaRPr lang="en-US"/>
        </a:p>
      </dgm:t>
    </dgm:pt>
    <dgm:pt modelId="{FE25522D-5744-4E50-81A9-C744857EFF32}" type="sibTrans" cxnId="{D05BCBFD-B93C-49D5-8670-163923C581F7}">
      <dgm:prSet/>
      <dgm:spPr/>
      <dgm:t>
        <a:bodyPr/>
        <a:lstStyle/>
        <a:p>
          <a:endParaRPr lang="en-US"/>
        </a:p>
      </dgm:t>
    </dgm:pt>
    <dgm:pt modelId="{34C6B2E1-0F92-4713-A90D-7E52DE0417D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technology supports stronger community networks when accompanied by education and open dialogue (Higa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68D35F-BD84-4AD0-9F7C-C4AC1E852367}" type="parTrans" cxnId="{E00DD7C8-A444-40DA-A8F8-B26F057E2982}">
      <dgm:prSet/>
      <dgm:spPr/>
      <dgm:t>
        <a:bodyPr/>
        <a:lstStyle/>
        <a:p>
          <a:endParaRPr lang="en-US"/>
        </a:p>
      </dgm:t>
    </dgm:pt>
    <dgm:pt modelId="{D6CF9AEB-EA54-4996-923B-551F252478F4}" type="sibTrans" cxnId="{E00DD7C8-A444-40DA-A8F8-B26F057E2982}">
      <dgm:prSet/>
      <dgm:spPr/>
      <dgm:t>
        <a:bodyPr/>
        <a:lstStyle/>
        <a:p>
          <a:endParaRPr lang="en-US"/>
        </a:p>
      </dgm:t>
    </dgm:pt>
    <dgm:pt modelId="{DC0707BD-EBE8-AE40-983E-BDEC4DB8263A}" type="pres">
      <dgm:prSet presAssocID="{3BF5877D-B6E0-4140-911D-1F6946253927}" presName="diagram" presStyleCnt="0">
        <dgm:presLayoutVars>
          <dgm:dir/>
          <dgm:resizeHandles val="exact"/>
        </dgm:presLayoutVars>
      </dgm:prSet>
      <dgm:spPr/>
    </dgm:pt>
    <dgm:pt modelId="{39D385FF-42F7-B54C-A5B9-497C5511EF55}" type="pres">
      <dgm:prSet presAssocID="{79F495D9-EBFB-4B98-8707-51AAFE79BBEA}" presName="node" presStyleLbl="node1" presStyleIdx="0" presStyleCnt="5">
        <dgm:presLayoutVars>
          <dgm:bulletEnabled val="1"/>
        </dgm:presLayoutVars>
      </dgm:prSet>
      <dgm:spPr/>
    </dgm:pt>
    <dgm:pt modelId="{50125688-C540-044F-B8E3-516F4FBEC4CB}" type="pres">
      <dgm:prSet presAssocID="{B8E5A9E7-19C5-4AAC-A1BB-1ED820B7B88D}" presName="sibTrans" presStyleCnt="0"/>
      <dgm:spPr/>
    </dgm:pt>
    <dgm:pt modelId="{A2A66EFD-B3EF-5444-9A69-032F2AA1C55A}" type="pres">
      <dgm:prSet presAssocID="{8B648E9F-5021-47B1-9DF1-27375FD7DA8C}" presName="node" presStyleLbl="node1" presStyleIdx="1" presStyleCnt="5">
        <dgm:presLayoutVars>
          <dgm:bulletEnabled val="1"/>
        </dgm:presLayoutVars>
      </dgm:prSet>
      <dgm:spPr/>
    </dgm:pt>
    <dgm:pt modelId="{18665C86-D567-DA40-AC3D-C674FD81CF84}" type="pres">
      <dgm:prSet presAssocID="{79D90A5A-31E2-47EC-92FA-2B3D028B00A2}" presName="sibTrans" presStyleCnt="0"/>
      <dgm:spPr/>
    </dgm:pt>
    <dgm:pt modelId="{F98E36A6-E75A-8D41-878E-5F333F73BA54}" type="pres">
      <dgm:prSet presAssocID="{FA602B12-C414-4B46-BE5D-ABFFFDAEC0A2}" presName="node" presStyleLbl="node1" presStyleIdx="2" presStyleCnt="5">
        <dgm:presLayoutVars>
          <dgm:bulletEnabled val="1"/>
        </dgm:presLayoutVars>
      </dgm:prSet>
      <dgm:spPr/>
    </dgm:pt>
    <dgm:pt modelId="{EF9D53C6-E9AA-6B45-8500-A4845693CD46}" type="pres">
      <dgm:prSet presAssocID="{70BC0154-8067-4283-A33E-F2B13BE72B9F}" presName="sibTrans" presStyleCnt="0"/>
      <dgm:spPr/>
    </dgm:pt>
    <dgm:pt modelId="{71037B57-081E-FE41-BC2A-D8E650B44F98}" type="pres">
      <dgm:prSet presAssocID="{674187CE-5044-4895-A4A2-9A29488DEF97}" presName="node" presStyleLbl="node1" presStyleIdx="3" presStyleCnt="5" custScaleX="118180" custScaleY="127578">
        <dgm:presLayoutVars>
          <dgm:bulletEnabled val="1"/>
        </dgm:presLayoutVars>
      </dgm:prSet>
      <dgm:spPr/>
    </dgm:pt>
    <dgm:pt modelId="{3DF6BA54-1359-514C-BB9A-C4FDC5A1C2DF}" type="pres">
      <dgm:prSet presAssocID="{5391F7EE-2DC2-43E8-B269-DBB1D249887B}" presName="sibTrans" presStyleCnt="0"/>
      <dgm:spPr/>
    </dgm:pt>
    <dgm:pt modelId="{68EB564F-AD99-2E47-A0B9-D31F0D2952AE}" type="pres">
      <dgm:prSet presAssocID="{34C6B2E1-0F92-4713-A90D-7E52DE0417D0}" presName="node" presStyleLbl="node1" presStyleIdx="4" presStyleCnt="5" custScaleX="106688" custScaleY="128125">
        <dgm:presLayoutVars>
          <dgm:bulletEnabled val="1"/>
        </dgm:presLayoutVars>
      </dgm:prSet>
      <dgm:spPr/>
    </dgm:pt>
  </dgm:ptLst>
  <dgm:cxnLst>
    <dgm:cxn modelId="{2CE82201-535F-4F99-95F4-EDB17BD85C72}" srcId="{674187CE-5044-4895-A4A2-9A29488DEF97}" destId="{586689B3-D9A9-474D-BAD9-31011F04A619}" srcOrd="1" destOrd="0" parTransId="{6F0D77BC-17E9-4C2D-960E-F8F631A190FA}" sibTransId="{30EA3EFF-0214-4330-B944-0B204B5B7212}"/>
    <dgm:cxn modelId="{529C7C05-A652-4EC1-91A8-B44B3F4B1C46}" srcId="{3BF5877D-B6E0-4140-911D-1F6946253927}" destId="{79F495D9-EBFB-4B98-8707-51AAFE79BBEA}" srcOrd="0" destOrd="0" parTransId="{156D2FD6-6CE3-40BA-8FF1-8E1B52A4A301}" sibTransId="{B8E5A9E7-19C5-4AAC-A1BB-1ED820B7B88D}"/>
    <dgm:cxn modelId="{54E62430-3434-4339-985F-1FC5229D5D9C}" srcId="{3BF5877D-B6E0-4140-911D-1F6946253927}" destId="{674187CE-5044-4895-A4A2-9A29488DEF97}" srcOrd="3" destOrd="0" parTransId="{7589E539-055B-47B8-B50C-E9850FC906E6}" sibTransId="{5391F7EE-2DC2-43E8-B269-DBB1D249887B}"/>
    <dgm:cxn modelId="{133ACE38-F9CE-4D16-AC73-EE8AF35DEF6D}" srcId="{674187CE-5044-4895-A4A2-9A29488DEF97}" destId="{16F1A2CC-BA75-4274-A5ED-DE93B8BC8455}" srcOrd="0" destOrd="0" parTransId="{75DF36B4-8E6E-4AFE-9775-88ED9D9D8157}" sibTransId="{DB3B4AB7-D6DD-4CB0-84F6-9DCE58FD61D9}"/>
    <dgm:cxn modelId="{E0F9D83D-76EC-8048-85AD-5B9B03C94192}" type="presOf" srcId="{FA602B12-C414-4B46-BE5D-ABFFFDAEC0A2}" destId="{F98E36A6-E75A-8D41-878E-5F333F73BA54}" srcOrd="0" destOrd="0" presId="urn:microsoft.com/office/officeart/2005/8/layout/default"/>
    <dgm:cxn modelId="{8F750349-5DB9-464F-A160-5B0E66FFEAB1}" type="presOf" srcId="{34C6B2E1-0F92-4713-A90D-7E52DE0417D0}" destId="{68EB564F-AD99-2E47-A0B9-D31F0D2952AE}" srcOrd="0" destOrd="0" presId="urn:microsoft.com/office/officeart/2005/8/layout/default"/>
    <dgm:cxn modelId="{092F864C-A81B-4A45-B210-2591B8182B4F}" type="presOf" srcId="{586689B3-D9A9-474D-BAD9-31011F04A619}" destId="{71037B57-081E-FE41-BC2A-D8E650B44F98}" srcOrd="0" destOrd="2" presId="urn:microsoft.com/office/officeart/2005/8/layout/default"/>
    <dgm:cxn modelId="{1685EE52-7943-3B4A-8679-F3612184300B}" type="presOf" srcId="{4A4E49D9-034B-46C4-B1EC-BCCA08512ECF}" destId="{71037B57-081E-FE41-BC2A-D8E650B44F98}" srcOrd="0" destOrd="3" presId="urn:microsoft.com/office/officeart/2005/8/layout/default"/>
    <dgm:cxn modelId="{36E81273-744D-404B-8439-96B95BA0FD10}" srcId="{3BF5877D-B6E0-4140-911D-1F6946253927}" destId="{FA602B12-C414-4B46-BE5D-ABFFFDAEC0A2}" srcOrd="2" destOrd="0" parTransId="{E8C8C88A-0CB9-4305-9397-7C1C6CA00191}" sibTransId="{70BC0154-8067-4283-A33E-F2B13BE72B9F}"/>
    <dgm:cxn modelId="{42530474-2805-E64E-9262-025480991952}" type="presOf" srcId="{674187CE-5044-4895-A4A2-9A29488DEF97}" destId="{71037B57-081E-FE41-BC2A-D8E650B44F98}" srcOrd="0" destOrd="0" presId="urn:microsoft.com/office/officeart/2005/8/layout/default"/>
    <dgm:cxn modelId="{777A827E-5C7A-D541-9ED0-66513E95089B}" type="presOf" srcId="{79F495D9-EBFB-4B98-8707-51AAFE79BBEA}" destId="{39D385FF-42F7-B54C-A5B9-497C5511EF55}" srcOrd="0" destOrd="0" presId="urn:microsoft.com/office/officeart/2005/8/layout/default"/>
    <dgm:cxn modelId="{03509E90-9A8D-450D-9ECE-E02CEB677493}" srcId="{3BF5877D-B6E0-4140-911D-1F6946253927}" destId="{8B648E9F-5021-47B1-9DF1-27375FD7DA8C}" srcOrd="1" destOrd="0" parTransId="{9566872F-9106-4106-B4C2-6254E7EEB1A3}" sibTransId="{79D90A5A-31E2-47EC-92FA-2B3D028B00A2}"/>
    <dgm:cxn modelId="{79E54DBD-87A3-F148-85D8-3A07A448D135}" type="presOf" srcId="{3BF5877D-B6E0-4140-911D-1F6946253927}" destId="{DC0707BD-EBE8-AE40-983E-BDEC4DB8263A}" srcOrd="0" destOrd="0" presId="urn:microsoft.com/office/officeart/2005/8/layout/default"/>
    <dgm:cxn modelId="{E00DD7C8-A444-40DA-A8F8-B26F057E2982}" srcId="{3BF5877D-B6E0-4140-911D-1F6946253927}" destId="{34C6B2E1-0F92-4713-A90D-7E52DE0417D0}" srcOrd="4" destOrd="0" parTransId="{FE68D35F-BD84-4AD0-9F7C-C4AC1E852367}" sibTransId="{D6CF9AEB-EA54-4996-923B-551F252478F4}"/>
    <dgm:cxn modelId="{DE619DD8-65A0-9845-B335-92AE404B40C0}" type="presOf" srcId="{8B648E9F-5021-47B1-9DF1-27375FD7DA8C}" destId="{A2A66EFD-B3EF-5444-9A69-032F2AA1C55A}" srcOrd="0" destOrd="0" presId="urn:microsoft.com/office/officeart/2005/8/layout/default"/>
    <dgm:cxn modelId="{4944B1F4-6825-9545-A9F0-296C6B91F42D}" type="presOf" srcId="{16F1A2CC-BA75-4274-A5ED-DE93B8BC8455}" destId="{71037B57-081E-FE41-BC2A-D8E650B44F98}" srcOrd="0" destOrd="1" presId="urn:microsoft.com/office/officeart/2005/8/layout/default"/>
    <dgm:cxn modelId="{D05BCBFD-B93C-49D5-8670-163923C581F7}" srcId="{674187CE-5044-4895-A4A2-9A29488DEF97}" destId="{4A4E49D9-034B-46C4-B1EC-BCCA08512ECF}" srcOrd="2" destOrd="0" parTransId="{A89AE857-88FB-4920-8E93-AF0D3A596C38}" sibTransId="{FE25522D-5744-4E50-81A9-C744857EFF32}"/>
    <dgm:cxn modelId="{D1227DA1-AB1F-BB41-9950-2EFEDBD888A5}" type="presParOf" srcId="{DC0707BD-EBE8-AE40-983E-BDEC4DB8263A}" destId="{39D385FF-42F7-B54C-A5B9-497C5511EF55}" srcOrd="0" destOrd="0" presId="urn:microsoft.com/office/officeart/2005/8/layout/default"/>
    <dgm:cxn modelId="{DFD4A267-FE3C-6B4D-AF7E-C8B5D0DC4B15}" type="presParOf" srcId="{DC0707BD-EBE8-AE40-983E-BDEC4DB8263A}" destId="{50125688-C540-044F-B8E3-516F4FBEC4CB}" srcOrd="1" destOrd="0" presId="urn:microsoft.com/office/officeart/2005/8/layout/default"/>
    <dgm:cxn modelId="{EE9AF3EA-97C6-BC45-B09B-8BF0ABA6B3A7}" type="presParOf" srcId="{DC0707BD-EBE8-AE40-983E-BDEC4DB8263A}" destId="{A2A66EFD-B3EF-5444-9A69-032F2AA1C55A}" srcOrd="2" destOrd="0" presId="urn:microsoft.com/office/officeart/2005/8/layout/default"/>
    <dgm:cxn modelId="{F817FA03-28C8-0B49-89A2-D3B5412B8CAA}" type="presParOf" srcId="{DC0707BD-EBE8-AE40-983E-BDEC4DB8263A}" destId="{18665C86-D567-DA40-AC3D-C674FD81CF84}" srcOrd="3" destOrd="0" presId="urn:microsoft.com/office/officeart/2005/8/layout/default"/>
    <dgm:cxn modelId="{F8D2706A-022B-F74F-B54C-B6A5AC137979}" type="presParOf" srcId="{DC0707BD-EBE8-AE40-983E-BDEC4DB8263A}" destId="{F98E36A6-E75A-8D41-878E-5F333F73BA54}" srcOrd="4" destOrd="0" presId="urn:microsoft.com/office/officeart/2005/8/layout/default"/>
    <dgm:cxn modelId="{F2D8CDB4-67DF-CF4A-BEAF-1E9931F21E1C}" type="presParOf" srcId="{DC0707BD-EBE8-AE40-983E-BDEC4DB8263A}" destId="{EF9D53C6-E9AA-6B45-8500-A4845693CD46}" srcOrd="5" destOrd="0" presId="urn:microsoft.com/office/officeart/2005/8/layout/default"/>
    <dgm:cxn modelId="{AF54ED3B-F7B0-A949-96B1-257FD65B5E33}" type="presParOf" srcId="{DC0707BD-EBE8-AE40-983E-BDEC4DB8263A}" destId="{71037B57-081E-FE41-BC2A-D8E650B44F98}" srcOrd="6" destOrd="0" presId="urn:microsoft.com/office/officeart/2005/8/layout/default"/>
    <dgm:cxn modelId="{1254F2E5-1CA0-9143-A4AC-71FCCB90603F}" type="presParOf" srcId="{DC0707BD-EBE8-AE40-983E-BDEC4DB8263A}" destId="{3DF6BA54-1359-514C-BB9A-C4FDC5A1C2DF}" srcOrd="7" destOrd="0" presId="urn:microsoft.com/office/officeart/2005/8/layout/default"/>
    <dgm:cxn modelId="{25F643E4-E2C0-A34D-B233-B895EE5C853F}" type="presParOf" srcId="{DC0707BD-EBE8-AE40-983E-BDEC4DB8263A}" destId="{68EB564F-AD99-2E47-A0B9-D31F0D2952A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F3616C-55BC-4C96-901F-0BCA696AD483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1FBC3B0-1F3A-424E-999B-8491AAF583DE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Community Impact: Challenges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AD2E25-FDEE-4CEB-AECA-729B5695142A}" type="parTrans" cxnId="{12CEA3A6-9BAF-4D00-9B8F-C13A0844A592}">
      <dgm:prSet/>
      <dgm:spPr/>
      <dgm:t>
        <a:bodyPr/>
        <a:lstStyle/>
        <a:p>
          <a:endParaRPr lang="en-US"/>
        </a:p>
      </dgm:t>
    </dgm:pt>
    <dgm:pt modelId="{E887F9B5-13F9-4A96-B3CE-F02096F08A13}" type="sibTrans" cxnId="{12CEA3A6-9BAF-4D00-9B8F-C13A0844A592}">
      <dgm:prSet/>
      <dgm:spPr/>
      <dgm:t>
        <a:bodyPr/>
        <a:lstStyle/>
        <a:p>
          <a:endParaRPr lang="en-US"/>
        </a:p>
      </dgm:t>
    </dgm:pt>
    <dgm:pt modelId="{9AA889CD-7473-4C23-8D40-7D41F14D8BFE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However, not all communities get benefits equally. Rural or low-income communities may face challenges in obtaining compatible devices and reliable internet access </a:t>
          </a:r>
          <a:r>
            <a:rPr lang="en-GB" dirty="0"/>
            <a:t>(Sanders and Scanlon, 2021).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BB42CF-589F-4403-964F-E53C6C144B9A}" type="parTrans" cxnId="{58236EAB-2EA6-4753-9711-D858E81446B5}">
      <dgm:prSet/>
      <dgm:spPr/>
      <dgm:t>
        <a:bodyPr/>
        <a:lstStyle/>
        <a:p>
          <a:endParaRPr lang="en-US"/>
        </a:p>
      </dgm:t>
    </dgm:pt>
    <dgm:pt modelId="{B1FDD81F-94D3-4649-917B-E11AA6E98175}" type="sibTrans" cxnId="{58236EAB-2EA6-4753-9711-D858E81446B5}">
      <dgm:prSet/>
      <dgm:spPr/>
      <dgm:t>
        <a:bodyPr/>
        <a:lstStyle/>
        <a:p>
          <a:endParaRPr lang="en-US"/>
        </a:p>
      </dgm:t>
    </dgm:pt>
    <dgm:pt modelId="{70A318DE-D72A-4C44-9D0B-9F6D5CC56C83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Ongoing issues include: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91EB6D-A261-4F1C-9115-370D18E9B12A}" type="parTrans" cxnId="{4C55ED3B-423A-4BF7-B820-94CC92811016}">
      <dgm:prSet/>
      <dgm:spPr/>
      <dgm:t>
        <a:bodyPr/>
        <a:lstStyle/>
        <a:p>
          <a:endParaRPr lang="en-US"/>
        </a:p>
      </dgm:t>
    </dgm:pt>
    <dgm:pt modelId="{1DB19E42-171D-4715-8632-2F3F68000325}" type="sibTrans" cxnId="{4C55ED3B-423A-4BF7-B820-94CC92811016}">
      <dgm:prSet/>
      <dgm:spPr/>
      <dgm:t>
        <a:bodyPr/>
        <a:lstStyle/>
        <a:p>
          <a:endParaRPr lang="en-US"/>
        </a:p>
      </dgm:t>
    </dgm:pt>
    <dgm:pt modelId="{AC3468D5-3F95-4409-8366-116F21BA6848}">
      <dgm:prSet custT="1"/>
      <dgm:spPr/>
      <dgm:t>
        <a:bodyPr/>
        <a:lstStyle/>
        <a:p>
          <a:pPr algn="ctr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Technology gaps  widen disparities in health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1539B5-ED70-443E-9443-2B793A729A5D}" type="parTrans" cxnId="{D6856C30-C373-4B58-8CE3-12AEEA15BDAA}">
      <dgm:prSet/>
      <dgm:spPr/>
      <dgm:t>
        <a:bodyPr/>
        <a:lstStyle/>
        <a:p>
          <a:endParaRPr lang="en-US"/>
        </a:p>
      </dgm:t>
    </dgm:pt>
    <dgm:pt modelId="{CCCCC035-6EAB-4403-A12F-102C74B0A8CD}" type="sibTrans" cxnId="{D6856C30-C373-4B58-8CE3-12AEEA15BDAA}">
      <dgm:prSet/>
      <dgm:spPr/>
      <dgm:t>
        <a:bodyPr/>
        <a:lstStyle/>
        <a:p>
          <a:endParaRPr lang="en-US"/>
        </a:p>
      </dgm:t>
    </dgm:pt>
    <dgm:pt modelId="{8B2AE553-9E66-45D9-A0A4-591475CF3F53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Some families continue to face financial constraints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171138-AB65-40E9-831E-BEF14022C7DA}" type="parTrans" cxnId="{6BEEBDF6-01E1-4FE6-B9D8-1F4C18D71543}">
      <dgm:prSet/>
      <dgm:spPr/>
      <dgm:t>
        <a:bodyPr/>
        <a:lstStyle/>
        <a:p>
          <a:endParaRPr lang="en-US"/>
        </a:p>
      </dgm:t>
    </dgm:pt>
    <dgm:pt modelId="{7D59E6A6-1C7D-436D-8E59-33FD10FC4758}" type="sibTrans" cxnId="{6BEEBDF6-01E1-4FE6-B9D8-1F4C18D71543}">
      <dgm:prSet/>
      <dgm:spPr/>
      <dgm:t>
        <a:bodyPr/>
        <a:lstStyle/>
        <a:p>
          <a:endParaRPr lang="en-US"/>
        </a:p>
      </dgm:t>
    </dgm:pt>
    <dgm:pt modelId="{6C956C60-89B6-4330-84CE-E49412CBC55A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Variable digital skills have an impact on consistency of use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35DD49-8FFC-4B4A-A408-D3DA42E5A289}" type="parTrans" cxnId="{A2613B22-1B80-4EE5-A576-5A4AC767EACC}">
      <dgm:prSet/>
      <dgm:spPr/>
      <dgm:t>
        <a:bodyPr/>
        <a:lstStyle/>
        <a:p>
          <a:endParaRPr lang="en-US"/>
        </a:p>
      </dgm:t>
    </dgm:pt>
    <dgm:pt modelId="{5E699BF2-699C-4E57-8335-3C9EF52A0BC7}" type="sibTrans" cxnId="{A2613B22-1B80-4EE5-A576-5A4AC767EACC}">
      <dgm:prSet/>
      <dgm:spPr/>
      <dgm:t>
        <a:bodyPr/>
        <a:lstStyle/>
        <a:p>
          <a:endParaRPr lang="en-US"/>
        </a:p>
      </dgm:t>
    </dgm:pt>
    <dgm:pt modelId="{5276B06D-F92A-47C4-9947-4CB758D1384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To ensure fairness, digital healthcare requires inclusive funding, infrastructure, and literacy programs </a:t>
          </a:r>
          <a:r>
            <a:rPr lang="en-GB" sz="1600" dirty="0"/>
            <a:t>(NHS England,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A576B0-62F7-44AF-A9BC-D9305676CE6E}" type="parTrans" cxnId="{90A69E57-79A4-4C0B-8507-4432C5712DE1}">
      <dgm:prSet/>
      <dgm:spPr/>
      <dgm:t>
        <a:bodyPr/>
        <a:lstStyle/>
        <a:p>
          <a:endParaRPr lang="en-US"/>
        </a:p>
      </dgm:t>
    </dgm:pt>
    <dgm:pt modelId="{F3E25A3A-CEC9-49AA-BAE8-4AFA28296B5E}" type="sibTrans" cxnId="{90A69E57-79A4-4C0B-8507-4432C5712DE1}">
      <dgm:prSet/>
      <dgm:spPr/>
      <dgm:t>
        <a:bodyPr/>
        <a:lstStyle/>
        <a:p>
          <a:endParaRPr lang="en-US"/>
        </a:p>
      </dgm:t>
    </dgm:pt>
    <dgm:pt modelId="{EAF22D32-B062-1240-AB78-A264D4136A8A}" type="pres">
      <dgm:prSet presAssocID="{0EF3616C-55BC-4C96-901F-0BCA696AD483}" presName="Name0" presStyleCnt="0">
        <dgm:presLayoutVars>
          <dgm:dir/>
          <dgm:resizeHandles val="exact"/>
        </dgm:presLayoutVars>
      </dgm:prSet>
      <dgm:spPr/>
    </dgm:pt>
    <dgm:pt modelId="{34321109-68F7-4044-941B-4363A62351BC}" type="pres">
      <dgm:prSet presAssocID="{0EF3616C-55BC-4C96-901F-0BCA696AD483}" presName="cycle" presStyleCnt="0"/>
      <dgm:spPr/>
    </dgm:pt>
    <dgm:pt modelId="{B06C4FF1-ED9C-8649-8E5E-587D48165912}" type="pres">
      <dgm:prSet presAssocID="{A1FBC3B0-1F3A-424E-999B-8491AAF583DE}" presName="nodeFirstNode" presStyleLbl="node1" presStyleIdx="0" presStyleCnt="4" custScaleY="102521" custRadScaleRad="109168" custRadScaleInc="-518">
        <dgm:presLayoutVars>
          <dgm:bulletEnabled val="1"/>
        </dgm:presLayoutVars>
      </dgm:prSet>
      <dgm:spPr/>
    </dgm:pt>
    <dgm:pt modelId="{2912C364-0E6B-394F-8828-BFA3750311F8}" type="pres">
      <dgm:prSet presAssocID="{E887F9B5-13F9-4A96-B3CE-F02096F08A13}" presName="sibTransFirstNode" presStyleLbl="bgShp" presStyleIdx="0" presStyleCnt="1"/>
      <dgm:spPr/>
    </dgm:pt>
    <dgm:pt modelId="{C2ACE3BB-C483-8D41-B0C3-0606B7BDD6AE}" type="pres">
      <dgm:prSet presAssocID="{9AA889CD-7473-4C23-8D40-7D41F14D8BFE}" presName="nodeFollowingNodes" presStyleLbl="node1" presStyleIdx="1" presStyleCnt="4" custRadScaleRad="104810" custRadScaleInc="136572">
        <dgm:presLayoutVars>
          <dgm:bulletEnabled val="1"/>
        </dgm:presLayoutVars>
      </dgm:prSet>
      <dgm:spPr/>
    </dgm:pt>
    <dgm:pt modelId="{F98C62F4-DA25-EA40-A476-EF18944B4168}" type="pres">
      <dgm:prSet presAssocID="{70A318DE-D72A-4C44-9D0B-9F6D5CC56C83}" presName="nodeFollowingNodes" presStyleLbl="node1" presStyleIdx="2" presStyleCnt="4" custScaleX="98453" custScaleY="112868" custRadScaleRad="111912" custRadScaleInc="125721">
        <dgm:presLayoutVars>
          <dgm:bulletEnabled val="1"/>
        </dgm:presLayoutVars>
      </dgm:prSet>
      <dgm:spPr/>
    </dgm:pt>
    <dgm:pt modelId="{5F97252E-9C8E-F648-A7E7-E2E00A9C39F2}" type="pres">
      <dgm:prSet presAssocID="{5276B06D-F92A-47C4-9947-4CB758D13843}" presName="nodeFollowingNodes" presStyleLbl="node1" presStyleIdx="3" presStyleCnt="4" custRadScaleRad="104661" custRadScaleInc="-248663">
        <dgm:presLayoutVars>
          <dgm:bulletEnabled val="1"/>
        </dgm:presLayoutVars>
      </dgm:prSet>
      <dgm:spPr/>
    </dgm:pt>
  </dgm:ptLst>
  <dgm:cxnLst>
    <dgm:cxn modelId="{A2613B22-1B80-4EE5-A576-5A4AC767EACC}" srcId="{70A318DE-D72A-4C44-9D0B-9F6D5CC56C83}" destId="{6C956C60-89B6-4330-84CE-E49412CBC55A}" srcOrd="2" destOrd="0" parTransId="{0335DD49-8FFC-4B4A-A408-D3DA42E5A289}" sibTransId="{5E699BF2-699C-4E57-8335-3C9EF52A0BC7}"/>
    <dgm:cxn modelId="{D6856C30-C373-4B58-8CE3-12AEEA15BDAA}" srcId="{70A318DE-D72A-4C44-9D0B-9F6D5CC56C83}" destId="{AC3468D5-3F95-4409-8366-116F21BA6848}" srcOrd="0" destOrd="0" parTransId="{8F1539B5-ED70-443E-9443-2B793A729A5D}" sibTransId="{CCCCC035-6EAB-4403-A12F-102C74B0A8CD}"/>
    <dgm:cxn modelId="{4C55ED3B-423A-4BF7-B820-94CC92811016}" srcId="{0EF3616C-55BC-4C96-901F-0BCA696AD483}" destId="{70A318DE-D72A-4C44-9D0B-9F6D5CC56C83}" srcOrd="2" destOrd="0" parTransId="{8B91EB6D-A261-4F1C-9115-370D18E9B12A}" sibTransId="{1DB19E42-171D-4715-8632-2F3F68000325}"/>
    <dgm:cxn modelId="{30898651-2689-FE47-9573-038D4C29B63D}" type="presOf" srcId="{70A318DE-D72A-4C44-9D0B-9F6D5CC56C83}" destId="{F98C62F4-DA25-EA40-A476-EF18944B4168}" srcOrd="0" destOrd="0" presId="urn:microsoft.com/office/officeart/2005/8/layout/cycle3"/>
    <dgm:cxn modelId="{1E847053-38C4-4B40-A4F5-3B93070D4F6B}" type="presOf" srcId="{AC3468D5-3F95-4409-8366-116F21BA6848}" destId="{F98C62F4-DA25-EA40-A476-EF18944B4168}" srcOrd="0" destOrd="1" presId="urn:microsoft.com/office/officeart/2005/8/layout/cycle3"/>
    <dgm:cxn modelId="{90A69E57-79A4-4C0B-8507-4432C5712DE1}" srcId="{0EF3616C-55BC-4C96-901F-0BCA696AD483}" destId="{5276B06D-F92A-47C4-9947-4CB758D13843}" srcOrd="3" destOrd="0" parTransId="{35A576B0-62F7-44AF-A9BC-D9305676CE6E}" sibTransId="{F3E25A3A-CEC9-49AA-BAE8-4AFA28296B5E}"/>
    <dgm:cxn modelId="{2F96717E-64A0-1749-A37A-39D39A79E082}" type="presOf" srcId="{6C956C60-89B6-4330-84CE-E49412CBC55A}" destId="{F98C62F4-DA25-EA40-A476-EF18944B4168}" srcOrd="0" destOrd="3" presId="urn:microsoft.com/office/officeart/2005/8/layout/cycle3"/>
    <dgm:cxn modelId="{933CA09A-2AD0-2149-9CE5-666CB427B7B7}" type="presOf" srcId="{0EF3616C-55BC-4C96-901F-0BCA696AD483}" destId="{EAF22D32-B062-1240-AB78-A264D4136A8A}" srcOrd="0" destOrd="0" presId="urn:microsoft.com/office/officeart/2005/8/layout/cycle3"/>
    <dgm:cxn modelId="{BECA28A3-BA5E-4747-B159-9E14412AAF6B}" type="presOf" srcId="{E887F9B5-13F9-4A96-B3CE-F02096F08A13}" destId="{2912C364-0E6B-394F-8828-BFA3750311F8}" srcOrd="0" destOrd="0" presId="urn:microsoft.com/office/officeart/2005/8/layout/cycle3"/>
    <dgm:cxn modelId="{12CEA3A6-9BAF-4D00-9B8F-C13A0844A592}" srcId="{0EF3616C-55BC-4C96-901F-0BCA696AD483}" destId="{A1FBC3B0-1F3A-424E-999B-8491AAF583DE}" srcOrd="0" destOrd="0" parTransId="{B8AD2E25-FDEE-4CEB-AECA-729B5695142A}" sibTransId="{E887F9B5-13F9-4A96-B3CE-F02096F08A13}"/>
    <dgm:cxn modelId="{58236EAB-2EA6-4753-9711-D858E81446B5}" srcId="{0EF3616C-55BC-4C96-901F-0BCA696AD483}" destId="{9AA889CD-7473-4C23-8D40-7D41F14D8BFE}" srcOrd="1" destOrd="0" parTransId="{CDBB42CF-589F-4403-964F-E53C6C144B9A}" sibTransId="{B1FDD81F-94D3-4649-917B-E11AA6E98175}"/>
    <dgm:cxn modelId="{4E6013B0-599A-1446-893D-6B183ED3B9C7}" type="presOf" srcId="{5276B06D-F92A-47C4-9947-4CB758D13843}" destId="{5F97252E-9C8E-F648-A7E7-E2E00A9C39F2}" srcOrd="0" destOrd="0" presId="urn:microsoft.com/office/officeart/2005/8/layout/cycle3"/>
    <dgm:cxn modelId="{C0091DBD-FB83-5B47-8BD1-E3222AECB172}" type="presOf" srcId="{A1FBC3B0-1F3A-424E-999B-8491AAF583DE}" destId="{B06C4FF1-ED9C-8649-8E5E-587D48165912}" srcOrd="0" destOrd="0" presId="urn:microsoft.com/office/officeart/2005/8/layout/cycle3"/>
    <dgm:cxn modelId="{0F5211C6-6777-5848-9C22-D03FAE5E681A}" type="presOf" srcId="{8B2AE553-9E66-45D9-A0A4-591475CF3F53}" destId="{F98C62F4-DA25-EA40-A476-EF18944B4168}" srcOrd="0" destOrd="2" presId="urn:microsoft.com/office/officeart/2005/8/layout/cycle3"/>
    <dgm:cxn modelId="{7E9B4DF2-935A-AA40-B805-9796618C1716}" type="presOf" srcId="{9AA889CD-7473-4C23-8D40-7D41F14D8BFE}" destId="{C2ACE3BB-C483-8D41-B0C3-0606B7BDD6AE}" srcOrd="0" destOrd="0" presId="urn:microsoft.com/office/officeart/2005/8/layout/cycle3"/>
    <dgm:cxn modelId="{6BEEBDF6-01E1-4FE6-B9D8-1F4C18D71543}" srcId="{70A318DE-D72A-4C44-9D0B-9F6D5CC56C83}" destId="{8B2AE553-9E66-45D9-A0A4-591475CF3F53}" srcOrd="1" destOrd="0" parTransId="{15171138-AB65-40E9-831E-BEF14022C7DA}" sibTransId="{7D59E6A6-1C7D-436D-8E59-33FD10FC4758}"/>
    <dgm:cxn modelId="{4479D541-3A6A-4747-BE27-BF6F6F4AFA9F}" type="presParOf" srcId="{EAF22D32-B062-1240-AB78-A264D4136A8A}" destId="{34321109-68F7-4044-941B-4363A62351BC}" srcOrd="0" destOrd="0" presId="urn:microsoft.com/office/officeart/2005/8/layout/cycle3"/>
    <dgm:cxn modelId="{70AD3663-82EF-1F42-A9D9-A89F38600DD7}" type="presParOf" srcId="{34321109-68F7-4044-941B-4363A62351BC}" destId="{B06C4FF1-ED9C-8649-8E5E-587D48165912}" srcOrd="0" destOrd="0" presId="urn:microsoft.com/office/officeart/2005/8/layout/cycle3"/>
    <dgm:cxn modelId="{5F9E6B58-D1AC-F545-836A-F1812A5921DC}" type="presParOf" srcId="{34321109-68F7-4044-941B-4363A62351BC}" destId="{2912C364-0E6B-394F-8828-BFA3750311F8}" srcOrd="1" destOrd="0" presId="urn:microsoft.com/office/officeart/2005/8/layout/cycle3"/>
    <dgm:cxn modelId="{D20C0FDE-8B44-0440-A4B8-AA87B9C36FE6}" type="presParOf" srcId="{34321109-68F7-4044-941B-4363A62351BC}" destId="{C2ACE3BB-C483-8D41-B0C3-0606B7BDD6AE}" srcOrd="2" destOrd="0" presId="urn:microsoft.com/office/officeart/2005/8/layout/cycle3"/>
    <dgm:cxn modelId="{98222F29-17B0-7D43-A5D8-B66D1EB63678}" type="presParOf" srcId="{34321109-68F7-4044-941B-4363A62351BC}" destId="{F98C62F4-DA25-EA40-A476-EF18944B4168}" srcOrd="3" destOrd="0" presId="urn:microsoft.com/office/officeart/2005/8/layout/cycle3"/>
    <dgm:cxn modelId="{BD1002DC-937D-3A44-8F56-A1AE432F604F}" type="presParOf" srcId="{34321109-68F7-4044-941B-4363A62351BC}" destId="{5F97252E-9C8E-F648-A7E7-E2E00A9C39F2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7EED9DE-9B18-4610-A755-420062B996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E12FC6-9253-4FE4-8B03-B2A933D2614A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Challenges and Recommendation</a:t>
          </a:r>
          <a:r>
            <a:rPr lang="en-GB" sz="1800" b="1" dirty="0"/>
            <a:t>s</a:t>
          </a:r>
          <a:endParaRPr lang="en-US" sz="1800" dirty="0"/>
        </a:p>
      </dgm:t>
    </dgm:pt>
    <dgm:pt modelId="{8B6C0370-6660-4B1E-A954-FF490229271D}" type="parTrans" cxnId="{5C757578-5192-491F-8D7C-36BA56CE6A7E}">
      <dgm:prSet/>
      <dgm:spPr/>
      <dgm:t>
        <a:bodyPr/>
        <a:lstStyle/>
        <a:p>
          <a:endParaRPr lang="en-US"/>
        </a:p>
      </dgm:t>
    </dgm:pt>
    <dgm:pt modelId="{DDF479DB-436F-47C7-919D-1624DE0E33C9}" type="sibTrans" cxnId="{5C757578-5192-491F-8D7C-36BA56CE6A7E}">
      <dgm:prSet/>
      <dgm:spPr/>
      <dgm:t>
        <a:bodyPr/>
        <a:lstStyle/>
        <a:p>
          <a:endParaRPr lang="en-US"/>
        </a:p>
      </dgm:t>
    </dgm:pt>
    <dgm:pt modelId="{8A681C62-5DF0-47E8-BCCB-8DE4EF8C003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To ensure equity and sustainability, healthcare systems must address both practical and emotional barriers to digital access  (</a:t>
          </a:r>
          <a:r>
            <a:rPr lang="en-GB" sz="1400" dirty="0"/>
            <a:t>NHS England, 2023).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E136FD-DF62-44B4-B1EA-696E83035C47}" type="parTrans" cxnId="{C1948E33-68FC-459F-AC5B-53DB3695804E}">
      <dgm:prSet/>
      <dgm:spPr/>
      <dgm:t>
        <a:bodyPr/>
        <a:lstStyle/>
        <a:p>
          <a:endParaRPr lang="en-US"/>
        </a:p>
      </dgm:t>
    </dgm:pt>
    <dgm:pt modelId="{73101D95-362E-470A-BF74-C28C433DD520}" type="sibTrans" cxnId="{C1948E33-68FC-459F-AC5B-53DB3695804E}">
      <dgm:prSet/>
      <dgm:spPr/>
      <dgm:t>
        <a:bodyPr/>
        <a:lstStyle/>
        <a:p>
          <a:endParaRPr lang="en-US"/>
        </a:p>
      </dgm:t>
    </dgm:pt>
    <dgm:pt modelId="{043715CF-B255-4CE1-B19C-2ACB0B45C0C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r>
            <a:rPr lang="en-GB" sz="1300" dirty="0"/>
            <a:t>:</a:t>
          </a:r>
          <a:endParaRPr lang="en-US" sz="1300" dirty="0"/>
        </a:p>
      </dgm:t>
    </dgm:pt>
    <dgm:pt modelId="{18FEE61D-AAAF-411D-93A6-12F0ED0C2052}" type="parTrans" cxnId="{DB962BE6-356C-446A-BF4C-4D9739F7C771}">
      <dgm:prSet/>
      <dgm:spPr/>
      <dgm:t>
        <a:bodyPr/>
        <a:lstStyle/>
        <a:p>
          <a:endParaRPr lang="en-US"/>
        </a:p>
      </dgm:t>
    </dgm:pt>
    <dgm:pt modelId="{83327B06-E751-4349-8C49-6E0CF3CAA342}" type="sibTrans" cxnId="{DB962BE6-356C-446A-BF4C-4D9739F7C771}">
      <dgm:prSet/>
      <dgm:spPr/>
      <dgm:t>
        <a:bodyPr/>
        <a:lstStyle/>
        <a:p>
          <a:endParaRPr lang="en-US"/>
        </a:p>
      </dgm:t>
    </dgm:pt>
    <dgm:pt modelId="{314C1041-5335-48EA-9136-675C872EEAB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1. Increase NHS funding to make devices more accessible</a:t>
          </a:r>
          <a:endParaRPr lang="en-US" sz="1300" dirty="0"/>
        </a:p>
      </dgm:t>
    </dgm:pt>
    <dgm:pt modelId="{75291CD1-0F9C-4AE1-9E5B-FE8B4136EFCB}" type="parTrans" cxnId="{47BBACE2-A9E4-4B15-B44D-49C70CA53D61}">
      <dgm:prSet/>
      <dgm:spPr/>
      <dgm:t>
        <a:bodyPr/>
        <a:lstStyle/>
        <a:p>
          <a:endParaRPr lang="en-US"/>
        </a:p>
      </dgm:t>
    </dgm:pt>
    <dgm:pt modelId="{82EADE23-50E1-4DD2-9CD4-CCE7AE024B2C}" type="sibTrans" cxnId="{47BBACE2-A9E4-4B15-B44D-49C70CA53D61}">
      <dgm:prSet/>
      <dgm:spPr/>
      <dgm:t>
        <a:bodyPr/>
        <a:lstStyle/>
        <a:p>
          <a:endParaRPr lang="en-US"/>
        </a:p>
      </dgm:t>
    </dgm:pt>
    <dgm:pt modelId="{B9CE9AFE-33E4-409B-98F5-29D9E50C7E52}">
      <dgm:prSet custT="1"/>
      <dgm:spPr/>
      <dgm:t>
        <a:bodyPr/>
        <a:lstStyle/>
        <a:p>
          <a:r>
            <a:rPr lang="en-GB" sz="1400" dirty="0"/>
            <a:t>2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 Provide local training to increase digital confidence.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7523E1-D6DF-4B93-899C-FD7BE762602B}" type="parTrans" cxnId="{79AD2441-22E5-47E0-A5AC-0D9407A8A5D5}">
      <dgm:prSet/>
      <dgm:spPr/>
      <dgm:t>
        <a:bodyPr/>
        <a:lstStyle/>
        <a:p>
          <a:endParaRPr lang="en-US"/>
        </a:p>
      </dgm:t>
    </dgm:pt>
    <dgm:pt modelId="{AB7FB09B-8880-4CF9-9E06-9689FCD62A91}" type="sibTrans" cxnId="{79AD2441-22E5-47E0-A5AC-0D9407A8A5D5}">
      <dgm:prSet/>
      <dgm:spPr/>
      <dgm:t>
        <a:bodyPr/>
        <a:lstStyle/>
        <a:p>
          <a:endParaRPr lang="en-US"/>
        </a:p>
      </dgm:t>
    </dgm:pt>
    <dgm:pt modelId="{F558C0B2-36C1-4E69-9260-80ADDAF0725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3. Integrate  emotional support and peer groups towards diabetes education.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2AE3B0-87FF-4DA0-AF1F-AB835717F2F0}" type="parTrans" cxnId="{3A4994B2-C46E-414D-A511-F7E89066CA75}">
      <dgm:prSet/>
      <dgm:spPr/>
      <dgm:t>
        <a:bodyPr/>
        <a:lstStyle/>
        <a:p>
          <a:endParaRPr lang="en-US"/>
        </a:p>
      </dgm:t>
    </dgm:pt>
    <dgm:pt modelId="{4249DF27-D311-4015-A44E-6C5BD3D9B3B0}" type="sibTrans" cxnId="{3A4994B2-C46E-414D-A511-F7E89066CA75}">
      <dgm:prSet/>
      <dgm:spPr/>
      <dgm:t>
        <a:bodyPr/>
        <a:lstStyle/>
        <a:p>
          <a:endParaRPr lang="en-US"/>
        </a:p>
      </dgm:t>
    </dgm:pt>
    <dgm:pt modelId="{CEBF21D9-E871-4122-B515-6FB8F45EFA2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These actions can help to build trust, reduce exclusion, and encourage consistent, confident use of technology in diverse communities.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66D02C-C964-4048-84E6-432FFC2E8BDD}" type="parTrans" cxnId="{9EEBE3EF-E257-4D68-B383-433CA1FA259F}">
      <dgm:prSet/>
      <dgm:spPr/>
      <dgm:t>
        <a:bodyPr/>
        <a:lstStyle/>
        <a:p>
          <a:endParaRPr lang="en-US"/>
        </a:p>
      </dgm:t>
    </dgm:pt>
    <dgm:pt modelId="{437B5819-23B1-4FE9-9C0E-DEDCA3C0FFE9}" type="sibTrans" cxnId="{9EEBE3EF-E257-4D68-B383-433CA1FA259F}">
      <dgm:prSet/>
      <dgm:spPr/>
      <dgm:t>
        <a:bodyPr/>
        <a:lstStyle/>
        <a:p>
          <a:endParaRPr lang="en-US"/>
        </a:p>
      </dgm:t>
    </dgm:pt>
    <dgm:pt modelId="{B6524663-907B-654E-9EC6-A492C256C40D}" type="pres">
      <dgm:prSet presAssocID="{E7EED9DE-9B18-4610-A755-420062B996DF}" presName="linear" presStyleCnt="0">
        <dgm:presLayoutVars>
          <dgm:animLvl val="lvl"/>
          <dgm:resizeHandles val="exact"/>
        </dgm:presLayoutVars>
      </dgm:prSet>
      <dgm:spPr/>
    </dgm:pt>
    <dgm:pt modelId="{14EF6A20-BEEF-244F-B84E-647797D513A1}" type="pres">
      <dgm:prSet presAssocID="{54E12FC6-9253-4FE4-8B03-B2A933D2614A}" presName="parentText" presStyleLbl="node1" presStyleIdx="0" presStyleCnt="7" custLinFactY="29435" custLinFactNeighborX="0" custLinFactNeighborY="100000">
        <dgm:presLayoutVars>
          <dgm:chMax val="0"/>
          <dgm:bulletEnabled val="1"/>
        </dgm:presLayoutVars>
      </dgm:prSet>
      <dgm:spPr/>
    </dgm:pt>
    <dgm:pt modelId="{70D85F93-3D0F-B541-950D-9232D6A09599}" type="pres">
      <dgm:prSet presAssocID="{DDF479DB-436F-47C7-919D-1624DE0E33C9}" presName="spacer" presStyleCnt="0"/>
      <dgm:spPr/>
    </dgm:pt>
    <dgm:pt modelId="{DDD2A141-AC76-A34B-8409-0E5EC4EA78E0}" type="pres">
      <dgm:prSet presAssocID="{8A681C62-5DF0-47E8-BCCB-8DE4EF8C003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EB1FEAA-0F7E-B143-A7A4-B5F0E4ADFA54}" type="pres">
      <dgm:prSet presAssocID="{73101D95-362E-470A-BF74-C28C433DD520}" presName="spacer" presStyleCnt="0"/>
      <dgm:spPr/>
    </dgm:pt>
    <dgm:pt modelId="{95B861CF-319E-784E-AC94-2B93496D95BD}" type="pres">
      <dgm:prSet presAssocID="{043715CF-B255-4CE1-B19C-2ACB0B45C0C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F8B7D45-99AB-D141-AE76-D6C59A6589EC}" type="pres">
      <dgm:prSet presAssocID="{83327B06-E751-4349-8C49-6E0CF3CAA342}" presName="spacer" presStyleCnt="0"/>
      <dgm:spPr/>
    </dgm:pt>
    <dgm:pt modelId="{D67BEFFD-4A70-B743-884B-B820E88AF81B}" type="pres">
      <dgm:prSet presAssocID="{314C1041-5335-48EA-9136-675C872EEAB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1F54D3F-129D-274E-A6F9-97C535B107AE}" type="pres">
      <dgm:prSet presAssocID="{82EADE23-50E1-4DD2-9CD4-CCE7AE024B2C}" presName="spacer" presStyleCnt="0"/>
      <dgm:spPr/>
    </dgm:pt>
    <dgm:pt modelId="{AD2FE6A5-4247-D44B-B3B7-340D4D44A9FB}" type="pres">
      <dgm:prSet presAssocID="{B9CE9AFE-33E4-409B-98F5-29D9E50C7E5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802FABC-3A71-234B-A95B-9FB7619E9913}" type="pres">
      <dgm:prSet presAssocID="{AB7FB09B-8880-4CF9-9E06-9689FCD62A91}" presName="spacer" presStyleCnt="0"/>
      <dgm:spPr/>
    </dgm:pt>
    <dgm:pt modelId="{80B4688A-5D49-8745-983A-6C729BBD8020}" type="pres">
      <dgm:prSet presAssocID="{F558C0B2-36C1-4E69-9260-80ADDAF0725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059C02E-B228-DF4E-87C7-BB21FBCCD1F1}" type="pres">
      <dgm:prSet presAssocID="{4249DF27-D311-4015-A44E-6C5BD3D9B3B0}" presName="spacer" presStyleCnt="0"/>
      <dgm:spPr/>
    </dgm:pt>
    <dgm:pt modelId="{834C0CFE-1F69-0948-94B5-6EDAF22BB881}" type="pres">
      <dgm:prSet presAssocID="{CEBF21D9-E871-4122-B515-6FB8F45EFA2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1948E33-68FC-459F-AC5B-53DB3695804E}" srcId="{E7EED9DE-9B18-4610-A755-420062B996DF}" destId="{8A681C62-5DF0-47E8-BCCB-8DE4EF8C003C}" srcOrd="1" destOrd="0" parTransId="{8FE136FD-DF62-44B4-B1EA-696E83035C47}" sibTransId="{73101D95-362E-470A-BF74-C28C433DD520}"/>
    <dgm:cxn modelId="{79AD2441-22E5-47E0-A5AC-0D9407A8A5D5}" srcId="{E7EED9DE-9B18-4610-A755-420062B996DF}" destId="{B9CE9AFE-33E4-409B-98F5-29D9E50C7E52}" srcOrd="4" destOrd="0" parTransId="{DB7523E1-D6DF-4B93-899C-FD7BE762602B}" sibTransId="{AB7FB09B-8880-4CF9-9E06-9689FCD62A91}"/>
    <dgm:cxn modelId="{023FE250-AAC8-3D48-979E-E032B26DC01F}" type="presOf" srcId="{F558C0B2-36C1-4E69-9260-80ADDAF0725E}" destId="{80B4688A-5D49-8745-983A-6C729BBD8020}" srcOrd="0" destOrd="0" presId="urn:microsoft.com/office/officeart/2005/8/layout/vList2"/>
    <dgm:cxn modelId="{8868D76A-6755-CF49-BC01-E2644198FB3C}" type="presOf" srcId="{CEBF21D9-E871-4122-B515-6FB8F45EFA2A}" destId="{834C0CFE-1F69-0948-94B5-6EDAF22BB881}" srcOrd="0" destOrd="0" presId="urn:microsoft.com/office/officeart/2005/8/layout/vList2"/>
    <dgm:cxn modelId="{B28EC876-D5A4-F743-BB85-310513913B6C}" type="presOf" srcId="{314C1041-5335-48EA-9136-675C872EEAB2}" destId="{D67BEFFD-4A70-B743-884B-B820E88AF81B}" srcOrd="0" destOrd="0" presId="urn:microsoft.com/office/officeart/2005/8/layout/vList2"/>
    <dgm:cxn modelId="{5C757578-5192-491F-8D7C-36BA56CE6A7E}" srcId="{E7EED9DE-9B18-4610-A755-420062B996DF}" destId="{54E12FC6-9253-4FE4-8B03-B2A933D2614A}" srcOrd="0" destOrd="0" parTransId="{8B6C0370-6660-4B1E-A954-FF490229271D}" sibTransId="{DDF479DB-436F-47C7-919D-1624DE0E33C9}"/>
    <dgm:cxn modelId="{50E56295-00FC-5445-A532-3CE83D960904}" type="presOf" srcId="{54E12FC6-9253-4FE4-8B03-B2A933D2614A}" destId="{14EF6A20-BEEF-244F-B84E-647797D513A1}" srcOrd="0" destOrd="0" presId="urn:microsoft.com/office/officeart/2005/8/layout/vList2"/>
    <dgm:cxn modelId="{3A4994B2-C46E-414D-A511-F7E89066CA75}" srcId="{E7EED9DE-9B18-4610-A755-420062B996DF}" destId="{F558C0B2-36C1-4E69-9260-80ADDAF0725E}" srcOrd="5" destOrd="0" parTransId="{542AE3B0-87FF-4DA0-AF1F-AB835717F2F0}" sibTransId="{4249DF27-D311-4015-A44E-6C5BD3D9B3B0}"/>
    <dgm:cxn modelId="{968C10BA-56BE-634E-96B9-CD93677CC47B}" type="presOf" srcId="{043715CF-B255-4CE1-B19C-2ACB0B45C0C8}" destId="{95B861CF-319E-784E-AC94-2B93496D95BD}" srcOrd="0" destOrd="0" presId="urn:microsoft.com/office/officeart/2005/8/layout/vList2"/>
    <dgm:cxn modelId="{B7C88CBF-2D61-6846-B93A-B45CBE813363}" type="presOf" srcId="{E7EED9DE-9B18-4610-A755-420062B996DF}" destId="{B6524663-907B-654E-9EC6-A492C256C40D}" srcOrd="0" destOrd="0" presId="urn:microsoft.com/office/officeart/2005/8/layout/vList2"/>
    <dgm:cxn modelId="{6793ECC4-B47C-7244-9539-AD19CC97DB48}" type="presOf" srcId="{B9CE9AFE-33E4-409B-98F5-29D9E50C7E52}" destId="{AD2FE6A5-4247-D44B-B3B7-340D4D44A9FB}" srcOrd="0" destOrd="0" presId="urn:microsoft.com/office/officeart/2005/8/layout/vList2"/>
    <dgm:cxn modelId="{47BBACE2-A9E4-4B15-B44D-49C70CA53D61}" srcId="{E7EED9DE-9B18-4610-A755-420062B996DF}" destId="{314C1041-5335-48EA-9136-675C872EEAB2}" srcOrd="3" destOrd="0" parTransId="{75291CD1-0F9C-4AE1-9E5B-FE8B4136EFCB}" sibTransId="{82EADE23-50E1-4DD2-9CD4-CCE7AE024B2C}"/>
    <dgm:cxn modelId="{DB962BE6-356C-446A-BF4C-4D9739F7C771}" srcId="{E7EED9DE-9B18-4610-A755-420062B996DF}" destId="{043715CF-B255-4CE1-B19C-2ACB0B45C0C8}" srcOrd="2" destOrd="0" parTransId="{18FEE61D-AAAF-411D-93A6-12F0ED0C2052}" sibTransId="{83327B06-E751-4349-8C49-6E0CF3CAA342}"/>
    <dgm:cxn modelId="{9EEBE3EF-E257-4D68-B383-433CA1FA259F}" srcId="{E7EED9DE-9B18-4610-A755-420062B996DF}" destId="{CEBF21D9-E871-4122-B515-6FB8F45EFA2A}" srcOrd="6" destOrd="0" parTransId="{FF66D02C-C964-4048-84E6-432FFC2E8BDD}" sibTransId="{437B5819-23B1-4FE9-9C0E-DEDCA3C0FFE9}"/>
    <dgm:cxn modelId="{12F841F6-4A0F-B74C-9F46-E6D3AE707A09}" type="presOf" srcId="{8A681C62-5DF0-47E8-BCCB-8DE4EF8C003C}" destId="{DDD2A141-AC76-A34B-8409-0E5EC4EA78E0}" srcOrd="0" destOrd="0" presId="urn:microsoft.com/office/officeart/2005/8/layout/vList2"/>
    <dgm:cxn modelId="{2134143F-5421-3D4B-81C1-7F2B6A3E7958}" type="presParOf" srcId="{B6524663-907B-654E-9EC6-A492C256C40D}" destId="{14EF6A20-BEEF-244F-B84E-647797D513A1}" srcOrd="0" destOrd="0" presId="urn:microsoft.com/office/officeart/2005/8/layout/vList2"/>
    <dgm:cxn modelId="{D9C0F9C9-FE8A-DD4A-95AB-18642D632ED9}" type="presParOf" srcId="{B6524663-907B-654E-9EC6-A492C256C40D}" destId="{70D85F93-3D0F-B541-950D-9232D6A09599}" srcOrd="1" destOrd="0" presId="urn:microsoft.com/office/officeart/2005/8/layout/vList2"/>
    <dgm:cxn modelId="{77F7F422-CEAD-E045-A4E9-BCC7044A021F}" type="presParOf" srcId="{B6524663-907B-654E-9EC6-A492C256C40D}" destId="{DDD2A141-AC76-A34B-8409-0E5EC4EA78E0}" srcOrd="2" destOrd="0" presId="urn:microsoft.com/office/officeart/2005/8/layout/vList2"/>
    <dgm:cxn modelId="{554FEFED-6179-C744-997A-707DA0BDF150}" type="presParOf" srcId="{B6524663-907B-654E-9EC6-A492C256C40D}" destId="{2EB1FEAA-0F7E-B143-A7A4-B5F0E4ADFA54}" srcOrd="3" destOrd="0" presId="urn:microsoft.com/office/officeart/2005/8/layout/vList2"/>
    <dgm:cxn modelId="{338D2555-E4B9-C940-B8C4-2FA43D909F23}" type="presParOf" srcId="{B6524663-907B-654E-9EC6-A492C256C40D}" destId="{95B861CF-319E-784E-AC94-2B93496D95BD}" srcOrd="4" destOrd="0" presId="urn:microsoft.com/office/officeart/2005/8/layout/vList2"/>
    <dgm:cxn modelId="{161426E0-1517-7449-8382-47FE2878715A}" type="presParOf" srcId="{B6524663-907B-654E-9EC6-A492C256C40D}" destId="{CF8B7D45-99AB-D141-AE76-D6C59A6589EC}" srcOrd="5" destOrd="0" presId="urn:microsoft.com/office/officeart/2005/8/layout/vList2"/>
    <dgm:cxn modelId="{83C54496-B7BA-AA47-B722-0EF3F3F0294E}" type="presParOf" srcId="{B6524663-907B-654E-9EC6-A492C256C40D}" destId="{D67BEFFD-4A70-B743-884B-B820E88AF81B}" srcOrd="6" destOrd="0" presId="urn:microsoft.com/office/officeart/2005/8/layout/vList2"/>
    <dgm:cxn modelId="{AEB60392-0EF5-DC45-9A8D-7821428540AB}" type="presParOf" srcId="{B6524663-907B-654E-9EC6-A492C256C40D}" destId="{B1F54D3F-129D-274E-A6F9-97C535B107AE}" srcOrd="7" destOrd="0" presId="urn:microsoft.com/office/officeart/2005/8/layout/vList2"/>
    <dgm:cxn modelId="{9FB9F131-43F7-E74D-954C-774CE9A40300}" type="presParOf" srcId="{B6524663-907B-654E-9EC6-A492C256C40D}" destId="{AD2FE6A5-4247-D44B-B3B7-340D4D44A9FB}" srcOrd="8" destOrd="0" presId="urn:microsoft.com/office/officeart/2005/8/layout/vList2"/>
    <dgm:cxn modelId="{43F3261B-7419-CA4A-AA3F-633E4AF4C3A1}" type="presParOf" srcId="{B6524663-907B-654E-9EC6-A492C256C40D}" destId="{1802FABC-3A71-234B-A95B-9FB7619E9913}" srcOrd="9" destOrd="0" presId="urn:microsoft.com/office/officeart/2005/8/layout/vList2"/>
    <dgm:cxn modelId="{7A5CFD5A-A5EA-7B4F-A988-9A6D67234E45}" type="presParOf" srcId="{B6524663-907B-654E-9EC6-A492C256C40D}" destId="{80B4688A-5D49-8745-983A-6C729BBD8020}" srcOrd="10" destOrd="0" presId="urn:microsoft.com/office/officeart/2005/8/layout/vList2"/>
    <dgm:cxn modelId="{E794B18A-1D87-6C4B-A418-FA0C0919EE17}" type="presParOf" srcId="{B6524663-907B-654E-9EC6-A492C256C40D}" destId="{4059C02E-B228-DF4E-87C7-BB21FBCCD1F1}" srcOrd="11" destOrd="0" presId="urn:microsoft.com/office/officeart/2005/8/layout/vList2"/>
    <dgm:cxn modelId="{AE76DEF3-DCEB-1E4C-AA4E-45756D5EF7F9}" type="presParOf" srcId="{B6524663-907B-654E-9EC6-A492C256C40D}" destId="{834C0CFE-1F69-0948-94B5-6EDAF22BB88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59F29D-5E57-4952-AB7F-6DFDB7BDD12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3D85444-6664-4F1C-BDB2-A9F28B1990A8}">
      <dgm:prSet custT="1"/>
      <dgm:spPr/>
      <dgm:t>
        <a:bodyPr/>
        <a:lstStyle/>
        <a:p>
          <a:pPr algn="ctr"/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7018A3-43AC-4933-A492-D71F453D1FE6}" type="parTrans" cxnId="{B448156B-B555-46BD-BEBD-F64689E15E78}">
      <dgm:prSet/>
      <dgm:spPr/>
      <dgm:t>
        <a:bodyPr/>
        <a:lstStyle/>
        <a:p>
          <a:endParaRPr lang="en-US"/>
        </a:p>
      </dgm:t>
    </dgm:pt>
    <dgm:pt modelId="{EAE55E5C-BBD4-499C-8AF5-7394E937A5E2}" type="sibTrans" cxnId="{B448156B-B555-46BD-BEBD-F64689E15E78}">
      <dgm:prSet/>
      <dgm:spPr/>
      <dgm:t>
        <a:bodyPr/>
        <a:lstStyle/>
        <a:p>
          <a:endParaRPr lang="en-US"/>
        </a:p>
      </dgm:t>
    </dgm:pt>
    <dgm:pt modelId="{E3091974-4EC7-404E-8A08-AC2C54A94850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 FSL demonstrates how digital innovation can improve diabetes care by increasing safety, independence, and community engagement.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However, inequalities in access, literacy, and psychological comfort persist.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D86864-4992-4DE0-9B05-87D3008516EA}" type="parTrans" cxnId="{7B40C8BB-781C-44AF-B44D-ED18CAA35998}">
      <dgm:prSet/>
      <dgm:spPr/>
      <dgm:t>
        <a:bodyPr/>
        <a:lstStyle/>
        <a:p>
          <a:endParaRPr lang="en-US"/>
        </a:p>
      </dgm:t>
    </dgm:pt>
    <dgm:pt modelId="{849FE806-4B75-426F-A64D-9ADD9684A1B2}" type="sibTrans" cxnId="{7B40C8BB-781C-44AF-B44D-ED18CAA35998}">
      <dgm:prSet/>
      <dgm:spPr/>
      <dgm:t>
        <a:bodyPr/>
        <a:lstStyle/>
        <a:p>
          <a:endParaRPr lang="en-US"/>
        </a:p>
      </dgm:t>
    </dgm:pt>
    <dgm:pt modelId="{8D6D5321-2CCC-4C70-BF44-763AD12AC8B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Final thoughts: With inclusive planning and user-centred support, the FSL can continue to shape a fair, effective, and compassionate model of digital healthcare.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98D2BA-B62F-4B31-BC2D-014EB9A4B698}" type="parTrans" cxnId="{7D21C8EC-6932-4C27-A444-A6FD57F38607}">
      <dgm:prSet/>
      <dgm:spPr/>
      <dgm:t>
        <a:bodyPr/>
        <a:lstStyle/>
        <a:p>
          <a:endParaRPr lang="en-US"/>
        </a:p>
      </dgm:t>
    </dgm:pt>
    <dgm:pt modelId="{DA202583-D7B8-4E9F-8683-07FE76F23D7C}" type="sibTrans" cxnId="{7D21C8EC-6932-4C27-A444-A6FD57F38607}">
      <dgm:prSet/>
      <dgm:spPr/>
      <dgm:t>
        <a:bodyPr/>
        <a:lstStyle/>
        <a:p>
          <a:endParaRPr lang="en-US"/>
        </a:p>
      </dgm:t>
    </dgm:pt>
    <dgm:pt modelId="{B5825255-300C-BB4E-A884-DFCD3FE3043D}" type="pres">
      <dgm:prSet presAssocID="{3D59F29D-5E57-4952-AB7F-6DFDB7BDD12D}" presName="outerComposite" presStyleCnt="0">
        <dgm:presLayoutVars>
          <dgm:chMax val="5"/>
          <dgm:dir/>
          <dgm:resizeHandles val="exact"/>
        </dgm:presLayoutVars>
      </dgm:prSet>
      <dgm:spPr/>
    </dgm:pt>
    <dgm:pt modelId="{772568D5-CC47-3C49-ADF1-AAB784C7AE0E}" type="pres">
      <dgm:prSet presAssocID="{3D59F29D-5E57-4952-AB7F-6DFDB7BDD12D}" presName="dummyMaxCanvas" presStyleCnt="0">
        <dgm:presLayoutVars/>
      </dgm:prSet>
      <dgm:spPr/>
    </dgm:pt>
    <dgm:pt modelId="{59C2F764-3C20-3343-AAE9-8D53A2961C0B}" type="pres">
      <dgm:prSet presAssocID="{3D59F29D-5E57-4952-AB7F-6DFDB7BDD12D}" presName="ThreeNodes_1" presStyleLbl="node1" presStyleIdx="0" presStyleCnt="3">
        <dgm:presLayoutVars>
          <dgm:bulletEnabled val="1"/>
        </dgm:presLayoutVars>
      </dgm:prSet>
      <dgm:spPr/>
    </dgm:pt>
    <dgm:pt modelId="{5301BE0A-0D33-2146-9624-539B42DD9F74}" type="pres">
      <dgm:prSet presAssocID="{3D59F29D-5E57-4952-AB7F-6DFDB7BDD12D}" presName="ThreeNodes_2" presStyleLbl="node1" presStyleIdx="1" presStyleCnt="3" custScaleX="111981" custScaleY="117566">
        <dgm:presLayoutVars>
          <dgm:bulletEnabled val="1"/>
        </dgm:presLayoutVars>
      </dgm:prSet>
      <dgm:spPr/>
    </dgm:pt>
    <dgm:pt modelId="{B7065A09-AE04-BB4E-A86E-955B31DB923B}" type="pres">
      <dgm:prSet presAssocID="{3D59F29D-5E57-4952-AB7F-6DFDB7BDD12D}" presName="ThreeNodes_3" presStyleLbl="node1" presStyleIdx="2" presStyleCnt="3">
        <dgm:presLayoutVars>
          <dgm:bulletEnabled val="1"/>
        </dgm:presLayoutVars>
      </dgm:prSet>
      <dgm:spPr/>
    </dgm:pt>
    <dgm:pt modelId="{D07EE781-75BC-094C-89D3-58F074622563}" type="pres">
      <dgm:prSet presAssocID="{3D59F29D-5E57-4952-AB7F-6DFDB7BDD12D}" presName="ThreeConn_1-2" presStyleLbl="fgAccFollowNode1" presStyleIdx="0" presStyleCnt="2">
        <dgm:presLayoutVars>
          <dgm:bulletEnabled val="1"/>
        </dgm:presLayoutVars>
      </dgm:prSet>
      <dgm:spPr/>
    </dgm:pt>
    <dgm:pt modelId="{8E4F82CA-1E6C-C442-8066-05BD037AD884}" type="pres">
      <dgm:prSet presAssocID="{3D59F29D-5E57-4952-AB7F-6DFDB7BDD12D}" presName="ThreeConn_2-3" presStyleLbl="fgAccFollowNode1" presStyleIdx="1" presStyleCnt="2">
        <dgm:presLayoutVars>
          <dgm:bulletEnabled val="1"/>
        </dgm:presLayoutVars>
      </dgm:prSet>
      <dgm:spPr/>
    </dgm:pt>
    <dgm:pt modelId="{9F2F21BF-8746-8E49-BCEA-7DBCD18E5182}" type="pres">
      <dgm:prSet presAssocID="{3D59F29D-5E57-4952-AB7F-6DFDB7BDD12D}" presName="ThreeNodes_1_text" presStyleLbl="node1" presStyleIdx="2" presStyleCnt="3">
        <dgm:presLayoutVars>
          <dgm:bulletEnabled val="1"/>
        </dgm:presLayoutVars>
      </dgm:prSet>
      <dgm:spPr/>
    </dgm:pt>
    <dgm:pt modelId="{0BAB81BC-5FA3-E941-87F3-ADFC21C9DC8A}" type="pres">
      <dgm:prSet presAssocID="{3D59F29D-5E57-4952-AB7F-6DFDB7BDD12D}" presName="ThreeNodes_2_text" presStyleLbl="node1" presStyleIdx="2" presStyleCnt="3">
        <dgm:presLayoutVars>
          <dgm:bulletEnabled val="1"/>
        </dgm:presLayoutVars>
      </dgm:prSet>
      <dgm:spPr/>
    </dgm:pt>
    <dgm:pt modelId="{84140FF9-D22C-EA4A-9568-DE45D6F479EE}" type="pres">
      <dgm:prSet presAssocID="{3D59F29D-5E57-4952-AB7F-6DFDB7BDD12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314C622-D569-C541-ADA5-759630C8F227}" type="presOf" srcId="{8D6D5321-2CCC-4C70-BF44-763AD12AC8B1}" destId="{B7065A09-AE04-BB4E-A86E-955B31DB923B}" srcOrd="0" destOrd="0" presId="urn:microsoft.com/office/officeart/2005/8/layout/vProcess5"/>
    <dgm:cxn modelId="{0292A75A-62BF-B641-AB19-8A871BC17A8B}" type="presOf" srcId="{8D6D5321-2CCC-4C70-BF44-763AD12AC8B1}" destId="{84140FF9-D22C-EA4A-9568-DE45D6F479EE}" srcOrd="1" destOrd="0" presId="urn:microsoft.com/office/officeart/2005/8/layout/vProcess5"/>
    <dgm:cxn modelId="{B448156B-B555-46BD-BEBD-F64689E15E78}" srcId="{3D59F29D-5E57-4952-AB7F-6DFDB7BDD12D}" destId="{F3D85444-6664-4F1C-BDB2-A9F28B1990A8}" srcOrd="0" destOrd="0" parTransId="{DF7018A3-43AC-4933-A492-D71F453D1FE6}" sibTransId="{EAE55E5C-BBD4-499C-8AF5-7394E937A5E2}"/>
    <dgm:cxn modelId="{107A9E7D-8CCB-EA4F-ABE1-591B00A9AC59}" type="presOf" srcId="{849FE806-4B75-426F-A64D-9ADD9684A1B2}" destId="{8E4F82CA-1E6C-C442-8066-05BD037AD884}" srcOrd="0" destOrd="0" presId="urn:microsoft.com/office/officeart/2005/8/layout/vProcess5"/>
    <dgm:cxn modelId="{C6AEAA83-A13F-EE47-B070-286E0BA2D1BF}" type="presOf" srcId="{F3D85444-6664-4F1C-BDB2-A9F28B1990A8}" destId="{59C2F764-3C20-3343-AAE9-8D53A2961C0B}" srcOrd="0" destOrd="0" presId="urn:microsoft.com/office/officeart/2005/8/layout/vProcess5"/>
    <dgm:cxn modelId="{AEC9B28B-AAD5-3A47-8632-2B22C459C309}" type="presOf" srcId="{3D59F29D-5E57-4952-AB7F-6DFDB7BDD12D}" destId="{B5825255-300C-BB4E-A884-DFCD3FE3043D}" srcOrd="0" destOrd="0" presId="urn:microsoft.com/office/officeart/2005/8/layout/vProcess5"/>
    <dgm:cxn modelId="{7B40C8BB-781C-44AF-B44D-ED18CAA35998}" srcId="{3D59F29D-5E57-4952-AB7F-6DFDB7BDD12D}" destId="{E3091974-4EC7-404E-8A08-AC2C54A94850}" srcOrd="1" destOrd="0" parTransId="{45D86864-4992-4DE0-9B05-87D3008516EA}" sibTransId="{849FE806-4B75-426F-A64D-9ADD9684A1B2}"/>
    <dgm:cxn modelId="{5F40A5D0-88A6-BC4B-82D3-14B1BB86D632}" type="presOf" srcId="{F3D85444-6664-4F1C-BDB2-A9F28B1990A8}" destId="{9F2F21BF-8746-8E49-BCEA-7DBCD18E5182}" srcOrd="1" destOrd="0" presId="urn:microsoft.com/office/officeart/2005/8/layout/vProcess5"/>
    <dgm:cxn modelId="{F10DACD8-0680-B249-AB4E-7BCF9692F7D5}" type="presOf" srcId="{EAE55E5C-BBD4-499C-8AF5-7394E937A5E2}" destId="{D07EE781-75BC-094C-89D3-58F074622563}" srcOrd="0" destOrd="0" presId="urn:microsoft.com/office/officeart/2005/8/layout/vProcess5"/>
    <dgm:cxn modelId="{7D21C8EC-6932-4C27-A444-A6FD57F38607}" srcId="{3D59F29D-5E57-4952-AB7F-6DFDB7BDD12D}" destId="{8D6D5321-2CCC-4C70-BF44-763AD12AC8B1}" srcOrd="2" destOrd="0" parTransId="{2C98D2BA-B62F-4B31-BC2D-014EB9A4B698}" sibTransId="{DA202583-D7B8-4E9F-8683-07FE76F23D7C}"/>
    <dgm:cxn modelId="{81AD2CED-42D9-3D4E-8325-89395D1B8380}" type="presOf" srcId="{E3091974-4EC7-404E-8A08-AC2C54A94850}" destId="{5301BE0A-0D33-2146-9624-539B42DD9F74}" srcOrd="0" destOrd="0" presId="urn:microsoft.com/office/officeart/2005/8/layout/vProcess5"/>
    <dgm:cxn modelId="{5CE748F1-A2C0-ED46-8AC3-C6BF48D932A5}" type="presOf" srcId="{E3091974-4EC7-404E-8A08-AC2C54A94850}" destId="{0BAB81BC-5FA3-E941-87F3-ADFC21C9DC8A}" srcOrd="1" destOrd="0" presId="urn:microsoft.com/office/officeart/2005/8/layout/vProcess5"/>
    <dgm:cxn modelId="{C2FDE1C5-8176-0545-B122-F29FC3CAF757}" type="presParOf" srcId="{B5825255-300C-BB4E-A884-DFCD3FE3043D}" destId="{772568D5-CC47-3C49-ADF1-AAB784C7AE0E}" srcOrd="0" destOrd="0" presId="urn:microsoft.com/office/officeart/2005/8/layout/vProcess5"/>
    <dgm:cxn modelId="{C78C26CF-21DC-DA4C-A59F-E711EBE9728F}" type="presParOf" srcId="{B5825255-300C-BB4E-A884-DFCD3FE3043D}" destId="{59C2F764-3C20-3343-AAE9-8D53A2961C0B}" srcOrd="1" destOrd="0" presId="urn:microsoft.com/office/officeart/2005/8/layout/vProcess5"/>
    <dgm:cxn modelId="{EC8A6C05-DBC5-B74B-B110-3C4A7B600D80}" type="presParOf" srcId="{B5825255-300C-BB4E-A884-DFCD3FE3043D}" destId="{5301BE0A-0D33-2146-9624-539B42DD9F74}" srcOrd="2" destOrd="0" presId="urn:microsoft.com/office/officeart/2005/8/layout/vProcess5"/>
    <dgm:cxn modelId="{AA8CEA7B-9E8C-6A43-894B-0C4D72008C5B}" type="presParOf" srcId="{B5825255-300C-BB4E-A884-DFCD3FE3043D}" destId="{B7065A09-AE04-BB4E-A86E-955B31DB923B}" srcOrd="3" destOrd="0" presId="urn:microsoft.com/office/officeart/2005/8/layout/vProcess5"/>
    <dgm:cxn modelId="{38EECBE1-C87D-EC4A-BB3E-95B962CB5259}" type="presParOf" srcId="{B5825255-300C-BB4E-A884-DFCD3FE3043D}" destId="{D07EE781-75BC-094C-89D3-58F074622563}" srcOrd="4" destOrd="0" presId="urn:microsoft.com/office/officeart/2005/8/layout/vProcess5"/>
    <dgm:cxn modelId="{FB2E9968-4A3F-C44D-91AA-B4B58A4EC9AA}" type="presParOf" srcId="{B5825255-300C-BB4E-A884-DFCD3FE3043D}" destId="{8E4F82CA-1E6C-C442-8066-05BD037AD884}" srcOrd="5" destOrd="0" presId="urn:microsoft.com/office/officeart/2005/8/layout/vProcess5"/>
    <dgm:cxn modelId="{5EA5AA79-93E7-F845-ADC4-21D9E1B6FA78}" type="presParOf" srcId="{B5825255-300C-BB4E-A884-DFCD3FE3043D}" destId="{9F2F21BF-8746-8E49-BCEA-7DBCD18E5182}" srcOrd="6" destOrd="0" presId="urn:microsoft.com/office/officeart/2005/8/layout/vProcess5"/>
    <dgm:cxn modelId="{3F154281-4394-1D44-B243-FAD24B30B0EA}" type="presParOf" srcId="{B5825255-300C-BB4E-A884-DFCD3FE3043D}" destId="{0BAB81BC-5FA3-E941-87F3-ADFC21C9DC8A}" srcOrd="7" destOrd="0" presId="urn:microsoft.com/office/officeart/2005/8/layout/vProcess5"/>
    <dgm:cxn modelId="{F3ED8300-B028-AA48-A7FC-22092272F8F7}" type="presParOf" srcId="{B5825255-300C-BB4E-A884-DFCD3FE3043D}" destId="{84140FF9-D22C-EA4A-9568-DE45D6F479E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D049A-E2C3-AF45-8179-DC565B336551}">
      <dsp:nvSpPr>
        <dsp:cNvPr id="0" name=""/>
        <dsp:cNvSpPr/>
      </dsp:nvSpPr>
      <dsp:spPr>
        <a:xfrm>
          <a:off x="0" y="507670"/>
          <a:ext cx="11782267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>
              <a:latin typeface="Arial" panose="020B0604020202020204" pitchFamily="34" charset="0"/>
              <a:cs typeface="Arial" panose="020B0604020202020204" pitchFamily="34" charset="0"/>
            </a:rPr>
            <a:t>Overview of the Freestyle Libre </a:t>
          </a:r>
          <a:endParaRPr lang="en-US" sz="2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67069"/>
        <a:ext cx="11663469" cy="1098002"/>
      </dsp:txXfrm>
    </dsp:sp>
    <dsp:sp modelId="{93E6CBC9-99B1-F147-AF9D-449FAC06D0C3}">
      <dsp:nvSpPr>
        <dsp:cNvPr id="0" name=""/>
        <dsp:cNvSpPr/>
      </dsp:nvSpPr>
      <dsp:spPr>
        <a:xfrm>
          <a:off x="0" y="1911670"/>
          <a:ext cx="11782267" cy="13439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Libre 2 and Libre 3,  which are two more recent models, come with optional alarms that notify users when their blood sugar levels are too high or too low (Abbott,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608" y="1977278"/>
        <a:ext cx="11651051" cy="1212763"/>
      </dsp:txXfrm>
    </dsp:sp>
    <dsp:sp modelId="{F3AA8917-D730-E54E-BF3B-614612264786}">
      <dsp:nvSpPr>
        <dsp:cNvPr id="0" name=""/>
        <dsp:cNvSpPr/>
      </dsp:nvSpPr>
      <dsp:spPr>
        <a:xfrm>
          <a:off x="0" y="3442849"/>
          <a:ext cx="11782267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According to  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Oriot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(2023) while this feature improves safety and self-management, some users may experience alert fatigue or anxiety.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502248"/>
        <a:ext cx="11663469" cy="1098002"/>
      </dsp:txXfrm>
    </dsp:sp>
    <dsp:sp modelId="{A2E0131A-DE99-DC42-8A3E-455FAC7B4D61}">
      <dsp:nvSpPr>
        <dsp:cNvPr id="0" name=""/>
        <dsp:cNvSpPr/>
      </dsp:nvSpPr>
      <dsp:spPr>
        <a:xfrm>
          <a:off x="0" y="4846849"/>
          <a:ext cx="11782267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For long-term use to be effective, emotional wellbeing must be balanced with convenience and reassurance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4906248"/>
        <a:ext cx="11663469" cy="1098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385FF-42F7-B54C-A5B9-497C5511EF55}">
      <dsp:nvSpPr>
        <dsp:cNvPr id="0" name=""/>
        <dsp:cNvSpPr/>
      </dsp:nvSpPr>
      <dsp:spPr>
        <a:xfrm>
          <a:off x="0" y="68532"/>
          <a:ext cx="3414946" cy="20489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Community Impact: Benefits</a:t>
          </a:r>
          <a:endParaRPr lang="en-US" sz="2100" kern="1200"/>
        </a:p>
      </dsp:txBody>
      <dsp:txXfrm>
        <a:off x="0" y="68532"/>
        <a:ext cx="3414946" cy="2048967"/>
      </dsp:txXfrm>
    </dsp:sp>
    <dsp:sp modelId="{A2A66EFD-B3EF-5444-9A69-032F2AA1C55A}">
      <dsp:nvSpPr>
        <dsp:cNvPr id="0" name=""/>
        <dsp:cNvSpPr/>
      </dsp:nvSpPr>
      <dsp:spPr>
        <a:xfrm>
          <a:off x="3756441" y="68532"/>
          <a:ext cx="3414946" cy="2048967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At the community level, the FSL promotes a culture of shared responsibility and awareness around diabetes care (Higa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441" y="68532"/>
        <a:ext cx="3414946" cy="2048967"/>
      </dsp:txXfrm>
    </dsp:sp>
    <dsp:sp modelId="{F98E36A6-E75A-8D41-878E-5F333F73BA54}">
      <dsp:nvSpPr>
        <dsp:cNvPr id="0" name=""/>
        <dsp:cNvSpPr/>
      </dsp:nvSpPr>
      <dsp:spPr>
        <a:xfrm>
          <a:off x="7512882" y="68532"/>
          <a:ext cx="3414946" cy="2048967"/>
        </a:xfrm>
        <a:prstGeom prst="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Through improved communication and remote monitoring, families, carers, and educational facilities can provide users with more effective support.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12882" y="68532"/>
        <a:ext cx="3414946" cy="2048967"/>
      </dsp:txXfrm>
    </dsp:sp>
    <dsp:sp modelId="{71037B57-081E-FE41-BC2A-D8E650B44F98}">
      <dsp:nvSpPr>
        <dsp:cNvPr id="0" name=""/>
        <dsp:cNvSpPr/>
      </dsp:nvSpPr>
      <dsp:spPr>
        <a:xfrm>
          <a:off x="1453606" y="2464598"/>
          <a:ext cx="4035783" cy="2614032"/>
        </a:xfrm>
        <a:prstGeom prst="rect">
          <a:avLst/>
        </a:prstGeom>
        <a:solidFill>
          <a:schemeClr val="accent2">
            <a:hueOff val="4832709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Arial" panose="020B0604020202020204" pitchFamily="34" charset="0"/>
              <a:cs typeface="Arial" panose="020B0604020202020204" pitchFamily="34" charset="0"/>
            </a:rPr>
            <a:t>Positive results: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Families feel more secure and reassured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Decreased stigma in social and public settings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Improved community health and fewer hospital visits (Cucinotta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2024)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53606" y="2464598"/>
        <a:ext cx="4035783" cy="2614032"/>
      </dsp:txXfrm>
    </dsp:sp>
    <dsp:sp modelId="{68EB564F-AD99-2E47-A0B9-D31F0D2952AE}">
      <dsp:nvSpPr>
        <dsp:cNvPr id="0" name=""/>
        <dsp:cNvSpPr/>
      </dsp:nvSpPr>
      <dsp:spPr>
        <a:xfrm>
          <a:off x="5830884" y="2458994"/>
          <a:ext cx="3643338" cy="2625240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technology supports stronger community networks when accompanied by education and open dialogue (Higa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30884" y="2458994"/>
        <a:ext cx="3643338" cy="26252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2C364-0E6B-394F-8828-BFA3750311F8}">
      <dsp:nvSpPr>
        <dsp:cNvPr id="0" name=""/>
        <dsp:cNvSpPr/>
      </dsp:nvSpPr>
      <dsp:spPr>
        <a:xfrm>
          <a:off x="1029255" y="77498"/>
          <a:ext cx="5629476" cy="5629476"/>
        </a:xfrm>
        <a:prstGeom prst="circularArrow">
          <a:avLst>
            <a:gd name="adj1" fmla="val 4668"/>
            <a:gd name="adj2" fmla="val 272909"/>
            <a:gd name="adj3" fmla="val 12909871"/>
            <a:gd name="adj4" fmla="val 17977546"/>
            <a:gd name="adj5" fmla="val 484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C4FF1-ED9C-8649-8E5E-587D48165912}">
      <dsp:nvSpPr>
        <dsp:cNvPr id="0" name=""/>
        <dsp:cNvSpPr/>
      </dsp:nvSpPr>
      <dsp:spPr>
        <a:xfrm>
          <a:off x="2007128" y="186374"/>
          <a:ext cx="3673729" cy="18831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Community Impact: Challenges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99057" y="278303"/>
        <a:ext cx="3489871" cy="1699313"/>
      </dsp:txXfrm>
    </dsp:sp>
    <dsp:sp modelId="{C2ACE3BB-C483-8D41-B0C3-0606B7BDD6AE}">
      <dsp:nvSpPr>
        <dsp:cNvPr id="0" name=""/>
        <dsp:cNvSpPr/>
      </dsp:nvSpPr>
      <dsp:spPr>
        <a:xfrm>
          <a:off x="1714497" y="4512377"/>
          <a:ext cx="3673729" cy="183686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However, not all communities get benefits equally. Rural or low-income communities may face challenges in obtaining compatible devices and reliable internet access </a:t>
          </a:r>
          <a:r>
            <a:rPr lang="en-GB" sz="1400" kern="1200" dirty="0"/>
            <a:t>(Sanders and Scanlon, 2021).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04165" y="4602045"/>
        <a:ext cx="3494393" cy="1657528"/>
      </dsp:txXfrm>
    </dsp:sp>
    <dsp:sp modelId="{F98C62F4-DA25-EA40-A476-EF18944B4168}">
      <dsp:nvSpPr>
        <dsp:cNvPr id="0" name=""/>
        <dsp:cNvSpPr/>
      </dsp:nvSpPr>
      <dsp:spPr>
        <a:xfrm>
          <a:off x="0" y="2277475"/>
          <a:ext cx="3616896" cy="207323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Ongoing issues include: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ctr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Technology gaps  widen disparities in health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Some families continue to face financial constraints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Variable digital skills have an impact on consistency of use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207" y="2378682"/>
        <a:ext cx="3414482" cy="1870818"/>
      </dsp:txXfrm>
    </dsp:sp>
    <dsp:sp modelId="{5F97252E-9C8E-F648-A7E7-E2E00A9C39F2}">
      <dsp:nvSpPr>
        <dsp:cNvPr id="0" name=""/>
        <dsp:cNvSpPr/>
      </dsp:nvSpPr>
      <dsp:spPr>
        <a:xfrm>
          <a:off x="4042985" y="2451697"/>
          <a:ext cx="3673729" cy="183686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To ensure fairness, digital healthcare requires inclusive funding, infrastructure, and literacy programs </a:t>
          </a:r>
          <a:r>
            <a:rPr lang="en-GB" sz="1600" kern="1200" dirty="0"/>
            <a:t>(NHS England,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32653" y="2541365"/>
        <a:ext cx="3494393" cy="16575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EF6A20-BEEF-244F-B84E-647797D513A1}">
      <dsp:nvSpPr>
        <dsp:cNvPr id="0" name=""/>
        <dsp:cNvSpPr/>
      </dsp:nvSpPr>
      <dsp:spPr>
        <a:xfrm>
          <a:off x="0" y="299357"/>
          <a:ext cx="5346699" cy="967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Challenges and Recommendation</a:t>
          </a:r>
          <a:r>
            <a:rPr lang="en-GB" sz="1800" b="1" kern="1200" dirty="0"/>
            <a:t>s</a:t>
          </a:r>
          <a:endParaRPr lang="en-US" sz="1800" kern="1200" dirty="0"/>
        </a:p>
      </dsp:txBody>
      <dsp:txXfrm>
        <a:off x="47223" y="346580"/>
        <a:ext cx="5252253" cy="872920"/>
      </dsp:txXfrm>
    </dsp:sp>
    <dsp:sp modelId="{DDD2A141-AC76-A34B-8409-0E5EC4EA78E0}">
      <dsp:nvSpPr>
        <dsp:cNvPr id="0" name=""/>
        <dsp:cNvSpPr/>
      </dsp:nvSpPr>
      <dsp:spPr>
        <a:xfrm>
          <a:off x="0" y="981979"/>
          <a:ext cx="5346699" cy="967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To ensure equity and sustainability, healthcare systems must address both practical and emotional barriers to digital access  (</a:t>
          </a:r>
          <a:r>
            <a:rPr lang="en-GB" sz="1400" kern="1200" dirty="0"/>
            <a:t>NHS England,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23" y="1029202"/>
        <a:ext cx="5252253" cy="872920"/>
      </dsp:txXfrm>
    </dsp:sp>
    <dsp:sp modelId="{95B861CF-319E-784E-AC94-2B93496D95BD}">
      <dsp:nvSpPr>
        <dsp:cNvPr id="0" name=""/>
        <dsp:cNvSpPr/>
      </dsp:nvSpPr>
      <dsp:spPr>
        <a:xfrm>
          <a:off x="0" y="1963647"/>
          <a:ext cx="5346699" cy="967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r>
            <a:rPr lang="en-GB" sz="1300" kern="1200" dirty="0"/>
            <a:t>:</a:t>
          </a:r>
          <a:endParaRPr lang="en-US" sz="1300" kern="1200" dirty="0"/>
        </a:p>
      </dsp:txBody>
      <dsp:txXfrm>
        <a:off x="47223" y="2010870"/>
        <a:ext cx="5252253" cy="872920"/>
      </dsp:txXfrm>
    </dsp:sp>
    <dsp:sp modelId="{D67BEFFD-4A70-B743-884B-B820E88AF81B}">
      <dsp:nvSpPr>
        <dsp:cNvPr id="0" name=""/>
        <dsp:cNvSpPr/>
      </dsp:nvSpPr>
      <dsp:spPr>
        <a:xfrm>
          <a:off x="0" y="2945316"/>
          <a:ext cx="5346699" cy="967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1. Increase NHS funding to make devices more accessible</a:t>
          </a:r>
          <a:endParaRPr lang="en-US" sz="1300" kern="1200" dirty="0"/>
        </a:p>
      </dsp:txBody>
      <dsp:txXfrm>
        <a:off x="47223" y="2992539"/>
        <a:ext cx="5252253" cy="872920"/>
      </dsp:txXfrm>
    </dsp:sp>
    <dsp:sp modelId="{AD2FE6A5-4247-D44B-B3B7-340D4D44A9FB}">
      <dsp:nvSpPr>
        <dsp:cNvPr id="0" name=""/>
        <dsp:cNvSpPr/>
      </dsp:nvSpPr>
      <dsp:spPr>
        <a:xfrm>
          <a:off x="0" y="3926984"/>
          <a:ext cx="5346699" cy="967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 Provide local training to increase digital confidence.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23" y="3974207"/>
        <a:ext cx="5252253" cy="872920"/>
      </dsp:txXfrm>
    </dsp:sp>
    <dsp:sp modelId="{80B4688A-5D49-8745-983A-6C729BBD8020}">
      <dsp:nvSpPr>
        <dsp:cNvPr id="0" name=""/>
        <dsp:cNvSpPr/>
      </dsp:nvSpPr>
      <dsp:spPr>
        <a:xfrm>
          <a:off x="0" y="4908652"/>
          <a:ext cx="5346699" cy="967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3. Integrate  emotional support and peer groups towards diabetes education.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23" y="4955875"/>
        <a:ext cx="5252253" cy="872920"/>
      </dsp:txXfrm>
    </dsp:sp>
    <dsp:sp modelId="{834C0CFE-1F69-0948-94B5-6EDAF22BB881}">
      <dsp:nvSpPr>
        <dsp:cNvPr id="0" name=""/>
        <dsp:cNvSpPr/>
      </dsp:nvSpPr>
      <dsp:spPr>
        <a:xfrm>
          <a:off x="0" y="5890320"/>
          <a:ext cx="5346699" cy="967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These actions can help to build trust, reduce exclusion, and encourage consistent, confident use of technology in diverse communities.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23" y="5937543"/>
        <a:ext cx="5252253" cy="8729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C2F764-3C20-3343-AAE9-8D53A2961C0B}">
      <dsp:nvSpPr>
        <dsp:cNvPr id="0" name=""/>
        <dsp:cNvSpPr/>
      </dsp:nvSpPr>
      <dsp:spPr>
        <a:xfrm>
          <a:off x="0" y="0"/>
          <a:ext cx="6634251" cy="19659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81" y="57581"/>
        <a:ext cx="4512827" cy="1850798"/>
      </dsp:txXfrm>
    </dsp:sp>
    <dsp:sp modelId="{5301BE0A-0D33-2146-9624-539B42DD9F74}">
      <dsp:nvSpPr>
        <dsp:cNvPr id="0" name=""/>
        <dsp:cNvSpPr/>
      </dsp:nvSpPr>
      <dsp:spPr>
        <a:xfrm>
          <a:off x="187950" y="2120949"/>
          <a:ext cx="7429101" cy="2311300"/>
        </a:xfrm>
        <a:prstGeom prst="roundRect">
          <a:avLst>
            <a:gd name="adj" fmla="val 10000"/>
          </a:avLst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FSL demonstrates how digital innovation can improve diabetes care by increasing safety, independence, and community engagement.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However, inequalities in access, literacy, and psychological comfort persist.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646" y="2188645"/>
        <a:ext cx="5207224" cy="2175908"/>
      </dsp:txXfrm>
    </dsp:sp>
    <dsp:sp modelId="{B7065A09-AE04-BB4E-A86E-955B31DB923B}">
      <dsp:nvSpPr>
        <dsp:cNvPr id="0" name=""/>
        <dsp:cNvSpPr/>
      </dsp:nvSpPr>
      <dsp:spPr>
        <a:xfrm>
          <a:off x="1170750" y="4587240"/>
          <a:ext cx="6634251" cy="1965960"/>
        </a:xfrm>
        <a:prstGeom prst="roundRect">
          <a:avLst>
            <a:gd name="adj" fmla="val 10000"/>
          </a:avLst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Final thoughts: With inclusive planning and user-centred support, the FSL can continue to shape a fair, effective, and compassionate model of digital healthcare.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8331" y="4644821"/>
        <a:ext cx="4655840" cy="1850798"/>
      </dsp:txXfrm>
    </dsp:sp>
    <dsp:sp modelId="{D07EE781-75BC-094C-89D3-58F074622563}">
      <dsp:nvSpPr>
        <dsp:cNvPr id="0" name=""/>
        <dsp:cNvSpPr/>
      </dsp:nvSpPr>
      <dsp:spPr>
        <a:xfrm>
          <a:off x="5356377" y="1490853"/>
          <a:ext cx="1277874" cy="1277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643899" y="1490853"/>
        <a:ext cx="702830" cy="961600"/>
      </dsp:txXfrm>
    </dsp:sp>
    <dsp:sp modelId="{8E4F82CA-1E6C-C442-8066-05BD037AD884}">
      <dsp:nvSpPr>
        <dsp:cNvPr id="0" name=""/>
        <dsp:cNvSpPr/>
      </dsp:nvSpPr>
      <dsp:spPr>
        <a:xfrm>
          <a:off x="5941752" y="3771366"/>
          <a:ext cx="1277874" cy="1277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229274" y="3771366"/>
        <a:ext cx="702830" cy="961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03F93-309F-E44D-BAFA-BF71284A7103}" type="datetimeFigureOut">
              <a:rPr lang="en-US" smtClean="0"/>
              <a:t>11/3/25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99AA3F-1957-BA49-A5D9-CFAF5F6202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69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963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325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300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263CC-0CE2-D2EF-BE2B-0A5DCD927C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79CDB9-66CC-C975-C65B-4F69B34DCA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E1F59-CC42-99E9-7141-B86C0D332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3AFB3-6053-F2D4-2CE2-AACD88446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5A166-023E-C181-064D-26F59AD3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03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20786-2D33-11E7-2E08-116ED85E4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40EC1-ED26-8C3B-1534-93E2273D5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4563A-E050-7C64-3943-8D8092E5E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0146B-A075-7B6F-A859-B6E4467FB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5CB16-E87A-869E-086E-2CDFED2E8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631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08936-1F59-ABCC-DDB0-C5807BC2B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2E8903-C2C3-7E4F-297A-5680C0F21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54467-9B25-E3BC-88ED-533B19F69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82B15-6D90-D2AB-AA7F-5B4FAE486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7A00-F950-50CD-E162-007DF338D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292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20BE5-9C6C-9BBB-518F-F2EAE7F68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03B49-6109-899D-C838-DB4C7D8692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B85D60-D88E-5B91-CD74-8272995AB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AAF191-0A05-4022-F1D8-D12FC96CF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F4123E-4DF1-FFF3-5C41-B3CD8E04C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C5E67A-B10F-D2E9-97DD-D9E40883D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74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74250-C721-6962-A83D-2CA7D9979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758287-CB78-58E9-7082-16C0FF9E1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496C2-A64C-3824-A422-F8DC57EE6F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B841F5-A86C-F21F-24D1-FC4D75E9DF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8A7D88-C2A8-3E7D-7BDE-A9B4E16BA1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F68281-FE49-1803-1606-60641FA7C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490969-A4D1-F05A-CF34-24C14F757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E4DA7E-F8D2-F93E-BDF3-5CC10DF4E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270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04FE8-2DE1-6521-5058-EECB5F08F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BBF94-080B-3C0E-4EC1-E47BC31DA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6BBE5E-5CD0-F16C-286D-B92DEA2CC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84B41-8891-4F9E-C502-2FB6C0ADF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976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AA9F17-0393-D38F-9BF9-271CD78EA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5B004E-8D25-B6C5-EDB3-BDA44A729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37C2C-522D-62CD-2BD7-BD731ECE6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445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20F13-C9FE-29C4-B63E-453AF5142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0A705-7716-095F-B99B-F180E574D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9549AD-7F94-3F48-4FAE-7EF3E49A5E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EF439-1447-AE8E-DEA0-3D7C20A1E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04D828-E70A-5688-A3A3-19EBB2752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5DF8CD-3444-BB9E-C264-0ADC66B4D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922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ECD17-3CBE-0D43-152D-025ECDB1E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E5ADB9-BE17-84F1-57E0-5C58867591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3BE0F7-4315-4EF4-CCEE-9C983FABC1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081F5C-37D6-55DA-CF72-E1737CDE3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DBEA8-6FDF-CF6C-D5DE-BF54ACFAE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FDDFA7-FE09-53CD-4A73-9414F31A3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904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DF5C5-8A6A-6427-BB50-726ED79FD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3355DF-C56A-F804-7806-A46DFC9DA8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7AE3C-FF8A-7479-4D4D-FDC366B36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339645-8816-9FAF-F361-8F03F3EDE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AB4C4-4FAA-9EBA-9553-56C486EF8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606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59F3EA-C35A-5337-607E-37350A6C4C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756C5-A13F-7A58-22CF-9F8B72C47B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1865E-FE53-8BE0-585F-9427BD12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B47C6-C418-45CF-0D3F-8F083AC72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7A25E-083A-ECE9-25AB-2E756480D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371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C93F7C-8BB5-E74C-B886-609F9FEDD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2470FF-69D4-3D6B-A191-968C8AB5F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669A2-75E2-51DB-BD3A-7A33B62689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A59AA0-2378-364D-8F2E-E66599866000}" type="datetimeFigureOut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D9C3C-6E6D-869F-3FEF-E7B6BBDD52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35EC0-7615-8A7C-D9EF-8343DA6F08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240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file:////Users/safinabibi/Library/Group%20Containers/UBF8T346G9.ms/WebArchiveCopyPasteTempFiles/com.microsoft.Word/FSL2-Applying-Sensor.jpg%3fv=168975120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8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9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style.abbott/us-en/products/freestyle-libre-3.html" TargetMode="External"/><Relationship Id="rId2" Type="http://schemas.openxmlformats.org/officeDocument/2006/relationships/hyperlink" Target="https://www.freestyle.abbott/uk-en/discover/benefitsforme.html#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ationalhealthexecutive.com/articles/new-lifechanging-tech-available-all-type-1-diabetes-patients" TargetMode="External"/><Relationship Id="rId5" Type="http://schemas.openxmlformats.org/officeDocument/2006/relationships/hyperlink" Target="https://www.diabetes.org.uk/about-us/news-and-views/freestyle-libre-2-can-now-work-real-time-continuous-glucose-monitor" TargetMode="External"/><Relationship Id="rId4" Type="http://schemas.openxmlformats.org/officeDocument/2006/relationships/hyperlink" Target="https://www.diabetes.org.uk/about-us/about-the-charity/our-strategy/statistics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ype1strong.org/blog-post/diabetes-support-groups-for-young-adults" TargetMode="External"/><Relationship Id="rId3" Type="http://schemas.openxmlformats.org/officeDocument/2006/relationships/hyperlink" Target="https://www.ipag.co.uk/freestyle-libre-flash-glucose-monitoring-system-from-abbott/" TargetMode="External"/><Relationship Id="rId7" Type="http://schemas.openxmlformats.org/officeDocument/2006/relationships/hyperlink" Target="https://www.england.nhs.uk/long-read/inclusive-digital-healthcare-a-framework-for-nhs-action-on-digital-inclusion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ivilserviceworld.com/news/article/nhs-38bn-funding-gap-health-foundation-report" TargetMode="External"/><Relationship Id="rId5" Type="http://schemas.openxmlformats.org/officeDocument/2006/relationships/hyperlink" Target="https://johnbellcroyden.co.uk/products/freestyle-libre-2-sensor?srsltid=AfmBOopHZt0GXpMNszjV_w2LjApo4uGQRg9rzKplL_D1KYSJusUtAvsq" TargetMode="External"/><Relationship Id="rId4" Type="http://schemas.openxmlformats.org/officeDocument/2006/relationships/hyperlink" Target="https://julianhealthcare.com/2019/07/20/what-is-diabetes-and-can-it-be-prevent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bi.nlm.nih.gov/books/NBK279046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FA28A-6B54-8CC8-8699-2B6201645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643467"/>
            <a:ext cx="5962785" cy="4567137"/>
          </a:xfrm>
        </p:spPr>
        <p:txBody>
          <a:bodyPr>
            <a:normAutofit/>
          </a:bodyPr>
          <a:lstStyle/>
          <a:p>
            <a:pPr algn="l" fontAlgn="base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Name: Safina Bibi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2243482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 2: Viva Voce (Oral Presentation) 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Zakiyyah Ahmed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innovation: Freestyle Libre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-up of a device&#10;&#10;AI-generated content may be incorrect.">
            <a:extLst>
              <a:ext uri="{FF2B5EF4-FFF2-40B4-BE49-F238E27FC236}">
                <a16:creationId xmlns:a16="http://schemas.microsoft.com/office/drawing/2014/main" id="{87F5F916-623E-0167-C9F2-EEDE9A329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2784" y="0"/>
            <a:ext cx="5962785" cy="62145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B52D74-00D9-1013-1296-587CA24BBE2A}"/>
              </a:ext>
            </a:extLst>
          </p:cNvPr>
          <p:cNvSpPr txBox="1"/>
          <p:nvPr/>
        </p:nvSpPr>
        <p:spPr>
          <a:xfrm>
            <a:off x="10438726" y="6425076"/>
            <a:ext cx="17532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iPAG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Scotland, 2015)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284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0005CBF-F571-978F-1A2C-334BF71E7F16}"/>
              </a:ext>
            </a:extLst>
          </p:cNvPr>
          <p:cNvSpPr txBox="1"/>
          <p:nvPr/>
        </p:nvSpPr>
        <p:spPr>
          <a:xfrm>
            <a:off x="312516" y="0"/>
            <a:ext cx="88462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761135-63F2-39EA-9BE4-8F97E02D0AB1}"/>
              </a:ext>
            </a:extLst>
          </p:cNvPr>
          <p:cNvSpPr txBox="1"/>
          <p:nvPr/>
        </p:nvSpPr>
        <p:spPr>
          <a:xfrm>
            <a:off x="2013995" y="2453833"/>
            <a:ext cx="3715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CC9E7B8E-CDA0-B47E-B6C0-09B759B4BF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139" y="-2117042"/>
            <a:ext cx="6239561" cy="8812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Diabetes is a chronic condition in which the body struggles to regulate blood glucose, which requires continuous monitoring to prevent complic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ations (</a:t>
            </a:r>
            <a:r>
              <a:rPr lang="en-GB" dirty="0"/>
              <a:t>Diabetes UK, 2024)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.</a:t>
            </a:r>
          </a:p>
          <a:p>
            <a:pPr lvl="0">
              <a:lnSpc>
                <a:spcPct val="150000"/>
              </a:lnSpc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The Freestyle Libre (FSL) is a digital innovation that replaces traditional finger-prick testing with a sensor-based system that tracks glucose in real time using a smartphone or reader (</a:t>
            </a:r>
            <a:r>
              <a:rPr lang="en-GB" dirty="0"/>
              <a:t>Crabtree </a:t>
            </a:r>
            <a:r>
              <a:rPr lang="en-GB" i="1" dirty="0"/>
              <a:t>et al.,</a:t>
            </a:r>
            <a:r>
              <a:rPr lang="en-GB" dirty="0"/>
              <a:t> 2023).</a:t>
            </a:r>
          </a:p>
          <a:p>
            <a:pPr lvl="0">
              <a:lnSpc>
                <a:spcPct val="150000"/>
              </a:lnSpc>
            </a:pPr>
            <a:endParaRPr lang="en-GB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This presentation explores how the FSL has transformed patients/service users and the community, focusing on both its benefits and challenges within United Kingdom (Uk) healthcare.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F56CF317-6C3A-34C9-9909-B06C21597D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923" y="282316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47CC7B-C112-B002-AD9E-106F945C5085}"/>
              </a:ext>
            </a:extLst>
          </p:cNvPr>
          <p:cNvSpPr txBox="1"/>
          <p:nvPr/>
        </p:nvSpPr>
        <p:spPr>
          <a:xfrm flipH="1">
            <a:off x="8654143" y="6476999"/>
            <a:ext cx="3224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(Julian Healthcare, 2019)</a:t>
            </a:r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6BB6535-4CA4-15E8-AF58-D91EE85F1F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2701" y="-2649"/>
            <a:ext cx="5829300" cy="6327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81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CA6AE8-5702-CEAA-72A8-CF133F814ED3}"/>
              </a:ext>
            </a:extLst>
          </p:cNvPr>
          <p:cNvSpPr txBox="1"/>
          <p:nvPr/>
        </p:nvSpPr>
        <p:spPr>
          <a:xfrm>
            <a:off x="1574157" y="162045"/>
            <a:ext cx="9054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/>
              <a:t>Overview of the Freestyle Libre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EE8C77-C549-F3D5-331E-2107E7C4C8F0}"/>
              </a:ext>
            </a:extLst>
          </p:cNvPr>
          <p:cNvSpPr txBox="1"/>
          <p:nvPr/>
        </p:nvSpPr>
        <p:spPr>
          <a:xfrm>
            <a:off x="179614" y="1286650"/>
            <a:ext cx="5916386" cy="58579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The Freestyle Libre (FSL) (Figure 1) uses a small wearable sensor on the upper arm to continuously measure glucose levels. Users can scan it with their smartphone or reader and receive instant results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(Diabetes UK, 2023).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According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Crabtree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this system enables data sharing with healthcare professionals, which aids in early intervention and personalised treatment.</a:t>
            </a:r>
          </a:p>
          <a:p>
            <a:pPr>
              <a:lnSpc>
                <a:spcPct val="150000"/>
              </a:lnSpc>
            </a:pPr>
            <a:b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It represents a shift from reactive to proactive diabetes management, allowing users control over their own health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Klupa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</p:txBody>
      </p:sp>
      <p:pic>
        <p:nvPicPr>
          <p:cNvPr id="7" name="Picture 1" descr="Libre 2 Sensor 1 unit">
            <a:extLst>
              <a:ext uri="{FF2B5EF4-FFF2-40B4-BE49-F238E27FC236}">
                <a16:creationId xmlns:a16="http://schemas.microsoft.com/office/drawing/2014/main" id="{260893D1-DE67-E1D2-EA55-011C5F077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987" y="679750"/>
            <a:ext cx="4579395" cy="519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C6C55C-51D3-C893-FC25-52AFCF1A4C7A}"/>
              </a:ext>
            </a:extLst>
          </p:cNvPr>
          <p:cNvSpPr txBox="1"/>
          <p:nvPr/>
        </p:nvSpPr>
        <p:spPr>
          <a:xfrm>
            <a:off x="8291331" y="6019894"/>
            <a:ext cx="3900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Figure 1. (John Bell &amp; </a:t>
            </a:r>
            <a:r>
              <a:rPr lang="en-GB" dirty="0" err="1"/>
              <a:t>Croyden</a:t>
            </a:r>
            <a:r>
              <a:rPr lang="en-GB" dirty="0"/>
              <a:t>, 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885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4FFAE0B-EC60-B5AE-6B7C-74F9CAFD1C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774673"/>
              </p:ext>
            </p:extLst>
          </p:nvPr>
        </p:nvGraphicFramePr>
        <p:xfrm>
          <a:off x="224851" y="8878"/>
          <a:ext cx="11782267" cy="6571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362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C33F4FF-10F4-615B-A11F-5285DDA8F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5551"/>
          <a:stretch>
            <a:fillRect/>
          </a:stretch>
        </p:blipFill>
        <p:spPr>
          <a:xfrm>
            <a:off x="19" y="10"/>
            <a:ext cx="739025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1E2F50-7AFA-D475-FB09-53D2EC7D3227}"/>
              </a:ext>
            </a:extLst>
          </p:cNvPr>
          <p:cNvSpPr txBox="1"/>
          <p:nvPr/>
        </p:nvSpPr>
        <p:spPr>
          <a:xfrm>
            <a:off x="7477795" y="0"/>
            <a:ext cx="4714185" cy="68542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Patients/Service Users: Benefits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For many patients, the FSL has transformed diabetes management. It minimises discomfort, boosts confidence, and provides immediate feedback to aid in daily decision-making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(Reddy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Reduces the need for frequent finger prick testing.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Increases motivation by displaying glucose trends.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Promotes independence and proactive care.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benefits are most effective when combined with digital literacy and tailored education.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6B0758-650B-95D9-79DE-BDCFB50CD441}"/>
              </a:ext>
            </a:extLst>
          </p:cNvPr>
          <p:cNvSpPr txBox="1"/>
          <p:nvPr/>
        </p:nvSpPr>
        <p:spPr>
          <a:xfrm>
            <a:off x="5276538" y="6280879"/>
            <a:ext cx="1963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(Abbott, 2025)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894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holding a phone&#10;&#10;AI-generated content may be incorrect.">
            <a:extLst>
              <a:ext uri="{FF2B5EF4-FFF2-40B4-BE49-F238E27FC236}">
                <a16:creationId xmlns:a16="http://schemas.microsoft.com/office/drawing/2014/main" id="{1A2EB462-BC65-666E-350C-A023DC3802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34" r="11097"/>
          <a:stretch>
            <a:fillRect/>
          </a:stretch>
        </p:blipFill>
        <p:spPr>
          <a:xfrm>
            <a:off x="4960306" y="23676"/>
            <a:ext cx="7231694" cy="68343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C69762-1D5F-AF58-FA5E-921A763AB8C3}"/>
              </a:ext>
            </a:extLst>
          </p:cNvPr>
          <p:cNvSpPr txBox="1"/>
          <p:nvPr/>
        </p:nvSpPr>
        <p:spPr>
          <a:xfrm>
            <a:off x="98854" y="172995"/>
            <a:ext cx="4561535" cy="6003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Patients/Service Users: Challenges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Despite its benefits, the FSL has limitations. Some users report stress because of constant data visibility and frequent alerts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Usoh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adults and those unfamiliar with technology may find the device difficult to use without support.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 include: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Uneven NHS provision and high self-funding costs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Anxiety caused by continuous monitoring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Depending on digital confidence and internet access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Without inclusive training and support, digital tools may create new barriers rather than eliminating them (Alotaibi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618294-2F32-A9F9-69C0-526251E3B362}"/>
              </a:ext>
            </a:extLst>
          </p:cNvPr>
          <p:cNvSpPr txBox="1"/>
          <p:nvPr/>
        </p:nvSpPr>
        <p:spPr>
          <a:xfrm>
            <a:off x="10132541" y="6325244"/>
            <a:ext cx="255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Philips, 2022)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558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7765DE3-5349-893B-0804-6739D0E19D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3918475"/>
              </p:ext>
            </p:extLst>
          </p:nvPr>
        </p:nvGraphicFramePr>
        <p:xfrm>
          <a:off x="644056" y="1470454"/>
          <a:ext cx="10927829" cy="5152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5494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E88850A7-F743-E6F0-5035-4FF3F6B955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98" t="4724" b="4367"/>
          <a:stretch>
            <a:fillRect/>
          </a:stretch>
        </p:blipFill>
        <p:spPr>
          <a:xfrm>
            <a:off x="0" y="9143"/>
            <a:ext cx="6400800" cy="6848857"/>
          </a:xfrm>
          <a:prstGeom prst="rect">
            <a:avLst/>
          </a:prstGeom>
        </p:spPr>
      </p:pic>
      <p:graphicFrame>
        <p:nvGraphicFramePr>
          <p:cNvPr id="16" name="TextBox 2">
            <a:extLst>
              <a:ext uri="{FF2B5EF4-FFF2-40B4-BE49-F238E27FC236}">
                <a16:creationId xmlns:a16="http://schemas.microsoft.com/office/drawing/2014/main" id="{3ECF8031-17FC-5EE9-5035-53325CBE6F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5105988"/>
              </p:ext>
            </p:extLst>
          </p:nvPr>
        </p:nvGraphicFramePr>
        <p:xfrm>
          <a:off x="4381499" y="93785"/>
          <a:ext cx="7716715" cy="676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3410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itting in a chair with her hand on her shoulder&#10;&#10;AI-generated content may be incorrect.">
            <a:extLst>
              <a:ext uri="{FF2B5EF4-FFF2-40B4-BE49-F238E27FC236}">
                <a16:creationId xmlns:a16="http://schemas.microsoft.com/office/drawing/2014/main" id="{7F0151DB-15A1-9DAB-1C5A-B4433D1C0F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239" y="139700"/>
            <a:ext cx="3454400" cy="2908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3437EB-508B-5514-6F67-2913BC208D7B}"/>
              </a:ext>
            </a:extLst>
          </p:cNvPr>
          <p:cNvSpPr txBox="1"/>
          <p:nvPr/>
        </p:nvSpPr>
        <p:spPr>
          <a:xfrm>
            <a:off x="2095500" y="3048000"/>
            <a:ext cx="1625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(Poche, 2023)</a:t>
            </a:r>
          </a:p>
          <a:p>
            <a:endParaRPr lang="en-US" dirty="0"/>
          </a:p>
        </p:txBody>
      </p:sp>
      <p:pic>
        <p:nvPicPr>
          <p:cNvPr id="9" name="Picture 8" descr="A close-up of coins on a blue sign&#10;&#10;AI-generated content may be incorrect.">
            <a:extLst>
              <a:ext uri="{FF2B5EF4-FFF2-40B4-BE49-F238E27FC236}">
                <a16:creationId xmlns:a16="http://schemas.microsoft.com/office/drawing/2014/main" id="{5AD625FE-0931-6FE2-EA33-555CD25EA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239" y="3429000"/>
            <a:ext cx="3647361" cy="30353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6ABD27-414E-A8EC-EA1E-75D3E34CEBF8}"/>
              </a:ext>
            </a:extLst>
          </p:cNvPr>
          <p:cNvSpPr txBox="1"/>
          <p:nvPr/>
        </p:nvSpPr>
        <p:spPr>
          <a:xfrm>
            <a:off x="2095500" y="6464300"/>
            <a:ext cx="23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(Markson, 2024)</a:t>
            </a:r>
          </a:p>
          <a:p>
            <a:endParaRPr lang="en-US" dirty="0"/>
          </a:p>
        </p:txBody>
      </p:sp>
      <p:pic>
        <p:nvPicPr>
          <p:cNvPr id="12" name="Picture 11" descr="A person looking at a device&#10;&#10;AI-generated content may be incorrect.">
            <a:extLst>
              <a:ext uri="{FF2B5EF4-FFF2-40B4-BE49-F238E27FC236}">
                <a16:creationId xmlns:a16="http://schemas.microsoft.com/office/drawing/2014/main" id="{97571566-5A4A-23C9-247D-2C34220E59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2639" y="1866900"/>
            <a:ext cx="2748124" cy="32385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254D5F2-67CC-5EBC-DACA-CFF118CCDD53}"/>
              </a:ext>
            </a:extLst>
          </p:cNvPr>
          <p:cNvSpPr txBox="1"/>
          <p:nvPr/>
        </p:nvSpPr>
        <p:spPr>
          <a:xfrm>
            <a:off x="5067300" y="5105400"/>
            <a:ext cx="238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Hicking</a:t>
            </a:r>
            <a:r>
              <a:rPr lang="en-GB" dirty="0"/>
              <a:t>, 2022)</a:t>
            </a:r>
          </a:p>
          <a:p>
            <a:endParaRPr lang="en-US" dirty="0"/>
          </a:p>
        </p:txBody>
      </p:sp>
      <p:graphicFrame>
        <p:nvGraphicFramePr>
          <p:cNvPr id="19" name="TextBox 2">
            <a:extLst>
              <a:ext uri="{FF2B5EF4-FFF2-40B4-BE49-F238E27FC236}">
                <a16:creationId xmlns:a16="http://schemas.microsoft.com/office/drawing/2014/main" id="{90C2CF7A-4D04-2B8A-C417-BC6893979C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1698765"/>
              </p:ext>
            </p:extLst>
          </p:nvPr>
        </p:nvGraphicFramePr>
        <p:xfrm>
          <a:off x="6845300" y="1"/>
          <a:ext cx="5346699" cy="6857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830438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Picture 110">
            <a:extLst>
              <a:ext uri="{FF2B5EF4-FFF2-40B4-BE49-F238E27FC236}">
                <a16:creationId xmlns:a16="http://schemas.microsoft.com/office/drawing/2014/main" id="{01B25C85-DF13-204E-1E2F-9BD185A008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10" r="16799"/>
          <a:stretch>
            <a:fillRect/>
          </a:stretch>
        </p:blipFill>
        <p:spPr>
          <a:xfrm>
            <a:off x="1" y="10"/>
            <a:ext cx="4102099" cy="6857990"/>
          </a:xfrm>
          <a:prstGeom prst="rect">
            <a:avLst/>
          </a:prstGeom>
          <a:effectLst/>
        </p:spPr>
      </p:pic>
      <p:graphicFrame>
        <p:nvGraphicFramePr>
          <p:cNvPr id="109" name="TextBox 2">
            <a:extLst>
              <a:ext uri="{FF2B5EF4-FFF2-40B4-BE49-F238E27FC236}">
                <a16:creationId xmlns:a16="http://schemas.microsoft.com/office/drawing/2014/main" id="{A477CCDE-A567-876C-0244-794DB3834E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9560272"/>
              </p:ext>
            </p:extLst>
          </p:nvPr>
        </p:nvGraphicFramePr>
        <p:xfrm>
          <a:off x="4196498" y="177800"/>
          <a:ext cx="7805002" cy="655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3275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05CC12-80C0-8BA8-F6FF-5BBECA094593}"/>
              </a:ext>
            </a:extLst>
          </p:cNvPr>
          <p:cNvSpPr txBox="1"/>
          <p:nvPr/>
        </p:nvSpPr>
        <p:spPr>
          <a:xfrm>
            <a:off x="0" y="-292099"/>
            <a:ext cx="12192000" cy="965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kern="1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6DEC41-E91B-DF5A-9030-C161B6622CBB}"/>
              </a:ext>
            </a:extLst>
          </p:cNvPr>
          <p:cNvSpPr txBox="1"/>
          <p:nvPr/>
        </p:nvSpPr>
        <p:spPr>
          <a:xfrm>
            <a:off x="0" y="381001"/>
            <a:ext cx="12192000" cy="6477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Abbott, (2025)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every need.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https://www.freestyle.abbott/uk-en/discover/benefitsforme.html#3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Abbott, (2023)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3 System: Features—optional alarms for high or low glucose.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https://www.freestyle.abbott/us-en/products/freestyle-libre-3.html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Alotaibi, N., Wilson, C.B. &amp; Traynor, M. (2025) ‘Enhancing digital readiness and capability in healthcare: a systematic review of interventions, barriers, and facilitators’,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25, Article number: 500.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Cucinotta, G., Tariq, Z., Sankar, A., Martin, F. L. and Nyangoma, S. (2024) ‘The use of </a:t>
            </a: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improves </a:t>
            </a: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glycaemic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control along with reducing diabetes burden and hospital admissions in a socially deprived Northwest English population’,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Diabetes and Metabolic Disorders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23(1), pp. 1293–1304.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Crabtree, T.S.J., Choudhary, P., Kar, P. and Wilmot, E.G. (2023) ‘Flash glucose monitoring: the story so far and the journey ahead’,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Innovations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9(1), p. 27. 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UK, (2024)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people in the UK have diabetes?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https://www.diabetes.org.uk/about-us/about-the-charity/our-strategy/statistics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24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UK,  (2023)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2 can now work as a real-time continuous glucose monitor.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https://www.diabetes.org.uk/about-us/news-and-views/freestyle-libre-2-can-now-work-real-time-continuous-glucose-monitor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Hicking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(2022) ‘New lifechanging tech available for all Type 1 diabetes patients’,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Health Executive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31 March.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https://www.nationalhealthexecutive.com/articles/new-lifechanging-tech-available-all-type-1-diabetes-patients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28 October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264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96C552-A579-B272-D5AF-13E8C3855CD8}"/>
              </a:ext>
            </a:extLst>
          </p:cNvPr>
          <p:cNvSpPr txBox="1"/>
          <p:nvPr/>
        </p:nvSpPr>
        <p:spPr>
          <a:xfrm>
            <a:off x="0" y="0"/>
            <a:ext cx="12192000" cy="8440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Higa, C., Davidson, E. J. and Loos, J. R. (2021) ‘Integrating family and friend support, information technology, and diabetes education in community-centric diabetes self-management’, </a:t>
            </a:r>
            <a:r>
              <a:rPr lang="en-US" sz="11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the American Medical Informatics Association (JAMIA)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28(2), pp. 261–275.</a:t>
            </a:r>
          </a:p>
          <a:p>
            <a:pPr algn="just">
              <a:lnSpc>
                <a:spcPct val="150000"/>
              </a:lnSpc>
            </a:pPr>
            <a:endParaRPr lang="en-US" sz="11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 err="1">
                <a:latin typeface="Arial" panose="020B0604020202020204" pitchFamily="34" charset="0"/>
              </a:rPr>
              <a:t>iPAG</a:t>
            </a:r>
            <a:r>
              <a:rPr lang="en-US" altLang="en-US" sz="1100" dirty="0">
                <a:latin typeface="Arial" panose="020B0604020202020204" pitchFamily="34" charset="0"/>
              </a:rPr>
              <a:t> Scotland, (2015)  </a:t>
            </a:r>
            <a:r>
              <a:rPr lang="en-US" altLang="en-US" sz="1100" i="1" dirty="0" err="1">
                <a:latin typeface="Arial" panose="020B0604020202020204" pitchFamily="34" charset="0"/>
              </a:rPr>
              <a:t>FreeStyle</a:t>
            </a:r>
            <a:r>
              <a:rPr lang="en-US" altLang="en-US" sz="1100" i="1" dirty="0">
                <a:latin typeface="Arial" panose="020B0604020202020204" pitchFamily="34" charset="0"/>
              </a:rPr>
              <a:t> Libre Flash Glucose Monitoring System from Abbott.</a:t>
            </a:r>
            <a:r>
              <a:rPr lang="en-US" altLang="en-US" sz="1100" dirty="0">
                <a:latin typeface="Arial" panose="020B0604020202020204" pitchFamily="34" charset="0"/>
              </a:rPr>
              <a:t> Available at: </a:t>
            </a:r>
            <a:r>
              <a:rPr lang="en-US" altLang="en-US" sz="1100" dirty="0">
                <a:latin typeface="Arial" panose="020B0604020202020204" pitchFamily="34" charset="0"/>
                <a:hlinkClick r:id="rId3"/>
              </a:rPr>
              <a:t>https://www.ipag.co.uk/freestyle-libre-flash-glucose-monitoring-system-from-abbott/</a:t>
            </a:r>
            <a:r>
              <a:rPr lang="en-US" altLang="en-US" sz="1100" dirty="0">
                <a:latin typeface="Arial" panose="020B0604020202020204" pitchFamily="34" charset="0"/>
              </a:rPr>
              <a:t> (Accessed: 1 November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Julian Healthcare, 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What is Diabetes and Can It Be Prevented?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https://julianhealthcare.com/2019/07/20/what-is-diabetes-and-can-it-be-prevented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John Bell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Croyden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(2025) 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Libre 2 Sensor – 1 unit.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https://johnbellcroyden.co.uk/products/freestyle-libre-2-sensor?srsltid=AfmBOopHZt0GXpMNszjV_w2LjApo4uGQRg9rzKplL_D1KYSJusUtAvsq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Klupa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Czupryniak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L., Dzida, G.,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Fichna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Jarosz-Chobot, P., Gumprecht, J., Mysliwiec,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Szadkowska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Bomba-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Opon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D., Czajkowski, K., Malecki, M. T.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Zozulinska-Ziolkiewicz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A. (2023) ‘Expanding the Role of Continuous Glucose Monitoring in Modern Diabetes Care Beyond Type 1 Disease’,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Therapy: Research, Treatment and Education of Diabetes and Related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14(8), pp. 1241-1266.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Markson, T. (2024) ‘Parties “not being honest” about scale of NHS funding needed to tackle healthcare crisis’,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Civil Service World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https://www.civilserviceworld.com/news/article/nhs-38bn-funding-gap-health-foundation-report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29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England,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https://www.england.nhs.uk/long-read/inclusive-digital-healthcare-a-framework-for-nhs-action-on-digital-inclusion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Oriot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Klipper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Kurz, N.,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Ponchon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Weber, E., Colin, I.M. and Philips, J.C. (2023) ‘Benefits and limitations of hypo/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hyperglycemic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alarms associated with continuous glucose monitoring in individuals with diabetes’,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Epidemiology &amp;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9, 100125.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Poche, E.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Support Groups for Young Adults.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https://www.type1strong.org/blog-post/diabetes-support-groups-for-young-adults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Accessed: 28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6307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B4754-1CFF-1E1E-E0EA-583E5A899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0115"/>
            <a:ext cx="12192000" cy="146363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1C68B3-73F3-50FE-1FB5-DE8425DB9399}"/>
              </a:ext>
            </a:extLst>
          </p:cNvPr>
          <p:cNvSpPr txBox="1"/>
          <p:nvPr/>
        </p:nvSpPr>
        <p:spPr>
          <a:xfrm>
            <a:off x="0" y="87682"/>
            <a:ext cx="12192000" cy="26070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Reddy, N., Verma, N. &amp; Dungan, K, (2023)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Monitoring Technologies - Continuous Glucose Monitoring, Mobile Technology, Biomarkers of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Glycemic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Control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https://www.ncbi.nlm.nih.gov/books/NBK279046/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27 October 2025).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Sanders, C.K. and Scanlon, E. (2021) ‘The digital divide is a human rights issue: Advancing social inclusion through social work advocacy’,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Human Rights and Social Work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6(2), pp. 130–143.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Usoh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C.O., Kilen, K., Keyes, C., Johnson, C.P. and Aloi, J.A. (2022) ‘Telehealth technologies and their benefits to people with diabetes’,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Spectrum: A Publication of the American Diabetes Association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35(1), pp. 8–15.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41457F4A-8996-DE01-A9A1-7C603DB46DE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92786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094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700</TotalTime>
  <Words>1892</Words>
  <Application>Microsoft Macintosh PowerPoint</Application>
  <PresentationFormat>Widescreen</PresentationFormat>
  <Paragraphs>126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Name: Safina Bibi Student Number: 2243482 Module Code: BMHP6026 Assignment Title: Component  2: Viva Voce (Oral Presentation)   Lecturer: Zakiyyah Ahmed  Digital innovation: Freestyle Libre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Safina Bibi (2243482)</dc:creator>
  <cp:lastModifiedBy>Safina Bibi (2243482)</cp:lastModifiedBy>
  <cp:revision>1</cp:revision>
  <dcterms:created xsi:type="dcterms:W3CDTF">2025-10-24T16:12:35Z</dcterms:created>
  <dcterms:modified xsi:type="dcterms:W3CDTF">2025-11-03T20:30:41Z</dcterms:modified>
</cp:coreProperties>
</file>