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257" r:id="rId3"/>
    <p:sldId id="262" r:id="rId4"/>
    <p:sldId id="269" r:id="rId5"/>
    <p:sldId id="275" r:id="rId6"/>
    <p:sldId id="270" r:id="rId7"/>
    <p:sldId id="280" r:id="rId8"/>
    <p:sldId id="263" r:id="rId9"/>
    <p:sldId id="264" r:id="rId10"/>
    <p:sldId id="281" r:id="rId11"/>
    <p:sldId id="273" r:id="rId12"/>
    <p:sldId id="276" r:id="rId13"/>
    <p:sldId id="265" r:id="rId14"/>
    <p:sldId id="283" r:id="rId15"/>
    <p:sldId id="278" r:id="rId16"/>
    <p:sldId id="266" r:id="rId17"/>
    <p:sldId id="261" r:id="rId18"/>
    <p:sldId id="284" r:id="rId19"/>
    <p:sldId id="285" r:id="rId2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1893"/>
    <a:srgbClr val="0096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55" autoAdjust="0"/>
    <p:restoredTop sz="93433" autoAdjust="0"/>
  </p:normalViewPr>
  <p:slideViewPr>
    <p:cSldViewPr>
      <p:cViewPr varScale="1">
        <p:scale>
          <a:sx n="84" d="100"/>
          <a:sy n="84" d="100"/>
        </p:scale>
        <p:origin x="2072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78D4ED-3560-4904-A5E7-ACE1C198E6F0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4ADE985-BFD4-44DE-A9FF-F2C62823B095}">
      <dgm:prSet phldrT="[Text]"/>
      <dgm:spPr/>
      <dgm:t>
        <a:bodyPr/>
        <a:lstStyle/>
        <a:p>
          <a:r>
            <a:rPr lang="en-GB" dirty="0"/>
            <a:t>Sources</a:t>
          </a:r>
        </a:p>
      </dgm:t>
    </dgm:pt>
    <dgm:pt modelId="{724DD867-4D40-44DD-8C58-C6B14EB78EDA}" type="parTrans" cxnId="{86415978-D974-46C9-8DB5-31BE4B84DE3D}">
      <dgm:prSet/>
      <dgm:spPr/>
      <dgm:t>
        <a:bodyPr/>
        <a:lstStyle/>
        <a:p>
          <a:endParaRPr lang="en-GB"/>
        </a:p>
      </dgm:t>
    </dgm:pt>
    <dgm:pt modelId="{AE2420F9-ECA9-4B25-A4D0-B92A5735F4E0}" type="sibTrans" cxnId="{86415978-D974-46C9-8DB5-31BE4B84DE3D}">
      <dgm:prSet/>
      <dgm:spPr/>
      <dgm:t>
        <a:bodyPr/>
        <a:lstStyle/>
        <a:p>
          <a:endParaRPr lang="en-GB"/>
        </a:p>
      </dgm:t>
    </dgm:pt>
    <dgm:pt modelId="{AD30FEF0-A539-4718-B96B-B1E1FA64D535}" type="asst">
      <dgm:prSet phldrT="[Text]"/>
      <dgm:spPr/>
      <dgm:t>
        <a:bodyPr/>
        <a:lstStyle/>
        <a:p>
          <a:r>
            <a:rPr lang="en-GB" dirty="0"/>
            <a:t>Library</a:t>
          </a:r>
        </a:p>
      </dgm:t>
    </dgm:pt>
    <dgm:pt modelId="{9CF38463-8FCF-4E09-94EC-AB3A0EA35961}" type="parTrans" cxnId="{97996432-31FA-400E-B8C0-16D64CC34822}">
      <dgm:prSet/>
      <dgm:spPr/>
      <dgm:t>
        <a:bodyPr/>
        <a:lstStyle/>
        <a:p>
          <a:endParaRPr lang="en-GB"/>
        </a:p>
      </dgm:t>
    </dgm:pt>
    <dgm:pt modelId="{0F63F8F0-34DD-41A9-84AB-3E17D1042531}" type="sibTrans" cxnId="{97996432-31FA-400E-B8C0-16D64CC34822}">
      <dgm:prSet/>
      <dgm:spPr/>
      <dgm:t>
        <a:bodyPr/>
        <a:lstStyle/>
        <a:p>
          <a:endParaRPr lang="en-GB"/>
        </a:p>
      </dgm:t>
    </dgm:pt>
    <dgm:pt modelId="{DF1D5C03-924E-4523-B0DC-0692DBD6C5DF}">
      <dgm:prSet phldrT="[Text]"/>
      <dgm:spPr/>
      <dgm:t>
        <a:bodyPr/>
        <a:lstStyle/>
        <a:p>
          <a:r>
            <a:rPr lang="en-GB" dirty="0"/>
            <a:t>Library catalogue</a:t>
          </a:r>
        </a:p>
      </dgm:t>
    </dgm:pt>
    <dgm:pt modelId="{8A726D31-9A27-465F-A1EF-3165478BEA02}" type="parTrans" cxnId="{9E4372E2-F63E-44B9-8E94-B12C2FDB6F0C}">
      <dgm:prSet/>
      <dgm:spPr/>
      <dgm:t>
        <a:bodyPr/>
        <a:lstStyle/>
        <a:p>
          <a:endParaRPr lang="en-GB"/>
        </a:p>
      </dgm:t>
    </dgm:pt>
    <dgm:pt modelId="{F687A718-0362-41B8-8073-4074900DDB74}" type="sibTrans" cxnId="{9E4372E2-F63E-44B9-8E94-B12C2FDB6F0C}">
      <dgm:prSet/>
      <dgm:spPr/>
      <dgm:t>
        <a:bodyPr/>
        <a:lstStyle/>
        <a:p>
          <a:endParaRPr lang="en-GB"/>
        </a:p>
      </dgm:t>
    </dgm:pt>
    <dgm:pt modelId="{C038B9B5-74A9-4070-B1FE-04510B0D637E}">
      <dgm:prSet phldrT="[Text]"/>
      <dgm:spPr/>
      <dgm:t>
        <a:bodyPr/>
        <a:lstStyle/>
        <a:p>
          <a:r>
            <a:rPr lang="en-GB" dirty="0"/>
            <a:t>Repositories</a:t>
          </a:r>
        </a:p>
      </dgm:t>
    </dgm:pt>
    <dgm:pt modelId="{A5F9D1A9-FD6E-4B0B-83FD-09A8F635C59B}" type="parTrans" cxnId="{76DB26F9-33B6-4C81-BDDB-1E5B16DA55BD}">
      <dgm:prSet/>
      <dgm:spPr/>
      <dgm:t>
        <a:bodyPr/>
        <a:lstStyle/>
        <a:p>
          <a:endParaRPr lang="en-GB"/>
        </a:p>
      </dgm:t>
    </dgm:pt>
    <dgm:pt modelId="{F6581C1C-4203-4072-B56C-7237CAB7BA23}" type="sibTrans" cxnId="{76DB26F9-33B6-4C81-BDDB-1E5B16DA55BD}">
      <dgm:prSet/>
      <dgm:spPr/>
      <dgm:t>
        <a:bodyPr/>
        <a:lstStyle/>
        <a:p>
          <a:endParaRPr lang="en-GB"/>
        </a:p>
      </dgm:t>
    </dgm:pt>
    <dgm:pt modelId="{65B834EC-4E54-401B-BBEF-46DD6EFE1846}">
      <dgm:prSet phldrT="[Text]"/>
      <dgm:spPr/>
      <dgm:t>
        <a:bodyPr/>
        <a:lstStyle/>
        <a:p>
          <a:r>
            <a:rPr lang="en-GB" dirty="0"/>
            <a:t>Official websites and grey literature</a:t>
          </a:r>
        </a:p>
      </dgm:t>
    </dgm:pt>
    <dgm:pt modelId="{41E13A23-4287-4773-84DE-7EBE0E9DC2F2}" type="parTrans" cxnId="{D258C18D-4B49-4DA2-903B-B24B931BCDA8}">
      <dgm:prSet/>
      <dgm:spPr/>
      <dgm:t>
        <a:bodyPr/>
        <a:lstStyle/>
        <a:p>
          <a:endParaRPr lang="en-GB"/>
        </a:p>
      </dgm:t>
    </dgm:pt>
    <dgm:pt modelId="{61D84422-F1EC-4D7A-ACAD-16DE5F04BC43}" type="sibTrans" cxnId="{D258C18D-4B49-4DA2-903B-B24B931BCDA8}">
      <dgm:prSet/>
      <dgm:spPr/>
      <dgm:t>
        <a:bodyPr/>
        <a:lstStyle/>
        <a:p>
          <a:endParaRPr lang="en-GB"/>
        </a:p>
      </dgm:t>
    </dgm:pt>
    <dgm:pt modelId="{52497525-61CD-4AD3-A3B9-03EEE6837F7E}" type="asst">
      <dgm:prSet phldrT="[Text]"/>
      <dgm:spPr/>
      <dgm:t>
        <a:bodyPr/>
        <a:lstStyle/>
        <a:p>
          <a:r>
            <a:rPr lang="en-GB" dirty="0"/>
            <a:t>Internet</a:t>
          </a:r>
        </a:p>
      </dgm:t>
    </dgm:pt>
    <dgm:pt modelId="{6088661D-5D05-40C9-9197-B4502DE92C0A}" type="parTrans" cxnId="{0731388F-3083-4842-980F-DFE326F0BFE1}">
      <dgm:prSet/>
      <dgm:spPr/>
      <dgm:t>
        <a:bodyPr/>
        <a:lstStyle/>
        <a:p>
          <a:endParaRPr lang="en-GB"/>
        </a:p>
      </dgm:t>
    </dgm:pt>
    <dgm:pt modelId="{7D08AB47-76E7-43B7-8BBB-61C95AB490FE}" type="sibTrans" cxnId="{0731388F-3083-4842-980F-DFE326F0BFE1}">
      <dgm:prSet/>
      <dgm:spPr/>
      <dgm:t>
        <a:bodyPr/>
        <a:lstStyle/>
        <a:p>
          <a:endParaRPr lang="en-GB"/>
        </a:p>
      </dgm:t>
    </dgm:pt>
    <dgm:pt modelId="{40861418-7C23-4854-82D2-BA8C161F8473}">
      <dgm:prSet phldrT="[Text]"/>
      <dgm:spPr/>
      <dgm:t>
        <a:bodyPr/>
        <a:lstStyle/>
        <a:p>
          <a:r>
            <a:rPr lang="en-GB" dirty="0"/>
            <a:t>Google Scholar</a:t>
          </a:r>
        </a:p>
      </dgm:t>
    </dgm:pt>
    <dgm:pt modelId="{52CF27D6-BFCD-4631-8946-30A370E50C37}" type="parTrans" cxnId="{754B0214-FFC1-4C72-94E8-A8B08C66B4B2}">
      <dgm:prSet/>
      <dgm:spPr/>
      <dgm:t>
        <a:bodyPr/>
        <a:lstStyle/>
        <a:p>
          <a:endParaRPr lang="en-GB"/>
        </a:p>
      </dgm:t>
    </dgm:pt>
    <dgm:pt modelId="{88E88EE8-8D5C-43CC-BCC0-917FC7F8C783}" type="sibTrans" cxnId="{754B0214-FFC1-4C72-94E8-A8B08C66B4B2}">
      <dgm:prSet/>
      <dgm:spPr/>
      <dgm:t>
        <a:bodyPr/>
        <a:lstStyle/>
        <a:p>
          <a:endParaRPr lang="en-GB"/>
        </a:p>
      </dgm:t>
    </dgm:pt>
    <dgm:pt modelId="{32EF49FD-BC89-4B5A-A10A-1A6545DBF2C5}">
      <dgm:prSet phldrT="[Text]"/>
      <dgm:spPr/>
      <dgm:t>
        <a:bodyPr/>
        <a:lstStyle/>
        <a:p>
          <a:r>
            <a:rPr lang="en-GB" dirty="0"/>
            <a:t>(Inter)national digital libraries of theses</a:t>
          </a:r>
        </a:p>
      </dgm:t>
    </dgm:pt>
    <dgm:pt modelId="{08A5A9A1-781B-4422-970C-72DE1271071B}" type="parTrans" cxnId="{41AC1EB3-A7B8-4DA3-B446-11972034ADBC}">
      <dgm:prSet/>
      <dgm:spPr/>
      <dgm:t>
        <a:bodyPr/>
        <a:lstStyle/>
        <a:p>
          <a:endParaRPr lang="en-GB"/>
        </a:p>
      </dgm:t>
    </dgm:pt>
    <dgm:pt modelId="{209DFDED-11BC-4E35-A3F0-625FF84ACD7A}" type="sibTrans" cxnId="{41AC1EB3-A7B8-4DA3-B446-11972034ADBC}">
      <dgm:prSet/>
      <dgm:spPr/>
      <dgm:t>
        <a:bodyPr/>
        <a:lstStyle/>
        <a:p>
          <a:endParaRPr lang="en-GB"/>
        </a:p>
      </dgm:t>
    </dgm:pt>
    <dgm:pt modelId="{F1284722-DFB9-4596-BBF2-3344329CDE68}">
      <dgm:prSet phldrT="[Text]"/>
      <dgm:spPr/>
      <dgm:t>
        <a:bodyPr/>
        <a:lstStyle/>
        <a:p>
          <a:r>
            <a:rPr lang="en-GB" dirty="0"/>
            <a:t>Films and financial organizations</a:t>
          </a:r>
        </a:p>
      </dgm:t>
    </dgm:pt>
    <dgm:pt modelId="{B662D23D-12F6-4473-99E9-31AEE75D9DA0}" type="parTrans" cxnId="{63DF8A51-A303-4039-AE29-CE5B119996BF}">
      <dgm:prSet/>
      <dgm:spPr/>
      <dgm:t>
        <a:bodyPr/>
        <a:lstStyle/>
        <a:p>
          <a:endParaRPr lang="en-GB"/>
        </a:p>
      </dgm:t>
    </dgm:pt>
    <dgm:pt modelId="{E8AC7F39-B1F9-47ED-B684-FDA4EED4D107}" type="sibTrans" cxnId="{63DF8A51-A303-4039-AE29-CE5B119996BF}">
      <dgm:prSet/>
      <dgm:spPr/>
      <dgm:t>
        <a:bodyPr/>
        <a:lstStyle/>
        <a:p>
          <a:endParaRPr lang="en-GB"/>
        </a:p>
      </dgm:t>
    </dgm:pt>
    <dgm:pt modelId="{50A1FEB4-9396-4237-A21B-276A1B9B3DB7}">
      <dgm:prSet phldrT="[Text]"/>
      <dgm:spPr/>
      <dgm:t>
        <a:bodyPr/>
        <a:lstStyle/>
        <a:p>
          <a:r>
            <a:rPr lang="en-GB" dirty="0"/>
            <a:t>Research institutes and associations</a:t>
          </a:r>
        </a:p>
      </dgm:t>
    </dgm:pt>
    <dgm:pt modelId="{3BC4B154-2732-4A3E-AC1E-CDA929F0AAF0}" type="parTrans" cxnId="{92891EE6-361C-47A4-84C6-164C210BE395}">
      <dgm:prSet/>
      <dgm:spPr/>
      <dgm:t>
        <a:bodyPr/>
        <a:lstStyle/>
        <a:p>
          <a:endParaRPr lang="en-GB"/>
        </a:p>
      </dgm:t>
    </dgm:pt>
    <dgm:pt modelId="{073A7723-4DE8-473E-B2B8-420AFD6AA1D1}" type="sibTrans" cxnId="{92891EE6-361C-47A4-84C6-164C210BE395}">
      <dgm:prSet/>
      <dgm:spPr/>
      <dgm:t>
        <a:bodyPr/>
        <a:lstStyle/>
        <a:p>
          <a:endParaRPr lang="en-GB"/>
        </a:p>
      </dgm:t>
    </dgm:pt>
    <dgm:pt modelId="{751FAC3B-953D-4C7F-B9B2-D1B920A38C03}">
      <dgm:prSet phldrT="[Text]"/>
      <dgm:spPr/>
      <dgm:t>
        <a:bodyPr/>
        <a:lstStyle/>
        <a:p>
          <a:r>
            <a:rPr lang="en-GB" dirty="0"/>
            <a:t>Media</a:t>
          </a:r>
        </a:p>
      </dgm:t>
    </dgm:pt>
    <dgm:pt modelId="{B5042CA7-60FE-4D65-8DF7-124ABB4F3806}" type="parTrans" cxnId="{EDD3ECD1-87BE-435C-A800-02C1E8BC736A}">
      <dgm:prSet/>
      <dgm:spPr/>
      <dgm:t>
        <a:bodyPr/>
        <a:lstStyle/>
        <a:p>
          <a:endParaRPr lang="en-GB"/>
        </a:p>
      </dgm:t>
    </dgm:pt>
    <dgm:pt modelId="{7839DCB4-8163-4839-8C41-3614496662E0}" type="sibTrans" cxnId="{EDD3ECD1-87BE-435C-A800-02C1E8BC736A}">
      <dgm:prSet/>
      <dgm:spPr/>
      <dgm:t>
        <a:bodyPr/>
        <a:lstStyle/>
        <a:p>
          <a:endParaRPr lang="en-GB"/>
        </a:p>
      </dgm:t>
    </dgm:pt>
    <dgm:pt modelId="{263415DA-02C4-4F3D-8692-2786ADA0ECD7}">
      <dgm:prSet phldrT="[Text]"/>
      <dgm:spPr/>
      <dgm:t>
        <a:bodyPr/>
        <a:lstStyle/>
        <a:p>
          <a:r>
            <a:rPr lang="en-GB" dirty="0"/>
            <a:t>Multilateral organizations</a:t>
          </a:r>
        </a:p>
      </dgm:t>
    </dgm:pt>
    <dgm:pt modelId="{DB8199C2-DF43-4FDF-8E99-5FAF60A56D31}" type="parTrans" cxnId="{5D750C3F-B9F6-4B8C-820B-CE827E1C8D8B}">
      <dgm:prSet/>
      <dgm:spPr/>
      <dgm:t>
        <a:bodyPr/>
        <a:lstStyle/>
        <a:p>
          <a:endParaRPr lang="en-GB"/>
        </a:p>
      </dgm:t>
    </dgm:pt>
    <dgm:pt modelId="{C849FFB7-E1AD-4A4E-B861-D3CEBF5BBEBE}" type="sibTrans" cxnId="{5D750C3F-B9F6-4B8C-820B-CE827E1C8D8B}">
      <dgm:prSet/>
      <dgm:spPr/>
      <dgm:t>
        <a:bodyPr/>
        <a:lstStyle/>
        <a:p>
          <a:endParaRPr lang="en-GB"/>
        </a:p>
      </dgm:t>
    </dgm:pt>
    <dgm:pt modelId="{6DBFC387-71D5-4348-ADD9-13F830CF8A98}">
      <dgm:prSet phldrT="[Text]"/>
      <dgm:spPr/>
      <dgm:t>
        <a:bodyPr/>
        <a:lstStyle/>
        <a:p>
          <a:r>
            <a:rPr lang="en-GB" dirty="0"/>
            <a:t>Government agencies</a:t>
          </a:r>
        </a:p>
      </dgm:t>
    </dgm:pt>
    <dgm:pt modelId="{1C8419D5-4E88-4D4C-B081-EAA6B7F0E6A7}" type="parTrans" cxnId="{ED75A974-4A58-4A1D-8B98-D32AD517A1E7}">
      <dgm:prSet/>
      <dgm:spPr/>
      <dgm:t>
        <a:bodyPr/>
        <a:lstStyle/>
        <a:p>
          <a:endParaRPr lang="en-GB"/>
        </a:p>
      </dgm:t>
    </dgm:pt>
    <dgm:pt modelId="{B181CD8B-7D88-409C-A606-3CE5EB44AC89}" type="sibTrans" cxnId="{ED75A974-4A58-4A1D-8B98-D32AD517A1E7}">
      <dgm:prSet/>
      <dgm:spPr/>
      <dgm:t>
        <a:bodyPr/>
        <a:lstStyle/>
        <a:p>
          <a:endParaRPr lang="en-GB"/>
        </a:p>
      </dgm:t>
    </dgm:pt>
    <dgm:pt modelId="{4EC2F71B-D7E5-4293-BF25-312BFEAC9A8D}">
      <dgm:prSet phldrT="[Text]"/>
      <dgm:spPr/>
      <dgm:t>
        <a:bodyPr/>
        <a:lstStyle/>
        <a:p>
          <a:r>
            <a:rPr lang="en-GB" dirty="0"/>
            <a:t>Conference proceedings</a:t>
          </a:r>
        </a:p>
      </dgm:t>
    </dgm:pt>
    <dgm:pt modelId="{CDE16C23-1936-40DB-AEF8-2B2ED0ACBF24}" type="parTrans" cxnId="{3BE7AB17-289E-4549-9261-6C471FB32680}">
      <dgm:prSet/>
      <dgm:spPr/>
      <dgm:t>
        <a:bodyPr/>
        <a:lstStyle/>
        <a:p>
          <a:endParaRPr lang="en-GB"/>
        </a:p>
      </dgm:t>
    </dgm:pt>
    <dgm:pt modelId="{105A9724-F1C4-4AA5-8AA9-834DF43A7AA1}" type="sibTrans" cxnId="{3BE7AB17-289E-4549-9261-6C471FB32680}">
      <dgm:prSet/>
      <dgm:spPr/>
      <dgm:t>
        <a:bodyPr/>
        <a:lstStyle/>
        <a:p>
          <a:endParaRPr lang="en-GB"/>
        </a:p>
      </dgm:t>
    </dgm:pt>
    <dgm:pt modelId="{AC27D209-ED8D-422B-92C2-905212BD70D5}">
      <dgm:prSet phldrT="[Text]"/>
      <dgm:spPr/>
      <dgm:t>
        <a:bodyPr/>
        <a:lstStyle/>
        <a:p>
          <a:r>
            <a:rPr lang="en-GB" dirty="0"/>
            <a:t>SRRN</a:t>
          </a:r>
        </a:p>
      </dgm:t>
    </dgm:pt>
    <dgm:pt modelId="{987AFD05-ED35-48D3-9B07-A6D25F9B5A59}" type="parTrans" cxnId="{6A1642A7-B9EF-430A-B5E6-3E5CCDED8933}">
      <dgm:prSet/>
      <dgm:spPr/>
      <dgm:t>
        <a:bodyPr/>
        <a:lstStyle/>
        <a:p>
          <a:endParaRPr lang="en-GB"/>
        </a:p>
      </dgm:t>
    </dgm:pt>
    <dgm:pt modelId="{F6E6DB71-3293-4E08-A080-1B23B0CA7C38}" type="sibTrans" cxnId="{6A1642A7-B9EF-430A-B5E6-3E5CCDED8933}">
      <dgm:prSet/>
      <dgm:spPr/>
      <dgm:t>
        <a:bodyPr/>
        <a:lstStyle/>
        <a:p>
          <a:endParaRPr lang="en-GB"/>
        </a:p>
      </dgm:t>
    </dgm:pt>
    <dgm:pt modelId="{E765670B-02B7-4919-87A3-183AC19072A3}">
      <dgm:prSet phldrT="[Text]"/>
      <dgm:spPr/>
      <dgm:t>
        <a:bodyPr/>
        <a:lstStyle/>
        <a:p>
          <a:r>
            <a:rPr lang="en-GB" dirty="0"/>
            <a:t>Associations</a:t>
          </a:r>
        </a:p>
      </dgm:t>
    </dgm:pt>
    <dgm:pt modelId="{FD81D465-005A-489D-BFDA-C84C3F2F7409}" type="parTrans" cxnId="{B41363F0-E056-4D5A-9F59-F853439D04FC}">
      <dgm:prSet/>
      <dgm:spPr/>
      <dgm:t>
        <a:bodyPr/>
        <a:lstStyle/>
        <a:p>
          <a:endParaRPr lang="en-GB"/>
        </a:p>
      </dgm:t>
    </dgm:pt>
    <dgm:pt modelId="{AE47393F-E8F9-45D2-9160-AD29BADDF1BD}" type="sibTrans" cxnId="{B41363F0-E056-4D5A-9F59-F853439D04FC}">
      <dgm:prSet/>
      <dgm:spPr/>
      <dgm:t>
        <a:bodyPr/>
        <a:lstStyle/>
        <a:p>
          <a:endParaRPr lang="en-GB"/>
        </a:p>
      </dgm:t>
    </dgm:pt>
    <dgm:pt modelId="{F5C32D27-BC63-4340-A68E-E37718EA037E}">
      <dgm:prSet phldrT="[Text]"/>
      <dgm:spPr/>
      <dgm:t>
        <a:bodyPr/>
        <a:lstStyle/>
        <a:p>
          <a:r>
            <a:rPr lang="en-GB" dirty="0"/>
            <a:t>Universities/ Institutes</a:t>
          </a:r>
        </a:p>
      </dgm:t>
    </dgm:pt>
    <dgm:pt modelId="{F362CC68-0471-4D89-86BB-6BCECB486B11}" type="parTrans" cxnId="{12D94C70-F428-495F-B565-203649047F63}">
      <dgm:prSet/>
      <dgm:spPr/>
      <dgm:t>
        <a:bodyPr/>
        <a:lstStyle/>
        <a:p>
          <a:endParaRPr lang="en-GB"/>
        </a:p>
      </dgm:t>
    </dgm:pt>
    <dgm:pt modelId="{721DEAE6-E701-438E-8889-25BFDA23A499}" type="sibTrans" cxnId="{12D94C70-F428-495F-B565-203649047F63}">
      <dgm:prSet/>
      <dgm:spPr/>
      <dgm:t>
        <a:bodyPr/>
        <a:lstStyle/>
        <a:p>
          <a:endParaRPr lang="en-GB"/>
        </a:p>
      </dgm:t>
    </dgm:pt>
    <dgm:pt modelId="{E362314E-C88D-4DBF-BFF1-825D2F1557BC}">
      <dgm:prSet phldrT="[Text]"/>
      <dgm:spPr/>
      <dgm:t>
        <a:bodyPr/>
        <a:lstStyle/>
        <a:p>
          <a:r>
            <a:rPr lang="en-GB" dirty="0"/>
            <a:t>Online databases</a:t>
          </a:r>
        </a:p>
      </dgm:t>
    </dgm:pt>
    <dgm:pt modelId="{FE077322-F4F2-4F30-A45E-CCABB1420D70}" type="parTrans" cxnId="{9B884CE1-D89D-49D5-BCE7-B09DDF13837D}">
      <dgm:prSet/>
      <dgm:spPr/>
      <dgm:t>
        <a:bodyPr/>
        <a:lstStyle/>
        <a:p>
          <a:endParaRPr lang="en-GB"/>
        </a:p>
      </dgm:t>
    </dgm:pt>
    <dgm:pt modelId="{0C476A3A-86B7-43AC-933F-ED2215D0005C}" type="sibTrans" cxnId="{9B884CE1-D89D-49D5-BCE7-B09DDF13837D}">
      <dgm:prSet/>
      <dgm:spPr/>
      <dgm:t>
        <a:bodyPr/>
        <a:lstStyle/>
        <a:p>
          <a:endParaRPr lang="en-GB"/>
        </a:p>
      </dgm:t>
    </dgm:pt>
    <dgm:pt modelId="{5F2CC46C-C8BF-4E97-922F-B42A204BAA1E}">
      <dgm:prSet phldrT="[Text]"/>
      <dgm:spPr/>
      <dgm:t>
        <a:bodyPr/>
        <a:lstStyle/>
        <a:p>
          <a:r>
            <a:rPr lang="en-GB" dirty="0"/>
            <a:t>Bibliographic databases</a:t>
          </a:r>
        </a:p>
      </dgm:t>
    </dgm:pt>
    <dgm:pt modelId="{54136848-6CBA-4A8C-9D99-25EE32B0706D}" type="parTrans" cxnId="{9968FC2A-7553-4F2D-ACDA-BCC7012D1CA0}">
      <dgm:prSet/>
      <dgm:spPr/>
      <dgm:t>
        <a:bodyPr/>
        <a:lstStyle/>
        <a:p>
          <a:endParaRPr lang="en-GB"/>
        </a:p>
      </dgm:t>
    </dgm:pt>
    <dgm:pt modelId="{2E6A120B-F207-41EA-9A78-60FEC8EB1D79}" type="sibTrans" cxnId="{9968FC2A-7553-4F2D-ACDA-BCC7012D1CA0}">
      <dgm:prSet/>
      <dgm:spPr/>
      <dgm:t>
        <a:bodyPr/>
        <a:lstStyle/>
        <a:p>
          <a:endParaRPr lang="en-GB"/>
        </a:p>
      </dgm:t>
    </dgm:pt>
    <dgm:pt modelId="{32DEAC1E-B281-43C4-B9DD-89D27DB65080}">
      <dgm:prSet phldrT="[Text]"/>
      <dgm:spPr/>
      <dgm:t>
        <a:bodyPr/>
        <a:lstStyle/>
        <a:p>
          <a:r>
            <a:rPr lang="en-GB" dirty="0"/>
            <a:t>Full-text databases</a:t>
          </a:r>
        </a:p>
      </dgm:t>
    </dgm:pt>
    <dgm:pt modelId="{1E09FF82-B2C6-4E3A-8B85-590917220471}" type="parTrans" cxnId="{653FB364-5CB6-48AB-8C64-CF34BC4BC93E}">
      <dgm:prSet/>
      <dgm:spPr/>
      <dgm:t>
        <a:bodyPr/>
        <a:lstStyle/>
        <a:p>
          <a:endParaRPr lang="en-GB"/>
        </a:p>
      </dgm:t>
    </dgm:pt>
    <dgm:pt modelId="{9EAEB6EF-2351-4600-8E20-280DB9A000DE}" type="sibTrans" cxnId="{653FB364-5CB6-48AB-8C64-CF34BC4BC93E}">
      <dgm:prSet/>
      <dgm:spPr/>
      <dgm:t>
        <a:bodyPr/>
        <a:lstStyle/>
        <a:p>
          <a:endParaRPr lang="en-GB"/>
        </a:p>
      </dgm:t>
    </dgm:pt>
    <dgm:pt modelId="{C959AF4B-3775-4578-986A-9ABFC5D88237}">
      <dgm:prSet phldrT="[Text]"/>
      <dgm:spPr/>
      <dgm:t>
        <a:bodyPr/>
        <a:lstStyle/>
        <a:p>
          <a:r>
            <a:rPr lang="en-GB" dirty="0"/>
            <a:t>Journal websites and online archives</a:t>
          </a:r>
        </a:p>
      </dgm:t>
    </dgm:pt>
    <dgm:pt modelId="{1132B5D0-9B4B-44F9-BF7A-322F0D61B95E}" type="parTrans" cxnId="{9612BDF1-C8FA-4455-8531-A1F6F9C507C0}">
      <dgm:prSet/>
      <dgm:spPr/>
      <dgm:t>
        <a:bodyPr/>
        <a:lstStyle/>
        <a:p>
          <a:endParaRPr lang="en-GB"/>
        </a:p>
      </dgm:t>
    </dgm:pt>
    <dgm:pt modelId="{7EA55C4B-DB07-4482-9264-82581A8C9A83}" type="sibTrans" cxnId="{9612BDF1-C8FA-4455-8531-A1F6F9C507C0}">
      <dgm:prSet/>
      <dgm:spPr/>
      <dgm:t>
        <a:bodyPr/>
        <a:lstStyle/>
        <a:p>
          <a:endParaRPr lang="en-GB"/>
        </a:p>
      </dgm:t>
    </dgm:pt>
    <dgm:pt modelId="{370DB9E9-43CB-4008-9006-7DD60D735966}">
      <dgm:prSet phldrT="[Text]"/>
      <dgm:spPr/>
      <dgm:t>
        <a:bodyPr/>
        <a:lstStyle/>
        <a:p>
          <a:r>
            <a:rPr lang="en-GB" dirty="0"/>
            <a:t>Catalogues of (inter)national libraries</a:t>
          </a:r>
        </a:p>
      </dgm:t>
    </dgm:pt>
    <dgm:pt modelId="{C0E4C27A-73CD-4A6F-8D0E-87A25B4AA372}" type="parTrans" cxnId="{74D7243B-E675-42CE-B7BA-C11C76B753E0}">
      <dgm:prSet/>
      <dgm:spPr/>
      <dgm:t>
        <a:bodyPr/>
        <a:lstStyle/>
        <a:p>
          <a:endParaRPr lang="en-GB"/>
        </a:p>
      </dgm:t>
    </dgm:pt>
    <dgm:pt modelId="{D2841372-1C28-43C5-9214-4E8566E5CF16}" type="sibTrans" cxnId="{74D7243B-E675-42CE-B7BA-C11C76B753E0}">
      <dgm:prSet/>
      <dgm:spPr/>
      <dgm:t>
        <a:bodyPr/>
        <a:lstStyle/>
        <a:p>
          <a:endParaRPr lang="en-GB"/>
        </a:p>
      </dgm:t>
    </dgm:pt>
    <dgm:pt modelId="{17B8C18B-5E6C-4C12-8280-CF34CA1DB662}">
      <dgm:prSet phldrT="[Text]"/>
      <dgm:spPr/>
      <dgm:t>
        <a:bodyPr/>
        <a:lstStyle/>
        <a:p>
          <a:r>
            <a:rPr lang="en-GB" dirty="0"/>
            <a:t>Interlibrary</a:t>
          </a:r>
        </a:p>
      </dgm:t>
    </dgm:pt>
    <dgm:pt modelId="{8CD39C00-9FFD-44EB-ADAC-AE8A68E68EF3}" type="parTrans" cxnId="{62EFB10C-76B3-4654-844D-747F8C76E5AF}">
      <dgm:prSet/>
      <dgm:spPr/>
      <dgm:t>
        <a:bodyPr/>
        <a:lstStyle/>
        <a:p>
          <a:endParaRPr lang="en-GB"/>
        </a:p>
      </dgm:t>
    </dgm:pt>
    <dgm:pt modelId="{E9B26D44-F276-4B27-A343-D6910371F79C}" type="sibTrans" cxnId="{62EFB10C-76B3-4654-844D-747F8C76E5AF}">
      <dgm:prSet/>
      <dgm:spPr/>
      <dgm:t>
        <a:bodyPr/>
        <a:lstStyle/>
        <a:p>
          <a:endParaRPr lang="en-GB"/>
        </a:p>
      </dgm:t>
    </dgm:pt>
    <dgm:pt modelId="{E20DED0B-03E7-412A-985C-59A0E30CB743}">
      <dgm:prSet phldrT="[Text]"/>
      <dgm:spPr/>
      <dgm:t>
        <a:bodyPr/>
        <a:lstStyle/>
        <a:p>
          <a:r>
            <a:rPr lang="en-GB" dirty="0"/>
            <a:t>Print sources in stock</a:t>
          </a:r>
        </a:p>
      </dgm:t>
    </dgm:pt>
    <dgm:pt modelId="{F7B67FF2-3469-4E3F-919F-4EC98AC3529F}" type="parTrans" cxnId="{0B226C64-7808-43FC-95A1-48C40F6AA03E}">
      <dgm:prSet/>
      <dgm:spPr/>
      <dgm:t>
        <a:bodyPr/>
        <a:lstStyle/>
        <a:p>
          <a:endParaRPr lang="en-GB"/>
        </a:p>
      </dgm:t>
    </dgm:pt>
    <dgm:pt modelId="{42AE95B4-4DE8-4D58-AD84-E00F09EB0466}" type="sibTrans" cxnId="{0B226C64-7808-43FC-95A1-48C40F6AA03E}">
      <dgm:prSet/>
      <dgm:spPr/>
      <dgm:t>
        <a:bodyPr/>
        <a:lstStyle/>
        <a:p>
          <a:endParaRPr lang="en-GB"/>
        </a:p>
      </dgm:t>
    </dgm:pt>
    <dgm:pt modelId="{A5682483-7A81-4F8E-B732-95DA9DA7CC06}">
      <dgm:prSet phldrT="[Text]"/>
      <dgm:spPr/>
      <dgm:t>
        <a:bodyPr/>
        <a:lstStyle/>
        <a:p>
          <a:r>
            <a:rPr lang="en-GB" dirty="0"/>
            <a:t>Access to electronic sources</a:t>
          </a:r>
        </a:p>
      </dgm:t>
    </dgm:pt>
    <dgm:pt modelId="{69C40FA5-9A0C-471D-8ED7-F2679C9F78C7}" type="parTrans" cxnId="{7A09747A-16CE-4733-AB48-575DA2AB2B7B}">
      <dgm:prSet/>
      <dgm:spPr/>
      <dgm:t>
        <a:bodyPr/>
        <a:lstStyle/>
        <a:p>
          <a:endParaRPr lang="en-GB"/>
        </a:p>
      </dgm:t>
    </dgm:pt>
    <dgm:pt modelId="{18AE619A-82B7-4698-A320-D44A7775156D}" type="sibTrans" cxnId="{7A09747A-16CE-4733-AB48-575DA2AB2B7B}">
      <dgm:prSet/>
      <dgm:spPr/>
      <dgm:t>
        <a:bodyPr/>
        <a:lstStyle/>
        <a:p>
          <a:endParaRPr lang="en-GB"/>
        </a:p>
      </dgm:t>
    </dgm:pt>
    <dgm:pt modelId="{0DAEEC3F-504C-47FB-9F92-D5BCAD521527}">
      <dgm:prSet phldrT="[Text]"/>
      <dgm:spPr/>
      <dgm:t>
        <a:bodyPr/>
        <a:lstStyle/>
        <a:p>
          <a:r>
            <a:rPr lang="en-GB" dirty="0"/>
            <a:t>Links to subscription services/databases</a:t>
          </a:r>
        </a:p>
      </dgm:t>
    </dgm:pt>
    <dgm:pt modelId="{A6CA3E9B-ACD2-4922-BC01-88C2BA0FDCEB}" type="parTrans" cxnId="{4C06B93B-7152-4083-9839-2125DF4A48DC}">
      <dgm:prSet/>
      <dgm:spPr/>
      <dgm:t>
        <a:bodyPr/>
        <a:lstStyle/>
        <a:p>
          <a:endParaRPr lang="en-GB"/>
        </a:p>
      </dgm:t>
    </dgm:pt>
    <dgm:pt modelId="{91A4B0F0-0D1A-44B9-9F52-835A6F1512ED}" type="sibTrans" cxnId="{4C06B93B-7152-4083-9839-2125DF4A48DC}">
      <dgm:prSet/>
      <dgm:spPr/>
      <dgm:t>
        <a:bodyPr/>
        <a:lstStyle/>
        <a:p>
          <a:endParaRPr lang="en-GB"/>
        </a:p>
      </dgm:t>
    </dgm:pt>
    <dgm:pt modelId="{F03EDB34-797E-4DD5-AC67-EC688713C599}">
      <dgm:prSet phldrT="[Text]"/>
      <dgm:spPr/>
      <dgm:t>
        <a:bodyPr/>
        <a:lstStyle/>
        <a:p>
          <a:r>
            <a:rPr lang="en-GB" dirty="0"/>
            <a:t>Theses</a:t>
          </a:r>
        </a:p>
      </dgm:t>
    </dgm:pt>
    <dgm:pt modelId="{F524B0EB-5208-46AC-A388-1B88CCDAD20D}" type="parTrans" cxnId="{F4FB8BE7-E275-4FFB-9CE2-72B96311E5D9}">
      <dgm:prSet/>
      <dgm:spPr/>
      <dgm:t>
        <a:bodyPr/>
        <a:lstStyle/>
        <a:p>
          <a:endParaRPr lang="en-GB"/>
        </a:p>
      </dgm:t>
    </dgm:pt>
    <dgm:pt modelId="{9FE495E2-21C8-437F-A244-7BAC8317EE67}" type="sibTrans" cxnId="{F4FB8BE7-E275-4FFB-9CE2-72B96311E5D9}">
      <dgm:prSet/>
      <dgm:spPr/>
      <dgm:t>
        <a:bodyPr/>
        <a:lstStyle/>
        <a:p>
          <a:endParaRPr lang="en-GB"/>
        </a:p>
      </dgm:t>
    </dgm:pt>
    <dgm:pt modelId="{05F3BF6E-6F00-47C0-B761-7DE3A7057345}" type="asst">
      <dgm:prSet phldrT="[Text]"/>
      <dgm:spPr/>
      <dgm:t>
        <a:bodyPr/>
        <a:lstStyle/>
        <a:p>
          <a:r>
            <a:rPr lang="en-GB" dirty="0" err="1"/>
            <a:t>Zetoc</a:t>
          </a:r>
          <a:r>
            <a:rPr lang="en-GB" dirty="0"/>
            <a:t>/citations/TOC alerts</a:t>
          </a:r>
        </a:p>
      </dgm:t>
    </dgm:pt>
    <dgm:pt modelId="{0B63A548-7A51-48C2-BBD4-7AD688944EED}" type="parTrans" cxnId="{1BCB530B-B1B2-475A-B75C-EABDBEC8B4B7}">
      <dgm:prSet/>
      <dgm:spPr/>
      <dgm:t>
        <a:bodyPr/>
        <a:lstStyle/>
        <a:p>
          <a:endParaRPr lang="en-GB"/>
        </a:p>
      </dgm:t>
    </dgm:pt>
    <dgm:pt modelId="{9C876A01-E4AC-475D-9EE9-FE4175422972}" type="sibTrans" cxnId="{1BCB530B-B1B2-475A-B75C-EABDBEC8B4B7}">
      <dgm:prSet/>
      <dgm:spPr/>
      <dgm:t>
        <a:bodyPr/>
        <a:lstStyle/>
        <a:p>
          <a:endParaRPr lang="en-GB"/>
        </a:p>
      </dgm:t>
    </dgm:pt>
    <dgm:pt modelId="{1C7F37E7-F798-4D92-A793-53AE3FDF7133}" type="asst">
      <dgm:prSet phldrT="[Text]"/>
      <dgm:spPr/>
      <dgm:t>
        <a:bodyPr/>
        <a:lstStyle/>
        <a:p>
          <a:r>
            <a:rPr lang="en-GB" dirty="0"/>
            <a:t>Follow-up references and citations</a:t>
          </a:r>
        </a:p>
      </dgm:t>
    </dgm:pt>
    <dgm:pt modelId="{931DBEC7-B07B-4098-9DB8-6D2351C3985A}" type="parTrans" cxnId="{20973520-D43D-4551-A28A-DE21B7F3BF2B}">
      <dgm:prSet/>
      <dgm:spPr/>
      <dgm:t>
        <a:bodyPr/>
        <a:lstStyle/>
        <a:p>
          <a:endParaRPr lang="en-GB"/>
        </a:p>
      </dgm:t>
    </dgm:pt>
    <dgm:pt modelId="{1CA50C40-2724-46E0-A77F-7A9CC4C357E6}" type="sibTrans" cxnId="{20973520-D43D-4551-A28A-DE21B7F3BF2B}">
      <dgm:prSet/>
      <dgm:spPr/>
      <dgm:t>
        <a:bodyPr/>
        <a:lstStyle/>
        <a:p>
          <a:endParaRPr lang="en-GB"/>
        </a:p>
      </dgm:t>
    </dgm:pt>
    <dgm:pt modelId="{A3127E25-D0D7-474C-81AF-53AE1F446AE8}" type="pres">
      <dgm:prSet presAssocID="{1F78D4ED-3560-4904-A5E7-ACE1C198E6F0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0566144C-103B-40D4-90A1-8697963648FD}" type="pres">
      <dgm:prSet presAssocID="{74ADE985-BFD4-44DE-A9FF-F2C62823B095}" presName="hierRoot1" presStyleCnt="0">
        <dgm:presLayoutVars>
          <dgm:hierBranch val="init"/>
        </dgm:presLayoutVars>
      </dgm:prSet>
      <dgm:spPr/>
    </dgm:pt>
    <dgm:pt modelId="{AB4F0570-2325-4A35-9F03-81D46C6C55E4}" type="pres">
      <dgm:prSet presAssocID="{74ADE985-BFD4-44DE-A9FF-F2C62823B095}" presName="rootComposite1" presStyleCnt="0"/>
      <dgm:spPr/>
    </dgm:pt>
    <dgm:pt modelId="{5813E385-F2E9-4224-9E10-0FB9DD6DDD1F}" type="pres">
      <dgm:prSet presAssocID="{74ADE985-BFD4-44DE-A9FF-F2C62823B095}" presName="rootText1" presStyleLbl="node0" presStyleIdx="0" presStyleCnt="3">
        <dgm:presLayoutVars>
          <dgm:chPref val="3"/>
        </dgm:presLayoutVars>
      </dgm:prSet>
      <dgm:spPr/>
    </dgm:pt>
    <dgm:pt modelId="{81DCC45B-1C04-404F-B10C-B47C3D6F6DB4}" type="pres">
      <dgm:prSet presAssocID="{74ADE985-BFD4-44DE-A9FF-F2C62823B095}" presName="rootConnector1" presStyleLbl="node1" presStyleIdx="0" presStyleCnt="0"/>
      <dgm:spPr/>
    </dgm:pt>
    <dgm:pt modelId="{ABE38FE2-7C52-42AA-A4AD-9D2ED80CF879}" type="pres">
      <dgm:prSet presAssocID="{74ADE985-BFD4-44DE-A9FF-F2C62823B095}" presName="hierChild2" presStyleCnt="0"/>
      <dgm:spPr/>
    </dgm:pt>
    <dgm:pt modelId="{35A85E5F-0F90-4626-94B0-58CA54F54E21}" type="pres">
      <dgm:prSet presAssocID="{8A726D31-9A27-465F-A1EF-3165478BEA02}" presName="Name37" presStyleLbl="parChTrans1D2" presStyleIdx="0" presStyleCnt="7"/>
      <dgm:spPr/>
    </dgm:pt>
    <dgm:pt modelId="{25F9641E-744D-400E-9824-EDD8B0746B2B}" type="pres">
      <dgm:prSet presAssocID="{DF1D5C03-924E-4523-B0DC-0692DBD6C5DF}" presName="hierRoot2" presStyleCnt="0">
        <dgm:presLayoutVars>
          <dgm:hierBranch val="init"/>
        </dgm:presLayoutVars>
      </dgm:prSet>
      <dgm:spPr/>
    </dgm:pt>
    <dgm:pt modelId="{0761031C-0B43-481E-A60E-06B08B52A831}" type="pres">
      <dgm:prSet presAssocID="{DF1D5C03-924E-4523-B0DC-0692DBD6C5DF}" presName="rootComposite" presStyleCnt="0"/>
      <dgm:spPr/>
    </dgm:pt>
    <dgm:pt modelId="{3BE5B16E-3F97-4FE5-B6FB-539A7286E5E8}" type="pres">
      <dgm:prSet presAssocID="{DF1D5C03-924E-4523-B0DC-0692DBD6C5DF}" presName="rootText" presStyleLbl="node2" presStyleIdx="0" presStyleCnt="5">
        <dgm:presLayoutVars>
          <dgm:chPref val="3"/>
        </dgm:presLayoutVars>
      </dgm:prSet>
      <dgm:spPr/>
    </dgm:pt>
    <dgm:pt modelId="{4E33EEC1-754F-4791-971F-09685E4DA694}" type="pres">
      <dgm:prSet presAssocID="{DF1D5C03-924E-4523-B0DC-0692DBD6C5DF}" presName="rootConnector" presStyleLbl="node2" presStyleIdx="0" presStyleCnt="5"/>
      <dgm:spPr/>
    </dgm:pt>
    <dgm:pt modelId="{CA01C60B-EA80-4AB2-AE71-B0942AE70BF5}" type="pres">
      <dgm:prSet presAssocID="{DF1D5C03-924E-4523-B0DC-0692DBD6C5DF}" presName="hierChild4" presStyleCnt="0"/>
      <dgm:spPr/>
    </dgm:pt>
    <dgm:pt modelId="{ABE95978-3286-4D6D-AF7C-2EEDEDDAFE08}" type="pres">
      <dgm:prSet presAssocID="{F7B67FF2-3469-4E3F-919F-4EC98AC3529F}" presName="Name37" presStyleLbl="parChTrans1D3" presStyleIdx="0" presStyleCnt="19"/>
      <dgm:spPr/>
    </dgm:pt>
    <dgm:pt modelId="{903957D2-1EEE-4B1F-913A-54BD064CA1F0}" type="pres">
      <dgm:prSet presAssocID="{E20DED0B-03E7-412A-985C-59A0E30CB743}" presName="hierRoot2" presStyleCnt="0">
        <dgm:presLayoutVars>
          <dgm:hierBranch val="init"/>
        </dgm:presLayoutVars>
      </dgm:prSet>
      <dgm:spPr/>
    </dgm:pt>
    <dgm:pt modelId="{36F45D17-0F8F-447C-A753-1D43FBAA9BA6}" type="pres">
      <dgm:prSet presAssocID="{E20DED0B-03E7-412A-985C-59A0E30CB743}" presName="rootComposite" presStyleCnt="0"/>
      <dgm:spPr/>
    </dgm:pt>
    <dgm:pt modelId="{2744B556-6B25-471E-AC97-9BEE2647E84D}" type="pres">
      <dgm:prSet presAssocID="{E20DED0B-03E7-412A-985C-59A0E30CB743}" presName="rootText" presStyleLbl="node3" presStyleIdx="0" presStyleCnt="19">
        <dgm:presLayoutVars>
          <dgm:chPref val="3"/>
        </dgm:presLayoutVars>
      </dgm:prSet>
      <dgm:spPr/>
    </dgm:pt>
    <dgm:pt modelId="{9B17C090-27DB-4DE4-A460-9DF697DD5C4B}" type="pres">
      <dgm:prSet presAssocID="{E20DED0B-03E7-412A-985C-59A0E30CB743}" presName="rootConnector" presStyleLbl="node3" presStyleIdx="0" presStyleCnt="19"/>
      <dgm:spPr/>
    </dgm:pt>
    <dgm:pt modelId="{280E0547-738C-4147-B6D0-5AEDBFB18570}" type="pres">
      <dgm:prSet presAssocID="{E20DED0B-03E7-412A-985C-59A0E30CB743}" presName="hierChild4" presStyleCnt="0"/>
      <dgm:spPr/>
    </dgm:pt>
    <dgm:pt modelId="{07D1B72A-104D-4854-9BF3-0C0F73435D2C}" type="pres">
      <dgm:prSet presAssocID="{E20DED0B-03E7-412A-985C-59A0E30CB743}" presName="hierChild5" presStyleCnt="0"/>
      <dgm:spPr/>
    </dgm:pt>
    <dgm:pt modelId="{C9832185-589A-47D2-9143-173B2C5B9C2B}" type="pres">
      <dgm:prSet presAssocID="{69C40FA5-9A0C-471D-8ED7-F2679C9F78C7}" presName="Name37" presStyleLbl="parChTrans1D3" presStyleIdx="1" presStyleCnt="19"/>
      <dgm:spPr/>
    </dgm:pt>
    <dgm:pt modelId="{12F2EC1D-6491-4FED-A695-01FDFF21E524}" type="pres">
      <dgm:prSet presAssocID="{A5682483-7A81-4F8E-B732-95DA9DA7CC06}" presName="hierRoot2" presStyleCnt="0">
        <dgm:presLayoutVars>
          <dgm:hierBranch val="init"/>
        </dgm:presLayoutVars>
      </dgm:prSet>
      <dgm:spPr/>
    </dgm:pt>
    <dgm:pt modelId="{03E359F6-2BAA-4C8D-9B30-DAF22ECA528D}" type="pres">
      <dgm:prSet presAssocID="{A5682483-7A81-4F8E-B732-95DA9DA7CC06}" presName="rootComposite" presStyleCnt="0"/>
      <dgm:spPr/>
    </dgm:pt>
    <dgm:pt modelId="{604C2B98-4F81-456A-A88C-8D4DB5F28B9D}" type="pres">
      <dgm:prSet presAssocID="{A5682483-7A81-4F8E-B732-95DA9DA7CC06}" presName="rootText" presStyleLbl="node3" presStyleIdx="1" presStyleCnt="19">
        <dgm:presLayoutVars>
          <dgm:chPref val="3"/>
        </dgm:presLayoutVars>
      </dgm:prSet>
      <dgm:spPr/>
    </dgm:pt>
    <dgm:pt modelId="{90635F2E-2896-4A1F-A34E-F52C8937EB05}" type="pres">
      <dgm:prSet presAssocID="{A5682483-7A81-4F8E-B732-95DA9DA7CC06}" presName="rootConnector" presStyleLbl="node3" presStyleIdx="1" presStyleCnt="19"/>
      <dgm:spPr/>
    </dgm:pt>
    <dgm:pt modelId="{5B5EDF32-B463-480D-9443-1E3E8C31E731}" type="pres">
      <dgm:prSet presAssocID="{A5682483-7A81-4F8E-B732-95DA9DA7CC06}" presName="hierChild4" presStyleCnt="0"/>
      <dgm:spPr/>
    </dgm:pt>
    <dgm:pt modelId="{F0A21E7A-1FF4-4C25-A924-B4CDD57D320D}" type="pres">
      <dgm:prSet presAssocID="{A5682483-7A81-4F8E-B732-95DA9DA7CC06}" presName="hierChild5" presStyleCnt="0"/>
      <dgm:spPr/>
    </dgm:pt>
    <dgm:pt modelId="{C3DE8423-229E-4B7D-924C-78296DAD05F2}" type="pres">
      <dgm:prSet presAssocID="{A6CA3E9B-ACD2-4922-BC01-88C2BA0FDCEB}" presName="Name37" presStyleLbl="parChTrans1D3" presStyleIdx="2" presStyleCnt="19"/>
      <dgm:spPr/>
    </dgm:pt>
    <dgm:pt modelId="{26573AEE-340A-4B06-A77B-A451A8EE2566}" type="pres">
      <dgm:prSet presAssocID="{0DAEEC3F-504C-47FB-9F92-D5BCAD521527}" presName="hierRoot2" presStyleCnt="0">
        <dgm:presLayoutVars>
          <dgm:hierBranch val="init"/>
        </dgm:presLayoutVars>
      </dgm:prSet>
      <dgm:spPr/>
    </dgm:pt>
    <dgm:pt modelId="{6DCB2259-5F0A-4015-8479-0A97079D811E}" type="pres">
      <dgm:prSet presAssocID="{0DAEEC3F-504C-47FB-9F92-D5BCAD521527}" presName="rootComposite" presStyleCnt="0"/>
      <dgm:spPr/>
    </dgm:pt>
    <dgm:pt modelId="{3BEDF21D-8C91-46FF-BCEF-0C27BC8F64FD}" type="pres">
      <dgm:prSet presAssocID="{0DAEEC3F-504C-47FB-9F92-D5BCAD521527}" presName="rootText" presStyleLbl="node3" presStyleIdx="2" presStyleCnt="19">
        <dgm:presLayoutVars>
          <dgm:chPref val="3"/>
        </dgm:presLayoutVars>
      </dgm:prSet>
      <dgm:spPr/>
    </dgm:pt>
    <dgm:pt modelId="{3674723D-2A55-4CED-8A1A-E504DC0A2291}" type="pres">
      <dgm:prSet presAssocID="{0DAEEC3F-504C-47FB-9F92-D5BCAD521527}" presName="rootConnector" presStyleLbl="node3" presStyleIdx="2" presStyleCnt="19"/>
      <dgm:spPr/>
    </dgm:pt>
    <dgm:pt modelId="{5071286C-4995-4A53-B10B-639511411350}" type="pres">
      <dgm:prSet presAssocID="{0DAEEC3F-504C-47FB-9F92-D5BCAD521527}" presName="hierChild4" presStyleCnt="0"/>
      <dgm:spPr/>
    </dgm:pt>
    <dgm:pt modelId="{71026729-ECC1-4B9F-B2E8-B9421EF95CF9}" type="pres">
      <dgm:prSet presAssocID="{0DAEEC3F-504C-47FB-9F92-D5BCAD521527}" presName="hierChild5" presStyleCnt="0"/>
      <dgm:spPr/>
    </dgm:pt>
    <dgm:pt modelId="{A986B504-7C06-4B71-9E0F-E3D1C55C300A}" type="pres">
      <dgm:prSet presAssocID="{F524B0EB-5208-46AC-A388-1B88CCDAD20D}" presName="Name37" presStyleLbl="parChTrans1D3" presStyleIdx="3" presStyleCnt="19"/>
      <dgm:spPr/>
    </dgm:pt>
    <dgm:pt modelId="{F4D65952-06FE-41A6-94AE-F5749D5A1506}" type="pres">
      <dgm:prSet presAssocID="{F03EDB34-797E-4DD5-AC67-EC688713C599}" presName="hierRoot2" presStyleCnt="0">
        <dgm:presLayoutVars>
          <dgm:hierBranch val="init"/>
        </dgm:presLayoutVars>
      </dgm:prSet>
      <dgm:spPr/>
    </dgm:pt>
    <dgm:pt modelId="{714E83E2-2277-439C-B827-282373C03639}" type="pres">
      <dgm:prSet presAssocID="{F03EDB34-797E-4DD5-AC67-EC688713C599}" presName="rootComposite" presStyleCnt="0"/>
      <dgm:spPr/>
    </dgm:pt>
    <dgm:pt modelId="{B4094428-239C-46CA-B7FB-3F2D45177BE6}" type="pres">
      <dgm:prSet presAssocID="{F03EDB34-797E-4DD5-AC67-EC688713C599}" presName="rootText" presStyleLbl="node3" presStyleIdx="3" presStyleCnt="19">
        <dgm:presLayoutVars>
          <dgm:chPref val="3"/>
        </dgm:presLayoutVars>
      </dgm:prSet>
      <dgm:spPr/>
    </dgm:pt>
    <dgm:pt modelId="{EA1C74E4-FF9E-4C32-A3CA-BF01923E2E1E}" type="pres">
      <dgm:prSet presAssocID="{F03EDB34-797E-4DD5-AC67-EC688713C599}" presName="rootConnector" presStyleLbl="node3" presStyleIdx="3" presStyleCnt="19"/>
      <dgm:spPr/>
    </dgm:pt>
    <dgm:pt modelId="{3F2DC057-E510-48E3-97F1-9DEDAAE4A0F8}" type="pres">
      <dgm:prSet presAssocID="{F03EDB34-797E-4DD5-AC67-EC688713C599}" presName="hierChild4" presStyleCnt="0"/>
      <dgm:spPr/>
    </dgm:pt>
    <dgm:pt modelId="{B9A0DB06-52D2-48D4-ADDE-981135DDB59A}" type="pres">
      <dgm:prSet presAssocID="{F03EDB34-797E-4DD5-AC67-EC688713C599}" presName="hierChild5" presStyleCnt="0"/>
      <dgm:spPr/>
    </dgm:pt>
    <dgm:pt modelId="{88DE45AE-409F-4DF3-B10C-A46BC929148A}" type="pres">
      <dgm:prSet presAssocID="{8CD39C00-9FFD-44EB-ADAC-AE8A68E68EF3}" presName="Name37" presStyleLbl="parChTrans1D3" presStyleIdx="4" presStyleCnt="19"/>
      <dgm:spPr/>
    </dgm:pt>
    <dgm:pt modelId="{66D2C775-5113-472E-9394-210C792B10AB}" type="pres">
      <dgm:prSet presAssocID="{17B8C18B-5E6C-4C12-8280-CF34CA1DB662}" presName="hierRoot2" presStyleCnt="0">
        <dgm:presLayoutVars>
          <dgm:hierBranch val="init"/>
        </dgm:presLayoutVars>
      </dgm:prSet>
      <dgm:spPr/>
    </dgm:pt>
    <dgm:pt modelId="{F71690CC-6B4F-4C96-8EE1-F6BFDB027D4B}" type="pres">
      <dgm:prSet presAssocID="{17B8C18B-5E6C-4C12-8280-CF34CA1DB662}" presName="rootComposite" presStyleCnt="0"/>
      <dgm:spPr/>
    </dgm:pt>
    <dgm:pt modelId="{8E310211-A18A-4B7D-98DF-53B0E13363CF}" type="pres">
      <dgm:prSet presAssocID="{17B8C18B-5E6C-4C12-8280-CF34CA1DB662}" presName="rootText" presStyleLbl="node3" presStyleIdx="4" presStyleCnt="19">
        <dgm:presLayoutVars>
          <dgm:chPref val="3"/>
        </dgm:presLayoutVars>
      </dgm:prSet>
      <dgm:spPr/>
    </dgm:pt>
    <dgm:pt modelId="{6F922939-6041-44DD-A9DD-9142CCB61B62}" type="pres">
      <dgm:prSet presAssocID="{17B8C18B-5E6C-4C12-8280-CF34CA1DB662}" presName="rootConnector" presStyleLbl="node3" presStyleIdx="4" presStyleCnt="19"/>
      <dgm:spPr/>
    </dgm:pt>
    <dgm:pt modelId="{73917BE4-109A-402F-85F2-0766E752891D}" type="pres">
      <dgm:prSet presAssocID="{17B8C18B-5E6C-4C12-8280-CF34CA1DB662}" presName="hierChild4" presStyleCnt="0"/>
      <dgm:spPr/>
    </dgm:pt>
    <dgm:pt modelId="{4D755BAE-3360-46F2-B9BF-AB0B40E8BBD8}" type="pres">
      <dgm:prSet presAssocID="{17B8C18B-5E6C-4C12-8280-CF34CA1DB662}" presName="hierChild5" presStyleCnt="0"/>
      <dgm:spPr/>
    </dgm:pt>
    <dgm:pt modelId="{4772F757-C45F-4FE2-B05E-7B6CE709BB25}" type="pres">
      <dgm:prSet presAssocID="{DF1D5C03-924E-4523-B0DC-0692DBD6C5DF}" presName="hierChild5" presStyleCnt="0"/>
      <dgm:spPr/>
    </dgm:pt>
    <dgm:pt modelId="{2120F0E2-6CBF-4118-81E8-D348AC076EDA}" type="pres">
      <dgm:prSet presAssocID="{FE077322-F4F2-4F30-A45E-CCABB1420D70}" presName="Name37" presStyleLbl="parChTrans1D2" presStyleIdx="1" presStyleCnt="7"/>
      <dgm:spPr/>
    </dgm:pt>
    <dgm:pt modelId="{3765BA4E-2627-44CC-934D-D9B43D62C600}" type="pres">
      <dgm:prSet presAssocID="{E362314E-C88D-4DBF-BFF1-825D2F1557BC}" presName="hierRoot2" presStyleCnt="0">
        <dgm:presLayoutVars>
          <dgm:hierBranch val="init"/>
        </dgm:presLayoutVars>
      </dgm:prSet>
      <dgm:spPr/>
    </dgm:pt>
    <dgm:pt modelId="{17880503-D19D-437F-A18A-344F46E366C0}" type="pres">
      <dgm:prSet presAssocID="{E362314E-C88D-4DBF-BFF1-825D2F1557BC}" presName="rootComposite" presStyleCnt="0"/>
      <dgm:spPr/>
    </dgm:pt>
    <dgm:pt modelId="{347D4B0F-A8F4-470B-A43B-95E4B9D961F9}" type="pres">
      <dgm:prSet presAssocID="{E362314E-C88D-4DBF-BFF1-825D2F1557BC}" presName="rootText" presStyleLbl="node2" presStyleIdx="1" presStyleCnt="5">
        <dgm:presLayoutVars>
          <dgm:chPref val="3"/>
        </dgm:presLayoutVars>
      </dgm:prSet>
      <dgm:spPr/>
    </dgm:pt>
    <dgm:pt modelId="{B2538914-A560-43D0-8409-79E527E11361}" type="pres">
      <dgm:prSet presAssocID="{E362314E-C88D-4DBF-BFF1-825D2F1557BC}" presName="rootConnector" presStyleLbl="node2" presStyleIdx="1" presStyleCnt="5"/>
      <dgm:spPr/>
    </dgm:pt>
    <dgm:pt modelId="{9E920707-48A9-4EE3-A258-106B5CAA9E5D}" type="pres">
      <dgm:prSet presAssocID="{E362314E-C88D-4DBF-BFF1-825D2F1557BC}" presName="hierChild4" presStyleCnt="0"/>
      <dgm:spPr/>
    </dgm:pt>
    <dgm:pt modelId="{C478F204-62E2-4222-AF74-29CBBE5410D6}" type="pres">
      <dgm:prSet presAssocID="{54136848-6CBA-4A8C-9D99-25EE32B0706D}" presName="Name37" presStyleLbl="parChTrans1D3" presStyleIdx="5" presStyleCnt="19"/>
      <dgm:spPr/>
    </dgm:pt>
    <dgm:pt modelId="{A6BDA88C-EC0C-4B3B-A96F-DB6A2F832F54}" type="pres">
      <dgm:prSet presAssocID="{5F2CC46C-C8BF-4E97-922F-B42A204BAA1E}" presName="hierRoot2" presStyleCnt="0">
        <dgm:presLayoutVars>
          <dgm:hierBranch val="init"/>
        </dgm:presLayoutVars>
      </dgm:prSet>
      <dgm:spPr/>
    </dgm:pt>
    <dgm:pt modelId="{E58F2B33-77C5-4EEC-BE81-2357EDD5F526}" type="pres">
      <dgm:prSet presAssocID="{5F2CC46C-C8BF-4E97-922F-B42A204BAA1E}" presName="rootComposite" presStyleCnt="0"/>
      <dgm:spPr/>
    </dgm:pt>
    <dgm:pt modelId="{998F4061-822C-4FC2-B0F6-210C19D2C734}" type="pres">
      <dgm:prSet presAssocID="{5F2CC46C-C8BF-4E97-922F-B42A204BAA1E}" presName="rootText" presStyleLbl="node3" presStyleIdx="5" presStyleCnt="19">
        <dgm:presLayoutVars>
          <dgm:chPref val="3"/>
        </dgm:presLayoutVars>
      </dgm:prSet>
      <dgm:spPr/>
    </dgm:pt>
    <dgm:pt modelId="{FD52B47D-DB93-40B5-ACA3-E8E14285277F}" type="pres">
      <dgm:prSet presAssocID="{5F2CC46C-C8BF-4E97-922F-B42A204BAA1E}" presName="rootConnector" presStyleLbl="node3" presStyleIdx="5" presStyleCnt="19"/>
      <dgm:spPr/>
    </dgm:pt>
    <dgm:pt modelId="{8FDE1C55-339F-4BE7-A52E-27E183D9357A}" type="pres">
      <dgm:prSet presAssocID="{5F2CC46C-C8BF-4E97-922F-B42A204BAA1E}" presName="hierChild4" presStyleCnt="0"/>
      <dgm:spPr/>
    </dgm:pt>
    <dgm:pt modelId="{0188B715-A13E-4262-9CA0-1CB2DB7AA094}" type="pres">
      <dgm:prSet presAssocID="{5F2CC46C-C8BF-4E97-922F-B42A204BAA1E}" presName="hierChild5" presStyleCnt="0"/>
      <dgm:spPr/>
    </dgm:pt>
    <dgm:pt modelId="{8AEC6AC2-2567-44E9-A1CB-4183CCA5F872}" type="pres">
      <dgm:prSet presAssocID="{1E09FF82-B2C6-4E3A-8B85-590917220471}" presName="Name37" presStyleLbl="parChTrans1D3" presStyleIdx="6" presStyleCnt="19"/>
      <dgm:spPr/>
    </dgm:pt>
    <dgm:pt modelId="{30F9793E-BC69-45BD-AD6E-259EAE0D5FFC}" type="pres">
      <dgm:prSet presAssocID="{32DEAC1E-B281-43C4-B9DD-89D27DB65080}" presName="hierRoot2" presStyleCnt="0">
        <dgm:presLayoutVars>
          <dgm:hierBranch val="init"/>
        </dgm:presLayoutVars>
      </dgm:prSet>
      <dgm:spPr/>
    </dgm:pt>
    <dgm:pt modelId="{4C32530D-CF35-4705-A018-E13244B257CB}" type="pres">
      <dgm:prSet presAssocID="{32DEAC1E-B281-43C4-B9DD-89D27DB65080}" presName="rootComposite" presStyleCnt="0"/>
      <dgm:spPr/>
    </dgm:pt>
    <dgm:pt modelId="{6860A5EB-076D-4E28-AC28-9CEB857714E6}" type="pres">
      <dgm:prSet presAssocID="{32DEAC1E-B281-43C4-B9DD-89D27DB65080}" presName="rootText" presStyleLbl="node3" presStyleIdx="6" presStyleCnt="19">
        <dgm:presLayoutVars>
          <dgm:chPref val="3"/>
        </dgm:presLayoutVars>
      </dgm:prSet>
      <dgm:spPr/>
    </dgm:pt>
    <dgm:pt modelId="{A4F6B337-7819-4D0C-9D67-427EE00BB16D}" type="pres">
      <dgm:prSet presAssocID="{32DEAC1E-B281-43C4-B9DD-89D27DB65080}" presName="rootConnector" presStyleLbl="node3" presStyleIdx="6" presStyleCnt="19"/>
      <dgm:spPr/>
    </dgm:pt>
    <dgm:pt modelId="{2B5CEF3A-8CB5-4478-AB9B-CD7D461AF267}" type="pres">
      <dgm:prSet presAssocID="{32DEAC1E-B281-43C4-B9DD-89D27DB65080}" presName="hierChild4" presStyleCnt="0"/>
      <dgm:spPr/>
    </dgm:pt>
    <dgm:pt modelId="{E4943334-30CB-4B73-8EC1-1BD9B240DCB0}" type="pres">
      <dgm:prSet presAssocID="{32DEAC1E-B281-43C4-B9DD-89D27DB65080}" presName="hierChild5" presStyleCnt="0"/>
      <dgm:spPr/>
    </dgm:pt>
    <dgm:pt modelId="{131D2F7B-0C4A-4233-BFEC-664175646E85}" type="pres">
      <dgm:prSet presAssocID="{1132B5D0-9B4B-44F9-BF7A-322F0D61B95E}" presName="Name37" presStyleLbl="parChTrans1D3" presStyleIdx="7" presStyleCnt="19"/>
      <dgm:spPr/>
    </dgm:pt>
    <dgm:pt modelId="{27F61D63-3066-403E-BE9D-F7F4801332F3}" type="pres">
      <dgm:prSet presAssocID="{C959AF4B-3775-4578-986A-9ABFC5D88237}" presName="hierRoot2" presStyleCnt="0">
        <dgm:presLayoutVars>
          <dgm:hierBranch val="init"/>
        </dgm:presLayoutVars>
      </dgm:prSet>
      <dgm:spPr/>
    </dgm:pt>
    <dgm:pt modelId="{625E6618-CEA6-473C-BCDC-B385CC369171}" type="pres">
      <dgm:prSet presAssocID="{C959AF4B-3775-4578-986A-9ABFC5D88237}" presName="rootComposite" presStyleCnt="0"/>
      <dgm:spPr/>
    </dgm:pt>
    <dgm:pt modelId="{CB6055DE-CCDE-460C-A305-C890FE578B27}" type="pres">
      <dgm:prSet presAssocID="{C959AF4B-3775-4578-986A-9ABFC5D88237}" presName="rootText" presStyleLbl="node3" presStyleIdx="7" presStyleCnt="19">
        <dgm:presLayoutVars>
          <dgm:chPref val="3"/>
        </dgm:presLayoutVars>
      </dgm:prSet>
      <dgm:spPr/>
    </dgm:pt>
    <dgm:pt modelId="{99FAC0C2-2D89-4947-A130-591E7E91CA7A}" type="pres">
      <dgm:prSet presAssocID="{C959AF4B-3775-4578-986A-9ABFC5D88237}" presName="rootConnector" presStyleLbl="node3" presStyleIdx="7" presStyleCnt="19"/>
      <dgm:spPr/>
    </dgm:pt>
    <dgm:pt modelId="{A34884DB-5F5D-4E0E-BEFB-79D5CF5F8E23}" type="pres">
      <dgm:prSet presAssocID="{C959AF4B-3775-4578-986A-9ABFC5D88237}" presName="hierChild4" presStyleCnt="0"/>
      <dgm:spPr/>
    </dgm:pt>
    <dgm:pt modelId="{6FC086E8-6CB9-424D-9350-DB6A053835E8}" type="pres">
      <dgm:prSet presAssocID="{C959AF4B-3775-4578-986A-9ABFC5D88237}" presName="hierChild5" presStyleCnt="0"/>
      <dgm:spPr/>
    </dgm:pt>
    <dgm:pt modelId="{0FB0D798-9213-4A06-B6DA-2F7DF754B81C}" type="pres">
      <dgm:prSet presAssocID="{C0E4C27A-73CD-4A6F-8D0E-87A25B4AA372}" presName="Name37" presStyleLbl="parChTrans1D3" presStyleIdx="8" presStyleCnt="19"/>
      <dgm:spPr/>
    </dgm:pt>
    <dgm:pt modelId="{19BE07B4-9083-416D-BAC1-72D7A52F0EDE}" type="pres">
      <dgm:prSet presAssocID="{370DB9E9-43CB-4008-9006-7DD60D735966}" presName="hierRoot2" presStyleCnt="0">
        <dgm:presLayoutVars>
          <dgm:hierBranch val="init"/>
        </dgm:presLayoutVars>
      </dgm:prSet>
      <dgm:spPr/>
    </dgm:pt>
    <dgm:pt modelId="{59787253-A567-4A0B-B2C0-33BCA1AF31D3}" type="pres">
      <dgm:prSet presAssocID="{370DB9E9-43CB-4008-9006-7DD60D735966}" presName="rootComposite" presStyleCnt="0"/>
      <dgm:spPr/>
    </dgm:pt>
    <dgm:pt modelId="{53486602-1314-4F84-BD71-3CA13AD76426}" type="pres">
      <dgm:prSet presAssocID="{370DB9E9-43CB-4008-9006-7DD60D735966}" presName="rootText" presStyleLbl="node3" presStyleIdx="8" presStyleCnt="19">
        <dgm:presLayoutVars>
          <dgm:chPref val="3"/>
        </dgm:presLayoutVars>
      </dgm:prSet>
      <dgm:spPr/>
    </dgm:pt>
    <dgm:pt modelId="{413EE154-F2C1-4DA0-950A-E91E7264B2D6}" type="pres">
      <dgm:prSet presAssocID="{370DB9E9-43CB-4008-9006-7DD60D735966}" presName="rootConnector" presStyleLbl="node3" presStyleIdx="8" presStyleCnt="19"/>
      <dgm:spPr/>
    </dgm:pt>
    <dgm:pt modelId="{37C6B97F-41F8-4B3F-B0E1-C9425C1F1BAC}" type="pres">
      <dgm:prSet presAssocID="{370DB9E9-43CB-4008-9006-7DD60D735966}" presName="hierChild4" presStyleCnt="0"/>
      <dgm:spPr/>
    </dgm:pt>
    <dgm:pt modelId="{8FBF7D98-A3EB-4EE6-8B53-0ACECD854E8E}" type="pres">
      <dgm:prSet presAssocID="{370DB9E9-43CB-4008-9006-7DD60D735966}" presName="hierChild5" presStyleCnt="0"/>
      <dgm:spPr/>
    </dgm:pt>
    <dgm:pt modelId="{A8AD33F3-0D9B-40C5-AB8A-03212A294DAB}" type="pres">
      <dgm:prSet presAssocID="{08A5A9A1-781B-4422-970C-72DE1271071B}" presName="Name37" presStyleLbl="parChTrans1D3" presStyleIdx="9" presStyleCnt="19"/>
      <dgm:spPr/>
    </dgm:pt>
    <dgm:pt modelId="{FE16D527-38F6-462B-88D3-9B7599D58AEC}" type="pres">
      <dgm:prSet presAssocID="{32EF49FD-BC89-4B5A-A10A-1A6545DBF2C5}" presName="hierRoot2" presStyleCnt="0">
        <dgm:presLayoutVars>
          <dgm:hierBranch val="init"/>
        </dgm:presLayoutVars>
      </dgm:prSet>
      <dgm:spPr/>
    </dgm:pt>
    <dgm:pt modelId="{6944C23C-E055-4840-9DE8-4CA5EB189F93}" type="pres">
      <dgm:prSet presAssocID="{32EF49FD-BC89-4B5A-A10A-1A6545DBF2C5}" presName="rootComposite" presStyleCnt="0"/>
      <dgm:spPr/>
    </dgm:pt>
    <dgm:pt modelId="{2B4A190C-2177-4E0E-B66A-3C30180BEB1C}" type="pres">
      <dgm:prSet presAssocID="{32EF49FD-BC89-4B5A-A10A-1A6545DBF2C5}" presName="rootText" presStyleLbl="node3" presStyleIdx="9" presStyleCnt="19">
        <dgm:presLayoutVars>
          <dgm:chPref val="3"/>
        </dgm:presLayoutVars>
      </dgm:prSet>
      <dgm:spPr/>
    </dgm:pt>
    <dgm:pt modelId="{DD8F1CB9-6CD1-4BC6-B7FC-6F1FBC893B72}" type="pres">
      <dgm:prSet presAssocID="{32EF49FD-BC89-4B5A-A10A-1A6545DBF2C5}" presName="rootConnector" presStyleLbl="node3" presStyleIdx="9" presStyleCnt="19"/>
      <dgm:spPr/>
    </dgm:pt>
    <dgm:pt modelId="{BAD6E25E-6905-47BE-BDBA-D78E8ECC1394}" type="pres">
      <dgm:prSet presAssocID="{32EF49FD-BC89-4B5A-A10A-1A6545DBF2C5}" presName="hierChild4" presStyleCnt="0"/>
      <dgm:spPr/>
    </dgm:pt>
    <dgm:pt modelId="{CF87785B-7F13-4EEC-B9B6-65B225557849}" type="pres">
      <dgm:prSet presAssocID="{32EF49FD-BC89-4B5A-A10A-1A6545DBF2C5}" presName="hierChild5" presStyleCnt="0"/>
      <dgm:spPr/>
    </dgm:pt>
    <dgm:pt modelId="{1558CDE2-3225-4BDF-9680-14993833DDBC}" type="pres">
      <dgm:prSet presAssocID="{E362314E-C88D-4DBF-BFF1-825D2F1557BC}" presName="hierChild5" presStyleCnt="0"/>
      <dgm:spPr/>
    </dgm:pt>
    <dgm:pt modelId="{39B874CB-AFC0-439E-B06D-FBADFF59EF59}" type="pres">
      <dgm:prSet presAssocID="{52CF27D6-BFCD-4631-8946-30A370E50C37}" presName="Name37" presStyleLbl="parChTrans1D2" presStyleIdx="2" presStyleCnt="7"/>
      <dgm:spPr/>
    </dgm:pt>
    <dgm:pt modelId="{0702C3A9-8392-4AAF-AA07-E5A88868F892}" type="pres">
      <dgm:prSet presAssocID="{40861418-7C23-4854-82D2-BA8C161F8473}" presName="hierRoot2" presStyleCnt="0">
        <dgm:presLayoutVars>
          <dgm:hierBranch val="init"/>
        </dgm:presLayoutVars>
      </dgm:prSet>
      <dgm:spPr/>
    </dgm:pt>
    <dgm:pt modelId="{9FA2BD79-B353-4D09-97C6-C9E833E228D9}" type="pres">
      <dgm:prSet presAssocID="{40861418-7C23-4854-82D2-BA8C161F8473}" presName="rootComposite" presStyleCnt="0"/>
      <dgm:spPr/>
    </dgm:pt>
    <dgm:pt modelId="{BF0ADC1F-EB27-4414-A0ED-A587816B72A2}" type="pres">
      <dgm:prSet presAssocID="{40861418-7C23-4854-82D2-BA8C161F8473}" presName="rootText" presStyleLbl="node2" presStyleIdx="2" presStyleCnt="5">
        <dgm:presLayoutVars>
          <dgm:chPref val="3"/>
        </dgm:presLayoutVars>
      </dgm:prSet>
      <dgm:spPr/>
    </dgm:pt>
    <dgm:pt modelId="{65AB96AA-4065-4E53-84EA-B75DC797AC67}" type="pres">
      <dgm:prSet presAssocID="{40861418-7C23-4854-82D2-BA8C161F8473}" presName="rootConnector" presStyleLbl="node2" presStyleIdx="2" presStyleCnt="5"/>
      <dgm:spPr/>
    </dgm:pt>
    <dgm:pt modelId="{C2F5EBCB-4D07-4410-9F04-170250081AA8}" type="pres">
      <dgm:prSet presAssocID="{40861418-7C23-4854-82D2-BA8C161F8473}" presName="hierChild4" presStyleCnt="0"/>
      <dgm:spPr/>
    </dgm:pt>
    <dgm:pt modelId="{E96BBC5B-8D50-444D-A7F9-2BC16439BE75}" type="pres">
      <dgm:prSet presAssocID="{40861418-7C23-4854-82D2-BA8C161F8473}" presName="hierChild5" presStyleCnt="0"/>
      <dgm:spPr/>
    </dgm:pt>
    <dgm:pt modelId="{3D3FD9F7-1C64-4CA3-B311-0FBF8FC801C7}" type="pres">
      <dgm:prSet presAssocID="{A5F9D1A9-FD6E-4B0B-83FD-09A8F635C59B}" presName="Name37" presStyleLbl="parChTrans1D2" presStyleIdx="3" presStyleCnt="7"/>
      <dgm:spPr/>
    </dgm:pt>
    <dgm:pt modelId="{BC02573E-0EF9-4928-9B83-AC032E090F67}" type="pres">
      <dgm:prSet presAssocID="{C038B9B5-74A9-4070-B1FE-04510B0D637E}" presName="hierRoot2" presStyleCnt="0">
        <dgm:presLayoutVars>
          <dgm:hierBranch val="init"/>
        </dgm:presLayoutVars>
      </dgm:prSet>
      <dgm:spPr/>
    </dgm:pt>
    <dgm:pt modelId="{984ED49B-FEB4-4107-81C2-034FDCCFC321}" type="pres">
      <dgm:prSet presAssocID="{C038B9B5-74A9-4070-B1FE-04510B0D637E}" presName="rootComposite" presStyleCnt="0"/>
      <dgm:spPr/>
    </dgm:pt>
    <dgm:pt modelId="{19F3CE28-F94D-4E7E-A3FF-D5DBA7CBE6B1}" type="pres">
      <dgm:prSet presAssocID="{C038B9B5-74A9-4070-B1FE-04510B0D637E}" presName="rootText" presStyleLbl="node2" presStyleIdx="3" presStyleCnt="5">
        <dgm:presLayoutVars>
          <dgm:chPref val="3"/>
        </dgm:presLayoutVars>
      </dgm:prSet>
      <dgm:spPr/>
    </dgm:pt>
    <dgm:pt modelId="{DB9D3254-04B7-4165-8201-E24FC999EE25}" type="pres">
      <dgm:prSet presAssocID="{C038B9B5-74A9-4070-B1FE-04510B0D637E}" presName="rootConnector" presStyleLbl="node2" presStyleIdx="3" presStyleCnt="5"/>
      <dgm:spPr/>
    </dgm:pt>
    <dgm:pt modelId="{96ACDFAA-F801-4006-A806-E9DC6C5DCB3C}" type="pres">
      <dgm:prSet presAssocID="{C038B9B5-74A9-4070-B1FE-04510B0D637E}" presName="hierChild4" presStyleCnt="0"/>
      <dgm:spPr/>
    </dgm:pt>
    <dgm:pt modelId="{59EB5375-F5B5-4E3E-8428-F5854DD7D002}" type="pres">
      <dgm:prSet presAssocID="{987AFD05-ED35-48D3-9B07-A6D25F9B5A59}" presName="Name37" presStyleLbl="parChTrans1D3" presStyleIdx="10" presStyleCnt="19"/>
      <dgm:spPr/>
    </dgm:pt>
    <dgm:pt modelId="{DD934AF7-B055-4512-9087-775F44CDA92D}" type="pres">
      <dgm:prSet presAssocID="{AC27D209-ED8D-422B-92C2-905212BD70D5}" presName="hierRoot2" presStyleCnt="0">
        <dgm:presLayoutVars>
          <dgm:hierBranch val="init"/>
        </dgm:presLayoutVars>
      </dgm:prSet>
      <dgm:spPr/>
    </dgm:pt>
    <dgm:pt modelId="{C9525D54-3394-43FC-9DD3-EADECC4AF085}" type="pres">
      <dgm:prSet presAssocID="{AC27D209-ED8D-422B-92C2-905212BD70D5}" presName="rootComposite" presStyleCnt="0"/>
      <dgm:spPr/>
    </dgm:pt>
    <dgm:pt modelId="{6118FD2F-E253-4A7F-AA7A-1FD489D900A3}" type="pres">
      <dgm:prSet presAssocID="{AC27D209-ED8D-422B-92C2-905212BD70D5}" presName="rootText" presStyleLbl="node3" presStyleIdx="10" presStyleCnt="19">
        <dgm:presLayoutVars>
          <dgm:chPref val="3"/>
        </dgm:presLayoutVars>
      </dgm:prSet>
      <dgm:spPr/>
    </dgm:pt>
    <dgm:pt modelId="{8EA116B2-215E-4EE6-BCA5-79FCA8167377}" type="pres">
      <dgm:prSet presAssocID="{AC27D209-ED8D-422B-92C2-905212BD70D5}" presName="rootConnector" presStyleLbl="node3" presStyleIdx="10" presStyleCnt="19"/>
      <dgm:spPr/>
    </dgm:pt>
    <dgm:pt modelId="{19F8411B-C9BD-4674-B48D-D2583C707110}" type="pres">
      <dgm:prSet presAssocID="{AC27D209-ED8D-422B-92C2-905212BD70D5}" presName="hierChild4" presStyleCnt="0"/>
      <dgm:spPr/>
    </dgm:pt>
    <dgm:pt modelId="{85A3783E-7357-49F6-B00B-B3A00EC1C093}" type="pres">
      <dgm:prSet presAssocID="{AC27D209-ED8D-422B-92C2-905212BD70D5}" presName="hierChild5" presStyleCnt="0"/>
      <dgm:spPr/>
    </dgm:pt>
    <dgm:pt modelId="{8AA70DC6-A11D-48D5-B197-C081AA2BF392}" type="pres">
      <dgm:prSet presAssocID="{FD81D465-005A-489D-BFDA-C84C3F2F7409}" presName="Name37" presStyleLbl="parChTrans1D3" presStyleIdx="11" presStyleCnt="19"/>
      <dgm:spPr/>
    </dgm:pt>
    <dgm:pt modelId="{2B411BD4-081A-4BC3-9E79-4410214AFF9A}" type="pres">
      <dgm:prSet presAssocID="{E765670B-02B7-4919-87A3-183AC19072A3}" presName="hierRoot2" presStyleCnt="0">
        <dgm:presLayoutVars>
          <dgm:hierBranch val="init"/>
        </dgm:presLayoutVars>
      </dgm:prSet>
      <dgm:spPr/>
    </dgm:pt>
    <dgm:pt modelId="{FF43195B-705D-4FB8-BCC2-257A592CFFF5}" type="pres">
      <dgm:prSet presAssocID="{E765670B-02B7-4919-87A3-183AC19072A3}" presName="rootComposite" presStyleCnt="0"/>
      <dgm:spPr/>
    </dgm:pt>
    <dgm:pt modelId="{ACF1BD9C-AA9C-4027-8F14-81A638E56A4E}" type="pres">
      <dgm:prSet presAssocID="{E765670B-02B7-4919-87A3-183AC19072A3}" presName="rootText" presStyleLbl="node3" presStyleIdx="11" presStyleCnt="19">
        <dgm:presLayoutVars>
          <dgm:chPref val="3"/>
        </dgm:presLayoutVars>
      </dgm:prSet>
      <dgm:spPr/>
    </dgm:pt>
    <dgm:pt modelId="{49D6E74C-3D9B-483E-9811-5E1F23E28958}" type="pres">
      <dgm:prSet presAssocID="{E765670B-02B7-4919-87A3-183AC19072A3}" presName="rootConnector" presStyleLbl="node3" presStyleIdx="11" presStyleCnt="19"/>
      <dgm:spPr/>
    </dgm:pt>
    <dgm:pt modelId="{F3B05D38-9758-40D0-9FD8-44961FCE8F4D}" type="pres">
      <dgm:prSet presAssocID="{E765670B-02B7-4919-87A3-183AC19072A3}" presName="hierChild4" presStyleCnt="0"/>
      <dgm:spPr/>
    </dgm:pt>
    <dgm:pt modelId="{923CF00E-4F3D-4AA5-B0EB-FB10BE51DFA1}" type="pres">
      <dgm:prSet presAssocID="{E765670B-02B7-4919-87A3-183AC19072A3}" presName="hierChild5" presStyleCnt="0"/>
      <dgm:spPr/>
    </dgm:pt>
    <dgm:pt modelId="{1B5868EA-C3CA-40BD-A33E-A72D284C4DC4}" type="pres">
      <dgm:prSet presAssocID="{F362CC68-0471-4D89-86BB-6BCECB486B11}" presName="Name37" presStyleLbl="parChTrans1D3" presStyleIdx="12" presStyleCnt="19"/>
      <dgm:spPr/>
    </dgm:pt>
    <dgm:pt modelId="{91C62AC1-9154-4225-ABF5-C0586910B0B7}" type="pres">
      <dgm:prSet presAssocID="{F5C32D27-BC63-4340-A68E-E37718EA037E}" presName="hierRoot2" presStyleCnt="0">
        <dgm:presLayoutVars>
          <dgm:hierBranch val="init"/>
        </dgm:presLayoutVars>
      </dgm:prSet>
      <dgm:spPr/>
    </dgm:pt>
    <dgm:pt modelId="{BDA3D649-B65B-4EDA-87E9-C6C6CC47ABDC}" type="pres">
      <dgm:prSet presAssocID="{F5C32D27-BC63-4340-A68E-E37718EA037E}" presName="rootComposite" presStyleCnt="0"/>
      <dgm:spPr/>
    </dgm:pt>
    <dgm:pt modelId="{AA8CC3A2-09D6-44CC-9244-A72C84E19748}" type="pres">
      <dgm:prSet presAssocID="{F5C32D27-BC63-4340-A68E-E37718EA037E}" presName="rootText" presStyleLbl="node3" presStyleIdx="12" presStyleCnt="19">
        <dgm:presLayoutVars>
          <dgm:chPref val="3"/>
        </dgm:presLayoutVars>
      </dgm:prSet>
      <dgm:spPr/>
    </dgm:pt>
    <dgm:pt modelId="{BB739B51-2383-4E54-82A3-E26D9FD40E25}" type="pres">
      <dgm:prSet presAssocID="{F5C32D27-BC63-4340-A68E-E37718EA037E}" presName="rootConnector" presStyleLbl="node3" presStyleIdx="12" presStyleCnt="19"/>
      <dgm:spPr/>
    </dgm:pt>
    <dgm:pt modelId="{C0F80E20-F996-4961-9AC0-ECA11A2DD94C}" type="pres">
      <dgm:prSet presAssocID="{F5C32D27-BC63-4340-A68E-E37718EA037E}" presName="hierChild4" presStyleCnt="0"/>
      <dgm:spPr/>
    </dgm:pt>
    <dgm:pt modelId="{ABC81270-1F01-42F4-B8B9-F0A4E2F4E2EB}" type="pres">
      <dgm:prSet presAssocID="{F5C32D27-BC63-4340-A68E-E37718EA037E}" presName="hierChild5" presStyleCnt="0"/>
      <dgm:spPr/>
    </dgm:pt>
    <dgm:pt modelId="{316BF960-6B68-40AE-8A00-52F1250E2FE9}" type="pres">
      <dgm:prSet presAssocID="{CDE16C23-1936-40DB-AEF8-2B2ED0ACBF24}" presName="Name37" presStyleLbl="parChTrans1D3" presStyleIdx="13" presStyleCnt="19"/>
      <dgm:spPr/>
    </dgm:pt>
    <dgm:pt modelId="{88AF5F80-BD53-4D41-801A-C0FCF519B2DE}" type="pres">
      <dgm:prSet presAssocID="{4EC2F71B-D7E5-4293-BF25-312BFEAC9A8D}" presName="hierRoot2" presStyleCnt="0">
        <dgm:presLayoutVars>
          <dgm:hierBranch val="init"/>
        </dgm:presLayoutVars>
      </dgm:prSet>
      <dgm:spPr/>
    </dgm:pt>
    <dgm:pt modelId="{73C6C0C9-558F-4DD0-9627-AA1C9EB34500}" type="pres">
      <dgm:prSet presAssocID="{4EC2F71B-D7E5-4293-BF25-312BFEAC9A8D}" presName="rootComposite" presStyleCnt="0"/>
      <dgm:spPr/>
    </dgm:pt>
    <dgm:pt modelId="{F4AC447D-6177-47C1-9DE9-6689F6F67FD5}" type="pres">
      <dgm:prSet presAssocID="{4EC2F71B-D7E5-4293-BF25-312BFEAC9A8D}" presName="rootText" presStyleLbl="node3" presStyleIdx="13" presStyleCnt="19">
        <dgm:presLayoutVars>
          <dgm:chPref val="3"/>
        </dgm:presLayoutVars>
      </dgm:prSet>
      <dgm:spPr/>
    </dgm:pt>
    <dgm:pt modelId="{BA448C7B-2B76-4D3A-AF73-624F1EB51FEB}" type="pres">
      <dgm:prSet presAssocID="{4EC2F71B-D7E5-4293-BF25-312BFEAC9A8D}" presName="rootConnector" presStyleLbl="node3" presStyleIdx="13" presStyleCnt="19"/>
      <dgm:spPr/>
    </dgm:pt>
    <dgm:pt modelId="{0494A934-541B-44B3-B7D7-5C3256282875}" type="pres">
      <dgm:prSet presAssocID="{4EC2F71B-D7E5-4293-BF25-312BFEAC9A8D}" presName="hierChild4" presStyleCnt="0"/>
      <dgm:spPr/>
    </dgm:pt>
    <dgm:pt modelId="{5518072E-24D1-434A-9197-9AF051E8A8BA}" type="pres">
      <dgm:prSet presAssocID="{4EC2F71B-D7E5-4293-BF25-312BFEAC9A8D}" presName="hierChild5" presStyleCnt="0"/>
      <dgm:spPr/>
    </dgm:pt>
    <dgm:pt modelId="{8DB576FB-0C43-4491-BA3C-D84DB8BE1D47}" type="pres">
      <dgm:prSet presAssocID="{C038B9B5-74A9-4070-B1FE-04510B0D637E}" presName="hierChild5" presStyleCnt="0"/>
      <dgm:spPr/>
    </dgm:pt>
    <dgm:pt modelId="{6B48B8F2-B3C2-4FE3-BDF7-1B0A6945A171}" type="pres">
      <dgm:prSet presAssocID="{41E13A23-4287-4773-84DE-7EBE0E9DC2F2}" presName="Name37" presStyleLbl="parChTrans1D2" presStyleIdx="4" presStyleCnt="7"/>
      <dgm:spPr/>
    </dgm:pt>
    <dgm:pt modelId="{108E7307-D34A-47E5-B03A-BE5EBDA81D7C}" type="pres">
      <dgm:prSet presAssocID="{65B834EC-4E54-401B-BBEF-46DD6EFE1846}" presName="hierRoot2" presStyleCnt="0">
        <dgm:presLayoutVars>
          <dgm:hierBranch val="init"/>
        </dgm:presLayoutVars>
      </dgm:prSet>
      <dgm:spPr/>
    </dgm:pt>
    <dgm:pt modelId="{DC78305A-2978-465E-9873-803CEE2FE9F1}" type="pres">
      <dgm:prSet presAssocID="{65B834EC-4E54-401B-BBEF-46DD6EFE1846}" presName="rootComposite" presStyleCnt="0"/>
      <dgm:spPr/>
    </dgm:pt>
    <dgm:pt modelId="{3E6816AC-1DF5-4CA1-AE8F-8AB0C07919E1}" type="pres">
      <dgm:prSet presAssocID="{65B834EC-4E54-401B-BBEF-46DD6EFE1846}" presName="rootText" presStyleLbl="node2" presStyleIdx="4" presStyleCnt="5">
        <dgm:presLayoutVars>
          <dgm:chPref val="3"/>
        </dgm:presLayoutVars>
      </dgm:prSet>
      <dgm:spPr/>
    </dgm:pt>
    <dgm:pt modelId="{7ED88F43-11B9-4B08-81B1-A87AF52D7984}" type="pres">
      <dgm:prSet presAssocID="{65B834EC-4E54-401B-BBEF-46DD6EFE1846}" presName="rootConnector" presStyleLbl="node2" presStyleIdx="4" presStyleCnt="5"/>
      <dgm:spPr/>
    </dgm:pt>
    <dgm:pt modelId="{AF0514F3-E3F1-4F57-A223-9CB219AE113D}" type="pres">
      <dgm:prSet presAssocID="{65B834EC-4E54-401B-BBEF-46DD6EFE1846}" presName="hierChild4" presStyleCnt="0"/>
      <dgm:spPr/>
    </dgm:pt>
    <dgm:pt modelId="{69B9A8A3-F653-481E-9E49-6519EBB1DEA8}" type="pres">
      <dgm:prSet presAssocID="{3BC4B154-2732-4A3E-AC1E-CDA929F0AAF0}" presName="Name37" presStyleLbl="parChTrans1D3" presStyleIdx="14" presStyleCnt="19"/>
      <dgm:spPr/>
    </dgm:pt>
    <dgm:pt modelId="{C8EAF3CA-18B6-4C57-AD59-0E3BF04A44B4}" type="pres">
      <dgm:prSet presAssocID="{50A1FEB4-9396-4237-A21B-276A1B9B3DB7}" presName="hierRoot2" presStyleCnt="0">
        <dgm:presLayoutVars>
          <dgm:hierBranch val="init"/>
        </dgm:presLayoutVars>
      </dgm:prSet>
      <dgm:spPr/>
    </dgm:pt>
    <dgm:pt modelId="{320D901F-5A56-4E80-9CC5-06B2CA240044}" type="pres">
      <dgm:prSet presAssocID="{50A1FEB4-9396-4237-A21B-276A1B9B3DB7}" presName="rootComposite" presStyleCnt="0"/>
      <dgm:spPr/>
    </dgm:pt>
    <dgm:pt modelId="{948E319D-58C2-4FB4-AD2D-899A9BE05F5A}" type="pres">
      <dgm:prSet presAssocID="{50A1FEB4-9396-4237-A21B-276A1B9B3DB7}" presName="rootText" presStyleLbl="node3" presStyleIdx="14" presStyleCnt="19">
        <dgm:presLayoutVars>
          <dgm:chPref val="3"/>
        </dgm:presLayoutVars>
      </dgm:prSet>
      <dgm:spPr/>
    </dgm:pt>
    <dgm:pt modelId="{6A535E1F-4E99-4F91-A101-1F5999F093DE}" type="pres">
      <dgm:prSet presAssocID="{50A1FEB4-9396-4237-A21B-276A1B9B3DB7}" presName="rootConnector" presStyleLbl="node3" presStyleIdx="14" presStyleCnt="19"/>
      <dgm:spPr/>
    </dgm:pt>
    <dgm:pt modelId="{68E9FBCC-6F2C-483E-AD6E-3C761E6C3EA5}" type="pres">
      <dgm:prSet presAssocID="{50A1FEB4-9396-4237-A21B-276A1B9B3DB7}" presName="hierChild4" presStyleCnt="0"/>
      <dgm:spPr/>
    </dgm:pt>
    <dgm:pt modelId="{53E5079D-AF64-49AA-9693-56A2D20BA8B9}" type="pres">
      <dgm:prSet presAssocID="{50A1FEB4-9396-4237-A21B-276A1B9B3DB7}" presName="hierChild5" presStyleCnt="0"/>
      <dgm:spPr/>
    </dgm:pt>
    <dgm:pt modelId="{4E41F8FE-0465-4B00-8113-8FEA800D4984}" type="pres">
      <dgm:prSet presAssocID="{B5042CA7-60FE-4D65-8DF7-124ABB4F3806}" presName="Name37" presStyleLbl="parChTrans1D3" presStyleIdx="15" presStyleCnt="19"/>
      <dgm:spPr/>
    </dgm:pt>
    <dgm:pt modelId="{AC4E0496-793E-4F89-8065-EF24A3E23865}" type="pres">
      <dgm:prSet presAssocID="{751FAC3B-953D-4C7F-B9B2-D1B920A38C03}" presName="hierRoot2" presStyleCnt="0">
        <dgm:presLayoutVars>
          <dgm:hierBranch val="init"/>
        </dgm:presLayoutVars>
      </dgm:prSet>
      <dgm:spPr/>
    </dgm:pt>
    <dgm:pt modelId="{119EC830-C324-459E-B102-1BD3ED61180B}" type="pres">
      <dgm:prSet presAssocID="{751FAC3B-953D-4C7F-B9B2-D1B920A38C03}" presName="rootComposite" presStyleCnt="0"/>
      <dgm:spPr/>
    </dgm:pt>
    <dgm:pt modelId="{DE52457D-D78B-4C88-B38C-C624E218E233}" type="pres">
      <dgm:prSet presAssocID="{751FAC3B-953D-4C7F-B9B2-D1B920A38C03}" presName="rootText" presStyleLbl="node3" presStyleIdx="15" presStyleCnt="19">
        <dgm:presLayoutVars>
          <dgm:chPref val="3"/>
        </dgm:presLayoutVars>
      </dgm:prSet>
      <dgm:spPr/>
    </dgm:pt>
    <dgm:pt modelId="{14A88BC5-4180-40D4-957C-6096F0CF9182}" type="pres">
      <dgm:prSet presAssocID="{751FAC3B-953D-4C7F-B9B2-D1B920A38C03}" presName="rootConnector" presStyleLbl="node3" presStyleIdx="15" presStyleCnt="19"/>
      <dgm:spPr/>
    </dgm:pt>
    <dgm:pt modelId="{154A6EBB-C2B5-42FE-B038-3B1386127236}" type="pres">
      <dgm:prSet presAssocID="{751FAC3B-953D-4C7F-B9B2-D1B920A38C03}" presName="hierChild4" presStyleCnt="0"/>
      <dgm:spPr/>
    </dgm:pt>
    <dgm:pt modelId="{4F371B4F-7B37-4906-834B-503C6B74511F}" type="pres">
      <dgm:prSet presAssocID="{751FAC3B-953D-4C7F-B9B2-D1B920A38C03}" presName="hierChild5" presStyleCnt="0"/>
      <dgm:spPr/>
    </dgm:pt>
    <dgm:pt modelId="{86C1FA18-7246-40B3-889E-9A238184AE0D}" type="pres">
      <dgm:prSet presAssocID="{DB8199C2-DF43-4FDF-8E99-5FAF60A56D31}" presName="Name37" presStyleLbl="parChTrans1D3" presStyleIdx="16" presStyleCnt="19"/>
      <dgm:spPr/>
    </dgm:pt>
    <dgm:pt modelId="{B018653A-01FE-4413-AC1E-302EE644F7F6}" type="pres">
      <dgm:prSet presAssocID="{263415DA-02C4-4F3D-8692-2786ADA0ECD7}" presName="hierRoot2" presStyleCnt="0">
        <dgm:presLayoutVars>
          <dgm:hierBranch val="init"/>
        </dgm:presLayoutVars>
      </dgm:prSet>
      <dgm:spPr/>
    </dgm:pt>
    <dgm:pt modelId="{9C7E185A-57DC-45E5-99B4-6BC559E46DD2}" type="pres">
      <dgm:prSet presAssocID="{263415DA-02C4-4F3D-8692-2786ADA0ECD7}" presName="rootComposite" presStyleCnt="0"/>
      <dgm:spPr/>
    </dgm:pt>
    <dgm:pt modelId="{C9A9CA54-0D85-47F5-B0F1-F530F094E416}" type="pres">
      <dgm:prSet presAssocID="{263415DA-02C4-4F3D-8692-2786ADA0ECD7}" presName="rootText" presStyleLbl="node3" presStyleIdx="16" presStyleCnt="19">
        <dgm:presLayoutVars>
          <dgm:chPref val="3"/>
        </dgm:presLayoutVars>
      </dgm:prSet>
      <dgm:spPr/>
    </dgm:pt>
    <dgm:pt modelId="{003E8D01-E297-49F0-A736-7FA27FF8B2CA}" type="pres">
      <dgm:prSet presAssocID="{263415DA-02C4-4F3D-8692-2786ADA0ECD7}" presName="rootConnector" presStyleLbl="node3" presStyleIdx="16" presStyleCnt="19"/>
      <dgm:spPr/>
    </dgm:pt>
    <dgm:pt modelId="{B0292BDC-4CA4-45C1-AE52-3B9E1270AFC1}" type="pres">
      <dgm:prSet presAssocID="{263415DA-02C4-4F3D-8692-2786ADA0ECD7}" presName="hierChild4" presStyleCnt="0"/>
      <dgm:spPr/>
    </dgm:pt>
    <dgm:pt modelId="{E4137C46-F203-402E-BCB5-81A3AA64EAC5}" type="pres">
      <dgm:prSet presAssocID="{263415DA-02C4-4F3D-8692-2786ADA0ECD7}" presName="hierChild5" presStyleCnt="0"/>
      <dgm:spPr/>
    </dgm:pt>
    <dgm:pt modelId="{89BB6BC1-2B02-4CEC-AAA1-70F5A6A976FE}" type="pres">
      <dgm:prSet presAssocID="{1C8419D5-4E88-4D4C-B081-EAA6B7F0E6A7}" presName="Name37" presStyleLbl="parChTrans1D3" presStyleIdx="17" presStyleCnt="19"/>
      <dgm:spPr/>
    </dgm:pt>
    <dgm:pt modelId="{BD298D86-292A-4CFA-B908-08CF3CE180BA}" type="pres">
      <dgm:prSet presAssocID="{6DBFC387-71D5-4348-ADD9-13F830CF8A98}" presName="hierRoot2" presStyleCnt="0">
        <dgm:presLayoutVars>
          <dgm:hierBranch val="init"/>
        </dgm:presLayoutVars>
      </dgm:prSet>
      <dgm:spPr/>
    </dgm:pt>
    <dgm:pt modelId="{9D63B475-E46B-4E0E-B986-F5EDE1F973E4}" type="pres">
      <dgm:prSet presAssocID="{6DBFC387-71D5-4348-ADD9-13F830CF8A98}" presName="rootComposite" presStyleCnt="0"/>
      <dgm:spPr/>
    </dgm:pt>
    <dgm:pt modelId="{6FDE53C6-3F7A-4315-984F-E35522E11451}" type="pres">
      <dgm:prSet presAssocID="{6DBFC387-71D5-4348-ADD9-13F830CF8A98}" presName="rootText" presStyleLbl="node3" presStyleIdx="17" presStyleCnt="19">
        <dgm:presLayoutVars>
          <dgm:chPref val="3"/>
        </dgm:presLayoutVars>
      </dgm:prSet>
      <dgm:spPr/>
    </dgm:pt>
    <dgm:pt modelId="{FC59D852-823A-4C29-8B4A-F4906E9BF9F0}" type="pres">
      <dgm:prSet presAssocID="{6DBFC387-71D5-4348-ADD9-13F830CF8A98}" presName="rootConnector" presStyleLbl="node3" presStyleIdx="17" presStyleCnt="19"/>
      <dgm:spPr/>
    </dgm:pt>
    <dgm:pt modelId="{AF4AABF1-2AF4-43A9-A5C9-356516915123}" type="pres">
      <dgm:prSet presAssocID="{6DBFC387-71D5-4348-ADD9-13F830CF8A98}" presName="hierChild4" presStyleCnt="0"/>
      <dgm:spPr/>
    </dgm:pt>
    <dgm:pt modelId="{4171159C-B08E-49B6-9E71-C59595EE5923}" type="pres">
      <dgm:prSet presAssocID="{6DBFC387-71D5-4348-ADD9-13F830CF8A98}" presName="hierChild5" presStyleCnt="0"/>
      <dgm:spPr/>
    </dgm:pt>
    <dgm:pt modelId="{FA066B0B-DE03-438B-9536-5494F63D6370}" type="pres">
      <dgm:prSet presAssocID="{B662D23D-12F6-4473-99E9-31AEE75D9DA0}" presName="Name37" presStyleLbl="parChTrans1D3" presStyleIdx="18" presStyleCnt="19"/>
      <dgm:spPr/>
    </dgm:pt>
    <dgm:pt modelId="{8498EBEE-F889-4EF3-9787-15F1F9C4D78F}" type="pres">
      <dgm:prSet presAssocID="{F1284722-DFB9-4596-BBF2-3344329CDE68}" presName="hierRoot2" presStyleCnt="0">
        <dgm:presLayoutVars>
          <dgm:hierBranch val="init"/>
        </dgm:presLayoutVars>
      </dgm:prSet>
      <dgm:spPr/>
    </dgm:pt>
    <dgm:pt modelId="{F867E816-8C5A-40D4-B111-A6C782D095F5}" type="pres">
      <dgm:prSet presAssocID="{F1284722-DFB9-4596-BBF2-3344329CDE68}" presName="rootComposite" presStyleCnt="0"/>
      <dgm:spPr/>
    </dgm:pt>
    <dgm:pt modelId="{9777AE05-2286-48B8-A66A-32A9A1CC753B}" type="pres">
      <dgm:prSet presAssocID="{F1284722-DFB9-4596-BBF2-3344329CDE68}" presName="rootText" presStyleLbl="node3" presStyleIdx="18" presStyleCnt="19">
        <dgm:presLayoutVars>
          <dgm:chPref val="3"/>
        </dgm:presLayoutVars>
      </dgm:prSet>
      <dgm:spPr/>
    </dgm:pt>
    <dgm:pt modelId="{6F40C77B-19E5-4FE8-BE18-C0FF17E2E2C2}" type="pres">
      <dgm:prSet presAssocID="{F1284722-DFB9-4596-BBF2-3344329CDE68}" presName="rootConnector" presStyleLbl="node3" presStyleIdx="18" presStyleCnt="19"/>
      <dgm:spPr/>
    </dgm:pt>
    <dgm:pt modelId="{85BCD3F6-3732-4DCA-8777-69E815829E4A}" type="pres">
      <dgm:prSet presAssocID="{F1284722-DFB9-4596-BBF2-3344329CDE68}" presName="hierChild4" presStyleCnt="0"/>
      <dgm:spPr/>
    </dgm:pt>
    <dgm:pt modelId="{563221D6-0C8F-49CA-9D0C-0D85AB7307E1}" type="pres">
      <dgm:prSet presAssocID="{F1284722-DFB9-4596-BBF2-3344329CDE68}" presName="hierChild5" presStyleCnt="0"/>
      <dgm:spPr/>
    </dgm:pt>
    <dgm:pt modelId="{8F3A19E7-A6E7-4968-A56E-A3A1623A55B9}" type="pres">
      <dgm:prSet presAssocID="{65B834EC-4E54-401B-BBEF-46DD6EFE1846}" presName="hierChild5" presStyleCnt="0"/>
      <dgm:spPr/>
    </dgm:pt>
    <dgm:pt modelId="{211825D7-9DC5-4290-B70F-F5E728C3EE39}" type="pres">
      <dgm:prSet presAssocID="{74ADE985-BFD4-44DE-A9FF-F2C62823B095}" presName="hierChild3" presStyleCnt="0"/>
      <dgm:spPr/>
    </dgm:pt>
    <dgm:pt modelId="{5A79DDF9-0C54-477E-B230-1E9E6B5BD7FD}" type="pres">
      <dgm:prSet presAssocID="{9CF38463-8FCF-4E09-94EC-AB3A0EA35961}" presName="Name111" presStyleLbl="parChTrans1D2" presStyleIdx="5" presStyleCnt="7"/>
      <dgm:spPr/>
    </dgm:pt>
    <dgm:pt modelId="{4049168C-621B-45EB-9BCF-F12956B7A442}" type="pres">
      <dgm:prSet presAssocID="{AD30FEF0-A539-4718-B96B-B1E1FA64D535}" presName="hierRoot3" presStyleCnt="0">
        <dgm:presLayoutVars>
          <dgm:hierBranch val="init"/>
        </dgm:presLayoutVars>
      </dgm:prSet>
      <dgm:spPr/>
    </dgm:pt>
    <dgm:pt modelId="{C73BC2CB-4571-494F-9173-AECF30EA0A96}" type="pres">
      <dgm:prSet presAssocID="{AD30FEF0-A539-4718-B96B-B1E1FA64D535}" presName="rootComposite3" presStyleCnt="0"/>
      <dgm:spPr/>
    </dgm:pt>
    <dgm:pt modelId="{FAD32670-BF83-4943-B067-AEF5527A1897}" type="pres">
      <dgm:prSet presAssocID="{AD30FEF0-A539-4718-B96B-B1E1FA64D535}" presName="rootText3" presStyleLbl="asst1" presStyleIdx="0" presStyleCnt="2">
        <dgm:presLayoutVars>
          <dgm:chPref val="3"/>
        </dgm:presLayoutVars>
      </dgm:prSet>
      <dgm:spPr/>
    </dgm:pt>
    <dgm:pt modelId="{7A092416-0A35-42BA-B7B6-D60D0ED5E382}" type="pres">
      <dgm:prSet presAssocID="{AD30FEF0-A539-4718-B96B-B1E1FA64D535}" presName="rootConnector3" presStyleLbl="asst1" presStyleIdx="0" presStyleCnt="2"/>
      <dgm:spPr/>
    </dgm:pt>
    <dgm:pt modelId="{64A416C5-BA34-4A12-8B92-CF22172BEDE2}" type="pres">
      <dgm:prSet presAssocID="{AD30FEF0-A539-4718-B96B-B1E1FA64D535}" presName="hierChild6" presStyleCnt="0"/>
      <dgm:spPr/>
    </dgm:pt>
    <dgm:pt modelId="{7E4EEBB1-98BF-46ED-9120-8487D4231302}" type="pres">
      <dgm:prSet presAssocID="{AD30FEF0-A539-4718-B96B-B1E1FA64D535}" presName="hierChild7" presStyleCnt="0"/>
      <dgm:spPr/>
    </dgm:pt>
    <dgm:pt modelId="{00EF73FF-3379-48E0-AFE5-1FCE09E801C8}" type="pres">
      <dgm:prSet presAssocID="{6088661D-5D05-40C9-9197-B4502DE92C0A}" presName="Name111" presStyleLbl="parChTrans1D2" presStyleIdx="6" presStyleCnt="7"/>
      <dgm:spPr/>
    </dgm:pt>
    <dgm:pt modelId="{D77E3748-E6BF-4D2F-99E8-C6BB675B3BA2}" type="pres">
      <dgm:prSet presAssocID="{52497525-61CD-4AD3-A3B9-03EEE6837F7E}" presName="hierRoot3" presStyleCnt="0">
        <dgm:presLayoutVars>
          <dgm:hierBranch val="init"/>
        </dgm:presLayoutVars>
      </dgm:prSet>
      <dgm:spPr/>
    </dgm:pt>
    <dgm:pt modelId="{6CFFE068-8161-40BA-9931-C9CEB0D22A30}" type="pres">
      <dgm:prSet presAssocID="{52497525-61CD-4AD3-A3B9-03EEE6837F7E}" presName="rootComposite3" presStyleCnt="0"/>
      <dgm:spPr/>
    </dgm:pt>
    <dgm:pt modelId="{690CFE68-AB0F-47ED-BC82-BD1BBF2B328A}" type="pres">
      <dgm:prSet presAssocID="{52497525-61CD-4AD3-A3B9-03EEE6837F7E}" presName="rootText3" presStyleLbl="asst1" presStyleIdx="1" presStyleCnt="2">
        <dgm:presLayoutVars>
          <dgm:chPref val="3"/>
        </dgm:presLayoutVars>
      </dgm:prSet>
      <dgm:spPr/>
    </dgm:pt>
    <dgm:pt modelId="{FE74E245-E363-4F4C-AF17-7A809E08BEFE}" type="pres">
      <dgm:prSet presAssocID="{52497525-61CD-4AD3-A3B9-03EEE6837F7E}" presName="rootConnector3" presStyleLbl="asst1" presStyleIdx="1" presStyleCnt="2"/>
      <dgm:spPr/>
    </dgm:pt>
    <dgm:pt modelId="{E3C08E5A-164B-4260-BF5A-424244060071}" type="pres">
      <dgm:prSet presAssocID="{52497525-61CD-4AD3-A3B9-03EEE6837F7E}" presName="hierChild6" presStyleCnt="0"/>
      <dgm:spPr/>
    </dgm:pt>
    <dgm:pt modelId="{012371A5-C641-4DBD-AB28-C10A463B6AC3}" type="pres">
      <dgm:prSet presAssocID="{52497525-61CD-4AD3-A3B9-03EEE6837F7E}" presName="hierChild7" presStyleCnt="0"/>
      <dgm:spPr/>
    </dgm:pt>
    <dgm:pt modelId="{A8AA6981-E946-4B54-AA9C-F699EF1EEFD3}" type="pres">
      <dgm:prSet presAssocID="{05F3BF6E-6F00-47C0-B761-7DE3A7057345}" presName="hierRoot1" presStyleCnt="0">
        <dgm:presLayoutVars>
          <dgm:hierBranch val="init"/>
        </dgm:presLayoutVars>
      </dgm:prSet>
      <dgm:spPr/>
    </dgm:pt>
    <dgm:pt modelId="{95D661FB-FEC0-4642-BEEE-2D0CEBF2A18B}" type="pres">
      <dgm:prSet presAssocID="{05F3BF6E-6F00-47C0-B761-7DE3A7057345}" presName="rootComposite1" presStyleCnt="0"/>
      <dgm:spPr/>
    </dgm:pt>
    <dgm:pt modelId="{FF428B6A-AC90-45CD-83FB-7416C407AC43}" type="pres">
      <dgm:prSet presAssocID="{05F3BF6E-6F00-47C0-B761-7DE3A7057345}" presName="rootText1" presStyleLbl="node0" presStyleIdx="1" presStyleCnt="3" custScaleX="113758" custScaleY="126503" custLinFactX="-13425" custLinFactY="196971" custLinFactNeighborX="-100000" custLinFactNeighborY="200000">
        <dgm:presLayoutVars>
          <dgm:chPref val="3"/>
        </dgm:presLayoutVars>
      </dgm:prSet>
      <dgm:spPr/>
    </dgm:pt>
    <dgm:pt modelId="{41985B62-1DBF-418D-B650-E596F302A892}" type="pres">
      <dgm:prSet presAssocID="{05F3BF6E-6F00-47C0-B761-7DE3A7057345}" presName="rootConnector1" presStyleLbl="asst0" presStyleIdx="0" presStyleCnt="0"/>
      <dgm:spPr/>
    </dgm:pt>
    <dgm:pt modelId="{CD39D70C-BDE4-436B-9713-60540F6A8BD1}" type="pres">
      <dgm:prSet presAssocID="{05F3BF6E-6F00-47C0-B761-7DE3A7057345}" presName="hierChild2" presStyleCnt="0"/>
      <dgm:spPr/>
    </dgm:pt>
    <dgm:pt modelId="{ACE51FC6-412D-4355-863A-208A35059513}" type="pres">
      <dgm:prSet presAssocID="{05F3BF6E-6F00-47C0-B761-7DE3A7057345}" presName="hierChild3" presStyleCnt="0"/>
      <dgm:spPr/>
    </dgm:pt>
    <dgm:pt modelId="{991749E5-319F-4D90-927C-C69CF1A3AD41}" type="pres">
      <dgm:prSet presAssocID="{1C7F37E7-F798-4D92-A793-53AE3FDF7133}" presName="hierRoot1" presStyleCnt="0">
        <dgm:presLayoutVars>
          <dgm:hierBranch val="init"/>
        </dgm:presLayoutVars>
      </dgm:prSet>
      <dgm:spPr/>
    </dgm:pt>
    <dgm:pt modelId="{8AD3BD54-1C08-493F-B059-731D2AC852AB}" type="pres">
      <dgm:prSet presAssocID="{1C7F37E7-F798-4D92-A793-53AE3FDF7133}" presName="rootComposite1" presStyleCnt="0"/>
      <dgm:spPr/>
    </dgm:pt>
    <dgm:pt modelId="{3C4E9401-2A39-415B-8952-76EDB34A78D5}" type="pres">
      <dgm:prSet presAssocID="{1C7F37E7-F798-4D92-A793-53AE3FDF7133}" presName="rootText1" presStyleLbl="node0" presStyleIdx="2" presStyleCnt="3" custScaleX="111242" custScaleY="138524" custLinFactX="-100000" custLinFactY="460926" custLinFactNeighborX="-135869" custLinFactNeighborY="500000">
        <dgm:presLayoutVars>
          <dgm:chPref val="3"/>
        </dgm:presLayoutVars>
      </dgm:prSet>
      <dgm:spPr/>
    </dgm:pt>
    <dgm:pt modelId="{A01A42D0-9F48-4B8B-8164-ADAABF029C0D}" type="pres">
      <dgm:prSet presAssocID="{1C7F37E7-F798-4D92-A793-53AE3FDF7133}" presName="rootConnector1" presStyleLbl="asst0" presStyleIdx="0" presStyleCnt="0"/>
      <dgm:spPr/>
    </dgm:pt>
    <dgm:pt modelId="{0BDD9EEA-7793-4D67-BC0D-9142662DEAB4}" type="pres">
      <dgm:prSet presAssocID="{1C7F37E7-F798-4D92-A793-53AE3FDF7133}" presName="hierChild2" presStyleCnt="0"/>
      <dgm:spPr/>
    </dgm:pt>
    <dgm:pt modelId="{BEEC9ED7-2548-4A58-BDB3-AE94AB52D641}" type="pres">
      <dgm:prSet presAssocID="{1C7F37E7-F798-4D92-A793-53AE3FDF7133}" presName="hierChild3" presStyleCnt="0"/>
      <dgm:spPr/>
    </dgm:pt>
  </dgm:ptLst>
  <dgm:cxnLst>
    <dgm:cxn modelId="{F05E7C01-A2D4-41AF-871E-D6A4A9C5CE5C}" type="presOf" srcId="{E20DED0B-03E7-412A-985C-59A0E30CB743}" destId="{9B17C090-27DB-4DE4-A460-9DF697DD5C4B}" srcOrd="1" destOrd="0" presId="urn:microsoft.com/office/officeart/2005/8/layout/orgChart1"/>
    <dgm:cxn modelId="{793C8F05-52F1-4B2F-B003-D786AEF44085}" type="presOf" srcId="{DF1D5C03-924E-4523-B0DC-0692DBD6C5DF}" destId="{4E33EEC1-754F-4791-971F-09685E4DA694}" srcOrd="1" destOrd="0" presId="urn:microsoft.com/office/officeart/2005/8/layout/orgChart1"/>
    <dgm:cxn modelId="{1BCB530B-B1B2-475A-B75C-EABDBEC8B4B7}" srcId="{1F78D4ED-3560-4904-A5E7-ACE1C198E6F0}" destId="{05F3BF6E-6F00-47C0-B761-7DE3A7057345}" srcOrd="1" destOrd="0" parTransId="{0B63A548-7A51-48C2-BBD4-7AD688944EED}" sibTransId="{9C876A01-E4AC-475D-9EE9-FE4175422972}"/>
    <dgm:cxn modelId="{62EFB10C-76B3-4654-844D-747F8C76E5AF}" srcId="{DF1D5C03-924E-4523-B0DC-0692DBD6C5DF}" destId="{17B8C18B-5E6C-4C12-8280-CF34CA1DB662}" srcOrd="4" destOrd="0" parTransId="{8CD39C00-9FFD-44EB-ADAC-AE8A68E68EF3}" sibTransId="{E9B26D44-F276-4B27-A343-D6910371F79C}"/>
    <dgm:cxn modelId="{B7E59110-6D65-4FA2-9109-B92C8A296094}" type="presOf" srcId="{DB8199C2-DF43-4FDF-8E99-5FAF60A56D31}" destId="{86C1FA18-7246-40B3-889E-9A238184AE0D}" srcOrd="0" destOrd="0" presId="urn:microsoft.com/office/officeart/2005/8/layout/orgChart1"/>
    <dgm:cxn modelId="{1359DD10-275E-4C70-83AA-CAA38A6539F5}" type="presOf" srcId="{F1284722-DFB9-4596-BBF2-3344329CDE68}" destId="{6F40C77B-19E5-4FE8-BE18-C0FF17E2E2C2}" srcOrd="1" destOrd="0" presId="urn:microsoft.com/office/officeart/2005/8/layout/orgChart1"/>
    <dgm:cxn modelId="{754B0214-FFC1-4C72-94E8-A8B08C66B4B2}" srcId="{74ADE985-BFD4-44DE-A9FF-F2C62823B095}" destId="{40861418-7C23-4854-82D2-BA8C161F8473}" srcOrd="4" destOrd="0" parTransId="{52CF27D6-BFCD-4631-8946-30A370E50C37}" sibTransId="{88E88EE8-8D5C-43CC-BCC0-917FC7F8C783}"/>
    <dgm:cxn modelId="{3BE7AB17-289E-4549-9261-6C471FB32680}" srcId="{C038B9B5-74A9-4070-B1FE-04510B0D637E}" destId="{4EC2F71B-D7E5-4293-BF25-312BFEAC9A8D}" srcOrd="3" destOrd="0" parTransId="{CDE16C23-1936-40DB-AEF8-2B2ED0ACBF24}" sibTransId="{105A9724-F1C4-4AA5-8AA9-834DF43A7AA1}"/>
    <dgm:cxn modelId="{45FBB417-000A-4B19-AA02-B5E232C889C7}" type="presOf" srcId="{4EC2F71B-D7E5-4293-BF25-312BFEAC9A8D}" destId="{BA448C7B-2B76-4D3A-AF73-624F1EB51FEB}" srcOrd="1" destOrd="0" presId="urn:microsoft.com/office/officeart/2005/8/layout/orgChart1"/>
    <dgm:cxn modelId="{FF4F1118-F96C-4DE7-8B72-48613288D9AE}" type="presOf" srcId="{32DEAC1E-B281-43C4-B9DD-89D27DB65080}" destId="{A4F6B337-7819-4D0C-9D67-427EE00BB16D}" srcOrd="1" destOrd="0" presId="urn:microsoft.com/office/officeart/2005/8/layout/orgChart1"/>
    <dgm:cxn modelId="{4C6F4C19-E184-495E-A002-39C42BAC1D3D}" type="presOf" srcId="{8CD39C00-9FFD-44EB-ADAC-AE8A68E68EF3}" destId="{88DE45AE-409F-4DF3-B10C-A46BC929148A}" srcOrd="0" destOrd="0" presId="urn:microsoft.com/office/officeart/2005/8/layout/orgChart1"/>
    <dgm:cxn modelId="{8700941B-7142-4EE8-9F4D-B69B878BD19D}" type="presOf" srcId="{A5F9D1A9-FD6E-4B0B-83FD-09A8F635C59B}" destId="{3D3FD9F7-1C64-4CA3-B311-0FBF8FC801C7}" srcOrd="0" destOrd="0" presId="urn:microsoft.com/office/officeart/2005/8/layout/orgChart1"/>
    <dgm:cxn modelId="{20973520-D43D-4551-A28A-DE21B7F3BF2B}" srcId="{1F78D4ED-3560-4904-A5E7-ACE1C198E6F0}" destId="{1C7F37E7-F798-4D92-A793-53AE3FDF7133}" srcOrd="2" destOrd="0" parTransId="{931DBEC7-B07B-4098-9DB8-6D2351C3985A}" sibTransId="{1CA50C40-2724-46E0-A77F-7A9CC4C357E6}"/>
    <dgm:cxn modelId="{FBD2C722-429A-4110-B1C3-87A0EDCCBFAC}" type="presOf" srcId="{54136848-6CBA-4A8C-9D99-25EE32B0706D}" destId="{C478F204-62E2-4222-AF74-29CBBE5410D6}" srcOrd="0" destOrd="0" presId="urn:microsoft.com/office/officeart/2005/8/layout/orgChart1"/>
    <dgm:cxn modelId="{A64EF622-1D90-43CF-B438-4A51973BC8F7}" type="presOf" srcId="{C0E4C27A-73CD-4A6F-8D0E-87A25B4AA372}" destId="{0FB0D798-9213-4A06-B6DA-2F7DF754B81C}" srcOrd="0" destOrd="0" presId="urn:microsoft.com/office/officeart/2005/8/layout/orgChart1"/>
    <dgm:cxn modelId="{E2060823-936C-4879-8606-4B4EEC7CD58F}" type="presOf" srcId="{6088661D-5D05-40C9-9197-B4502DE92C0A}" destId="{00EF73FF-3379-48E0-AFE5-1FCE09E801C8}" srcOrd="0" destOrd="0" presId="urn:microsoft.com/office/officeart/2005/8/layout/orgChart1"/>
    <dgm:cxn modelId="{09F85223-8705-43FF-A442-16AFD40624B5}" type="presOf" srcId="{AD30FEF0-A539-4718-B96B-B1E1FA64D535}" destId="{FAD32670-BF83-4943-B067-AEF5527A1897}" srcOrd="0" destOrd="0" presId="urn:microsoft.com/office/officeart/2005/8/layout/orgChart1"/>
    <dgm:cxn modelId="{9968FC2A-7553-4F2D-ACDA-BCC7012D1CA0}" srcId="{E362314E-C88D-4DBF-BFF1-825D2F1557BC}" destId="{5F2CC46C-C8BF-4E97-922F-B42A204BAA1E}" srcOrd="0" destOrd="0" parTransId="{54136848-6CBA-4A8C-9D99-25EE32B0706D}" sibTransId="{2E6A120B-F207-41EA-9A78-60FEC8EB1D79}"/>
    <dgm:cxn modelId="{80DDF32C-9440-4C8F-8E0F-6C1D259E2747}" type="presOf" srcId="{E362314E-C88D-4DBF-BFF1-825D2F1557BC}" destId="{B2538914-A560-43D0-8409-79E527E11361}" srcOrd="1" destOrd="0" presId="urn:microsoft.com/office/officeart/2005/8/layout/orgChart1"/>
    <dgm:cxn modelId="{05284C2D-6799-4BFD-9DD3-79EBF1D69B53}" type="presOf" srcId="{32EF49FD-BC89-4B5A-A10A-1A6545DBF2C5}" destId="{2B4A190C-2177-4E0E-B66A-3C30180BEB1C}" srcOrd="0" destOrd="0" presId="urn:microsoft.com/office/officeart/2005/8/layout/orgChart1"/>
    <dgm:cxn modelId="{3BEF732D-9B61-4AD6-BB34-3081F4B2E9E6}" type="presOf" srcId="{6DBFC387-71D5-4348-ADD9-13F830CF8A98}" destId="{FC59D852-823A-4C29-8B4A-F4906E9BF9F0}" srcOrd="1" destOrd="0" presId="urn:microsoft.com/office/officeart/2005/8/layout/orgChart1"/>
    <dgm:cxn modelId="{BFB9132E-8751-4C4C-A670-3EA871B5D782}" type="presOf" srcId="{DF1D5C03-924E-4523-B0DC-0692DBD6C5DF}" destId="{3BE5B16E-3F97-4FE5-B6FB-539A7286E5E8}" srcOrd="0" destOrd="0" presId="urn:microsoft.com/office/officeart/2005/8/layout/orgChart1"/>
    <dgm:cxn modelId="{D554D32E-EE9B-46FF-9E0E-8856BE03CC4B}" type="presOf" srcId="{CDE16C23-1936-40DB-AEF8-2B2ED0ACBF24}" destId="{316BF960-6B68-40AE-8A00-52F1250E2FE9}" srcOrd="0" destOrd="0" presId="urn:microsoft.com/office/officeart/2005/8/layout/orgChart1"/>
    <dgm:cxn modelId="{F9D55631-0622-4C82-9FED-93ED9BCFC2C6}" type="presOf" srcId="{17B8C18B-5E6C-4C12-8280-CF34CA1DB662}" destId="{6F922939-6041-44DD-A9DD-9142CCB61B62}" srcOrd="1" destOrd="0" presId="urn:microsoft.com/office/officeart/2005/8/layout/orgChart1"/>
    <dgm:cxn modelId="{97996432-31FA-400E-B8C0-16D64CC34822}" srcId="{74ADE985-BFD4-44DE-A9FF-F2C62823B095}" destId="{AD30FEF0-A539-4718-B96B-B1E1FA64D535}" srcOrd="0" destOrd="0" parTransId="{9CF38463-8FCF-4E09-94EC-AB3A0EA35961}" sibTransId="{0F63F8F0-34DD-41A9-84AB-3E17D1042531}"/>
    <dgm:cxn modelId="{B5B0B332-9011-4FB8-94E4-80FFFDB43E10}" type="presOf" srcId="{1132B5D0-9B4B-44F9-BF7A-322F0D61B95E}" destId="{131D2F7B-0C4A-4233-BFEC-664175646E85}" srcOrd="0" destOrd="0" presId="urn:microsoft.com/office/officeart/2005/8/layout/orgChart1"/>
    <dgm:cxn modelId="{EA565A33-2290-4F89-982E-4A793B4B17F3}" type="presOf" srcId="{F524B0EB-5208-46AC-A388-1B88CCDAD20D}" destId="{A986B504-7C06-4B71-9E0F-E3D1C55C300A}" srcOrd="0" destOrd="0" presId="urn:microsoft.com/office/officeart/2005/8/layout/orgChart1"/>
    <dgm:cxn modelId="{C06DFD33-46F4-43D9-A212-3669552A8D99}" type="presOf" srcId="{AD30FEF0-A539-4718-B96B-B1E1FA64D535}" destId="{7A092416-0A35-42BA-B7B6-D60D0ED5E382}" srcOrd="1" destOrd="0" presId="urn:microsoft.com/office/officeart/2005/8/layout/orgChart1"/>
    <dgm:cxn modelId="{09B1DE36-276B-4AE8-85F2-61A1A2A67112}" type="presOf" srcId="{0DAEEC3F-504C-47FB-9F92-D5BCAD521527}" destId="{3BEDF21D-8C91-46FF-BCEF-0C27BC8F64FD}" srcOrd="0" destOrd="0" presId="urn:microsoft.com/office/officeart/2005/8/layout/orgChart1"/>
    <dgm:cxn modelId="{5984F636-788F-4F38-8C00-4AAA1705C270}" type="presOf" srcId="{5F2CC46C-C8BF-4E97-922F-B42A204BAA1E}" destId="{FD52B47D-DB93-40B5-ACA3-E8E14285277F}" srcOrd="1" destOrd="0" presId="urn:microsoft.com/office/officeart/2005/8/layout/orgChart1"/>
    <dgm:cxn modelId="{74D7243B-E675-42CE-B7BA-C11C76B753E0}" srcId="{E362314E-C88D-4DBF-BFF1-825D2F1557BC}" destId="{370DB9E9-43CB-4008-9006-7DD60D735966}" srcOrd="3" destOrd="0" parTransId="{C0E4C27A-73CD-4A6F-8D0E-87A25B4AA372}" sibTransId="{D2841372-1C28-43C5-9214-4E8566E5CF16}"/>
    <dgm:cxn modelId="{4C06B93B-7152-4083-9839-2125DF4A48DC}" srcId="{DF1D5C03-924E-4523-B0DC-0692DBD6C5DF}" destId="{0DAEEC3F-504C-47FB-9F92-D5BCAD521527}" srcOrd="2" destOrd="0" parTransId="{A6CA3E9B-ACD2-4922-BC01-88C2BA0FDCEB}" sibTransId="{91A4B0F0-0D1A-44B9-9F52-835A6F1512ED}"/>
    <dgm:cxn modelId="{4D54083D-7297-4266-A06D-B8CC6AF84C6E}" type="presOf" srcId="{F362CC68-0471-4D89-86BB-6BCECB486B11}" destId="{1B5868EA-C3CA-40BD-A33E-A72D284C4DC4}" srcOrd="0" destOrd="0" presId="urn:microsoft.com/office/officeart/2005/8/layout/orgChart1"/>
    <dgm:cxn modelId="{5D750C3F-B9F6-4B8C-820B-CE827E1C8D8B}" srcId="{65B834EC-4E54-401B-BBEF-46DD6EFE1846}" destId="{263415DA-02C4-4F3D-8692-2786ADA0ECD7}" srcOrd="2" destOrd="0" parTransId="{DB8199C2-DF43-4FDF-8E99-5FAF60A56D31}" sibTransId="{C849FFB7-E1AD-4A4E-B861-D3CEBF5BBEBE}"/>
    <dgm:cxn modelId="{B4B9644B-A5A5-4C1A-8C09-321D5EA0C2FF}" type="presOf" srcId="{52497525-61CD-4AD3-A3B9-03EEE6837F7E}" destId="{FE74E245-E363-4F4C-AF17-7A809E08BEFE}" srcOrd="1" destOrd="0" presId="urn:microsoft.com/office/officeart/2005/8/layout/orgChart1"/>
    <dgm:cxn modelId="{26436B4D-EC27-4259-BF2E-57FA23CAAF59}" type="presOf" srcId="{AC27D209-ED8D-422B-92C2-905212BD70D5}" destId="{6118FD2F-E253-4A7F-AA7A-1FD489D900A3}" srcOrd="0" destOrd="0" presId="urn:microsoft.com/office/officeart/2005/8/layout/orgChart1"/>
    <dgm:cxn modelId="{5163564F-A133-4542-83C2-4EEA1417D947}" type="presOf" srcId="{263415DA-02C4-4F3D-8692-2786ADA0ECD7}" destId="{003E8D01-E297-49F0-A736-7FA27FF8B2CA}" srcOrd="1" destOrd="0" presId="urn:microsoft.com/office/officeart/2005/8/layout/orgChart1"/>
    <dgm:cxn modelId="{74AD734F-097F-4BB4-A7CA-88933F7FDF4C}" type="presOf" srcId="{1E09FF82-B2C6-4E3A-8B85-590917220471}" destId="{8AEC6AC2-2567-44E9-A1CB-4183CCA5F872}" srcOrd="0" destOrd="0" presId="urn:microsoft.com/office/officeart/2005/8/layout/orgChart1"/>
    <dgm:cxn modelId="{C267B250-2C7C-4D53-AF53-1BB3AF9538D9}" type="presOf" srcId="{52CF27D6-BFCD-4631-8946-30A370E50C37}" destId="{39B874CB-AFC0-439E-B06D-FBADFF59EF59}" srcOrd="0" destOrd="0" presId="urn:microsoft.com/office/officeart/2005/8/layout/orgChart1"/>
    <dgm:cxn modelId="{DB13F250-F323-4203-87C5-766D7838138E}" type="presOf" srcId="{FE077322-F4F2-4F30-A45E-CCABB1420D70}" destId="{2120F0E2-6CBF-4118-81E8-D348AC076EDA}" srcOrd="0" destOrd="0" presId="urn:microsoft.com/office/officeart/2005/8/layout/orgChart1"/>
    <dgm:cxn modelId="{63DF8A51-A303-4039-AE29-CE5B119996BF}" srcId="{65B834EC-4E54-401B-BBEF-46DD6EFE1846}" destId="{F1284722-DFB9-4596-BBF2-3344329CDE68}" srcOrd="4" destOrd="0" parTransId="{B662D23D-12F6-4473-99E9-31AEE75D9DA0}" sibTransId="{E8AC7F39-B1F9-47ED-B684-FDA4EED4D107}"/>
    <dgm:cxn modelId="{C5E40C56-C04D-4F75-BD83-1B0577CBAA33}" type="presOf" srcId="{05F3BF6E-6F00-47C0-B761-7DE3A7057345}" destId="{FF428B6A-AC90-45CD-83FB-7416C407AC43}" srcOrd="0" destOrd="0" presId="urn:microsoft.com/office/officeart/2005/8/layout/orgChart1"/>
    <dgm:cxn modelId="{0761E75C-847B-4F1F-96C7-7DF9307D5A23}" type="presOf" srcId="{F7B67FF2-3469-4E3F-919F-4EC98AC3529F}" destId="{ABE95978-3286-4D6D-AF7C-2EEDEDDAFE08}" srcOrd="0" destOrd="0" presId="urn:microsoft.com/office/officeart/2005/8/layout/orgChart1"/>
    <dgm:cxn modelId="{959B4F62-9656-492D-AA8B-76E8E5D7FEB0}" type="presOf" srcId="{C038B9B5-74A9-4070-B1FE-04510B0D637E}" destId="{DB9D3254-04B7-4165-8201-E24FC999EE25}" srcOrd="1" destOrd="0" presId="urn:microsoft.com/office/officeart/2005/8/layout/orgChart1"/>
    <dgm:cxn modelId="{C4AC6A63-F9F7-4FB7-8280-40D5ECDED025}" type="presOf" srcId="{1F78D4ED-3560-4904-A5E7-ACE1C198E6F0}" destId="{A3127E25-D0D7-474C-81AF-53AE1F446AE8}" srcOrd="0" destOrd="0" presId="urn:microsoft.com/office/officeart/2005/8/layout/orgChart1"/>
    <dgm:cxn modelId="{0B226C64-7808-43FC-95A1-48C40F6AA03E}" srcId="{DF1D5C03-924E-4523-B0DC-0692DBD6C5DF}" destId="{E20DED0B-03E7-412A-985C-59A0E30CB743}" srcOrd="0" destOrd="0" parTransId="{F7B67FF2-3469-4E3F-919F-4EC98AC3529F}" sibTransId="{42AE95B4-4DE8-4D58-AD84-E00F09EB0466}"/>
    <dgm:cxn modelId="{117FA864-EEF6-4723-92B3-23C4DA411718}" type="presOf" srcId="{AC27D209-ED8D-422B-92C2-905212BD70D5}" destId="{8EA116B2-215E-4EE6-BCA5-79FCA8167377}" srcOrd="1" destOrd="0" presId="urn:microsoft.com/office/officeart/2005/8/layout/orgChart1"/>
    <dgm:cxn modelId="{653FB364-5CB6-48AB-8C64-CF34BC4BC93E}" srcId="{E362314E-C88D-4DBF-BFF1-825D2F1557BC}" destId="{32DEAC1E-B281-43C4-B9DD-89D27DB65080}" srcOrd="1" destOrd="0" parTransId="{1E09FF82-B2C6-4E3A-8B85-590917220471}" sibTransId="{9EAEB6EF-2351-4600-8E20-280DB9A000DE}"/>
    <dgm:cxn modelId="{F51D5D67-7FDC-48CC-B2D3-A04E77A88762}" type="presOf" srcId="{3BC4B154-2732-4A3E-AC1E-CDA929F0AAF0}" destId="{69B9A8A3-F653-481E-9E49-6519EBB1DEA8}" srcOrd="0" destOrd="0" presId="urn:microsoft.com/office/officeart/2005/8/layout/orgChart1"/>
    <dgm:cxn modelId="{0F3DBE67-9383-4AEF-B66C-E8954F606B49}" type="presOf" srcId="{E765670B-02B7-4919-87A3-183AC19072A3}" destId="{ACF1BD9C-AA9C-4027-8F14-81A638E56A4E}" srcOrd="0" destOrd="0" presId="urn:microsoft.com/office/officeart/2005/8/layout/orgChart1"/>
    <dgm:cxn modelId="{9DAE8869-6EF2-4620-B2AD-06AEC3A852EA}" type="presOf" srcId="{50A1FEB4-9396-4237-A21B-276A1B9B3DB7}" destId="{6A535E1F-4E99-4F91-A101-1F5999F093DE}" srcOrd="1" destOrd="0" presId="urn:microsoft.com/office/officeart/2005/8/layout/orgChart1"/>
    <dgm:cxn modelId="{3C4D0A6D-300B-44E1-A9B0-D540F6E61E73}" type="presOf" srcId="{32EF49FD-BC89-4B5A-A10A-1A6545DBF2C5}" destId="{DD8F1CB9-6CD1-4BC6-B7FC-6F1FBC893B72}" srcOrd="1" destOrd="0" presId="urn:microsoft.com/office/officeart/2005/8/layout/orgChart1"/>
    <dgm:cxn modelId="{12D94C70-F428-495F-B565-203649047F63}" srcId="{C038B9B5-74A9-4070-B1FE-04510B0D637E}" destId="{F5C32D27-BC63-4340-A68E-E37718EA037E}" srcOrd="2" destOrd="0" parTransId="{F362CC68-0471-4D89-86BB-6BCECB486B11}" sibTransId="{721DEAE6-E701-438E-8889-25BFDA23A499}"/>
    <dgm:cxn modelId="{B330CD73-EA1C-479F-A49C-53F2E9E7771D}" type="presOf" srcId="{987AFD05-ED35-48D3-9B07-A6D25F9B5A59}" destId="{59EB5375-F5B5-4E3E-8428-F5854DD7D002}" srcOrd="0" destOrd="0" presId="urn:microsoft.com/office/officeart/2005/8/layout/orgChart1"/>
    <dgm:cxn modelId="{E227DA73-60F5-437E-9143-65BB17BEEC8E}" type="presOf" srcId="{40861418-7C23-4854-82D2-BA8C161F8473}" destId="{BF0ADC1F-EB27-4414-A0ED-A587816B72A2}" srcOrd="0" destOrd="0" presId="urn:microsoft.com/office/officeart/2005/8/layout/orgChart1"/>
    <dgm:cxn modelId="{54EAF473-44F0-405D-A9C9-227BCAF37A48}" type="presOf" srcId="{52497525-61CD-4AD3-A3B9-03EEE6837F7E}" destId="{690CFE68-AB0F-47ED-BC82-BD1BBF2B328A}" srcOrd="0" destOrd="0" presId="urn:microsoft.com/office/officeart/2005/8/layout/orgChart1"/>
    <dgm:cxn modelId="{77378E74-0BA0-4EFC-9E16-969C07DBDE62}" type="presOf" srcId="{32DEAC1E-B281-43C4-B9DD-89D27DB65080}" destId="{6860A5EB-076D-4E28-AC28-9CEB857714E6}" srcOrd="0" destOrd="0" presId="urn:microsoft.com/office/officeart/2005/8/layout/orgChart1"/>
    <dgm:cxn modelId="{A52D9074-BBD1-4D81-A54A-2B2BD54F8EA6}" type="presOf" srcId="{F03EDB34-797E-4DD5-AC67-EC688713C599}" destId="{B4094428-239C-46CA-B7FB-3F2D45177BE6}" srcOrd="0" destOrd="0" presId="urn:microsoft.com/office/officeart/2005/8/layout/orgChart1"/>
    <dgm:cxn modelId="{ED75A974-4A58-4A1D-8B98-D32AD517A1E7}" srcId="{65B834EC-4E54-401B-BBEF-46DD6EFE1846}" destId="{6DBFC387-71D5-4348-ADD9-13F830CF8A98}" srcOrd="3" destOrd="0" parTransId="{1C8419D5-4E88-4D4C-B081-EAA6B7F0E6A7}" sibTransId="{B181CD8B-7D88-409C-A606-3CE5EB44AC89}"/>
    <dgm:cxn modelId="{45696B75-3F51-470F-AB37-A6FCD0BD5AF0}" type="presOf" srcId="{4EC2F71B-D7E5-4293-BF25-312BFEAC9A8D}" destId="{F4AC447D-6177-47C1-9DE9-6689F6F67FD5}" srcOrd="0" destOrd="0" presId="urn:microsoft.com/office/officeart/2005/8/layout/orgChart1"/>
    <dgm:cxn modelId="{0652C476-C805-47BA-8CEC-1A7A68353CEE}" type="presOf" srcId="{05F3BF6E-6F00-47C0-B761-7DE3A7057345}" destId="{41985B62-1DBF-418D-B650-E596F302A892}" srcOrd="1" destOrd="0" presId="urn:microsoft.com/office/officeart/2005/8/layout/orgChart1"/>
    <dgm:cxn modelId="{644CDB76-50AB-48AF-ACA4-867D7E7FA50A}" type="presOf" srcId="{1C7F37E7-F798-4D92-A793-53AE3FDF7133}" destId="{3C4E9401-2A39-415B-8952-76EDB34A78D5}" srcOrd="0" destOrd="0" presId="urn:microsoft.com/office/officeart/2005/8/layout/orgChart1"/>
    <dgm:cxn modelId="{86415978-D974-46C9-8DB5-31BE4B84DE3D}" srcId="{1F78D4ED-3560-4904-A5E7-ACE1C198E6F0}" destId="{74ADE985-BFD4-44DE-A9FF-F2C62823B095}" srcOrd="0" destOrd="0" parTransId="{724DD867-4D40-44DD-8C58-C6B14EB78EDA}" sibTransId="{AE2420F9-ECA9-4B25-A4D0-B92A5735F4E0}"/>
    <dgm:cxn modelId="{7A09747A-16CE-4733-AB48-575DA2AB2B7B}" srcId="{DF1D5C03-924E-4523-B0DC-0692DBD6C5DF}" destId="{A5682483-7A81-4F8E-B732-95DA9DA7CC06}" srcOrd="1" destOrd="0" parTransId="{69C40FA5-9A0C-471D-8ED7-F2679C9F78C7}" sibTransId="{18AE619A-82B7-4698-A320-D44A7775156D}"/>
    <dgm:cxn modelId="{C360A480-BEEB-4E70-BE94-56828E8BA858}" type="presOf" srcId="{FD81D465-005A-489D-BFDA-C84C3F2F7409}" destId="{8AA70DC6-A11D-48D5-B197-C081AA2BF392}" srcOrd="0" destOrd="0" presId="urn:microsoft.com/office/officeart/2005/8/layout/orgChart1"/>
    <dgm:cxn modelId="{CE6BCD80-5D4B-4B8D-927D-5C80B222A4AF}" type="presOf" srcId="{0DAEEC3F-504C-47FB-9F92-D5BCAD521527}" destId="{3674723D-2A55-4CED-8A1A-E504DC0A2291}" srcOrd="1" destOrd="0" presId="urn:microsoft.com/office/officeart/2005/8/layout/orgChart1"/>
    <dgm:cxn modelId="{A9C41282-AE35-446A-840A-0C451CE7196B}" type="presOf" srcId="{17B8C18B-5E6C-4C12-8280-CF34CA1DB662}" destId="{8E310211-A18A-4B7D-98DF-53B0E13363CF}" srcOrd="0" destOrd="0" presId="urn:microsoft.com/office/officeart/2005/8/layout/orgChart1"/>
    <dgm:cxn modelId="{D6806486-43F7-4BE5-AF96-4BCD9E29E4B6}" type="presOf" srcId="{C959AF4B-3775-4578-986A-9ABFC5D88237}" destId="{99FAC0C2-2D89-4947-A130-591E7E91CA7A}" srcOrd="1" destOrd="0" presId="urn:microsoft.com/office/officeart/2005/8/layout/orgChart1"/>
    <dgm:cxn modelId="{74AF938B-4708-440A-B938-E3EF7CD24780}" type="presOf" srcId="{F5C32D27-BC63-4340-A68E-E37718EA037E}" destId="{AA8CC3A2-09D6-44CC-9244-A72C84E19748}" srcOrd="0" destOrd="0" presId="urn:microsoft.com/office/officeart/2005/8/layout/orgChart1"/>
    <dgm:cxn modelId="{8298228C-5F20-4642-B1A6-53D16F8A82A3}" type="presOf" srcId="{370DB9E9-43CB-4008-9006-7DD60D735966}" destId="{413EE154-F2C1-4DA0-950A-E91E7264B2D6}" srcOrd="1" destOrd="0" presId="urn:microsoft.com/office/officeart/2005/8/layout/orgChart1"/>
    <dgm:cxn modelId="{7304908D-8DE2-45EC-96CF-C385FEB31682}" type="presOf" srcId="{A5682483-7A81-4F8E-B732-95DA9DA7CC06}" destId="{604C2B98-4F81-456A-A88C-8D4DB5F28B9D}" srcOrd="0" destOrd="0" presId="urn:microsoft.com/office/officeart/2005/8/layout/orgChart1"/>
    <dgm:cxn modelId="{D258C18D-4B49-4DA2-903B-B24B931BCDA8}" srcId="{74ADE985-BFD4-44DE-A9FF-F2C62823B095}" destId="{65B834EC-4E54-401B-BBEF-46DD6EFE1846}" srcOrd="6" destOrd="0" parTransId="{41E13A23-4287-4773-84DE-7EBE0E9DC2F2}" sibTransId="{61D84422-F1EC-4D7A-ACAD-16DE5F04BC43}"/>
    <dgm:cxn modelId="{0731388F-3083-4842-980F-DFE326F0BFE1}" srcId="{74ADE985-BFD4-44DE-A9FF-F2C62823B095}" destId="{52497525-61CD-4AD3-A3B9-03EEE6837F7E}" srcOrd="1" destOrd="0" parTransId="{6088661D-5D05-40C9-9197-B4502DE92C0A}" sibTransId="{7D08AB47-76E7-43B7-8BBB-61C95AB490FE}"/>
    <dgm:cxn modelId="{80466E92-CAD5-47C8-BDF3-491816C67775}" type="presOf" srcId="{65B834EC-4E54-401B-BBEF-46DD6EFE1846}" destId="{3E6816AC-1DF5-4CA1-AE8F-8AB0C07919E1}" srcOrd="0" destOrd="0" presId="urn:microsoft.com/office/officeart/2005/8/layout/orgChart1"/>
    <dgm:cxn modelId="{DEF00F98-7391-4B1F-962A-150F5E10F5D9}" type="presOf" srcId="{40861418-7C23-4854-82D2-BA8C161F8473}" destId="{65AB96AA-4065-4E53-84EA-B75DC797AC67}" srcOrd="1" destOrd="0" presId="urn:microsoft.com/office/officeart/2005/8/layout/orgChart1"/>
    <dgm:cxn modelId="{58296899-EB06-4778-BC7B-DD0EB160A613}" type="presOf" srcId="{F03EDB34-797E-4DD5-AC67-EC688713C599}" destId="{EA1C74E4-FF9E-4C32-A3CA-BF01923E2E1E}" srcOrd="1" destOrd="0" presId="urn:microsoft.com/office/officeart/2005/8/layout/orgChart1"/>
    <dgm:cxn modelId="{B9E7AD9A-B63A-4ED6-9F21-3D286109C8D2}" type="presOf" srcId="{263415DA-02C4-4F3D-8692-2786ADA0ECD7}" destId="{C9A9CA54-0D85-47F5-B0F1-F530F094E416}" srcOrd="0" destOrd="0" presId="urn:microsoft.com/office/officeart/2005/8/layout/orgChart1"/>
    <dgm:cxn modelId="{6A1642A7-B9EF-430A-B5E6-3E5CCDED8933}" srcId="{C038B9B5-74A9-4070-B1FE-04510B0D637E}" destId="{AC27D209-ED8D-422B-92C2-905212BD70D5}" srcOrd="0" destOrd="0" parTransId="{987AFD05-ED35-48D3-9B07-A6D25F9B5A59}" sibTransId="{F6E6DB71-3293-4E08-A080-1B23B0CA7C38}"/>
    <dgm:cxn modelId="{3D6A46A9-CECA-49E1-9B61-E6A2636E6504}" type="presOf" srcId="{69C40FA5-9A0C-471D-8ED7-F2679C9F78C7}" destId="{C9832185-589A-47D2-9143-173B2C5B9C2B}" srcOrd="0" destOrd="0" presId="urn:microsoft.com/office/officeart/2005/8/layout/orgChart1"/>
    <dgm:cxn modelId="{7416F9AD-0CB4-44FC-AE66-96E01253B151}" type="presOf" srcId="{B5042CA7-60FE-4D65-8DF7-124ABB4F3806}" destId="{4E41F8FE-0465-4B00-8113-8FEA800D4984}" srcOrd="0" destOrd="0" presId="urn:microsoft.com/office/officeart/2005/8/layout/orgChart1"/>
    <dgm:cxn modelId="{9A8B27AE-26E8-4D46-8067-D3D0D6148278}" type="presOf" srcId="{A5682483-7A81-4F8E-B732-95DA9DA7CC06}" destId="{90635F2E-2896-4A1F-A34E-F52C8937EB05}" srcOrd="1" destOrd="0" presId="urn:microsoft.com/office/officeart/2005/8/layout/orgChart1"/>
    <dgm:cxn modelId="{FD8E1EAF-7DF3-4EBB-9705-2A5B6D7BC3F8}" type="presOf" srcId="{A6CA3E9B-ACD2-4922-BC01-88C2BA0FDCEB}" destId="{C3DE8423-229E-4B7D-924C-78296DAD05F2}" srcOrd="0" destOrd="0" presId="urn:microsoft.com/office/officeart/2005/8/layout/orgChart1"/>
    <dgm:cxn modelId="{41AC1EB3-A7B8-4DA3-B446-11972034ADBC}" srcId="{E362314E-C88D-4DBF-BFF1-825D2F1557BC}" destId="{32EF49FD-BC89-4B5A-A10A-1A6545DBF2C5}" srcOrd="4" destOrd="0" parTransId="{08A5A9A1-781B-4422-970C-72DE1271071B}" sibTransId="{209DFDED-11BC-4E35-A3F0-625FF84ACD7A}"/>
    <dgm:cxn modelId="{85F71FB3-51B7-4E79-A559-9F971492803D}" type="presOf" srcId="{370DB9E9-43CB-4008-9006-7DD60D735966}" destId="{53486602-1314-4F84-BD71-3CA13AD76426}" srcOrd="0" destOrd="0" presId="urn:microsoft.com/office/officeart/2005/8/layout/orgChart1"/>
    <dgm:cxn modelId="{2E48F3B5-1C4C-4963-877C-32456495EE9E}" type="presOf" srcId="{74ADE985-BFD4-44DE-A9FF-F2C62823B095}" destId="{5813E385-F2E9-4224-9E10-0FB9DD6DDD1F}" srcOrd="0" destOrd="0" presId="urn:microsoft.com/office/officeart/2005/8/layout/orgChart1"/>
    <dgm:cxn modelId="{2615EDB6-CDC8-4F11-965B-0D9EE4ED743F}" type="presOf" srcId="{E362314E-C88D-4DBF-BFF1-825D2F1557BC}" destId="{347D4B0F-A8F4-470B-A43B-95E4B9D961F9}" srcOrd="0" destOrd="0" presId="urn:microsoft.com/office/officeart/2005/8/layout/orgChart1"/>
    <dgm:cxn modelId="{09E655B7-5060-4F0E-9A3F-F85CCF0214DC}" type="presOf" srcId="{751FAC3B-953D-4C7F-B9B2-D1B920A38C03}" destId="{DE52457D-D78B-4C88-B38C-C624E218E233}" srcOrd="0" destOrd="0" presId="urn:microsoft.com/office/officeart/2005/8/layout/orgChart1"/>
    <dgm:cxn modelId="{8C04B1BD-55DD-4ACC-8DD9-328A592C998B}" type="presOf" srcId="{1C7F37E7-F798-4D92-A793-53AE3FDF7133}" destId="{A01A42D0-9F48-4B8B-8164-ADAABF029C0D}" srcOrd="1" destOrd="0" presId="urn:microsoft.com/office/officeart/2005/8/layout/orgChart1"/>
    <dgm:cxn modelId="{C9A836BE-2BAF-4BC0-93A8-56F3DE9A1E83}" type="presOf" srcId="{E765670B-02B7-4919-87A3-183AC19072A3}" destId="{49D6E74C-3D9B-483E-9811-5E1F23E28958}" srcOrd="1" destOrd="0" presId="urn:microsoft.com/office/officeart/2005/8/layout/orgChart1"/>
    <dgm:cxn modelId="{084A9BC4-C6FF-4147-B08C-02302DA40261}" type="presOf" srcId="{C959AF4B-3775-4578-986A-9ABFC5D88237}" destId="{CB6055DE-CCDE-460C-A305-C890FE578B27}" srcOrd="0" destOrd="0" presId="urn:microsoft.com/office/officeart/2005/8/layout/orgChart1"/>
    <dgm:cxn modelId="{DC6AAEC5-E857-4098-B526-A0FA873DBF1F}" type="presOf" srcId="{8A726D31-9A27-465F-A1EF-3165478BEA02}" destId="{35A85E5F-0F90-4626-94B0-58CA54F54E21}" srcOrd="0" destOrd="0" presId="urn:microsoft.com/office/officeart/2005/8/layout/orgChart1"/>
    <dgm:cxn modelId="{827FE2D0-6111-426F-875E-FF23E2AEE8DA}" type="presOf" srcId="{C038B9B5-74A9-4070-B1FE-04510B0D637E}" destId="{19F3CE28-F94D-4E7E-A3FF-D5DBA7CBE6B1}" srcOrd="0" destOrd="0" presId="urn:microsoft.com/office/officeart/2005/8/layout/orgChart1"/>
    <dgm:cxn modelId="{EDD3ECD1-87BE-435C-A800-02C1E8BC736A}" srcId="{65B834EC-4E54-401B-BBEF-46DD6EFE1846}" destId="{751FAC3B-953D-4C7F-B9B2-D1B920A38C03}" srcOrd="1" destOrd="0" parTransId="{B5042CA7-60FE-4D65-8DF7-124ABB4F3806}" sibTransId="{7839DCB4-8163-4839-8C41-3614496662E0}"/>
    <dgm:cxn modelId="{1005C3D3-130B-4235-B41C-C9C0757E2298}" type="presOf" srcId="{5F2CC46C-C8BF-4E97-922F-B42A204BAA1E}" destId="{998F4061-822C-4FC2-B0F6-210C19D2C734}" srcOrd="0" destOrd="0" presId="urn:microsoft.com/office/officeart/2005/8/layout/orgChart1"/>
    <dgm:cxn modelId="{D65CD3D4-12D9-42DA-BDCB-9D7D17D062CB}" type="presOf" srcId="{B662D23D-12F6-4473-99E9-31AEE75D9DA0}" destId="{FA066B0B-DE03-438B-9536-5494F63D6370}" srcOrd="0" destOrd="0" presId="urn:microsoft.com/office/officeart/2005/8/layout/orgChart1"/>
    <dgm:cxn modelId="{8ACCFBD6-A8E2-4B53-BFC2-78E87B956115}" type="presOf" srcId="{41E13A23-4287-4773-84DE-7EBE0E9DC2F2}" destId="{6B48B8F2-B3C2-4FE3-BDF7-1B0A6945A171}" srcOrd="0" destOrd="0" presId="urn:microsoft.com/office/officeart/2005/8/layout/orgChart1"/>
    <dgm:cxn modelId="{6A0BB4DB-DE9A-4F9A-8385-BD41265C24B5}" type="presOf" srcId="{50A1FEB4-9396-4237-A21B-276A1B9B3DB7}" destId="{948E319D-58C2-4FB4-AD2D-899A9BE05F5A}" srcOrd="0" destOrd="0" presId="urn:microsoft.com/office/officeart/2005/8/layout/orgChart1"/>
    <dgm:cxn modelId="{9B884CE1-D89D-49D5-BCE7-B09DDF13837D}" srcId="{74ADE985-BFD4-44DE-A9FF-F2C62823B095}" destId="{E362314E-C88D-4DBF-BFF1-825D2F1557BC}" srcOrd="3" destOrd="0" parTransId="{FE077322-F4F2-4F30-A45E-CCABB1420D70}" sibTransId="{0C476A3A-86B7-43AC-933F-ED2215D0005C}"/>
    <dgm:cxn modelId="{9E4372E2-F63E-44B9-8E94-B12C2FDB6F0C}" srcId="{74ADE985-BFD4-44DE-A9FF-F2C62823B095}" destId="{DF1D5C03-924E-4523-B0DC-0692DBD6C5DF}" srcOrd="2" destOrd="0" parTransId="{8A726D31-9A27-465F-A1EF-3165478BEA02}" sibTransId="{F687A718-0362-41B8-8073-4074900DDB74}"/>
    <dgm:cxn modelId="{DECFA0E5-DFC2-4CE5-8CC9-42E6C219035E}" type="presOf" srcId="{65B834EC-4E54-401B-BBEF-46DD6EFE1846}" destId="{7ED88F43-11B9-4B08-81B1-A87AF52D7984}" srcOrd="1" destOrd="0" presId="urn:microsoft.com/office/officeart/2005/8/layout/orgChart1"/>
    <dgm:cxn modelId="{92891EE6-361C-47A4-84C6-164C210BE395}" srcId="{65B834EC-4E54-401B-BBEF-46DD6EFE1846}" destId="{50A1FEB4-9396-4237-A21B-276A1B9B3DB7}" srcOrd="0" destOrd="0" parTransId="{3BC4B154-2732-4A3E-AC1E-CDA929F0AAF0}" sibTransId="{073A7723-4DE8-473E-B2B8-420AFD6AA1D1}"/>
    <dgm:cxn modelId="{F4FB8BE7-E275-4FFB-9CE2-72B96311E5D9}" srcId="{DF1D5C03-924E-4523-B0DC-0692DBD6C5DF}" destId="{F03EDB34-797E-4DD5-AC67-EC688713C599}" srcOrd="3" destOrd="0" parTransId="{F524B0EB-5208-46AC-A388-1B88CCDAD20D}" sibTransId="{9FE495E2-21C8-437F-A244-7BAC8317EE67}"/>
    <dgm:cxn modelId="{401AFEE7-4E38-4603-9B72-16E01E0A87DC}" type="presOf" srcId="{6DBFC387-71D5-4348-ADD9-13F830CF8A98}" destId="{6FDE53C6-3F7A-4315-984F-E35522E11451}" srcOrd="0" destOrd="0" presId="urn:microsoft.com/office/officeart/2005/8/layout/orgChart1"/>
    <dgm:cxn modelId="{4F08B9EB-F8D2-4F75-ABBF-AB9EF5903DC7}" type="presOf" srcId="{F1284722-DFB9-4596-BBF2-3344329CDE68}" destId="{9777AE05-2286-48B8-A66A-32A9A1CC753B}" srcOrd="0" destOrd="0" presId="urn:microsoft.com/office/officeart/2005/8/layout/orgChart1"/>
    <dgm:cxn modelId="{FEB228EC-4FC3-48AD-B693-2C11F4363F2D}" type="presOf" srcId="{F5C32D27-BC63-4340-A68E-E37718EA037E}" destId="{BB739B51-2383-4E54-82A3-E26D9FD40E25}" srcOrd="1" destOrd="0" presId="urn:microsoft.com/office/officeart/2005/8/layout/orgChart1"/>
    <dgm:cxn modelId="{439309EE-FFD1-4398-9124-C444FEC8B6D9}" type="presOf" srcId="{08A5A9A1-781B-4422-970C-72DE1271071B}" destId="{A8AD33F3-0D9B-40C5-AB8A-03212A294DAB}" srcOrd="0" destOrd="0" presId="urn:microsoft.com/office/officeart/2005/8/layout/orgChart1"/>
    <dgm:cxn modelId="{2D2F71EE-1D61-408E-B0CF-737332071196}" type="presOf" srcId="{751FAC3B-953D-4C7F-B9B2-D1B920A38C03}" destId="{14A88BC5-4180-40D4-957C-6096F0CF9182}" srcOrd="1" destOrd="0" presId="urn:microsoft.com/office/officeart/2005/8/layout/orgChart1"/>
    <dgm:cxn modelId="{B41363F0-E056-4D5A-9F59-F853439D04FC}" srcId="{C038B9B5-74A9-4070-B1FE-04510B0D637E}" destId="{E765670B-02B7-4919-87A3-183AC19072A3}" srcOrd="1" destOrd="0" parTransId="{FD81D465-005A-489D-BFDA-C84C3F2F7409}" sibTransId="{AE47393F-E8F9-45D2-9160-AD29BADDF1BD}"/>
    <dgm:cxn modelId="{9612BDF1-C8FA-4455-8531-A1F6F9C507C0}" srcId="{E362314E-C88D-4DBF-BFF1-825D2F1557BC}" destId="{C959AF4B-3775-4578-986A-9ABFC5D88237}" srcOrd="2" destOrd="0" parTransId="{1132B5D0-9B4B-44F9-BF7A-322F0D61B95E}" sibTransId="{7EA55C4B-DB07-4482-9264-82581A8C9A83}"/>
    <dgm:cxn modelId="{21513EF3-9CA4-4C97-885A-DAE5DB19238E}" type="presOf" srcId="{74ADE985-BFD4-44DE-A9FF-F2C62823B095}" destId="{81DCC45B-1C04-404F-B10C-B47C3D6F6DB4}" srcOrd="1" destOrd="0" presId="urn:microsoft.com/office/officeart/2005/8/layout/orgChart1"/>
    <dgm:cxn modelId="{6D5AC3F6-6A6E-4D63-8E60-2D528B6FCC97}" type="presOf" srcId="{1C8419D5-4E88-4D4C-B081-EAA6B7F0E6A7}" destId="{89BB6BC1-2B02-4CEC-AAA1-70F5A6A976FE}" srcOrd="0" destOrd="0" presId="urn:microsoft.com/office/officeart/2005/8/layout/orgChart1"/>
    <dgm:cxn modelId="{9B315EF7-EBD0-4823-8D1B-49A080274976}" type="presOf" srcId="{E20DED0B-03E7-412A-985C-59A0E30CB743}" destId="{2744B556-6B25-471E-AC97-9BEE2647E84D}" srcOrd="0" destOrd="0" presId="urn:microsoft.com/office/officeart/2005/8/layout/orgChart1"/>
    <dgm:cxn modelId="{76DB26F9-33B6-4C81-BDDB-1E5B16DA55BD}" srcId="{74ADE985-BFD4-44DE-A9FF-F2C62823B095}" destId="{C038B9B5-74A9-4070-B1FE-04510B0D637E}" srcOrd="5" destOrd="0" parTransId="{A5F9D1A9-FD6E-4B0B-83FD-09A8F635C59B}" sibTransId="{F6581C1C-4203-4072-B56C-7237CAB7BA23}"/>
    <dgm:cxn modelId="{ED96A3FC-70E2-4013-8EA4-E4D91B5CFC47}" type="presOf" srcId="{9CF38463-8FCF-4E09-94EC-AB3A0EA35961}" destId="{5A79DDF9-0C54-477E-B230-1E9E6B5BD7FD}" srcOrd="0" destOrd="0" presId="urn:microsoft.com/office/officeart/2005/8/layout/orgChart1"/>
    <dgm:cxn modelId="{C37022AA-A623-466E-8CAF-B151F6BEA202}" type="presParOf" srcId="{A3127E25-D0D7-474C-81AF-53AE1F446AE8}" destId="{0566144C-103B-40D4-90A1-8697963648FD}" srcOrd="0" destOrd="0" presId="urn:microsoft.com/office/officeart/2005/8/layout/orgChart1"/>
    <dgm:cxn modelId="{ABA88EA2-A121-4E57-8437-876A7BCB6A41}" type="presParOf" srcId="{0566144C-103B-40D4-90A1-8697963648FD}" destId="{AB4F0570-2325-4A35-9F03-81D46C6C55E4}" srcOrd="0" destOrd="0" presId="urn:microsoft.com/office/officeart/2005/8/layout/orgChart1"/>
    <dgm:cxn modelId="{61021157-949B-4FD0-AE50-C88ACE02B188}" type="presParOf" srcId="{AB4F0570-2325-4A35-9F03-81D46C6C55E4}" destId="{5813E385-F2E9-4224-9E10-0FB9DD6DDD1F}" srcOrd="0" destOrd="0" presId="urn:microsoft.com/office/officeart/2005/8/layout/orgChart1"/>
    <dgm:cxn modelId="{5D1F187A-9D00-447E-9117-6360C94F70CF}" type="presParOf" srcId="{AB4F0570-2325-4A35-9F03-81D46C6C55E4}" destId="{81DCC45B-1C04-404F-B10C-B47C3D6F6DB4}" srcOrd="1" destOrd="0" presId="urn:microsoft.com/office/officeart/2005/8/layout/orgChart1"/>
    <dgm:cxn modelId="{55619FB6-BFE3-4D90-A97D-975FCFD18E25}" type="presParOf" srcId="{0566144C-103B-40D4-90A1-8697963648FD}" destId="{ABE38FE2-7C52-42AA-A4AD-9D2ED80CF879}" srcOrd="1" destOrd="0" presId="urn:microsoft.com/office/officeart/2005/8/layout/orgChart1"/>
    <dgm:cxn modelId="{B1CBCAB4-6727-474C-91A8-3839BE7AC3DE}" type="presParOf" srcId="{ABE38FE2-7C52-42AA-A4AD-9D2ED80CF879}" destId="{35A85E5F-0F90-4626-94B0-58CA54F54E21}" srcOrd="0" destOrd="0" presId="urn:microsoft.com/office/officeart/2005/8/layout/orgChart1"/>
    <dgm:cxn modelId="{8F7F6A93-753E-421C-BF40-4348216F8CC5}" type="presParOf" srcId="{ABE38FE2-7C52-42AA-A4AD-9D2ED80CF879}" destId="{25F9641E-744D-400E-9824-EDD8B0746B2B}" srcOrd="1" destOrd="0" presId="urn:microsoft.com/office/officeart/2005/8/layout/orgChart1"/>
    <dgm:cxn modelId="{E5986DC5-ADFD-4148-8116-95F01216D934}" type="presParOf" srcId="{25F9641E-744D-400E-9824-EDD8B0746B2B}" destId="{0761031C-0B43-481E-A60E-06B08B52A831}" srcOrd="0" destOrd="0" presId="urn:microsoft.com/office/officeart/2005/8/layout/orgChart1"/>
    <dgm:cxn modelId="{4BFE57C1-5DD3-4002-80C5-1AF6B9F6732A}" type="presParOf" srcId="{0761031C-0B43-481E-A60E-06B08B52A831}" destId="{3BE5B16E-3F97-4FE5-B6FB-539A7286E5E8}" srcOrd="0" destOrd="0" presId="urn:microsoft.com/office/officeart/2005/8/layout/orgChart1"/>
    <dgm:cxn modelId="{9E513057-67BC-49B2-923C-BEA073298F68}" type="presParOf" srcId="{0761031C-0B43-481E-A60E-06B08B52A831}" destId="{4E33EEC1-754F-4791-971F-09685E4DA694}" srcOrd="1" destOrd="0" presId="urn:microsoft.com/office/officeart/2005/8/layout/orgChart1"/>
    <dgm:cxn modelId="{8A8530AF-1CB9-4AFA-AE1C-61DED747FA17}" type="presParOf" srcId="{25F9641E-744D-400E-9824-EDD8B0746B2B}" destId="{CA01C60B-EA80-4AB2-AE71-B0942AE70BF5}" srcOrd="1" destOrd="0" presId="urn:microsoft.com/office/officeart/2005/8/layout/orgChart1"/>
    <dgm:cxn modelId="{985B274C-383F-4016-8400-0679AD0EB8D4}" type="presParOf" srcId="{CA01C60B-EA80-4AB2-AE71-B0942AE70BF5}" destId="{ABE95978-3286-4D6D-AF7C-2EEDEDDAFE08}" srcOrd="0" destOrd="0" presId="urn:microsoft.com/office/officeart/2005/8/layout/orgChart1"/>
    <dgm:cxn modelId="{DAD574E0-2D6C-44D2-A0EC-6B07E7DDD5DC}" type="presParOf" srcId="{CA01C60B-EA80-4AB2-AE71-B0942AE70BF5}" destId="{903957D2-1EEE-4B1F-913A-54BD064CA1F0}" srcOrd="1" destOrd="0" presId="urn:microsoft.com/office/officeart/2005/8/layout/orgChart1"/>
    <dgm:cxn modelId="{3FC878AC-E0B2-47F1-9600-C1F6C31D4273}" type="presParOf" srcId="{903957D2-1EEE-4B1F-913A-54BD064CA1F0}" destId="{36F45D17-0F8F-447C-A753-1D43FBAA9BA6}" srcOrd="0" destOrd="0" presId="urn:microsoft.com/office/officeart/2005/8/layout/orgChart1"/>
    <dgm:cxn modelId="{931F1913-0603-42AF-BC38-01CE42CD2DFE}" type="presParOf" srcId="{36F45D17-0F8F-447C-A753-1D43FBAA9BA6}" destId="{2744B556-6B25-471E-AC97-9BEE2647E84D}" srcOrd="0" destOrd="0" presId="urn:microsoft.com/office/officeart/2005/8/layout/orgChart1"/>
    <dgm:cxn modelId="{ED1FFEFD-C4E3-41DD-8219-09FA065F2132}" type="presParOf" srcId="{36F45D17-0F8F-447C-A753-1D43FBAA9BA6}" destId="{9B17C090-27DB-4DE4-A460-9DF697DD5C4B}" srcOrd="1" destOrd="0" presId="urn:microsoft.com/office/officeart/2005/8/layout/orgChart1"/>
    <dgm:cxn modelId="{F0A4F55E-4975-4A52-8B30-9E67B5D3BBCE}" type="presParOf" srcId="{903957D2-1EEE-4B1F-913A-54BD064CA1F0}" destId="{280E0547-738C-4147-B6D0-5AEDBFB18570}" srcOrd="1" destOrd="0" presId="urn:microsoft.com/office/officeart/2005/8/layout/orgChart1"/>
    <dgm:cxn modelId="{8B70A053-8135-438B-809B-6618B868CDDA}" type="presParOf" srcId="{903957D2-1EEE-4B1F-913A-54BD064CA1F0}" destId="{07D1B72A-104D-4854-9BF3-0C0F73435D2C}" srcOrd="2" destOrd="0" presId="urn:microsoft.com/office/officeart/2005/8/layout/orgChart1"/>
    <dgm:cxn modelId="{789553BB-B6B9-4AE2-AD99-37914953FED4}" type="presParOf" srcId="{CA01C60B-EA80-4AB2-AE71-B0942AE70BF5}" destId="{C9832185-589A-47D2-9143-173B2C5B9C2B}" srcOrd="2" destOrd="0" presId="urn:microsoft.com/office/officeart/2005/8/layout/orgChart1"/>
    <dgm:cxn modelId="{FAB33BBC-5F7E-47B5-851F-724CFE554E17}" type="presParOf" srcId="{CA01C60B-EA80-4AB2-AE71-B0942AE70BF5}" destId="{12F2EC1D-6491-4FED-A695-01FDFF21E524}" srcOrd="3" destOrd="0" presId="urn:microsoft.com/office/officeart/2005/8/layout/orgChart1"/>
    <dgm:cxn modelId="{152BCAC5-1711-45AF-842E-A0F17FEA40B3}" type="presParOf" srcId="{12F2EC1D-6491-4FED-A695-01FDFF21E524}" destId="{03E359F6-2BAA-4C8D-9B30-DAF22ECA528D}" srcOrd="0" destOrd="0" presId="urn:microsoft.com/office/officeart/2005/8/layout/orgChart1"/>
    <dgm:cxn modelId="{41390C71-C487-4E80-9FA1-89F2E112B3AF}" type="presParOf" srcId="{03E359F6-2BAA-4C8D-9B30-DAF22ECA528D}" destId="{604C2B98-4F81-456A-A88C-8D4DB5F28B9D}" srcOrd="0" destOrd="0" presId="urn:microsoft.com/office/officeart/2005/8/layout/orgChart1"/>
    <dgm:cxn modelId="{DA3124EF-E9C8-4FA7-A23C-BA6EB635D637}" type="presParOf" srcId="{03E359F6-2BAA-4C8D-9B30-DAF22ECA528D}" destId="{90635F2E-2896-4A1F-A34E-F52C8937EB05}" srcOrd="1" destOrd="0" presId="urn:microsoft.com/office/officeart/2005/8/layout/orgChart1"/>
    <dgm:cxn modelId="{7FDCC937-9653-4DF4-998F-DEC6E626D3E5}" type="presParOf" srcId="{12F2EC1D-6491-4FED-A695-01FDFF21E524}" destId="{5B5EDF32-B463-480D-9443-1E3E8C31E731}" srcOrd="1" destOrd="0" presId="urn:microsoft.com/office/officeart/2005/8/layout/orgChart1"/>
    <dgm:cxn modelId="{68273F03-4174-4C97-A509-2623EFA00A66}" type="presParOf" srcId="{12F2EC1D-6491-4FED-A695-01FDFF21E524}" destId="{F0A21E7A-1FF4-4C25-A924-B4CDD57D320D}" srcOrd="2" destOrd="0" presId="urn:microsoft.com/office/officeart/2005/8/layout/orgChart1"/>
    <dgm:cxn modelId="{BF442F74-0F3B-4C2A-A6E5-CBB4AF373B32}" type="presParOf" srcId="{CA01C60B-EA80-4AB2-AE71-B0942AE70BF5}" destId="{C3DE8423-229E-4B7D-924C-78296DAD05F2}" srcOrd="4" destOrd="0" presId="urn:microsoft.com/office/officeart/2005/8/layout/orgChart1"/>
    <dgm:cxn modelId="{0D4C75FB-5BCB-4CC6-A50C-41ADAAD4A6E9}" type="presParOf" srcId="{CA01C60B-EA80-4AB2-AE71-B0942AE70BF5}" destId="{26573AEE-340A-4B06-A77B-A451A8EE2566}" srcOrd="5" destOrd="0" presId="urn:microsoft.com/office/officeart/2005/8/layout/orgChart1"/>
    <dgm:cxn modelId="{91DA3E63-0A3B-4041-A932-02DAE7380A5C}" type="presParOf" srcId="{26573AEE-340A-4B06-A77B-A451A8EE2566}" destId="{6DCB2259-5F0A-4015-8479-0A97079D811E}" srcOrd="0" destOrd="0" presId="urn:microsoft.com/office/officeart/2005/8/layout/orgChart1"/>
    <dgm:cxn modelId="{F019C457-BE72-4DF7-AF22-C14E8D353256}" type="presParOf" srcId="{6DCB2259-5F0A-4015-8479-0A97079D811E}" destId="{3BEDF21D-8C91-46FF-BCEF-0C27BC8F64FD}" srcOrd="0" destOrd="0" presId="urn:microsoft.com/office/officeart/2005/8/layout/orgChart1"/>
    <dgm:cxn modelId="{355FFDBA-2CF9-4F7C-8701-B8F3514EB100}" type="presParOf" srcId="{6DCB2259-5F0A-4015-8479-0A97079D811E}" destId="{3674723D-2A55-4CED-8A1A-E504DC0A2291}" srcOrd="1" destOrd="0" presId="urn:microsoft.com/office/officeart/2005/8/layout/orgChart1"/>
    <dgm:cxn modelId="{9DDBE8CB-6F8B-4DE3-BF8F-2EED164F874F}" type="presParOf" srcId="{26573AEE-340A-4B06-A77B-A451A8EE2566}" destId="{5071286C-4995-4A53-B10B-639511411350}" srcOrd="1" destOrd="0" presId="urn:microsoft.com/office/officeart/2005/8/layout/orgChart1"/>
    <dgm:cxn modelId="{09260140-F39C-4BD9-BBE0-6A4C9AFB356E}" type="presParOf" srcId="{26573AEE-340A-4B06-A77B-A451A8EE2566}" destId="{71026729-ECC1-4B9F-B2E8-B9421EF95CF9}" srcOrd="2" destOrd="0" presId="urn:microsoft.com/office/officeart/2005/8/layout/orgChart1"/>
    <dgm:cxn modelId="{CDC8B797-5E04-451B-B604-BB0B866C1B6C}" type="presParOf" srcId="{CA01C60B-EA80-4AB2-AE71-B0942AE70BF5}" destId="{A986B504-7C06-4B71-9E0F-E3D1C55C300A}" srcOrd="6" destOrd="0" presId="urn:microsoft.com/office/officeart/2005/8/layout/orgChart1"/>
    <dgm:cxn modelId="{CAE803C4-5688-47DC-8690-D603EAB594C8}" type="presParOf" srcId="{CA01C60B-EA80-4AB2-AE71-B0942AE70BF5}" destId="{F4D65952-06FE-41A6-94AE-F5749D5A1506}" srcOrd="7" destOrd="0" presId="urn:microsoft.com/office/officeart/2005/8/layout/orgChart1"/>
    <dgm:cxn modelId="{857E37CD-249C-4C2F-A6F7-D97B83B19D16}" type="presParOf" srcId="{F4D65952-06FE-41A6-94AE-F5749D5A1506}" destId="{714E83E2-2277-439C-B827-282373C03639}" srcOrd="0" destOrd="0" presId="urn:microsoft.com/office/officeart/2005/8/layout/orgChart1"/>
    <dgm:cxn modelId="{AFBE01FA-9F0D-42BA-BDA1-3E0E7493FCB6}" type="presParOf" srcId="{714E83E2-2277-439C-B827-282373C03639}" destId="{B4094428-239C-46CA-B7FB-3F2D45177BE6}" srcOrd="0" destOrd="0" presId="urn:microsoft.com/office/officeart/2005/8/layout/orgChart1"/>
    <dgm:cxn modelId="{8B4DAB09-AE7C-4530-9625-7D7ED49AE93D}" type="presParOf" srcId="{714E83E2-2277-439C-B827-282373C03639}" destId="{EA1C74E4-FF9E-4C32-A3CA-BF01923E2E1E}" srcOrd="1" destOrd="0" presId="urn:microsoft.com/office/officeart/2005/8/layout/orgChart1"/>
    <dgm:cxn modelId="{F760E16E-DAD2-44C8-8B28-A86AD2F747F0}" type="presParOf" srcId="{F4D65952-06FE-41A6-94AE-F5749D5A1506}" destId="{3F2DC057-E510-48E3-97F1-9DEDAAE4A0F8}" srcOrd="1" destOrd="0" presId="urn:microsoft.com/office/officeart/2005/8/layout/orgChart1"/>
    <dgm:cxn modelId="{8259A095-A044-4742-98E1-CC4015C8E83A}" type="presParOf" srcId="{F4D65952-06FE-41A6-94AE-F5749D5A1506}" destId="{B9A0DB06-52D2-48D4-ADDE-981135DDB59A}" srcOrd="2" destOrd="0" presId="urn:microsoft.com/office/officeart/2005/8/layout/orgChart1"/>
    <dgm:cxn modelId="{CC6B59A9-3254-474E-882B-359254981A5A}" type="presParOf" srcId="{CA01C60B-EA80-4AB2-AE71-B0942AE70BF5}" destId="{88DE45AE-409F-4DF3-B10C-A46BC929148A}" srcOrd="8" destOrd="0" presId="urn:microsoft.com/office/officeart/2005/8/layout/orgChart1"/>
    <dgm:cxn modelId="{F63162EE-E9AD-41C7-B4E1-AD93B0017AD8}" type="presParOf" srcId="{CA01C60B-EA80-4AB2-AE71-B0942AE70BF5}" destId="{66D2C775-5113-472E-9394-210C792B10AB}" srcOrd="9" destOrd="0" presId="urn:microsoft.com/office/officeart/2005/8/layout/orgChart1"/>
    <dgm:cxn modelId="{3A5B00EF-F394-4809-BF80-D64804443A52}" type="presParOf" srcId="{66D2C775-5113-472E-9394-210C792B10AB}" destId="{F71690CC-6B4F-4C96-8EE1-F6BFDB027D4B}" srcOrd="0" destOrd="0" presId="urn:microsoft.com/office/officeart/2005/8/layout/orgChart1"/>
    <dgm:cxn modelId="{C9878E19-E08D-48B6-BC65-2A08790543B0}" type="presParOf" srcId="{F71690CC-6B4F-4C96-8EE1-F6BFDB027D4B}" destId="{8E310211-A18A-4B7D-98DF-53B0E13363CF}" srcOrd="0" destOrd="0" presId="urn:microsoft.com/office/officeart/2005/8/layout/orgChart1"/>
    <dgm:cxn modelId="{E188BB57-D09A-4141-BAD2-8188FE50B8CC}" type="presParOf" srcId="{F71690CC-6B4F-4C96-8EE1-F6BFDB027D4B}" destId="{6F922939-6041-44DD-A9DD-9142CCB61B62}" srcOrd="1" destOrd="0" presId="urn:microsoft.com/office/officeart/2005/8/layout/orgChart1"/>
    <dgm:cxn modelId="{50B73F74-5A8F-4495-8F43-275716F09500}" type="presParOf" srcId="{66D2C775-5113-472E-9394-210C792B10AB}" destId="{73917BE4-109A-402F-85F2-0766E752891D}" srcOrd="1" destOrd="0" presId="urn:microsoft.com/office/officeart/2005/8/layout/orgChart1"/>
    <dgm:cxn modelId="{ED5A47C2-751C-4E1A-9CA3-6C7FF18D058A}" type="presParOf" srcId="{66D2C775-5113-472E-9394-210C792B10AB}" destId="{4D755BAE-3360-46F2-B9BF-AB0B40E8BBD8}" srcOrd="2" destOrd="0" presId="urn:microsoft.com/office/officeart/2005/8/layout/orgChart1"/>
    <dgm:cxn modelId="{18839E3F-EF97-473E-9861-734A7311C7BD}" type="presParOf" srcId="{25F9641E-744D-400E-9824-EDD8B0746B2B}" destId="{4772F757-C45F-4FE2-B05E-7B6CE709BB25}" srcOrd="2" destOrd="0" presId="urn:microsoft.com/office/officeart/2005/8/layout/orgChart1"/>
    <dgm:cxn modelId="{74C0DAB8-EB2D-4EED-A220-6759C814681F}" type="presParOf" srcId="{ABE38FE2-7C52-42AA-A4AD-9D2ED80CF879}" destId="{2120F0E2-6CBF-4118-81E8-D348AC076EDA}" srcOrd="2" destOrd="0" presId="urn:microsoft.com/office/officeart/2005/8/layout/orgChart1"/>
    <dgm:cxn modelId="{02FFCFE8-74D8-4208-A04E-C0287FD7843F}" type="presParOf" srcId="{ABE38FE2-7C52-42AA-A4AD-9D2ED80CF879}" destId="{3765BA4E-2627-44CC-934D-D9B43D62C600}" srcOrd="3" destOrd="0" presId="urn:microsoft.com/office/officeart/2005/8/layout/orgChart1"/>
    <dgm:cxn modelId="{6FC75C78-7D7D-4E5A-8F2F-353A9C05F450}" type="presParOf" srcId="{3765BA4E-2627-44CC-934D-D9B43D62C600}" destId="{17880503-D19D-437F-A18A-344F46E366C0}" srcOrd="0" destOrd="0" presId="urn:microsoft.com/office/officeart/2005/8/layout/orgChart1"/>
    <dgm:cxn modelId="{D10628C5-6DC9-46CB-86CA-E20DAEB1015A}" type="presParOf" srcId="{17880503-D19D-437F-A18A-344F46E366C0}" destId="{347D4B0F-A8F4-470B-A43B-95E4B9D961F9}" srcOrd="0" destOrd="0" presId="urn:microsoft.com/office/officeart/2005/8/layout/orgChart1"/>
    <dgm:cxn modelId="{22083735-1F5A-436C-952F-37FBB3582554}" type="presParOf" srcId="{17880503-D19D-437F-A18A-344F46E366C0}" destId="{B2538914-A560-43D0-8409-79E527E11361}" srcOrd="1" destOrd="0" presId="urn:microsoft.com/office/officeart/2005/8/layout/orgChart1"/>
    <dgm:cxn modelId="{EE90287F-7518-4B10-BDC3-51D1F5D357B1}" type="presParOf" srcId="{3765BA4E-2627-44CC-934D-D9B43D62C600}" destId="{9E920707-48A9-4EE3-A258-106B5CAA9E5D}" srcOrd="1" destOrd="0" presId="urn:microsoft.com/office/officeart/2005/8/layout/orgChart1"/>
    <dgm:cxn modelId="{99BB8283-7786-4737-96B7-E9807D37C93E}" type="presParOf" srcId="{9E920707-48A9-4EE3-A258-106B5CAA9E5D}" destId="{C478F204-62E2-4222-AF74-29CBBE5410D6}" srcOrd="0" destOrd="0" presId="urn:microsoft.com/office/officeart/2005/8/layout/orgChart1"/>
    <dgm:cxn modelId="{94E57221-EA3C-4C4A-87B0-EB437485F847}" type="presParOf" srcId="{9E920707-48A9-4EE3-A258-106B5CAA9E5D}" destId="{A6BDA88C-EC0C-4B3B-A96F-DB6A2F832F54}" srcOrd="1" destOrd="0" presId="urn:microsoft.com/office/officeart/2005/8/layout/orgChart1"/>
    <dgm:cxn modelId="{8F6CE6AC-C703-4CEE-AC3B-4FD73C2DC0F8}" type="presParOf" srcId="{A6BDA88C-EC0C-4B3B-A96F-DB6A2F832F54}" destId="{E58F2B33-77C5-4EEC-BE81-2357EDD5F526}" srcOrd="0" destOrd="0" presId="urn:microsoft.com/office/officeart/2005/8/layout/orgChart1"/>
    <dgm:cxn modelId="{0307ED72-80CF-4128-B778-1CCC4CEC4B7F}" type="presParOf" srcId="{E58F2B33-77C5-4EEC-BE81-2357EDD5F526}" destId="{998F4061-822C-4FC2-B0F6-210C19D2C734}" srcOrd="0" destOrd="0" presId="urn:microsoft.com/office/officeart/2005/8/layout/orgChart1"/>
    <dgm:cxn modelId="{7AF0ED55-221E-4982-AD39-012AC685C8B7}" type="presParOf" srcId="{E58F2B33-77C5-4EEC-BE81-2357EDD5F526}" destId="{FD52B47D-DB93-40B5-ACA3-E8E14285277F}" srcOrd="1" destOrd="0" presId="urn:microsoft.com/office/officeart/2005/8/layout/orgChart1"/>
    <dgm:cxn modelId="{4806249E-BA43-4A7E-8474-095D322B0443}" type="presParOf" srcId="{A6BDA88C-EC0C-4B3B-A96F-DB6A2F832F54}" destId="{8FDE1C55-339F-4BE7-A52E-27E183D9357A}" srcOrd="1" destOrd="0" presId="urn:microsoft.com/office/officeart/2005/8/layout/orgChart1"/>
    <dgm:cxn modelId="{F908D8A6-EC89-42A0-8741-35690C34D738}" type="presParOf" srcId="{A6BDA88C-EC0C-4B3B-A96F-DB6A2F832F54}" destId="{0188B715-A13E-4262-9CA0-1CB2DB7AA094}" srcOrd="2" destOrd="0" presId="urn:microsoft.com/office/officeart/2005/8/layout/orgChart1"/>
    <dgm:cxn modelId="{44A883B4-45DC-454A-95E9-405BD4AA7A2F}" type="presParOf" srcId="{9E920707-48A9-4EE3-A258-106B5CAA9E5D}" destId="{8AEC6AC2-2567-44E9-A1CB-4183CCA5F872}" srcOrd="2" destOrd="0" presId="urn:microsoft.com/office/officeart/2005/8/layout/orgChart1"/>
    <dgm:cxn modelId="{F5C28809-21A0-4DD1-BE30-35716AD8820E}" type="presParOf" srcId="{9E920707-48A9-4EE3-A258-106B5CAA9E5D}" destId="{30F9793E-BC69-45BD-AD6E-259EAE0D5FFC}" srcOrd="3" destOrd="0" presId="urn:microsoft.com/office/officeart/2005/8/layout/orgChart1"/>
    <dgm:cxn modelId="{49733EF6-F8A1-4604-975A-14EE816C3388}" type="presParOf" srcId="{30F9793E-BC69-45BD-AD6E-259EAE0D5FFC}" destId="{4C32530D-CF35-4705-A018-E13244B257CB}" srcOrd="0" destOrd="0" presId="urn:microsoft.com/office/officeart/2005/8/layout/orgChart1"/>
    <dgm:cxn modelId="{5CAF44E8-A7AA-46A0-BD51-73D694F9579E}" type="presParOf" srcId="{4C32530D-CF35-4705-A018-E13244B257CB}" destId="{6860A5EB-076D-4E28-AC28-9CEB857714E6}" srcOrd="0" destOrd="0" presId="urn:microsoft.com/office/officeart/2005/8/layout/orgChart1"/>
    <dgm:cxn modelId="{0B043F6D-B5CD-42AF-A735-47359AE7C5BB}" type="presParOf" srcId="{4C32530D-CF35-4705-A018-E13244B257CB}" destId="{A4F6B337-7819-4D0C-9D67-427EE00BB16D}" srcOrd="1" destOrd="0" presId="urn:microsoft.com/office/officeart/2005/8/layout/orgChart1"/>
    <dgm:cxn modelId="{0211CF88-11F5-4F77-9474-833CC2D3D554}" type="presParOf" srcId="{30F9793E-BC69-45BD-AD6E-259EAE0D5FFC}" destId="{2B5CEF3A-8CB5-4478-AB9B-CD7D461AF267}" srcOrd="1" destOrd="0" presId="urn:microsoft.com/office/officeart/2005/8/layout/orgChart1"/>
    <dgm:cxn modelId="{E9F07518-2866-48EF-932D-CAE0405B1F99}" type="presParOf" srcId="{30F9793E-BC69-45BD-AD6E-259EAE0D5FFC}" destId="{E4943334-30CB-4B73-8EC1-1BD9B240DCB0}" srcOrd="2" destOrd="0" presId="urn:microsoft.com/office/officeart/2005/8/layout/orgChart1"/>
    <dgm:cxn modelId="{E21CCACC-7BA5-4467-80E7-049BDC3CE593}" type="presParOf" srcId="{9E920707-48A9-4EE3-A258-106B5CAA9E5D}" destId="{131D2F7B-0C4A-4233-BFEC-664175646E85}" srcOrd="4" destOrd="0" presId="urn:microsoft.com/office/officeart/2005/8/layout/orgChart1"/>
    <dgm:cxn modelId="{8653E3E6-173D-4827-A129-CC2BC15E8A28}" type="presParOf" srcId="{9E920707-48A9-4EE3-A258-106B5CAA9E5D}" destId="{27F61D63-3066-403E-BE9D-F7F4801332F3}" srcOrd="5" destOrd="0" presId="urn:microsoft.com/office/officeart/2005/8/layout/orgChart1"/>
    <dgm:cxn modelId="{114A950D-1BFB-4EE0-8EB4-6FA3BFDE1F3E}" type="presParOf" srcId="{27F61D63-3066-403E-BE9D-F7F4801332F3}" destId="{625E6618-CEA6-473C-BCDC-B385CC369171}" srcOrd="0" destOrd="0" presId="urn:microsoft.com/office/officeart/2005/8/layout/orgChart1"/>
    <dgm:cxn modelId="{7ED9FCAF-FE2F-488E-B475-43D49FE61738}" type="presParOf" srcId="{625E6618-CEA6-473C-BCDC-B385CC369171}" destId="{CB6055DE-CCDE-460C-A305-C890FE578B27}" srcOrd="0" destOrd="0" presId="urn:microsoft.com/office/officeart/2005/8/layout/orgChart1"/>
    <dgm:cxn modelId="{F08C3791-6A12-4CF8-9730-D1531BF77703}" type="presParOf" srcId="{625E6618-CEA6-473C-BCDC-B385CC369171}" destId="{99FAC0C2-2D89-4947-A130-591E7E91CA7A}" srcOrd="1" destOrd="0" presId="urn:microsoft.com/office/officeart/2005/8/layout/orgChart1"/>
    <dgm:cxn modelId="{9C2A0398-3365-41CE-A24F-171D2400BD77}" type="presParOf" srcId="{27F61D63-3066-403E-BE9D-F7F4801332F3}" destId="{A34884DB-5F5D-4E0E-BEFB-79D5CF5F8E23}" srcOrd="1" destOrd="0" presId="urn:microsoft.com/office/officeart/2005/8/layout/orgChart1"/>
    <dgm:cxn modelId="{AE2DDEEE-1C63-459B-9EFD-A46DF02A098C}" type="presParOf" srcId="{27F61D63-3066-403E-BE9D-F7F4801332F3}" destId="{6FC086E8-6CB9-424D-9350-DB6A053835E8}" srcOrd="2" destOrd="0" presId="urn:microsoft.com/office/officeart/2005/8/layout/orgChart1"/>
    <dgm:cxn modelId="{F1E9DC36-BC1C-43F6-88EC-CA58F7CAE26D}" type="presParOf" srcId="{9E920707-48A9-4EE3-A258-106B5CAA9E5D}" destId="{0FB0D798-9213-4A06-B6DA-2F7DF754B81C}" srcOrd="6" destOrd="0" presId="urn:microsoft.com/office/officeart/2005/8/layout/orgChart1"/>
    <dgm:cxn modelId="{6E075869-ED0B-4F9B-B097-1350D35F8705}" type="presParOf" srcId="{9E920707-48A9-4EE3-A258-106B5CAA9E5D}" destId="{19BE07B4-9083-416D-BAC1-72D7A52F0EDE}" srcOrd="7" destOrd="0" presId="urn:microsoft.com/office/officeart/2005/8/layout/orgChart1"/>
    <dgm:cxn modelId="{D1789AF6-4B74-4233-BA19-EC254B46B45E}" type="presParOf" srcId="{19BE07B4-9083-416D-BAC1-72D7A52F0EDE}" destId="{59787253-A567-4A0B-B2C0-33BCA1AF31D3}" srcOrd="0" destOrd="0" presId="urn:microsoft.com/office/officeart/2005/8/layout/orgChart1"/>
    <dgm:cxn modelId="{CF0C6BF5-47F0-4DDA-80C3-C7754D8C86C2}" type="presParOf" srcId="{59787253-A567-4A0B-B2C0-33BCA1AF31D3}" destId="{53486602-1314-4F84-BD71-3CA13AD76426}" srcOrd="0" destOrd="0" presId="urn:microsoft.com/office/officeart/2005/8/layout/orgChart1"/>
    <dgm:cxn modelId="{9FC755BF-BEB2-4EE8-9374-D04143261584}" type="presParOf" srcId="{59787253-A567-4A0B-B2C0-33BCA1AF31D3}" destId="{413EE154-F2C1-4DA0-950A-E91E7264B2D6}" srcOrd="1" destOrd="0" presId="urn:microsoft.com/office/officeart/2005/8/layout/orgChart1"/>
    <dgm:cxn modelId="{DA220B97-CCD1-4E4B-BF5C-A2A8E013850D}" type="presParOf" srcId="{19BE07B4-9083-416D-BAC1-72D7A52F0EDE}" destId="{37C6B97F-41F8-4B3F-B0E1-C9425C1F1BAC}" srcOrd="1" destOrd="0" presId="urn:microsoft.com/office/officeart/2005/8/layout/orgChart1"/>
    <dgm:cxn modelId="{FEA1103C-884E-4B9B-B27C-CF3D743E881F}" type="presParOf" srcId="{19BE07B4-9083-416D-BAC1-72D7A52F0EDE}" destId="{8FBF7D98-A3EB-4EE6-8B53-0ACECD854E8E}" srcOrd="2" destOrd="0" presId="urn:microsoft.com/office/officeart/2005/8/layout/orgChart1"/>
    <dgm:cxn modelId="{794843AF-2545-45DE-A785-284BE2E37B6E}" type="presParOf" srcId="{9E920707-48A9-4EE3-A258-106B5CAA9E5D}" destId="{A8AD33F3-0D9B-40C5-AB8A-03212A294DAB}" srcOrd="8" destOrd="0" presId="urn:microsoft.com/office/officeart/2005/8/layout/orgChart1"/>
    <dgm:cxn modelId="{CF2C575F-43C7-48B2-B61D-9DCC6395F6E6}" type="presParOf" srcId="{9E920707-48A9-4EE3-A258-106B5CAA9E5D}" destId="{FE16D527-38F6-462B-88D3-9B7599D58AEC}" srcOrd="9" destOrd="0" presId="urn:microsoft.com/office/officeart/2005/8/layout/orgChart1"/>
    <dgm:cxn modelId="{960FCEA2-A067-474C-BA63-430E407B4AF1}" type="presParOf" srcId="{FE16D527-38F6-462B-88D3-9B7599D58AEC}" destId="{6944C23C-E055-4840-9DE8-4CA5EB189F93}" srcOrd="0" destOrd="0" presId="urn:microsoft.com/office/officeart/2005/8/layout/orgChart1"/>
    <dgm:cxn modelId="{E3E4290B-D80B-4D69-A334-55FFE1FB532E}" type="presParOf" srcId="{6944C23C-E055-4840-9DE8-4CA5EB189F93}" destId="{2B4A190C-2177-4E0E-B66A-3C30180BEB1C}" srcOrd="0" destOrd="0" presId="urn:microsoft.com/office/officeart/2005/8/layout/orgChart1"/>
    <dgm:cxn modelId="{0D2F210B-1AB1-45A0-A3C1-AA612ECEE449}" type="presParOf" srcId="{6944C23C-E055-4840-9DE8-4CA5EB189F93}" destId="{DD8F1CB9-6CD1-4BC6-B7FC-6F1FBC893B72}" srcOrd="1" destOrd="0" presId="urn:microsoft.com/office/officeart/2005/8/layout/orgChart1"/>
    <dgm:cxn modelId="{90B7E84F-521B-4C69-BC85-657EF9C95E40}" type="presParOf" srcId="{FE16D527-38F6-462B-88D3-9B7599D58AEC}" destId="{BAD6E25E-6905-47BE-BDBA-D78E8ECC1394}" srcOrd="1" destOrd="0" presId="urn:microsoft.com/office/officeart/2005/8/layout/orgChart1"/>
    <dgm:cxn modelId="{99C542FB-D0EC-4CA2-8263-F93F329C3CF7}" type="presParOf" srcId="{FE16D527-38F6-462B-88D3-9B7599D58AEC}" destId="{CF87785B-7F13-4EEC-B9B6-65B225557849}" srcOrd="2" destOrd="0" presId="urn:microsoft.com/office/officeart/2005/8/layout/orgChart1"/>
    <dgm:cxn modelId="{51360F07-1810-4EB0-BAE7-B5A990872322}" type="presParOf" srcId="{3765BA4E-2627-44CC-934D-D9B43D62C600}" destId="{1558CDE2-3225-4BDF-9680-14993833DDBC}" srcOrd="2" destOrd="0" presId="urn:microsoft.com/office/officeart/2005/8/layout/orgChart1"/>
    <dgm:cxn modelId="{7F4CA06D-4D10-43B6-8A81-BA3EE8DDF778}" type="presParOf" srcId="{ABE38FE2-7C52-42AA-A4AD-9D2ED80CF879}" destId="{39B874CB-AFC0-439E-B06D-FBADFF59EF59}" srcOrd="4" destOrd="0" presId="urn:microsoft.com/office/officeart/2005/8/layout/orgChart1"/>
    <dgm:cxn modelId="{05513801-4178-4A2C-8A45-B9DA4D02F2C4}" type="presParOf" srcId="{ABE38FE2-7C52-42AA-A4AD-9D2ED80CF879}" destId="{0702C3A9-8392-4AAF-AA07-E5A88868F892}" srcOrd="5" destOrd="0" presId="urn:microsoft.com/office/officeart/2005/8/layout/orgChart1"/>
    <dgm:cxn modelId="{D481EF35-29D5-4F15-AC84-2EE3BD07C46C}" type="presParOf" srcId="{0702C3A9-8392-4AAF-AA07-E5A88868F892}" destId="{9FA2BD79-B353-4D09-97C6-C9E833E228D9}" srcOrd="0" destOrd="0" presId="urn:microsoft.com/office/officeart/2005/8/layout/orgChart1"/>
    <dgm:cxn modelId="{24C4374A-7A2A-4F8E-9C48-5529EE8D71C3}" type="presParOf" srcId="{9FA2BD79-B353-4D09-97C6-C9E833E228D9}" destId="{BF0ADC1F-EB27-4414-A0ED-A587816B72A2}" srcOrd="0" destOrd="0" presId="urn:microsoft.com/office/officeart/2005/8/layout/orgChart1"/>
    <dgm:cxn modelId="{B788CC16-DE45-440A-87F6-70DCCBED47D5}" type="presParOf" srcId="{9FA2BD79-B353-4D09-97C6-C9E833E228D9}" destId="{65AB96AA-4065-4E53-84EA-B75DC797AC67}" srcOrd="1" destOrd="0" presId="urn:microsoft.com/office/officeart/2005/8/layout/orgChart1"/>
    <dgm:cxn modelId="{FECE53EA-1CE5-4E9F-ACE5-C33E71A3CD41}" type="presParOf" srcId="{0702C3A9-8392-4AAF-AA07-E5A88868F892}" destId="{C2F5EBCB-4D07-4410-9F04-170250081AA8}" srcOrd="1" destOrd="0" presId="urn:microsoft.com/office/officeart/2005/8/layout/orgChart1"/>
    <dgm:cxn modelId="{B664FB49-0C81-46A9-BAA3-B75464847596}" type="presParOf" srcId="{0702C3A9-8392-4AAF-AA07-E5A88868F892}" destId="{E96BBC5B-8D50-444D-A7F9-2BC16439BE75}" srcOrd="2" destOrd="0" presId="urn:microsoft.com/office/officeart/2005/8/layout/orgChart1"/>
    <dgm:cxn modelId="{8B00D372-475F-462C-BEC9-5C1CFD855E36}" type="presParOf" srcId="{ABE38FE2-7C52-42AA-A4AD-9D2ED80CF879}" destId="{3D3FD9F7-1C64-4CA3-B311-0FBF8FC801C7}" srcOrd="6" destOrd="0" presId="urn:microsoft.com/office/officeart/2005/8/layout/orgChart1"/>
    <dgm:cxn modelId="{F6B90CED-9F8A-4B9E-834D-F8E8E76B08EE}" type="presParOf" srcId="{ABE38FE2-7C52-42AA-A4AD-9D2ED80CF879}" destId="{BC02573E-0EF9-4928-9B83-AC032E090F67}" srcOrd="7" destOrd="0" presId="urn:microsoft.com/office/officeart/2005/8/layout/orgChart1"/>
    <dgm:cxn modelId="{C209E3BC-ABDE-4937-8DC1-98C2FB0C175B}" type="presParOf" srcId="{BC02573E-0EF9-4928-9B83-AC032E090F67}" destId="{984ED49B-FEB4-4107-81C2-034FDCCFC321}" srcOrd="0" destOrd="0" presId="urn:microsoft.com/office/officeart/2005/8/layout/orgChart1"/>
    <dgm:cxn modelId="{E2B2A5C4-5744-44B6-A54A-1996BDBDE517}" type="presParOf" srcId="{984ED49B-FEB4-4107-81C2-034FDCCFC321}" destId="{19F3CE28-F94D-4E7E-A3FF-D5DBA7CBE6B1}" srcOrd="0" destOrd="0" presId="urn:microsoft.com/office/officeart/2005/8/layout/orgChart1"/>
    <dgm:cxn modelId="{AE1ACF9E-675C-4989-86A7-F6BC4ABCC23C}" type="presParOf" srcId="{984ED49B-FEB4-4107-81C2-034FDCCFC321}" destId="{DB9D3254-04B7-4165-8201-E24FC999EE25}" srcOrd="1" destOrd="0" presId="urn:microsoft.com/office/officeart/2005/8/layout/orgChart1"/>
    <dgm:cxn modelId="{2F34E0A9-DD66-4251-AF13-F826DA87AFFA}" type="presParOf" srcId="{BC02573E-0EF9-4928-9B83-AC032E090F67}" destId="{96ACDFAA-F801-4006-A806-E9DC6C5DCB3C}" srcOrd="1" destOrd="0" presId="urn:microsoft.com/office/officeart/2005/8/layout/orgChart1"/>
    <dgm:cxn modelId="{CD5F4C3F-5189-46C8-9DB0-8B393DAD84A2}" type="presParOf" srcId="{96ACDFAA-F801-4006-A806-E9DC6C5DCB3C}" destId="{59EB5375-F5B5-4E3E-8428-F5854DD7D002}" srcOrd="0" destOrd="0" presId="urn:microsoft.com/office/officeart/2005/8/layout/orgChart1"/>
    <dgm:cxn modelId="{127FD449-86AD-4B23-A637-24EAD355E238}" type="presParOf" srcId="{96ACDFAA-F801-4006-A806-E9DC6C5DCB3C}" destId="{DD934AF7-B055-4512-9087-775F44CDA92D}" srcOrd="1" destOrd="0" presId="urn:microsoft.com/office/officeart/2005/8/layout/orgChart1"/>
    <dgm:cxn modelId="{E65E0FE9-B8A7-4297-9FAF-AA5F92D9BA04}" type="presParOf" srcId="{DD934AF7-B055-4512-9087-775F44CDA92D}" destId="{C9525D54-3394-43FC-9DD3-EADECC4AF085}" srcOrd="0" destOrd="0" presId="urn:microsoft.com/office/officeart/2005/8/layout/orgChart1"/>
    <dgm:cxn modelId="{28D5E336-D0FF-4450-ABA8-D8DD588A01C6}" type="presParOf" srcId="{C9525D54-3394-43FC-9DD3-EADECC4AF085}" destId="{6118FD2F-E253-4A7F-AA7A-1FD489D900A3}" srcOrd="0" destOrd="0" presId="urn:microsoft.com/office/officeart/2005/8/layout/orgChart1"/>
    <dgm:cxn modelId="{0659A48C-72EC-48D9-A3EF-7DB73E63F963}" type="presParOf" srcId="{C9525D54-3394-43FC-9DD3-EADECC4AF085}" destId="{8EA116B2-215E-4EE6-BCA5-79FCA8167377}" srcOrd="1" destOrd="0" presId="urn:microsoft.com/office/officeart/2005/8/layout/orgChart1"/>
    <dgm:cxn modelId="{29EFA856-BBD5-4C3E-9A42-C3F8315A840E}" type="presParOf" srcId="{DD934AF7-B055-4512-9087-775F44CDA92D}" destId="{19F8411B-C9BD-4674-B48D-D2583C707110}" srcOrd="1" destOrd="0" presId="urn:microsoft.com/office/officeart/2005/8/layout/orgChart1"/>
    <dgm:cxn modelId="{4C14577B-05FE-4231-A837-100995BF4B26}" type="presParOf" srcId="{DD934AF7-B055-4512-9087-775F44CDA92D}" destId="{85A3783E-7357-49F6-B00B-B3A00EC1C093}" srcOrd="2" destOrd="0" presId="urn:microsoft.com/office/officeart/2005/8/layout/orgChart1"/>
    <dgm:cxn modelId="{85E1ADC0-B79A-40CD-BDCB-E7D59BDB76C6}" type="presParOf" srcId="{96ACDFAA-F801-4006-A806-E9DC6C5DCB3C}" destId="{8AA70DC6-A11D-48D5-B197-C081AA2BF392}" srcOrd="2" destOrd="0" presId="urn:microsoft.com/office/officeart/2005/8/layout/orgChart1"/>
    <dgm:cxn modelId="{49817DDB-F59E-4E7D-B93B-C7A5108B829D}" type="presParOf" srcId="{96ACDFAA-F801-4006-A806-E9DC6C5DCB3C}" destId="{2B411BD4-081A-4BC3-9E79-4410214AFF9A}" srcOrd="3" destOrd="0" presId="urn:microsoft.com/office/officeart/2005/8/layout/orgChart1"/>
    <dgm:cxn modelId="{1E00B740-7186-4AD2-A581-A6A618361627}" type="presParOf" srcId="{2B411BD4-081A-4BC3-9E79-4410214AFF9A}" destId="{FF43195B-705D-4FB8-BCC2-257A592CFFF5}" srcOrd="0" destOrd="0" presId="urn:microsoft.com/office/officeart/2005/8/layout/orgChart1"/>
    <dgm:cxn modelId="{79D28FD0-A3E8-4CED-95A6-82C3F4740F7C}" type="presParOf" srcId="{FF43195B-705D-4FB8-BCC2-257A592CFFF5}" destId="{ACF1BD9C-AA9C-4027-8F14-81A638E56A4E}" srcOrd="0" destOrd="0" presId="urn:microsoft.com/office/officeart/2005/8/layout/orgChart1"/>
    <dgm:cxn modelId="{B63C6FC3-7A3A-4C6D-8B50-0DA8797366A2}" type="presParOf" srcId="{FF43195B-705D-4FB8-BCC2-257A592CFFF5}" destId="{49D6E74C-3D9B-483E-9811-5E1F23E28958}" srcOrd="1" destOrd="0" presId="urn:microsoft.com/office/officeart/2005/8/layout/orgChart1"/>
    <dgm:cxn modelId="{E81D23EF-9FC3-4CF7-8BF5-13E70387AA10}" type="presParOf" srcId="{2B411BD4-081A-4BC3-9E79-4410214AFF9A}" destId="{F3B05D38-9758-40D0-9FD8-44961FCE8F4D}" srcOrd="1" destOrd="0" presId="urn:microsoft.com/office/officeart/2005/8/layout/orgChart1"/>
    <dgm:cxn modelId="{981FD994-F3F0-4B0C-A801-02679D146EE2}" type="presParOf" srcId="{2B411BD4-081A-4BC3-9E79-4410214AFF9A}" destId="{923CF00E-4F3D-4AA5-B0EB-FB10BE51DFA1}" srcOrd="2" destOrd="0" presId="urn:microsoft.com/office/officeart/2005/8/layout/orgChart1"/>
    <dgm:cxn modelId="{F21791E6-26A4-4E88-8874-86D246842B33}" type="presParOf" srcId="{96ACDFAA-F801-4006-A806-E9DC6C5DCB3C}" destId="{1B5868EA-C3CA-40BD-A33E-A72D284C4DC4}" srcOrd="4" destOrd="0" presId="urn:microsoft.com/office/officeart/2005/8/layout/orgChart1"/>
    <dgm:cxn modelId="{F685D862-925A-4039-B8CC-41A059C674B8}" type="presParOf" srcId="{96ACDFAA-F801-4006-A806-E9DC6C5DCB3C}" destId="{91C62AC1-9154-4225-ABF5-C0586910B0B7}" srcOrd="5" destOrd="0" presId="urn:microsoft.com/office/officeart/2005/8/layout/orgChart1"/>
    <dgm:cxn modelId="{A5296C80-9378-4E27-A4FE-7DB20202A165}" type="presParOf" srcId="{91C62AC1-9154-4225-ABF5-C0586910B0B7}" destId="{BDA3D649-B65B-4EDA-87E9-C6C6CC47ABDC}" srcOrd="0" destOrd="0" presId="urn:microsoft.com/office/officeart/2005/8/layout/orgChart1"/>
    <dgm:cxn modelId="{885231D4-05E3-4AD2-B64D-E763AFC70A8D}" type="presParOf" srcId="{BDA3D649-B65B-4EDA-87E9-C6C6CC47ABDC}" destId="{AA8CC3A2-09D6-44CC-9244-A72C84E19748}" srcOrd="0" destOrd="0" presId="urn:microsoft.com/office/officeart/2005/8/layout/orgChart1"/>
    <dgm:cxn modelId="{56B4DE43-171C-4516-8AC0-F3D21CE6540D}" type="presParOf" srcId="{BDA3D649-B65B-4EDA-87E9-C6C6CC47ABDC}" destId="{BB739B51-2383-4E54-82A3-E26D9FD40E25}" srcOrd="1" destOrd="0" presId="urn:microsoft.com/office/officeart/2005/8/layout/orgChart1"/>
    <dgm:cxn modelId="{F2FA1719-9E6F-480A-AE39-DBCB8A0CDD21}" type="presParOf" srcId="{91C62AC1-9154-4225-ABF5-C0586910B0B7}" destId="{C0F80E20-F996-4961-9AC0-ECA11A2DD94C}" srcOrd="1" destOrd="0" presId="urn:microsoft.com/office/officeart/2005/8/layout/orgChart1"/>
    <dgm:cxn modelId="{84FF8BFB-0AFC-4E3D-AB77-0ECBB93EC5F3}" type="presParOf" srcId="{91C62AC1-9154-4225-ABF5-C0586910B0B7}" destId="{ABC81270-1F01-42F4-B8B9-F0A4E2F4E2EB}" srcOrd="2" destOrd="0" presId="urn:microsoft.com/office/officeart/2005/8/layout/orgChart1"/>
    <dgm:cxn modelId="{A98F5049-AC60-46AF-A517-A27D674FB176}" type="presParOf" srcId="{96ACDFAA-F801-4006-A806-E9DC6C5DCB3C}" destId="{316BF960-6B68-40AE-8A00-52F1250E2FE9}" srcOrd="6" destOrd="0" presId="urn:microsoft.com/office/officeart/2005/8/layout/orgChart1"/>
    <dgm:cxn modelId="{C8D8C3D0-30F9-4F2D-B938-1E2A1B036C13}" type="presParOf" srcId="{96ACDFAA-F801-4006-A806-E9DC6C5DCB3C}" destId="{88AF5F80-BD53-4D41-801A-C0FCF519B2DE}" srcOrd="7" destOrd="0" presId="urn:microsoft.com/office/officeart/2005/8/layout/orgChart1"/>
    <dgm:cxn modelId="{FA7AF806-E5FF-4BAD-A70D-D4682FB37C99}" type="presParOf" srcId="{88AF5F80-BD53-4D41-801A-C0FCF519B2DE}" destId="{73C6C0C9-558F-4DD0-9627-AA1C9EB34500}" srcOrd="0" destOrd="0" presId="urn:microsoft.com/office/officeart/2005/8/layout/orgChart1"/>
    <dgm:cxn modelId="{5196E535-B61E-467F-A5AA-ABBBF7FA2A61}" type="presParOf" srcId="{73C6C0C9-558F-4DD0-9627-AA1C9EB34500}" destId="{F4AC447D-6177-47C1-9DE9-6689F6F67FD5}" srcOrd="0" destOrd="0" presId="urn:microsoft.com/office/officeart/2005/8/layout/orgChart1"/>
    <dgm:cxn modelId="{16310C9F-28A8-45C4-A096-D538E11A37AA}" type="presParOf" srcId="{73C6C0C9-558F-4DD0-9627-AA1C9EB34500}" destId="{BA448C7B-2B76-4D3A-AF73-624F1EB51FEB}" srcOrd="1" destOrd="0" presId="urn:microsoft.com/office/officeart/2005/8/layout/orgChart1"/>
    <dgm:cxn modelId="{17032117-CDE8-43D0-990F-085267B9A99C}" type="presParOf" srcId="{88AF5F80-BD53-4D41-801A-C0FCF519B2DE}" destId="{0494A934-541B-44B3-B7D7-5C3256282875}" srcOrd="1" destOrd="0" presId="urn:microsoft.com/office/officeart/2005/8/layout/orgChart1"/>
    <dgm:cxn modelId="{C2CB698A-388B-44E9-B5BE-AF09C61F8D63}" type="presParOf" srcId="{88AF5F80-BD53-4D41-801A-C0FCF519B2DE}" destId="{5518072E-24D1-434A-9197-9AF051E8A8BA}" srcOrd="2" destOrd="0" presId="urn:microsoft.com/office/officeart/2005/8/layout/orgChart1"/>
    <dgm:cxn modelId="{2AE9D34C-D952-4065-8B40-480988FDB0D4}" type="presParOf" srcId="{BC02573E-0EF9-4928-9B83-AC032E090F67}" destId="{8DB576FB-0C43-4491-BA3C-D84DB8BE1D47}" srcOrd="2" destOrd="0" presId="urn:microsoft.com/office/officeart/2005/8/layout/orgChart1"/>
    <dgm:cxn modelId="{07E60F71-3547-4A1D-9A79-01D78FCFB765}" type="presParOf" srcId="{ABE38FE2-7C52-42AA-A4AD-9D2ED80CF879}" destId="{6B48B8F2-B3C2-4FE3-BDF7-1B0A6945A171}" srcOrd="8" destOrd="0" presId="urn:microsoft.com/office/officeart/2005/8/layout/orgChart1"/>
    <dgm:cxn modelId="{516148F6-F144-4AAD-A937-21F007E00937}" type="presParOf" srcId="{ABE38FE2-7C52-42AA-A4AD-9D2ED80CF879}" destId="{108E7307-D34A-47E5-B03A-BE5EBDA81D7C}" srcOrd="9" destOrd="0" presId="urn:microsoft.com/office/officeart/2005/8/layout/orgChart1"/>
    <dgm:cxn modelId="{DE2F2315-AFA9-48D8-9787-98DAB8C0844E}" type="presParOf" srcId="{108E7307-D34A-47E5-B03A-BE5EBDA81D7C}" destId="{DC78305A-2978-465E-9873-803CEE2FE9F1}" srcOrd="0" destOrd="0" presId="urn:microsoft.com/office/officeart/2005/8/layout/orgChart1"/>
    <dgm:cxn modelId="{C9C14294-A940-4B06-94ED-12B350BF2871}" type="presParOf" srcId="{DC78305A-2978-465E-9873-803CEE2FE9F1}" destId="{3E6816AC-1DF5-4CA1-AE8F-8AB0C07919E1}" srcOrd="0" destOrd="0" presId="urn:microsoft.com/office/officeart/2005/8/layout/orgChart1"/>
    <dgm:cxn modelId="{BBFF707E-EE0D-4119-8289-7240701DF5ED}" type="presParOf" srcId="{DC78305A-2978-465E-9873-803CEE2FE9F1}" destId="{7ED88F43-11B9-4B08-81B1-A87AF52D7984}" srcOrd="1" destOrd="0" presId="urn:microsoft.com/office/officeart/2005/8/layout/orgChart1"/>
    <dgm:cxn modelId="{18BD4D44-40D5-461D-979A-B07C657BBE87}" type="presParOf" srcId="{108E7307-D34A-47E5-B03A-BE5EBDA81D7C}" destId="{AF0514F3-E3F1-4F57-A223-9CB219AE113D}" srcOrd="1" destOrd="0" presId="urn:microsoft.com/office/officeart/2005/8/layout/orgChart1"/>
    <dgm:cxn modelId="{12BEA7FD-1AEE-41F0-B099-CEC4CBA7F75D}" type="presParOf" srcId="{AF0514F3-E3F1-4F57-A223-9CB219AE113D}" destId="{69B9A8A3-F653-481E-9E49-6519EBB1DEA8}" srcOrd="0" destOrd="0" presId="urn:microsoft.com/office/officeart/2005/8/layout/orgChart1"/>
    <dgm:cxn modelId="{7114188E-6243-4582-9400-22D0FF2488BF}" type="presParOf" srcId="{AF0514F3-E3F1-4F57-A223-9CB219AE113D}" destId="{C8EAF3CA-18B6-4C57-AD59-0E3BF04A44B4}" srcOrd="1" destOrd="0" presId="urn:microsoft.com/office/officeart/2005/8/layout/orgChart1"/>
    <dgm:cxn modelId="{EF66412C-97FB-4453-AA35-7AC5FEDB347A}" type="presParOf" srcId="{C8EAF3CA-18B6-4C57-AD59-0E3BF04A44B4}" destId="{320D901F-5A56-4E80-9CC5-06B2CA240044}" srcOrd="0" destOrd="0" presId="urn:microsoft.com/office/officeart/2005/8/layout/orgChart1"/>
    <dgm:cxn modelId="{F706E1F4-B227-47E7-BA4A-2BD94BE413DE}" type="presParOf" srcId="{320D901F-5A56-4E80-9CC5-06B2CA240044}" destId="{948E319D-58C2-4FB4-AD2D-899A9BE05F5A}" srcOrd="0" destOrd="0" presId="urn:microsoft.com/office/officeart/2005/8/layout/orgChart1"/>
    <dgm:cxn modelId="{92468683-805C-49F0-91EE-4B99EFC16E47}" type="presParOf" srcId="{320D901F-5A56-4E80-9CC5-06B2CA240044}" destId="{6A535E1F-4E99-4F91-A101-1F5999F093DE}" srcOrd="1" destOrd="0" presId="urn:microsoft.com/office/officeart/2005/8/layout/orgChart1"/>
    <dgm:cxn modelId="{7B539699-A9AD-4089-BA5C-F96F6F299A72}" type="presParOf" srcId="{C8EAF3CA-18B6-4C57-AD59-0E3BF04A44B4}" destId="{68E9FBCC-6F2C-483E-AD6E-3C761E6C3EA5}" srcOrd="1" destOrd="0" presId="urn:microsoft.com/office/officeart/2005/8/layout/orgChart1"/>
    <dgm:cxn modelId="{1F25470C-DEC3-4A61-BC57-2504C7EE2C2B}" type="presParOf" srcId="{C8EAF3CA-18B6-4C57-AD59-0E3BF04A44B4}" destId="{53E5079D-AF64-49AA-9693-56A2D20BA8B9}" srcOrd="2" destOrd="0" presId="urn:microsoft.com/office/officeart/2005/8/layout/orgChart1"/>
    <dgm:cxn modelId="{463D41F1-495E-4F2C-985C-FCCC4E10F019}" type="presParOf" srcId="{AF0514F3-E3F1-4F57-A223-9CB219AE113D}" destId="{4E41F8FE-0465-4B00-8113-8FEA800D4984}" srcOrd="2" destOrd="0" presId="urn:microsoft.com/office/officeart/2005/8/layout/orgChart1"/>
    <dgm:cxn modelId="{D7286F92-ECA9-4FD0-B32B-2BA824F6C5F1}" type="presParOf" srcId="{AF0514F3-E3F1-4F57-A223-9CB219AE113D}" destId="{AC4E0496-793E-4F89-8065-EF24A3E23865}" srcOrd="3" destOrd="0" presId="urn:microsoft.com/office/officeart/2005/8/layout/orgChart1"/>
    <dgm:cxn modelId="{FEAEE479-2D25-40AF-AD3C-71F9198CA5D7}" type="presParOf" srcId="{AC4E0496-793E-4F89-8065-EF24A3E23865}" destId="{119EC830-C324-459E-B102-1BD3ED61180B}" srcOrd="0" destOrd="0" presId="urn:microsoft.com/office/officeart/2005/8/layout/orgChart1"/>
    <dgm:cxn modelId="{17C572FD-238F-48AE-8C15-CA6DEA01EB1E}" type="presParOf" srcId="{119EC830-C324-459E-B102-1BD3ED61180B}" destId="{DE52457D-D78B-4C88-B38C-C624E218E233}" srcOrd="0" destOrd="0" presId="urn:microsoft.com/office/officeart/2005/8/layout/orgChart1"/>
    <dgm:cxn modelId="{0E2B3DF5-0F04-4FC3-A11B-BCF23F13BB7C}" type="presParOf" srcId="{119EC830-C324-459E-B102-1BD3ED61180B}" destId="{14A88BC5-4180-40D4-957C-6096F0CF9182}" srcOrd="1" destOrd="0" presId="urn:microsoft.com/office/officeart/2005/8/layout/orgChart1"/>
    <dgm:cxn modelId="{F92A7DB8-5B9B-4DCF-8BD4-A57B9D8E0FDA}" type="presParOf" srcId="{AC4E0496-793E-4F89-8065-EF24A3E23865}" destId="{154A6EBB-C2B5-42FE-B038-3B1386127236}" srcOrd="1" destOrd="0" presId="urn:microsoft.com/office/officeart/2005/8/layout/orgChart1"/>
    <dgm:cxn modelId="{702820C1-37B2-4820-8594-CEF61FFFCFDF}" type="presParOf" srcId="{AC4E0496-793E-4F89-8065-EF24A3E23865}" destId="{4F371B4F-7B37-4906-834B-503C6B74511F}" srcOrd="2" destOrd="0" presId="urn:microsoft.com/office/officeart/2005/8/layout/orgChart1"/>
    <dgm:cxn modelId="{32F404FB-75E3-4480-A63A-8D91349273E3}" type="presParOf" srcId="{AF0514F3-E3F1-4F57-A223-9CB219AE113D}" destId="{86C1FA18-7246-40B3-889E-9A238184AE0D}" srcOrd="4" destOrd="0" presId="urn:microsoft.com/office/officeart/2005/8/layout/orgChart1"/>
    <dgm:cxn modelId="{16C995D4-7037-4990-9454-9530D69D1369}" type="presParOf" srcId="{AF0514F3-E3F1-4F57-A223-9CB219AE113D}" destId="{B018653A-01FE-4413-AC1E-302EE644F7F6}" srcOrd="5" destOrd="0" presId="urn:microsoft.com/office/officeart/2005/8/layout/orgChart1"/>
    <dgm:cxn modelId="{D05456B5-CD18-4005-BDD2-0D014422F5B1}" type="presParOf" srcId="{B018653A-01FE-4413-AC1E-302EE644F7F6}" destId="{9C7E185A-57DC-45E5-99B4-6BC559E46DD2}" srcOrd="0" destOrd="0" presId="urn:microsoft.com/office/officeart/2005/8/layout/orgChart1"/>
    <dgm:cxn modelId="{348634DE-D09D-4B7A-A182-702CB7F45166}" type="presParOf" srcId="{9C7E185A-57DC-45E5-99B4-6BC559E46DD2}" destId="{C9A9CA54-0D85-47F5-B0F1-F530F094E416}" srcOrd="0" destOrd="0" presId="urn:microsoft.com/office/officeart/2005/8/layout/orgChart1"/>
    <dgm:cxn modelId="{DA1AFE3C-FA7E-42D6-BF28-E535A4C8BAFA}" type="presParOf" srcId="{9C7E185A-57DC-45E5-99B4-6BC559E46DD2}" destId="{003E8D01-E297-49F0-A736-7FA27FF8B2CA}" srcOrd="1" destOrd="0" presId="urn:microsoft.com/office/officeart/2005/8/layout/orgChart1"/>
    <dgm:cxn modelId="{F5B1656F-0934-4F88-8242-B1CA888D27D4}" type="presParOf" srcId="{B018653A-01FE-4413-AC1E-302EE644F7F6}" destId="{B0292BDC-4CA4-45C1-AE52-3B9E1270AFC1}" srcOrd="1" destOrd="0" presId="urn:microsoft.com/office/officeart/2005/8/layout/orgChart1"/>
    <dgm:cxn modelId="{CE4EA381-DD48-4710-87E4-45ABEB9358FA}" type="presParOf" srcId="{B018653A-01FE-4413-AC1E-302EE644F7F6}" destId="{E4137C46-F203-402E-BCB5-81A3AA64EAC5}" srcOrd="2" destOrd="0" presId="urn:microsoft.com/office/officeart/2005/8/layout/orgChart1"/>
    <dgm:cxn modelId="{90BF1E65-0FE5-4783-B103-2B7D2DE3E214}" type="presParOf" srcId="{AF0514F3-E3F1-4F57-A223-9CB219AE113D}" destId="{89BB6BC1-2B02-4CEC-AAA1-70F5A6A976FE}" srcOrd="6" destOrd="0" presId="urn:microsoft.com/office/officeart/2005/8/layout/orgChart1"/>
    <dgm:cxn modelId="{9748D7F6-6019-4F50-8B9E-DBE9AEE91532}" type="presParOf" srcId="{AF0514F3-E3F1-4F57-A223-9CB219AE113D}" destId="{BD298D86-292A-4CFA-B908-08CF3CE180BA}" srcOrd="7" destOrd="0" presId="urn:microsoft.com/office/officeart/2005/8/layout/orgChart1"/>
    <dgm:cxn modelId="{D35E78D3-63D7-4568-AA65-2C2C6730D4EE}" type="presParOf" srcId="{BD298D86-292A-4CFA-B908-08CF3CE180BA}" destId="{9D63B475-E46B-4E0E-B986-F5EDE1F973E4}" srcOrd="0" destOrd="0" presId="urn:microsoft.com/office/officeart/2005/8/layout/orgChart1"/>
    <dgm:cxn modelId="{1BAF9654-A149-411A-92EE-0FC669C40849}" type="presParOf" srcId="{9D63B475-E46B-4E0E-B986-F5EDE1F973E4}" destId="{6FDE53C6-3F7A-4315-984F-E35522E11451}" srcOrd="0" destOrd="0" presId="urn:microsoft.com/office/officeart/2005/8/layout/orgChart1"/>
    <dgm:cxn modelId="{937336C2-EE7C-45CC-8429-D748D59E320F}" type="presParOf" srcId="{9D63B475-E46B-4E0E-B986-F5EDE1F973E4}" destId="{FC59D852-823A-4C29-8B4A-F4906E9BF9F0}" srcOrd="1" destOrd="0" presId="urn:microsoft.com/office/officeart/2005/8/layout/orgChart1"/>
    <dgm:cxn modelId="{9AC483B0-264F-4D1E-91D3-D72F72AE81C1}" type="presParOf" srcId="{BD298D86-292A-4CFA-B908-08CF3CE180BA}" destId="{AF4AABF1-2AF4-43A9-A5C9-356516915123}" srcOrd="1" destOrd="0" presId="urn:microsoft.com/office/officeart/2005/8/layout/orgChart1"/>
    <dgm:cxn modelId="{FF40837C-9787-4F97-9B5E-B163EFA8ECB0}" type="presParOf" srcId="{BD298D86-292A-4CFA-B908-08CF3CE180BA}" destId="{4171159C-B08E-49B6-9E71-C59595EE5923}" srcOrd="2" destOrd="0" presId="urn:microsoft.com/office/officeart/2005/8/layout/orgChart1"/>
    <dgm:cxn modelId="{7CFEC40D-287F-47A5-9B71-054B1FBB78D2}" type="presParOf" srcId="{AF0514F3-E3F1-4F57-A223-9CB219AE113D}" destId="{FA066B0B-DE03-438B-9536-5494F63D6370}" srcOrd="8" destOrd="0" presId="urn:microsoft.com/office/officeart/2005/8/layout/orgChart1"/>
    <dgm:cxn modelId="{07BA09A3-F128-4BD5-9DED-F1F0C4DEAE35}" type="presParOf" srcId="{AF0514F3-E3F1-4F57-A223-9CB219AE113D}" destId="{8498EBEE-F889-4EF3-9787-15F1F9C4D78F}" srcOrd="9" destOrd="0" presId="urn:microsoft.com/office/officeart/2005/8/layout/orgChart1"/>
    <dgm:cxn modelId="{88FF6110-793A-40EF-93A8-B1F155E2930A}" type="presParOf" srcId="{8498EBEE-F889-4EF3-9787-15F1F9C4D78F}" destId="{F867E816-8C5A-40D4-B111-A6C782D095F5}" srcOrd="0" destOrd="0" presId="urn:microsoft.com/office/officeart/2005/8/layout/orgChart1"/>
    <dgm:cxn modelId="{7D168C45-F2CE-4140-A871-8407F5384166}" type="presParOf" srcId="{F867E816-8C5A-40D4-B111-A6C782D095F5}" destId="{9777AE05-2286-48B8-A66A-32A9A1CC753B}" srcOrd="0" destOrd="0" presId="urn:microsoft.com/office/officeart/2005/8/layout/orgChart1"/>
    <dgm:cxn modelId="{F2234E48-CE04-4154-ABE5-931B284F744E}" type="presParOf" srcId="{F867E816-8C5A-40D4-B111-A6C782D095F5}" destId="{6F40C77B-19E5-4FE8-BE18-C0FF17E2E2C2}" srcOrd="1" destOrd="0" presId="urn:microsoft.com/office/officeart/2005/8/layout/orgChart1"/>
    <dgm:cxn modelId="{D1740AB1-E06A-4218-AA69-7117BF8B4D2E}" type="presParOf" srcId="{8498EBEE-F889-4EF3-9787-15F1F9C4D78F}" destId="{85BCD3F6-3732-4DCA-8777-69E815829E4A}" srcOrd="1" destOrd="0" presId="urn:microsoft.com/office/officeart/2005/8/layout/orgChart1"/>
    <dgm:cxn modelId="{882734B6-DD5F-4668-84E8-52B03EDED673}" type="presParOf" srcId="{8498EBEE-F889-4EF3-9787-15F1F9C4D78F}" destId="{563221D6-0C8F-49CA-9D0C-0D85AB7307E1}" srcOrd="2" destOrd="0" presId="urn:microsoft.com/office/officeart/2005/8/layout/orgChart1"/>
    <dgm:cxn modelId="{95E91B81-79F9-49D7-8D1D-94FC75A9836D}" type="presParOf" srcId="{108E7307-D34A-47E5-B03A-BE5EBDA81D7C}" destId="{8F3A19E7-A6E7-4968-A56E-A3A1623A55B9}" srcOrd="2" destOrd="0" presId="urn:microsoft.com/office/officeart/2005/8/layout/orgChart1"/>
    <dgm:cxn modelId="{5C9F2685-CA91-4FEB-935D-AE8CE5780BD2}" type="presParOf" srcId="{0566144C-103B-40D4-90A1-8697963648FD}" destId="{211825D7-9DC5-4290-B70F-F5E728C3EE39}" srcOrd="2" destOrd="0" presId="urn:microsoft.com/office/officeart/2005/8/layout/orgChart1"/>
    <dgm:cxn modelId="{F10E7485-AB37-46B8-8598-7A7788F6B7CF}" type="presParOf" srcId="{211825D7-9DC5-4290-B70F-F5E728C3EE39}" destId="{5A79DDF9-0C54-477E-B230-1E9E6B5BD7FD}" srcOrd="0" destOrd="0" presId="urn:microsoft.com/office/officeart/2005/8/layout/orgChart1"/>
    <dgm:cxn modelId="{B745E5EE-A51A-407E-AF84-6BD635FA19E1}" type="presParOf" srcId="{211825D7-9DC5-4290-B70F-F5E728C3EE39}" destId="{4049168C-621B-45EB-9BCF-F12956B7A442}" srcOrd="1" destOrd="0" presId="urn:microsoft.com/office/officeart/2005/8/layout/orgChart1"/>
    <dgm:cxn modelId="{7E02CA3F-F9EC-4690-AE49-7A4E7B09A0AA}" type="presParOf" srcId="{4049168C-621B-45EB-9BCF-F12956B7A442}" destId="{C73BC2CB-4571-494F-9173-AECF30EA0A96}" srcOrd="0" destOrd="0" presId="urn:microsoft.com/office/officeart/2005/8/layout/orgChart1"/>
    <dgm:cxn modelId="{3BE2EDFC-4D5E-46A6-9388-528A181528EB}" type="presParOf" srcId="{C73BC2CB-4571-494F-9173-AECF30EA0A96}" destId="{FAD32670-BF83-4943-B067-AEF5527A1897}" srcOrd="0" destOrd="0" presId="urn:microsoft.com/office/officeart/2005/8/layout/orgChart1"/>
    <dgm:cxn modelId="{37C542B7-B504-4D8A-B8AD-00276E26C57B}" type="presParOf" srcId="{C73BC2CB-4571-494F-9173-AECF30EA0A96}" destId="{7A092416-0A35-42BA-B7B6-D60D0ED5E382}" srcOrd="1" destOrd="0" presId="urn:microsoft.com/office/officeart/2005/8/layout/orgChart1"/>
    <dgm:cxn modelId="{4F8A7320-B760-46AC-BC8C-634F2CFD93BB}" type="presParOf" srcId="{4049168C-621B-45EB-9BCF-F12956B7A442}" destId="{64A416C5-BA34-4A12-8B92-CF22172BEDE2}" srcOrd="1" destOrd="0" presId="urn:microsoft.com/office/officeart/2005/8/layout/orgChart1"/>
    <dgm:cxn modelId="{BA3BDF15-AD11-4B0B-BDE6-35A5BECBB99E}" type="presParOf" srcId="{4049168C-621B-45EB-9BCF-F12956B7A442}" destId="{7E4EEBB1-98BF-46ED-9120-8487D4231302}" srcOrd="2" destOrd="0" presId="urn:microsoft.com/office/officeart/2005/8/layout/orgChart1"/>
    <dgm:cxn modelId="{E5E11DC9-C978-41B6-BBF4-EDB993318DB6}" type="presParOf" srcId="{211825D7-9DC5-4290-B70F-F5E728C3EE39}" destId="{00EF73FF-3379-48E0-AFE5-1FCE09E801C8}" srcOrd="2" destOrd="0" presId="urn:microsoft.com/office/officeart/2005/8/layout/orgChart1"/>
    <dgm:cxn modelId="{66A7229E-416A-4301-98A4-41A1A26C6797}" type="presParOf" srcId="{211825D7-9DC5-4290-B70F-F5E728C3EE39}" destId="{D77E3748-E6BF-4D2F-99E8-C6BB675B3BA2}" srcOrd="3" destOrd="0" presId="urn:microsoft.com/office/officeart/2005/8/layout/orgChart1"/>
    <dgm:cxn modelId="{71DB76EE-EBFA-4E46-8917-C06F40BB8E68}" type="presParOf" srcId="{D77E3748-E6BF-4D2F-99E8-C6BB675B3BA2}" destId="{6CFFE068-8161-40BA-9931-C9CEB0D22A30}" srcOrd="0" destOrd="0" presId="urn:microsoft.com/office/officeart/2005/8/layout/orgChart1"/>
    <dgm:cxn modelId="{A2736A53-4AB0-4AB8-BEFD-5D6FDB3B0AFE}" type="presParOf" srcId="{6CFFE068-8161-40BA-9931-C9CEB0D22A30}" destId="{690CFE68-AB0F-47ED-BC82-BD1BBF2B328A}" srcOrd="0" destOrd="0" presId="urn:microsoft.com/office/officeart/2005/8/layout/orgChart1"/>
    <dgm:cxn modelId="{646FF064-E30E-4B9B-859E-EE2448974F0A}" type="presParOf" srcId="{6CFFE068-8161-40BA-9931-C9CEB0D22A30}" destId="{FE74E245-E363-4F4C-AF17-7A809E08BEFE}" srcOrd="1" destOrd="0" presId="urn:microsoft.com/office/officeart/2005/8/layout/orgChart1"/>
    <dgm:cxn modelId="{94197421-441E-42AA-B0C1-D626236C8938}" type="presParOf" srcId="{D77E3748-E6BF-4D2F-99E8-C6BB675B3BA2}" destId="{E3C08E5A-164B-4260-BF5A-424244060071}" srcOrd="1" destOrd="0" presId="urn:microsoft.com/office/officeart/2005/8/layout/orgChart1"/>
    <dgm:cxn modelId="{A1714559-CB1E-4623-ADC5-E51B7F31A8EF}" type="presParOf" srcId="{D77E3748-E6BF-4D2F-99E8-C6BB675B3BA2}" destId="{012371A5-C641-4DBD-AB28-C10A463B6AC3}" srcOrd="2" destOrd="0" presId="urn:microsoft.com/office/officeart/2005/8/layout/orgChart1"/>
    <dgm:cxn modelId="{0FD0C001-7B4B-4692-B31E-6C5379A9E104}" type="presParOf" srcId="{A3127E25-D0D7-474C-81AF-53AE1F446AE8}" destId="{A8AA6981-E946-4B54-AA9C-F699EF1EEFD3}" srcOrd="1" destOrd="0" presId="urn:microsoft.com/office/officeart/2005/8/layout/orgChart1"/>
    <dgm:cxn modelId="{FD01F9B5-32CB-4FAF-872E-912AED5F149E}" type="presParOf" srcId="{A8AA6981-E946-4B54-AA9C-F699EF1EEFD3}" destId="{95D661FB-FEC0-4642-BEEE-2D0CEBF2A18B}" srcOrd="0" destOrd="0" presId="urn:microsoft.com/office/officeart/2005/8/layout/orgChart1"/>
    <dgm:cxn modelId="{32649530-D16A-476D-B518-3B0AAFA00F56}" type="presParOf" srcId="{95D661FB-FEC0-4642-BEEE-2D0CEBF2A18B}" destId="{FF428B6A-AC90-45CD-83FB-7416C407AC43}" srcOrd="0" destOrd="0" presId="urn:microsoft.com/office/officeart/2005/8/layout/orgChart1"/>
    <dgm:cxn modelId="{0F993DAB-D7CA-4C59-A580-D37702E2BA71}" type="presParOf" srcId="{95D661FB-FEC0-4642-BEEE-2D0CEBF2A18B}" destId="{41985B62-1DBF-418D-B650-E596F302A892}" srcOrd="1" destOrd="0" presId="urn:microsoft.com/office/officeart/2005/8/layout/orgChart1"/>
    <dgm:cxn modelId="{C4AA17C1-7075-4514-A0A9-CB4A25479C8D}" type="presParOf" srcId="{A8AA6981-E946-4B54-AA9C-F699EF1EEFD3}" destId="{CD39D70C-BDE4-436B-9713-60540F6A8BD1}" srcOrd="1" destOrd="0" presId="urn:microsoft.com/office/officeart/2005/8/layout/orgChart1"/>
    <dgm:cxn modelId="{FD14A813-8503-4152-B15A-8887C5B53971}" type="presParOf" srcId="{A8AA6981-E946-4B54-AA9C-F699EF1EEFD3}" destId="{ACE51FC6-412D-4355-863A-208A35059513}" srcOrd="2" destOrd="0" presId="urn:microsoft.com/office/officeart/2005/8/layout/orgChart1"/>
    <dgm:cxn modelId="{772737D9-AE50-4A47-9568-6ACBE20984B8}" type="presParOf" srcId="{A3127E25-D0D7-474C-81AF-53AE1F446AE8}" destId="{991749E5-319F-4D90-927C-C69CF1A3AD41}" srcOrd="2" destOrd="0" presId="urn:microsoft.com/office/officeart/2005/8/layout/orgChart1"/>
    <dgm:cxn modelId="{DE955BF9-DA4E-467E-A8A9-7776244B169D}" type="presParOf" srcId="{991749E5-319F-4D90-927C-C69CF1A3AD41}" destId="{8AD3BD54-1C08-493F-B059-731D2AC852AB}" srcOrd="0" destOrd="0" presId="urn:microsoft.com/office/officeart/2005/8/layout/orgChart1"/>
    <dgm:cxn modelId="{3392E641-8222-4F19-A087-ECAA8F77F20C}" type="presParOf" srcId="{8AD3BD54-1C08-493F-B059-731D2AC852AB}" destId="{3C4E9401-2A39-415B-8952-76EDB34A78D5}" srcOrd="0" destOrd="0" presId="urn:microsoft.com/office/officeart/2005/8/layout/orgChart1"/>
    <dgm:cxn modelId="{F9392C8D-A449-4856-A07D-9A4837844ED2}" type="presParOf" srcId="{8AD3BD54-1C08-493F-B059-731D2AC852AB}" destId="{A01A42D0-9F48-4B8B-8164-ADAABF029C0D}" srcOrd="1" destOrd="0" presId="urn:microsoft.com/office/officeart/2005/8/layout/orgChart1"/>
    <dgm:cxn modelId="{EF60EE37-7081-4B81-BED4-8B9DF4B43E11}" type="presParOf" srcId="{991749E5-319F-4D90-927C-C69CF1A3AD41}" destId="{0BDD9EEA-7793-4D67-BC0D-9142662DEAB4}" srcOrd="1" destOrd="0" presId="urn:microsoft.com/office/officeart/2005/8/layout/orgChart1"/>
    <dgm:cxn modelId="{081DB6BA-F76A-4E53-8BD9-D7E05C2F9400}" type="presParOf" srcId="{991749E5-319F-4D90-927C-C69CF1A3AD41}" destId="{BEEC9ED7-2548-4A58-BDB3-AE94AB52D641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EF73FF-3379-48E0-AFE5-1FCE09E801C8}">
      <dsp:nvSpPr>
        <dsp:cNvPr id="0" name=""/>
        <dsp:cNvSpPr/>
      </dsp:nvSpPr>
      <dsp:spPr>
        <a:xfrm>
          <a:off x="4431282" y="456440"/>
          <a:ext cx="95389" cy="4178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7895"/>
              </a:lnTo>
              <a:lnTo>
                <a:pt x="95389" y="41789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79DDF9-0C54-477E-B230-1E9E6B5BD7FD}">
      <dsp:nvSpPr>
        <dsp:cNvPr id="0" name=""/>
        <dsp:cNvSpPr/>
      </dsp:nvSpPr>
      <dsp:spPr>
        <a:xfrm>
          <a:off x="4335893" y="456440"/>
          <a:ext cx="95389" cy="417895"/>
        </a:xfrm>
        <a:custGeom>
          <a:avLst/>
          <a:gdLst/>
          <a:ahLst/>
          <a:cxnLst/>
          <a:rect l="0" t="0" r="0" b="0"/>
          <a:pathLst>
            <a:path>
              <a:moveTo>
                <a:pt x="95389" y="0"/>
              </a:moveTo>
              <a:lnTo>
                <a:pt x="95389" y="417895"/>
              </a:lnTo>
              <a:lnTo>
                <a:pt x="0" y="41789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066B0B-DE03-438B-9536-5494F63D6370}">
      <dsp:nvSpPr>
        <dsp:cNvPr id="0" name=""/>
        <dsp:cNvSpPr/>
      </dsp:nvSpPr>
      <dsp:spPr>
        <a:xfrm>
          <a:off x="6266389" y="1746465"/>
          <a:ext cx="136270" cy="299794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997947"/>
              </a:lnTo>
              <a:lnTo>
                <a:pt x="136270" y="299794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BB6BC1-2B02-4CEC-AAA1-70F5A6A976FE}">
      <dsp:nvSpPr>
        <dsp:cNvPr id="0" name=""/>
        <dsp:cNvSpPr/>
      </dsp:nvSpPr>
      <dsp:spPr>
        <a:xfrm>
          <a:off x="6266389" y="1746465"/>
          <a:ext cx="136270" cy="235293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52934"/>
              </a:lnTo>
              <a:lnTo>
                <a:pt x="136270" y="235293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C1FA18-7246-40B3-889E-9A238184AE0D}">
      <dsp:nvSpPr>
        <dsp:cNvPr id="0" name=""/>
        <dsp:cNvSpPr/>
      </dsp:nvSpPr>
      <dsp:spPr>
        <a:xfrm>
          <a:off x="6266389" y="1746465"/>
          <a:ext cx="136270" cy="17079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07921"/>
              </a:lnTo>
              <a:lnTo>
                <a:pt x="136270" y="170792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E41F8FE-0465-4B00-8113-8FEA800D4984}">
      <dsp:nvSpPr>
        <dsp:cNvPr id="0" name=""/>
        <dsp:cNvSpPr/>
      </dsp:nvSpPr>
      <dsp:spPr>
        <a:xfrm>
          <a:off x="6266389" y="1746465"/>
          <a:ext cx="136270" cy="10629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62908"/>
              </a:lnTo>
              <a:lnTo>
                <a:pt x="136270" y="106290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B9A8A3-F653-481E-9E49-6519EBB1DEA8}">
      <dsp:nvSpPr>
        <dsp:cNvPr id="0" name=""/>
        <dsp:cNvSpPr/>
      </dsp:nvSpPr>
      <dsp:spPr>
        <a:xfrm>
          <a:off x="6266389" y="1746465"/>
          <a:ext cx="136270" cy="4178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7895"/>
              </a:lnTo>
              <a:lnTo>
                <a:pt x="136270" y="41789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48B8F2-B3C2-4FE3-BDF7-1B0A6945A171}">
      <dsp:nvSpPr>
        <dsp:cNvPr id="0" name=""/>
        <dsp:cNvSpPr/>
      </dsp:nvSpPr>
      <dsp:spPr>
        <a:xfrm>
          <a:off x="4431282" y="456440"/>
          <a:ext cx="2198494" cy="83579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40402"/>
              </a:lnTo>
              <a:lnTo>
                <a:pt x="2198494" y="740402"/>
              </a:lnTo>
              <a:lnTo>
                <a:pt x="2198494" y="83579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6BF960-6B68-40AE-8A00-52F1250E2FE9}">
      <dsp:nvSpPr>
        <dsp:cNvPr id="0" name=""/>
        <dsp:cNvSpPr/>
      </dsp:nvSpPr>
      <dsp:spPr>
        <a:xfrm>
          <a:off x="5167142" y="1746465"/>
          <a:ext cx="136270" cy="235293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52934"/>
              </a:lnTo>
              <a:lnTo>
                <a:pt x="136270" y="235293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B5868EA-C3CA-40BD-A33E-A72D284C4DC4}">
      <dsp:nvSpPr>
        <dsp:cNvPr id="0" name=""/>
        <dsp:cNvSpPr/>
      </dsp:nvSpPr>
      <dsp:spPr>
        <a:xfrm>
          <a:off x="5167142" y="1746465"/>
          <a:ext cx="136270" cy="17079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07921"/>
              </a:lnTo>
              <a:lnTo>
                <a:pt x="136270" y="170792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A70DC6-A11D-48D5-B197-C081AA2BF392}">
      <dsp:nvSpPr>
        <dsp:cNvPr id="0" name=""/>
        <dsp:cNvSpPr/>
      </dsp:nvSpPr>
      <dsp:spPr>
        <a:xfrm>
          <a:off x="5167142" y="1746465"/>
          <a:ext cx="136270" cy="10629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62908"/>
              </a:lnTo>
              <a:lnTo>
                <a:pt x="136270" y="106290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9EB5375-F5B5-4E3E-8428-F5854DD7D002}">
      <dsp:nvSpPr>
        <dsp:cNvPr id="0" name=""/>
        <dsp:cNvSpPr/>
      </dsp:nvSpPr>
      <dsp:spPr>
        <a:xfrm>
          <a:off x="5167142" y="1746465"/>
          <a:ext cx="136270" cy="4178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7895"/>
              </a:lnTo>
              <a:lnTo>
                <a:pt x="136270" y="41789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D3FD9F7-1C64-4CA3-B311-0FBF8FC801C7}">
      <dsp:nvSpPr>
        <dsp:cNvPr id="0" name=""/>
        <dsp:cNvSpPr/>
      </dsp:nvSpPr>
      <dsp:spPr>
        <a:xfrm>
          <a:off x="4431282" y="456440"/>
          <a:ext cx="1099247" cy="83579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40402"/>
              </a:lnTo>
              <a:lnTo>
                <a:pt x="1099247" y="740402"/>
              </a:lnTo>
              <a:lnTo>
                <a:pt x="1099247" y="83579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B874CB-AFC0-439E-B06D-FBADFF59EF59}">
      <dsp:nvSpPr>
        <dsp:cNvPr id="0" name=""/>
        <dsp:cNvSpPr/>
      </dsp:nvSpPr>
      <dsp:spPr>
        <a:xfrm>
          <a:off x="4385562" y="456440"/>
          <a:ext cx="91440" cy="83579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83579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AD33F3-0D9B-40C5-AB8A-03212A294DAB}">
      <dsp:nvSpPr>
        <dsp:cNvPr id="0" name=""/>
        <dsp:cNvSpPr/>
      </dsp:nvSpPr>
      <dsp:spPr>
        <a:xfrm>
          <a:off x="2968647" y="1746465"/>
          <a:ext cx="136270" cy="299794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997947"/>
              </a:lnTo>
              <a:lnTo>
                <a:pt x="136270" y="299794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B0D798-9213-4A06-B6DA-2F7DF754B81C}">
      <dsp:nvSpPr>
        <dsp:cNvPr id="0" name=""/>
        <dsp:cNvSpPr/>
      </dsp:nvSpPr>
      <dsp:spPr>
        <a:xfrm>
          <a:off x="2968647" y="1746465"/>
          <a:ext cx="136270" cy="235293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52934"/>
              </a:lnTo>
              <a:lnTo>
                <a:pt x="136270" y="235293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1D2F7B-0C4A-4233-BFEC-664175646E85}">
      <dsp:nvSpPr>
        <dsp:cNvPr id="0" name=""/>
        <dsp:cNvSpPr/>
      </dsp:nvSpPr>
      <dsp:spPr>
        <a:xfrm>
          <a:off x="2968647" y="1746465"/>
          <a:ext cx="136270" cy="17079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07921"/>
              </a:lnTo>
              <a:lnTo>
                <a:pt x="136270" y="170792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EC6AC2-2567-44E9-A1CB-4183CCA5F872}">
      <dsp:nvSpPr>
        <dsp:cNvPr id="0" name=""/>
        <dsp:cNvSpPr/>
      </dsp:nvSpPr>
      <dsp:spPr>
        <a:xfrm>
          <a:off x="2968647" y="1746465"/>
          <a:ext cx="136270" cy="10629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62908"/>
              </a:lnTo>
              <a:lnTo>
                <a:pt x="136270" y="106290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478F204-62E2-4222-AF74-29CBBE5410D6}">
      <dsp:nvSpPr>
        <dsp:cNvPr id="0" name=""/>
        <dsp:cNvSpPr/>
      </dsp:nvSpPr>
      <dsp:spPr>
        <a:xfrm>
          <a:off x="2968647" y="1746465"/>
          <a:ext cx="136270" cy="4178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7895"/>
              </a:lnTo>
              <a:lnTo>
                <a:pt x="136270" y="41789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120F0E2-6CBF-4118-81E8-D348AC076EDA}">
      <dsp:nvSpPr>
        <dsp:cNvPr id="0" name=""/>
        <dsp:cNvSpPr/>
      </dsp:nvSpPr>
      <dsp:spPr>
        <a:xfrm>
          <a:off x="3332035" y="456440"/>
          <a:ext cx="1099247" cy="835791"/>
        </a:xfrm>
        <a:custGeom>
          <a:avLst/>
          <a:gdLst/>
          <a:ahLst/>
          <a:cxnLst/>
          <a:rect l="0" t="0" r="0" b="0"/>
          <a:pathLst>
            <a:path>
              <a:moveTo>
                <a:pt x="1099247" y="0"/>
              </a:moveTo>
              <a:lnTo>
                <a:pt x="1099247" y="740402"/>
              </a:lnTo>
              <a:lnTo>
                <a:pt x="0" y="740402"/>
              </a:lnTo>
              <a:lnTo>
                <a:pt x="0" y="83579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DE45AE-409F-4DF3-B10C-A46BC929148A}">
      <dsp:nvSpPr>
        <dsp:cNvPr id="0" name=""/>
        <dsp:cNvSpPr/>
      </dsp:nvSpPr>
      <dsp:spPr>
        <a:xfrm>
          <a:off x="1869400" y="1746465"/>
          <a:ext cx="136270" cy="299794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997947"/>
              </a:lnTo>
              <a:lnTo>
                <a:pt x="136270" y="299794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86B504-7C06-4B71-9E0F-E3D1C55C300A}">
      <dsp:nvSpPr>
        <dsp:cNvPr id="0" name=""/>
        <dsp:cNvSpPr/>
      </dsp:nvSpPr>
      <dsp:spPr>
        <a:xfrm>
          <a:off x="1869400" y="1746465"/>
          <a:ext cx="136270" cy="235293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52934"/>
              </a:lnTo>
              <a:lnTo>
                <a:pt x="136270" y="235293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DE8423-229E-4B7D-924C-78296DAD05F2}">
      <dsp:nvSpPr>
        <dsp:cNvPr id="0" name=""/>
        <dsp:cNvSpPr/>
      </dsp:nvSpPr>
      <dsp:spPr>
        <a:xfrm>
          <a:off x="1869400" y="1746465"/>
          <a:ext cx="136270" cy="17079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07921"/>
              </a:lnTo>
              <a:lnTo>
                <a:pt x="136270" y="170792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832185-589A-47D2-9143-173B2C5B9C2B}">
      <dsp:nvSpPr>
        <dsp:cNvPr id="0" name=""/>
        <dsp:cNvSpPr/>
      </dsp:nvSpPr>
      <dsp:spPr>
        <a:xfrm>
          <a:off x="1869400" y="1746465"/>
          <a:ext cx="136270" cy="10629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62908"/>
              </a:lnTo>
              <a:lnTo>
                <a:pt x="136270" y="106290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BE95978-3286-4D6D-AF7C-2EEDEDDAFE08}">
      <dsp:nvSpPr>
        <dsp:cNvPr id="0" name=""/>
        <dsp:cNvSpPr/>
      </dsp:nvSpPr>
      <dsp:spPr>
        <a:xfrm>
          <a:off x="1869400" y="1746465"/>
          <a:ext cx="136270" cy="4178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7895"/>
              </a:lnTo>
              <a:lnTo>
                <a:pt x="136270" y="41789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A85E5F-0F90-4626-94B0-58CA54F54E21}">
      <dsp:nvSpPr>
        <dsp:cNvPr id="0" name=""/>
        <dsp:cNvSpPr/>
      </dsp:nvSpPr>
      <dsp:spPr>
        <a:xfrm>
          <a:off x="2232787" y="456440"/>
          <a:ext cx="2198494" cy="835791"/>
        </a:xfrm>
        <a:custGeom>
          <a:avLst/>
          <a:gdLst/>
          <a:ahLst/>
          <a:cxnLst/>
          <a:rect l="0" t="0" r="0" b="0"/>
          <a:pathLst>
            <a:path>
              <a:moveTo>
                <a:pt x="2198494" y="0"/>
              </a:moveTo>
              <a:lnTo>
                <a:pt x="2198494" y="740402"/>
              </a:lnTo>
              <a:lnTo>
                <a:pt x="0" y="740402"/>
              </a:lnTo>
              <a:lnTo>
                <a:pt x="0" y="83579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13E385-F2E9-4224-9E10-0FB9DD6DDD1F}">
      <dsp:nvSpPr>
        <dsp:cNvPr id="0" name=""/>
        <dsp:cNvSpPr/>
      </dsp:nvSpPr>
      <dsp:spPr>
        <a:xfrm>
          <a:off x="3977047" y="2205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Sources</a:t>
          </a:r>
        </a:p>
      </dsp:txBody>
      <dsp:txXfrm>
        <a:off x="3977047" y="2205"/>
        <a:ext cx="908468" cy="454234"/>
      </dsp:txXfrm>
    </dsp:sp>
    <dsp:sp modelId="{3BE5B16E-3F97-4FE5-B6FB-539A7286E5E8}">
      <dsp:nvSpPr>
        <dsp:cNvPr id="0" name=""/>
        <dsp:cNvSpPr/>
      </dsp:nvSpPr>
      <dsp:spPr>
        <a:xfrm>
          <a:off x="1778553" y="1292231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Library catalogue</a:t>
          </a:r>
        </a:p>
      </dsp:txBody>
      <dsp:txXfrm>
        <a:off x="1778553" y="1292231"/>
        <a:ext cx="908468" cy="454234"/>
      </dsp:txXfrm>
    </dsp:sp>
    <dsp:sp modelId="{2744B556-6B25-471E-AC97-9BEE2647E84D}">
      <dsp:nvSpPr>
        <dsp:cNvPr id="0" name=""/>
        <dsp:cNvSpPr/>
      </dsp:nvSpPr>
      <dsp:spPr>
        <a:xfrm>
          <a:off x="2005670" y="1937244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Print sources in stock</a:t>
          </a:r>
        </a:p>
      </dsp:txBody>
      <dsp:txXfrm>
        <a:off x="2005670" y="1937244"/>
        <a:ext cx="908468" cy="454234"/>
      </dsp:txXfrm>
    </dsp:sp>
    <dsp:sp modelId="{604C2B98-4F81-456A-A88C-8D4DB5F28B9D}">
      <dsp:nvSpPr>
        <dsp:cNvPr id="0" name=""/>
        <dsp:cNvSpPr/>
      </dsp:nvSpPr>
      <dsp:spPr>
        <a:xfrm>
          <a:off x="2005670" y="2582257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Access to electronic sources</a:t>
          </a:r>
        </a:p>
      </dsp:txBody>
      <dsp:txXfrm>
        <a:off x="2005670" y="2582257"/>
        <a:ext cx="908468" cy="454234"/>
      </dsp:txXfrm>
    </dsp:sp>
    <dsp:sp modelId="{3BEDF21D-8C91-46FF-BCEF-0C27BC8F64FD}">
      <dsp:nvSpPr>
        <dsp:cNvPr id="0" name=""/>
        <dsp:cNvSpPr/>
      </dsp:nvSpPr>
      <dsp:spPr>
        <a:xfrm>
          <a:off x="2005670" y="3227270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Links to subscription services/databases</a:t>
          </a:r>
        </a:p>
      </dsp:txBody>
      <dsp:txXfrm>
        <a:off x="2005670" y="3227270"/>
        <a:ext cx="908468" cy="454234"/>
      </dsp:txXfrm>
    </dsp:sp>
    <dsp:sp modelId="{B4094428-239C-46CA-B7FB-3F2D45177BE6}">
      <dsp:nvSpPr>
        <dsp:cNvPr id="0" name=""/>
        <dsp:cNvSpPr/>
      </dsp:nvSpPr>
      <dsp:spPr>
        <a:xfrm>
          <a:off x="2005670" y="3872283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Theses</a:t>
          </a:r>
        </a:p>
      </dsp:txBody>
      <dsp:txXfrm>
        <a:off x="2005670" y="3872283"/>
        <a:ext cx="908468" cy="454234"/>
      </dsp:txXfrm>
    </dsp:sp>
    <dsp:sp modelId="{8E310211-A18A-4B7D-98DF-53B0E13363CF}">
      <dsp:nvSpPr>
        <dsp:cNvPr id="0" name=""/>
        <dsp:cNvSpPr/>
      </dsp:nvSpPr>
      <dsp:spPr>
        <a:xfrm>
          <a:off x="2005670" y="4517295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Interlibrary</a:t>
          </a:r>
        </a:p>
      </dsp:txBody>
      <dsp:txXfrm>
        <a:off x="2005670" y="4517295"/>
        <a:ext cx="908468" cy="454234"/>
      </dsp:txXfrm>
    </dsp:sp>
    <dsp:sp modelId="{347D4B0F-A8F4-470B-A43B-95E4B9D961F9}">
      <dsp:nvSpPr>
        <dsp:cNvPr id="0" name=""/>
        <dsp:cNvSpPr/>
      </dsp:nvSpPr>
      <dsp:spPr>
        <a:xfrm>
          <a:off x="2877800" y="1292231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Online databases</a:t>
          </a:r>
        </a:p>
      </dsp:txBody>
      <dsp:txXfrm>
        <a:off x="2877800" y="1292231"/>
        <a:ext cx="908468" cy="454234"/>
      </dsp:txXfrm>
    </dsp:sp>
    <dsp:sp modelId="{998F4061-822C-4FC2-B0F6-210C19D2C734}">
      <dsp:nvSpPr>
        <dsp:cNvPr id="0" name=""/>
        <dsp:cNvSpPr/>
      </dsp:nvSpPr>
      <dsp:spPr>
        <a:xfrm>
          <a:off x="3104917" y="1937244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Bibliographic databases</a:t>
          </a:r>
        </a:p>
      </dsp:txBody>
      <dsp:txXfrm>
        <a:off x="3104917" y="1937244"/>
        <a:ext cx="908468" cy="454234"/>
      </dsp:txXfrm>
    </dsp:sp>
    <dsp:sp modelId="{6860A5EB-076D-4E28-AC28-9CEB857714E6}">
      <dsp:nvSpPr>
        <dsp:cNvPr id="0" name=""/>
        <dsp:cNvSpPr/>
      </dsp:nvSpPr>
      <dsp:spPr>
        <a:xfrm>
          <a:off x="3104917" y="2582257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Full-text databases</a:t>
          </a:r>
        </a:p>
      </dsp:txBody>
      <dsp:txXfrm>
        <a:off x="3104917" y="2582257"/>
        <a:ext cx="908468" cy="454234"/>
      </dsp:txXfrm>
    </dsp:sp>
    <dsp:sp modelId="{CB6055DE-CCDE-460C-A305-C890FE578B27}">
      <dsp:nvSpPr>
        <dsp:cNvPr id="0" name=""/>
        <dsp:cNvSpPr/>
      </dsp:nvSpPr>
      <dsp:spPr>
        <a:xfrm>
          <a:off x="3104917" y="3227270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Journal websites and online archives</a:t>
          </a:r>
        </a:p>
      </dsp:txBody>
      <dsp:txXfrm>
        <a:off x="3104917" y="3227270"/>
        <a:ext cx="908468" cy="454234"/>
      </dsp:txXfrm>
    </dsp:sp>
    <dsp:sp modelId="{53486602-1314-4F84-BD71-3CA13AD76426}">
      <dsp:nvSpPr>
        <dsp:cNvPr id="0" name=""/>
        <dsp:cNvSpPr/>
      </dsp:nvSpPr>
      <dsp:spPr>
        <a:xfrm>
          <a:off x="3104917" y="3872283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Catalogues of (inter)national libraries</a:t>
          </a:r>
        </a:p>
      </dsp:txBody>
      <dsp:txXfrm>
        <a:off x="3104917" y="3872283"/>
        <a:ext cx="908468" cy="454234"/>
      </dsp:txXfrm>
    </dsp:sp>
    <dsp:sp modelId="{2B4A190C-2177-4E0E-B66A-3C30180BEB1C}">
      <dsp:nvSpPr>
        <dsp:cNvPr id="0" name=""/>
        <dsp:cNvSpPr/>
      </dsp:nvSpPr>
      <dsp:spPr>
        <a:xfrm>
          <a:off x="3104917" y="4517295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(Inter)national digital libraries of theses</a:t>
          </a:r>
        </a:p>
      </dsp:txBody>
      <dsp:txXfrm>
        <a:off x="3104917" y="4517295"/>
        <a:ext cx="908468" cy="454234"/>
      </dsp:txXfrm>
    </dsp:sp>
    <dsp:sp modelId="{BF0ADC1F-EB27-4414-A0ED-A587816B72A2}">
      <dsp:nvSpPr>
        <dsp:cNvPr id="0" name=""/>
        <dsp:cNvSpPr/>
      </dsp:nvSpPr>
      <dsp:spPr>
        <a:xfrm>
          <a:off x="3977047" y="1292231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Google Scholar</a:t>
          </a:r>
        </a:p>
      </dsp:txBody>
      <dsp:txXfrm>
        <a:off x="3977047" y="1292231"/>
        <a:ext cx="908468" cy="454234"/>
      </dsp:txXfrm>
    </dsp:sp>
    <dsp:sp modelId="{19F3CE28-F94D-4E7E-A3FF-D5DBA7CBE6B1}">
      <dsp:nvSpPr>
        <dsp:cNvPr id="0" name=""/>
        <dsp:cNvSpPr/>
      </dsp:nvSpPr>
      <dsp:spPr>
        <a:xfrm>
          <a:off x="5076295" y="1292231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Repositories</a:t>
          </a:r>
        </a:p>
      </dsp:txBody>
      <dsp:txXfrm>
        <a:off x="5076295" y="1292231"/>
        <a:ext cx="908468" cy="454234"/>
      </dsp:txXfrm>
    </dsp:sp>
    <dsp:sp modelId="{6118FD2F-E253-4A7F-AA7A-1FD489D900A3}">
      <dsp:nvSpPr>
        <dsp:cNvPr id="0" name=""/>
        <dsp:cNvSpPr/>
      </dsp:nvSpPr>
      <dsp:spPr>
        <a:xfrm>
          <a:off x="5303412" y="1937244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SRRN</a:t>
          </a:r>
        </a:p>
      </dsp:txBody>
      <dsp:txXfrm>
        <a:off x="5303412" y="1937244"/>
        <a:ext cx="908468" cy="454234"/>
      </dsp:txXfrm>
    </dsp:sp>
    <dsp:sp modelId="{ACF1BD9C-AA9C-4027-8F14-81A638E56A4E}">
      <dsp:nvSpPr>
        <dsp:cNvPr id="0" name=""/>
        <dsp:cNvSpPr/>
      </dsp:nvSpPr>
      <dsp:spPr>
        <a:xfrm>
          <a:off x="5303412" y="2582257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Associations</a:t>
          </a:r>
        </a:p>
      </dsp:txBody>
      <dsp:txXfrm>
        <a:off x="5303412" y="2582257"/>
        <a:ext cx="908468" cy="454234"/>
      </dsp:txXfrm>
    </dsp:sp>
    <dsp:sp modelId="{AA8CC3A2-09D6-44CC-9244-A72C84E19748}">
      <dsp:nvSpPr>
        <dsp:cNvPr id="0" name=""/>
        <dsp:cNvSpPr/>
      </dsp:nvSpPr>
      <dsp:spPr>
        <a:xfrm>
          <a:off x="5303412" y="3227270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Universities/ Institutes</a:t>
          </a:r>
        </a:p>
      </dsp:txBody>
      <dsp:txXfrm>
        <a:off x="5303412" y="3227270"/>
        <a:ext cx="908468" cy="454234"/>
      </dsp:txXfrm>
    </dsp:sp>
    <dsp:sp modelId="{F4AC447D-6177-47C1-9DE9-6689F6F67FD5}">
      <dsp:nvSpPr>
        <dsp:cNvPr id="0" name=""/>
        <dsp:cNvSpPr/>
      </dsp:nvSpPr>
      <dsp:spPr>
        <a:xfrm>
          <a:off x="5303412" y="3872283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Conference proceedings</a:t>
          </a:r>
        </a:p>
      </dsp:txBody>
      <dsp:txXfrm>
        <a:off x="5303412" y="3872283"/>
        <a:ext cx="908468" cy="454234"/>
      </dsp:txXfrm>
    </dsp:sp>
    <dsp:sp modelId="{3E6816AC-1DF5-4CA1-AE8F-8AB0C07919E1}">
      <dsp:nvSpPr>
        <dsp:cNvPr id="0" name=""/>
        <dsp:cNvSpPr/>
      </dsp:nvSpPr>
      <dsp:spPr>
        <a:xfrm>
          <a:off x="6175542" y="1292231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Official websites and grey literature</a:t>
          </a:r>
        </a:p>
      </dsp:txBody>
      <dsp:txXfrm>
        <a:off x="6175542" y="1292231"/>
        <a:ext cx="908468" cy="454234"/>
      </dsp:txXfrm>
    </dsp:sp>
    <dsp:sp modelId="{948E319D-58C2-4FB4-AD2D-899A9BE05F5A}">
      <dsp:nvSpPr>
        <dsp:cNvPr id="0" name=""/>
        <dsp:cNvSpPr/>
      </dsp:nvSpPr>
      <dsp:spPr>
        <a:xfrm>
          <a:off x="6402659" y="1937244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Research institutes and associations</a:t>
          </a:r>
        </a:p>
      </dsp:txBody>
      <dsp:txXfrm>
        <a:off x="6402659" y="1937244"/>
        <a:ext cx="908468" cy="454234"/>
      </dsp:txXfrm>
    </dsp:sp>
    <dsp:sp modelId="{DE52457D-D78B-4C88-B38C-C624E218E233}">
      <dsp:nvSpPr>
        <dsp:cNvPr id="0" name=""/>
        <dsp:cNvSpPr/>
      </dsp:nvSpPr>
      <dsp:spPr>
        <a:xfrm>
          <a:off x="6402659" y="2582257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Media</a:t>
          </a:r>
        </a:p>
      </dsp:txBody>
      <dsp:txXfrm>
        <a:off x="6402659" y="2582257"/>
        <a:ext cx="908468" cy="454234"/>
      </dsp:txXfrm>
    </dsp:sp>
    <dsp:sp modelId="{C9A9CA54-0D85-47F5-B0F1-F530F094E416}">
      <dsp:nvSpPr>
        <dsp:cNvPr id="0" name=""/>
        <dsp:cNvSpPr/>
      </dsp:nvSpPr>
      <dsp:spPr>
        <a:xfrm>
          <a:off x="6402659" y="3227270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Multilateral organizations</a:t>
          </a:r>
        </a:p>
      </dsp:txBody>
      <dsp:txXfrm>
        <a:off x="6402659" y="3227270"/>
        <a:ext cx="908468" cy="454234"/>
      </dsp:txXfrm>
    </dsp:sp>
    <dsp:sp modelId="{6FDE53C6-3F7A-4315-984F-E35522E11451}">
      <dsp:nvSpPr>
        <dsp:cNvPr id="0" name=""/>
        <dsp:cNvSpPr/>
      </dsp:nvSpPr>
      <dsp:spPr>
        <a:xfrm>
          <a:off x="6402659" y="3872283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Government agencies</a:t>
          </a:r>
        </a:p>
      </dsp:txBody>
      <dsp:txXfrm>
        <a:off x="6402659" y="3872283"/>
        <a:ext cx="908468" cy="454234"/>
      </dsp:txXfrm>
    </dsp:sp>
    <dsp:sp modelId="{9777AE05-2286-48B8-A66A-32A9A1CC753B}">
      <dsp:nvSpPr>
        <dsp:cNvPr id="0" name=""/>
        <dsp:cNvSpPr/>
      </dsp:nvSpPr>
      <dsp:spPr>
        <a:xfrm>
          <a:off x="6402659" y="4517295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Films and financial organizations</a:t>
          </a:r>
        </a:p>
      </dsp:txBody>
      <dsp:txXfrm>
        <a:off x="6402659" y="4517295"/>
        <a:ext cx="908468" cy="454234"/>
      </dsp:txXfrm>
    </dsp:sp>
    <dsp:sp modelId="{FAD32670-BF83-4943-B067-AEF5527A1897}">
      <dsp:nvSpPr>
        <dsp:cNvPr id="0" name=""/>
        <dsp:cNvSpPr/>
      </dsp:nvSpPr>
      <dsp:spPr>
        <a:xfrm>
          <a:off x="3427424" y="647218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Library</a:t>
          </a:r>
        </a:p>
      </dsp:txBody>
      <dsp:txXfrm>
        <a:off x="3427424" y="647218"/>
        <a:ext cx="908468" cy="454234"/>
      </dsp:txXfrm>
    </dsp:sp>
    <dsp:sp modelId="{690CFE68-AB0F-47ED-BC82-BD1BBF2B328A}">
      <dsp:nvSpPr>
        <dsp:cNvPr id="0" name=""/>
        <dsp:cNvSpPr/>
      </dsp:nvSpPr>
      <dsp:spPr>
        <a:xfrm>
          <a:off x="4526671" y="647218"/>
          <a:ext cx="908468" cy="454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Internet</a:t>
          </a:r>
        </a:p>
      </dsp:txBody>
      <dsp:txXfrm>
        <a:off x="4526671" y="647218"/>
        <a:ext cx="908468" cy="454234"/>
      </dsp:txXfrm>
    </dsp:sp>
    <dsp:sp modelId="{FF428B6A-AC90-45CD-83FB-7416C407AC43}">
      <dsp:nvSpPr>
        <dsp:cNvPr id="0" name=""/>
        <dsp:cNvSpPr/>
      </dsp:nvSpPr>
      <dsp:spPr>
        <a:xfrm>
          <a:off x="4045864" y="1805384"/>
          <a:ext cx="1033456" cy="5746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 err="1"/>
            <a:t>Zetoc</a:t>
          </a:r>
          <a:r>
            <a:rPr lang="en-GB" sz="800" kern="1200" dirty="0"/>
            <a:t>/citations/TOC alerts</a:t>
          </a:r>
        </a:p>
      </dsp:txBody>
      <dsp:txXfrm>
        <a:off x="4045864" y="1805384"/>
        <a:ext cx="1033456" cy="574620"/>
      </dsp:txXfrm>
    </dsp:sp>
    <dsp:sp modelId="{3C4E9401-2A39-415B-8952-76EDB34A78D5}">
      <dsp:nvSpPr>
        <dsp:cNvPr id="0" name=""/>
        <dsp:cNvSpPr/>
      </dsp:nvSpPr>
      <dsp:spPr>
        <a:xfrm>
          <a:off x="4157733" y="4344512"/>
          <a:ext cx="1010598" cy="6292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Follow-up references and citations</a:t>
          </a:r>
        </a:p>
      </dsp:txBody>
      <dsp:txXfrm>
        <a:off x="4157733" y="4344512"/>
        <a:ext cx="1010598" cy="6292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E8FDB3B-D5F4-4066-A2F6-40B6B78CB8E2}" type="slidenum">
              <a:rPr lang="en-US" altLang="en-US"/>
              <a:pPr>
                <a:spcBef>
                  <a:spcPct val="0"/>
                </a:spcBef>
              </a:pPr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885417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0F17F8A-5AF2-485C-98E1-80B555838AA9}" type="slidenum">
              <a:rPr lang="en-US" altLang="en-US"/>
              <a:pPr>
                <a:spcBef>
                  <a:spcPct val="0"/>
                </a:spcBef>
              </a:pPr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730447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3AE3617-19C2-4F95-9D45-691CE94F40A2}" type="slidenum">
              <a:rPr lang="en-US" altLang="en-US"/>
              <a:pPr>
                <a:spcBef>
                  <a:spcPct val="0"/>
                </a:spcBef>
              </a:pPr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202711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6B3A26F-9C9A-48E7-A641-A3EA3B3AC10B}" type="slidenum">
              <a:rPr lang="en-US" altLang="en-US"/>
              <a:pPr>
                <a:spcBef>
                  <a:spcPct val="0"/>
                </a:spcBef>
              </a:pPr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059387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B4D81D7-CB78-471B-BE30-69A5C9614F20}" type="slidenum">
              <a:rPr lang="en-US" altLang="en-US"/>
              <a:pPr>
                <a:spcBef>
                  <a:spcPct val="0"/>
                </a:spcBef>
              </a:pPr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256912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1C56646-B940-477A-B3E3-B12968D39FCA}" type="slidenum">
              <a:rPr lang="en-US" altLang="en-US"/>
              <a:pPr>
                <a:spcBef>
                  <a:spcPct val="0"/>
                </a:spcBef>
              </a:pPr>
              <a:t>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542168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809089B-B6A7-4F04-AB9A-89ECFFB5CC66}" type="slidenum">
              <a:rPr lang="en-US" altLang="en-US"/>
              <a:pPr>
                <a:spcBef>
                  <a:spcPct val="0"/>
                </a:spcBef>
              </a:pPr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285292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024A46C-12A6-42A2-B842-2D252244DF2F}" type="slidenum">
              <a:rPr lang="en-US" altLang="en-US"/>
              <a:pPr>
                <a:spcBef>
                  <a:spcPct val="0"/>
                </a:spcBef>
              </a:pPr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807147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1541604-31EB-4A0A-8435-38676215569E}" type="slidenum">
              <a:rPr lang="en-US" altLang="en-US"/>
              <a:pPr>
                <a:spcBef>
                  <a:spcPct val="0"/>
                </a:spcBef>
              </a:pPr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831106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FD8CCB5-5C0A-4632-B91C-32554BBBF8F0}" type="slidenum">
              <a:rPr lang="en-US" altLang="en-US"/>
              <a:pPr>
                <a:spcBef>
                  <a:spcPct val="0"/>
                </a:spcBef>
              </a:pPr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011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4664EBC-29CC-4478-9BF6-B47AE3DC9F41}" type="slidenum">
              <a:rPr lang="en-US" altLang="en-US"/>
              <a:pPr>
                <a:spcBef>
                  <a:spcPct val="0"/>
                </a:spcBef>
              </a:pPr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08473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DEB1285-4167-4162-84DD-B292B57DC9C6}" type="slidenum">
              <a:rPr lang="en-US" altLang="en-US"/>
              <a:pPr>
                <a:spcBef>
                  <a:spcPct val="0"/>
                </a:spcBef>
              </a:pPr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095895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35033A4-F252-4954-9F6B-DFD0D667E947}" type="slidenum">
              <a:rPr lang="en-US" altLang="en-US"/>
              <a:pPr>
                <a:spcBef>
                  <a:spcPct val="0"/>
                </a:spcBef>
              </a:pPr>
              <a:t>14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1564194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26E9804-DDBE-4103-A8F7-5B75BE20D5ED}" type="slidenum">
              <a:rPr lang="en-US" altLang="en-US"/>
              <a:pPr>
                <a:spcBef>
                  <a:spcPct val="0"/>
                </a:spcBef>
              </a:pPr>
              <a:t>15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7899115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83905BC-82A4-4EC5-86F7-3A8ACA46DCA7}" type="slidenum">
              <a:rPr lang="en-US" altLang="en-US"/>
              <a:pPr>
                <a:spcBef>
                  <a:spcPct val="0"/>
                </a:spcBef>
              </a:pPr>
              <a:t>16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651898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6FFCBD7-457B-4400-9A7F-A5B6DF7C0FBA}" type="slidenum">
              <a:rPr lang="en-US" altLang="en-US"/>
              <a:pPr>
                <a:spcBef>
                  <a:spcPct val="0"/>
                </a:spcBef>
              </a:pPr>
              <a:t>17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5639965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6FFCBD7-457B-4400-9A7F-A5B6DF7C0FBA}" type="slidenum">
              <a:rPr lang="en-US" altLang="en-US"/>
              <a:pPr>
                <a:spcBef>
                  <a:spcPct val="0"/>
                </a:spcBef>
              </a:pPr>
              <a:t>18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6484850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6FFCBD7-457B-4400-9A7F-A5B6DF7C0FBA}" type="slidenum">
              <a:rPr lang="en-US" altLang="en-US"/>
              <a:pPr>
                <a:spcBef>
                  <a:spcPct val="0"/>
                </a:spcBef>
              </a:pPr>
              <a:t>19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8764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C46A5-84B8-A045-ABF8-C0B12801A0A5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00D8E-56CE-DA43-B8F9-00BD88B4AE9F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16553-F224-AE40-94C1-25AFBF4C7671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7229D-DCAB-1245-B2E9-B9929BD661AA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CAFC-DC22-8344-987F-0CBC7B8BFD35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9F673-3364-4D47-A628-2E3C12361FD8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E8FCC-76FF-E548-AC10-9774550F6D9F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2E73C-A60B-854A-B82F-F49D45803DFA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D8968-CCC4-D940-B6DF-3A615651A684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5742F-154B-1241-BE6B-1DF09E8D04D4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D2E67-E93C-BD41-A302-34E7DA2D9B92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887C4B-2B7B-2848-B74D-C4761478658F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LCDB7003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Qualitative Research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3</a:t>
            </a: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(Lecture </a:t>
            </a:r>
            <a:r>
              <a:rPr lang="en-GB" altLang="en-US" dirty="0">
                <a:solidFill>
                  <a:schemeClr val="accent2"/>
                </a:solidFill>
              </a:rPr>
              <a:t>1 </a:t>
            </a:r>
            <a:r>
              <a:rPr lang="en-GB" altLang="en-US">
                <a:solidFill>
                  <a:schemeClr val="accent2"/>
                </a:solidFill>
              </a:rPr>
              <a:t>of 2)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NZ" sz="4800" b="1" dirty="0">
                <a:solidFill>
                  <a:schemeClr val="accent2"/>
                </a:solidFill>
              </a:rPr>
              <a:t>Literature Review</a:t>
            </a:r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-42093"/>
            <a:ext cx="7886700" cy="1325563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Learning objectives</a:t>
            </a:r>
            <a:endParaRPr lang="en-US" dirty="0">
              <a:solidFill>
                <a:srgbClr val="011893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908720"/>
            <a:ext cx="7886700" cy="4403219"/>
          </a:xfrm>
        </p:spPr>
        <p:txBody>
          <a:bodyPr/>
          <a:lstStyle/>
          <a:p>
            <a:r>
              <a:rPr lang="en-GB" altLang="en-US" dirty="0"/>
              <a:t>To appreciate what a literature review in management and business research entails, and why it is necessary</a:t>
            </a:r>
          </a:p>
          <a:p>
            <a:r>
              <a:rPr lang="en-GB" altLang="en-US" dirty="0"/>
              <a:t>To learn the practical skills needed to search, identify and record relevant literature</a:t>
            </a:r>
          </a:p>
          <a:p>
            <a:r>
              <a:rPr lang="en-GB" altLang="en-US" dirty="0"/>
              <a:t>To understand how to evaluate critically different sources of information, and know how to write literature reviews</a:t>
            </a:r>
          </a:p>
        </p:txBody>
      </p:sp>
    </p:spTree>
    <p:extLst>
      <p:ext uri="{BB962C8B-B14F-4D97-AF65-F5344CB8AC3E}">
        <p14:creationId xmlns:p14="http://schemas.microsoft.com/office/powerpoint/2010/main" val="1590419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673915" y="693387"/>
            <a:ext cx="7886700" cy="71317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What is a literature review and what are its main purposes?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0" y="1196752"/>
            <a:ext cx="9002316" cy="4059191"/>
          </a:xfrm>
        </p:spPr>
        <p:txBody>
          <a:bodyPr/>
          <a:lstStyle/>
          <a:p>
            <a:r>
              <a:rPr lang="en-GB" altLang="en-US" sz="2800" dirty="0"/>
              <a:t>A literature review is a </a:t>
            </a:r>
            <a:r>
              <a:rPr lang="en-GB" altLang="en-US" sz="2800" b="1" dirty="0"/>
              <a:t>continuous process,</a:t>
            </a:r>
            <a:r>
              <a:rPr lang="en-GB" altLang="en-US" sz="2800" dirty="0"/>
              <a:t> requiring writing and refocusing throughout the research project</a:t>
            </a:r>
          </a:p>
          <a:p>
            <a:r>
              <a:rPr lang="en-GB" altLang="en-US" sz="2800" dirty="0"/>
              <a:t>It should be </a:t>
            </a:r>
            <a:r>
              <a:rPr lang="en-GB" altLang="en-US" sz="2800" b="1" dirty="0"/>
              <a:t>used as a tool</a:t>
            </a:r>
            <a:r>
              <a:rPr lang="en-GB" altLang="en-US" sz="2800" dirty="0"/>
              <a:t> to learn about existing research </a:t>
            </a:r>
          </a:p>
          <a:p>
            <a:r>
              <a:rPr lang="en-GB" altLang="en-US" sz="2800" dirty="0"/>
              <a:t>It should </a:t>
            </a:r>
            <a:r>
              <a:rPr lang="en-GB" altLang="en-US" sz="2800" b="1" dirty="0"/>
              <a:t>inform</a:t>
            </a:r>
            <a:r>
              <a:rPr lang="en-GB" altLang="en-US" sz="2800" dirty="0"/>
              <a:t> the creative development of </a:t>
            </a:r>
            <a:r>
              <a:rPr lang="en-GB" altLang="en-US" sz="2800" b="1" dirty="0"/>
              <a:t>future</a:t>
            </a:r>
            <a:r>
              <a:rPr lang="en-GB" altLang="en-US" sz="2800" dirty="0"/>
              <a:t> </a:t>
            </a:r>
            <a:r>
              <a:rPr lang="en-GB" altLang="en-US" sz="2800" b="1" dirty="0"/>
              <a:t>research</a:t>
            </a:r>
            <a:r>
              <a:rPr lang="en-GB" altLang="en-US" sz="2800" dirty="0"/>
              <a:t> and </a:t>
            </a:r>
            <a:r>
              <a:rPr lang="en-GB" altLang="en-US" sz="2800" b="1" dirty="0"/>
              <a:t>strengthen arguments</a:t>
            </a:r>
            <a:r>
              <a:rPr lang="en-GB" altLang="en-US" sz="2800" dirty="0"/>
              <a:t> for such research, rather than blindly repeating what has been said before</a:t>
            </a:r>
          </a:p>
        </p:txBody>
      </p:sp>
    </p:spTree>
    <p:extLst>
      <p:ext uri="{BB962C8B-B14F-4D97-AF65-F5344CB8AC3E}">
        <p14:creationId xmlns:p14="http://schemas.microsoft.com/office/powerpoint/2010/main" val="1532880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251520" y="170533"/>
            <a:ext cx="7886700" cy="827883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Sources of information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538236" y="998416"/>
            <a:ext cx="8354244" cy="4439426"/>
          </a:xfrm>
        </p:spPr>
        <p:txBody>
          <a:bodyPr/>
          <a:lstStyle/>
          <a:p>
            <a:r>
              <a:rPr lang="en-GB" altLang="en-US" sz="2800" dirty="0"/>
              <a:t>Academic literature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sz="2400" dirty="0"/>
              <a:t>Peer-reviewed journal articles (different rankings)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sz="2400" dirty="0"/>
              <a:t>Academic books and reference works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sz="2400" dirty="0"/>
              <a:t>Working papers and theses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sz="2400" dirty="0"/>
              <a:t>Academic websites, research blogs and podcasts</a:t>
            </a:r>
          </a:p>
          <a:p>
            <a:r>
              <a:rPr lang="en-GB" altLang="en-US" sz="2800" dirty="0"/>
              <a:t>‘Grey’ literature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sz="2400" dirty="0"/>
              <a:t>Publications and websites by governmental and non-governmental bodies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sz="2400" dirty="0"/>
              <a:t>Websites, email lists, newsletters and online forums</a:t>
            </a:r>
          </a:p>
        </p:txBody>
      </p:sp>
    </p:spTree>
    <p:extLst>
      <p:ext uri="{BB962C8B-B14F-4D97-AF65-F5344CB8AC3E}">
        <p14:creationId xmlns:p14="http://schemas.microsoft.com/office/powerpoint/2010/main" val="9910793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637178" y="-387424"/>
            <a:ext cx="7886700" cy="1325563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Review process</a:t>
            </a:r>
          </a:p>
        </p:txBody>
      </p:sp>
      <p:pic>
        <p:nvPicPr>
          <p:cNvPr id="22531" name="Picture 1" descr="Easterby-Smith_5e_Fig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178" y="620688"/>
            <a:ext cx="7463214" cy="49327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994255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664862" y="439891"/>
            <a:ext cx="7886700" cy="1325563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Types of literature review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>
          <a:xfrm>
            <a:off x="664862" y="1834101"/>
            <a:ext cx="7886700" cy="4412264"/>
          </a:xfrm>
        </p:spPr>
        <p:txBody>
          <a:bodyPr/>
          <a:lstStyle/>
          <a:p>
            <a:r>
              <a:rPr lang="en-GB" altLang="en-US" dirty="0"/>
              <a:t>Traditional literature review</a:t>
            </a:r>
          </a:p>
          <a:p>
            <a:r>
              <a:rPr lang="en-GB" altLang="en-US" dirty="0"/>
              <a:t>Systemic literature review</a:t>
            </a:r>
          </a:p>
        </p:txBody>
      </p:sp>
    </p:spTree>
    <p:extLst>
      <p:ext uri="{BB962C8B-B14F-4D97-AF65-F5344CB8AC3E}">
        <p14:creationId xmlns:p14="http://schemas.microsoft.com/office/powerpoint/2010/main" val="1248046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539552" y="-315416"/>
            <a:ext cx="7886700" cy="1325563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Systematic reviews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6152416"/>
              </p:ext>
            </p:extLst>
          </p:nvPr>
        </p:nvGraphicFramePr>
        <p:xfrm>
          <a:off x="700881" y="836712"/>
          <a:ext cx="7742238" cy="446163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8711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711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1828800" algn="ctr"/>
                          <a:tab pos="3200400" algn="ctr"/>
                          <a:tab pos="4572000" algn="ctr"/>
                        </a:tabLst>
                      </a:pPr>
                      <a:r>
                        <a:rPr lang="en-US" sz="2000" b="1" dirty="0">
                          <a:effectLst/>
                        </a:rPr>
                        <a:t>Pros</a:t>
                      </a:r>
                      <a:endParaRPr lang="en-GB" sz="2000" b="1" i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4" marR="6858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1828800" algn="ctr"/>
                          <a:tab pos="3200400" algn="ctr"/>
                          <a:tab pos="4572000" algn="ctr"/>
                        </a:tabLst>
                      </a:pPr>
                      <a:r>
                        <a:rPr lang="en-US" sz="2000" b="1" dirty="0">
                          <a:effectLst/>
                        </a:rPr>
                        <a:t>Cons</a:t>
                      </a:r>
                      <a:endParaRPr lang="en-GB" sz="2000" b="1" i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4" marR="68584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59262">
                <a:tc>
                  <a:txBody>
                    <a:bodyPr/>
                    <a:lstStyle/>
                    <a:p>
                      <a:pPr marL="34290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effectLst/>
                        </a:rPr>
                        <a:t>Aiding inter-</a:t>
                      </a:r>
                      <a:r>
                        <a:rPr lang="en-US" sz="2000" dirty="0" err="1">
                          <a:effectLst/>
                        </a:rPr>
                        <a:t>disciplinarity</a:t>
                      </a:r>
                      <a:r>
                        <a:rPr lang="en-US" sz="2000" dirty="0">
                          <a:effectLst/>
                        </a:rPr>
                        <a:t> (cross-disciplinary themes)</a:t>
                      </a:r>
                      <a:endParaRPr lang="en-GB" sz="2000" dirty="0">
                        <a:effectLst/>
                      </a:endParaRPr>
                    </a:p>
                    <a:p>
                      <a:pPr marL="34290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effectLst/>
                        </a:rPr>
                        <a:t>Increasing transparency </a:t>
                      </a:r>
                      <a:r>
                        <a:rPr lang="en-GB" sz="2000" dirty="0">
                          <a:effectLst/>
                        </a:rPr>
                        <a:t>and r</a:t>
                      </a:r>
                      <a:r>
                        <a:rPr lang="en-US" sz="2000" dirty="0" err="1">
                          <a:effectLst/>
                        </a:rPr>
                        <a:t>eplicability</a:t>
                      </a:r>
                      <a:r>
                        <a:rPr lang="en-US" sz="2000" dirty="0">
                          <a:effectLst/>
                        </a:rPr>
                        <a:t> of reviews</a:t>
                      </a:r>
                      <a:endParaRPr lang="en-GB" sz="2000" dirty="0">
                        <a:effectLst/>
                      </a:endParaRPr>
                    </a:p>
                    <a:p>
                      <a:pPr marL="34290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effectLst/>
                        </a:rPr>
                        <a:t>Being ‘systematic’ </a:t>
                      </a:r>
                      <a:r>
                        <a:rPr lang="en-US" sz="2000" dirty="0">
                          <a:effectLst/>
                          <a:sym typeface="Wingdings"/>
                        </a:rPr>
                        <a:t></a:t>
                      </a:r>
                      <a:r>
                        <a:rPr lang="en-US" sz="2000" dirty="0">
                          <a:effectLst/>
                        </a:rPr>
                        <a:t> sense of </a:t>
                      </a:r>
                      <a:r>
                        <a:rPr lang="en-US" sz="2000" dirty="0" err="1">
                          <a:effectLst/>
                        </a:rPr>
                        <a:t>rigour</a:t>
                      </a:r>
                      <a:endParaRPr lang="en-GB" sz="2000" dirty="0">
                        <a:effectLst/>
                      </a:endParaRPr>
                    </a:p>
                    <a:p>
                      <a:pPr marL="34290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effectLst/>
                        </a:rPr>
                        <a:t>Aiding synthesis</a:t>
                      </a:r>
                    </a:p>
                  </a:txBody>
                  <a:tcPr marL="68584" marR="68584" marT="0" marB="0"/>
                </a:tc>
                <a:tc>
                  <a:txBody>
                    <a:bodyPr/>
                    <a:lstStyle/>
                    <a:p>
                      <a:pPr marL="34290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effectLst/>
                        </a:rPr>
                        <a:t>Limiting creativity and intuition</a:t>
                      </a:r>
                      <a:endParaRPr lang="en-GB" sz="2000" dirty="0">
                        <a:effectLst/>
                      </a:endParaRPr>
                    </a:p>
                    <a:p>
                      <a:pPr marL="34290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effectLst/>
                        </a:rPr>
                        <a:t>Overlooking ‘grey’ literature and older sources</a:t>
                      </a:r>
                    </a:p>
                    <a:p>
                      <a:pPr marL="34290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effectLst/>
                        </a:rPr>
                        <a:t>Relying on databases that support ‘keyword’ search</a:t>
                      </a:r>
                      <a:endParaRPr lang="en-GB" sz="2000" dirty="0">
                        <a:effectLst/>
                      </a:endParaRPr>
                    </a:p>
                    <a:p>
                      <a:pPr marL="34290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effectLst/>
                        </a:rPr>
                        <a:t>Relying on the quality of the abstract (often limited to 100 words)</a:t>
                      </a:r>
                      <a:endParaRPr lang="en-GB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4" marR="68584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577341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628650" y="122348"/>
            <a:ext cx="7886700" cy="756859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Preparing a literature review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>
          <a:xfrm>
            <a:off x="0" y="868193"/>
            <a:ext cx="9144000" cy="4152952"/>
          </a:xfrm>
        </p:spPr>
        <p:txBody>
          <a:bodyPr/>
          <a:lstStyle/>
          <a:p>
            <a:r>
              <a:rPr lang="en-GB" altLang="en-US" sz="2600" dirty="0"/>
              <a:t>What is the topic of my research?</a:t>
            </a:r>
          </a:p>
          <a:p>
            <a:r>
              <a:rPr lang="en-GB" altLang="en-US" sz="2600" dirty="0"/>
              <a:t>Why is this topic relevant, important and/or interesting?</a:t>
            </a:r>
          </a:p>
          <a:p>
            <a:r>
              <a:rPr lang="en-GB" altLang="en-US" sz="2600" dirty="0"/>
              <a:t>How does this project relate to past research in this field?</a:t>
            </a:r>
          </a:p>
          <a:p>
            <a:r>
              <a:rPr lang="en-GB" altLang="en-US" sz="2600" dirty="0"/>
              <a:t>What are the main concepts and theories that could be relevant?</a:t>
            </a:r>
          </a:p>
          <a:p>
            <a:r>
              <a:rPr lang="en-GB" altLang="en-US" sz="2600" dirty="0"/>
              <a:t>What is the aim of the literature review, and how does it relate to the aim of my research?</a:t>
            </a:r>
          </a:p>
          <a:p>
            <a:r>
              <a:rPr lang="en-GB" altLang="en-US" sz="2600" dirty="0"/>
              <a:t>What could be an appropriate working title for this review?</a:t>
            </a:r>
          </a:p>
        </p:txBody>
      </p:sp>
    </p:spTree>
    <p:extLst>
      <p:ext uri="{BB962C8B-B14F-4D97-AF65-F5344CB8AC3E}">
        <p14:creationId xmlns:p14="http://schemas.microsoft.com/office/powerpoint/2010/main" val="5752033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628650" y="145281"/>
            <a:ext cx="7886700" cy="662782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Sources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9833661"/>
              </p:ext>
            </p:extLst>
          </p:nvPr>
        </p:nvGraphicFramePr>
        <p:xfrm>
          <a:off x="251520" y="808063"/>
          <a:ext cx="9089682" cy="4973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640381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625928" y="-171400"/>
            <a:ext cx="7886700" cy="1325563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Planning searches</a:t>
            </a:r>
          </a:p>
        </p:txBody>
      </p:sp>
      <p:pic>
        <p:nvPicPr>
          <p:cNvPr id="32771" name="Picture 3" descr="Easterby-Smith_5e_Fig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2822" y="1536552"/>
            <a:ext cx="5231234" cy="3867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2" name="Picture 2" descr="Easterby-Smith_5e_Fig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08720"/>
            <a:ext cx="3712888" cy="36737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35813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628650" y="188640"/>
            <a:ext cx="7886700" cy="662782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Finding relevant literature</a:t>
            </a:r>
          </a:p>
        </p:txBody>
      </p:sp>
      <p:sp>
        <p:nvSpPr>
          <p:cNvPr id="34819" name="Content Placeholder 4"/>
          <p:cNvSpPr>
            <a:spLocks noGrp="1"/>
          </p:cNvSpPr>
          <p:nvPr>
            <p:ph idx="1"/>
          </p:nvPr>
        </p:nvSpPr>
        <p:spPr>
          <a:xfrm>
            <a:off x="342430" y="1052736"/>
            <a:ext cx="4375398" cy="4403217"/>
          </a:xfrm>
        </p:spPr>
        <p:txBody>
          <a:bodyPr/>
          <a:lstStyle/>
          <a:p>
            <a:r>
              <a:rPr lang="en-GB" altLang="en-US" dirty="0"/>
              <a:t>Identify keywords and design a literature search by combining relevant terms with Boolean operators</a:t>
            </a:r>
          </a:p>
          <a:p>
            <a:r>
              <a:rPr lang="en-GB" altLang="en-US" dirty="0"/>
              <a:t>Keep a search record for future reference</a:t>
            </a:r>
          </a:p>
        </p:txBody>
      </p:sp>
      <p:pic>
        <p:nvPicPr>
          <p:cNvPr id="34820" name="Picture 4" descr="Easterby-Smith_5e_Fig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1528" y="1052736"/>
            <a:ext cx="3780042" cy="4504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938384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659074" y="1"/>
            <a:ext cx="7886700" cy="908720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Search string (example)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7244475"/>
              </p:ext>
            </p:extLst>
          </p:nvPr>
        </p:nvGraphicFramePr>
        <p:xfrm>
          <a:off x="539552" y="1126691"/>
          <a:ext cx="7732615" cy="4012776"/>
        </p:xfrm>
        <a:graphic>
          <a:graphicData uri="http://schemas.openxmlformats.org/drawingml/2006/table">
            <a:tbl>
              <a:tblPr/>
              <a:tblGrid>
                <a:gridCol w="59807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518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1151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1828800" algn="ctr"/>
                          <a:tab pos="3200400" algn="ctr"/>
                          <a:tab pos="4572000" algn="ctr"/>
                        </a:tabLst>
                      </a:pPr>
                      <a:r>
                        <a:rPr lang="en-US" sz="1800" b="1" i="0" dirty="0">
                          <a:effectLst/>
                          <a:latin typeface="+mj-lt"/>
                          <a:ea typeface="Times New Roman"/>
                        </a:rPr>
                        <a:t>Search string </a:t>
                      </a:r>
                      <a:endParaRPr lang="en-GB" sz="1800" b="1" i="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1828800" algn="ctr"/>
                          <a:tab pos="3200400" algn="ctr"/>
                          <a:tab pos="4572000" algn="ctr"/>
                        </a:tabLst>
                      </a:pPr>
                      <a:r>
                        <a:rPr lang="en-US" sz="1800" b="1" i="0" dirty="0">
                          <a:effectLst/>
                          <a:latin typeface="+mj-lt"/>
                          <a:ea typeface="Times New Roman"/>
                        </a:rPr>
                        <a:t>Number of hits</a:t>
                      </a:r>
                      <a:endParaRPr lang="en-GB" sz="1800" b="1" i="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151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j-lt"/>
                          <a:ea typeface="Times New Roman"/>
                        </a:rPr>
                        <a:t>Manage* AND </a:t>
                      </a:r>
                      <a:r>
                        <a:rPr lang="en-US" sz="1800" dirty="0" err="1">
                          <a:effectLst/>
                          <a:latin typeface="+mj-lt"/>
                          <a:ea typeface="Times New Roman"/>
                        </a:rPr>
                        <a:t>innovat</a:t>
                      </a:r>
                      <a:r>
                        <a:rPr lang="en-US" sz="1800" dirty="0">
                          <a:effectLst/>
                          <a:latin typeface="+mj-lt"/>
                          <a:ea typeface="Times New Roman"/>
                        </a:rPr>
                        <a:t>* AND tech*</a:t>
                      </a:r>
                      <a:endParaRPr lang="en-GB" sz="18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j-lt"/>
                          <a:ea typeface="Times New Roman"/>
                        </a:rPr>
                        <a:t>71,269</a:t>
                      </a:r>
                      <a:endParaRPr lang="en-GB" sz="18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151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j-lt"/>
                          <a:ea typeface="Times New Roman"/>
                        </a:rPr>
                        <a:t>(Corporate responsibility OR environment) AND innovate*</a:t>
                      </a:r>
                      <a:endParaRPr lang="en-GB" sz="18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+mj-lt"/>
                          <a:ea typeface="Times New Roman"/>
                        </a:rPr>
                        <a:t>41,904</a:t>
                      </a:r>
                      <a:endParaRPr lang="en-GB" sz="180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303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j-lt"/>
                          <a:ea typeface="Times New Roman"/>
                        </a:rPr>
                        <a:t>(Corporate responsibility OR environment) AND innovate* AND tech*</a:t>
                      </a:r>
                      <a:endParaRPr lang="en-GB" sz="18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+mj-lt"/>
                          <a:ea typeface="Times New Roman"/>
                        </a:rPr>
                        <a:t>23,051</a:t>
                      </a:r>
                      <a:endParaRPr lang="en-GB" sz="180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151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j-lt"/>
                          <a:ea typeface="Times New Roman"/>
                        </a:rPr>
                        <a:t>Corporate responsibility AND tech*</a:t>
                      </a:r>
                      <a:endParaRPr lang="en-GB" sz="18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+mj-lt"/>
                          <a:ea typeface="Times New Roman"/>
                        </a:rPr>
                        <a:t>691</a:t>
                      </a:r>
                      <a:endParaRPr lang="en-GB" sz="180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151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j-lt"/>
                          <a:ea typeface="Times New Roman"/>
                        </a:rPr>
                        <a:t>Corporate responsibility AND innovate*</a:t>
                      </a:r>
                      <a:endParaRPr lang="en-GB" sz="18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+mj-lt"/>
                          <a:ea typeface="Times New Roman"/>
                        </a:rPr>
                        <a:t>374</a:t>
                      </a:r>
                      <a:endParaRPr lang="en-GB" sz="180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j-lt"/>
                          <a:ea typeface="Times New Roman"/>
                        </a:rPr>
                        <a:t>Corporate responsibility AND environment AND innovate*</a:t>
                      </a:r>
                      <a:endParaRPr lang="en-GB" sz="18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j-lt"/>
                          <a:ea typeface="Times New Roman"/>
                        </a:rPr>
                        <a:t>140</a:t>
                      </a:r>
                      <a:endParaRPr lang="en-GB" sz="18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69105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628650" y="92384"/>
            <a:ext cx="7886700" cy="756857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Evaluating literature</a:t>
            </a:r>
          </a:p>
        </p:txBody>
      </p:sp>
      <p:sp>
        <p:nvSpPr>
          <p:cNvPr id="38915" name="Content Placeholder 2"/>
          <p:cNvSpPr>
            <a:spLocks noGrp="1"/>
          </p:cNvSpPr>
          <p:nvPr>
            <p:ph idx="1"/>
          </p:nvPr>
        </p:nvSpPr>
        <p:spPr>
          <a:xfrm>
            <a:off x="628650" y="1052736"/>
            <a:ext cx="7886700" cy="4412272"/>
          </a:xfrm>
        </p:spPr>
        <p:txBody>
          <a:bodyPr/>
          <a:lstStyle/>
          <a:p>
            <a:r>
              <a:rPr lang="en-GB" altLang="en-US" dirty="0"/>
              <a:t>Reading techniques</a:t>
            </a:r>
          </a:p>
          <a:p>
            <a:r>
              <a:rPr lang="en-GB" altLang="en-US" dirty="0"/>
              <a:t>Summary records</a:t>
            </a:r>
          </a:p>
          <a:p>
            <a:r>
              <a:rPr lang="en-GB" altLang="en-US" dirty="0"/>
              <a:t>Critical assessment</a:t>
            </a:r>
          </a:p>
          <a:p>
            <a:r>
              <a:rPr lang="en-GB" altLang="en-US" dirty="0"/>
              <a:t>Identifying problems and themes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1463909"/>
              </p:ext>
            </p:extLst>
          </p:nvPr>
        </p:nvGraphicFramePr>
        <p:xfrm>
          <a:off x="782019" y="3429000"/>
          <a:ext cx="7579962" cy="2210503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75799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9849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PURPOSE: What is the purpose of this source? </a:t>
                      </a:r>
                      <a:endParaRPr lang="en-GB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9" marR="68589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849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AUTHORSHIP: Who is responsible for the source? </a:t>
                      </a:r>
                      <a:endParaRPr lang="en-GB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9" marR="68589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9699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CREDIBILITY AND ACCURACY: Why should this be credible information? </a:t>
                      </a:r>
                      <a:endParaRPr lang="en-GB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9" marR="68589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650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TIMELINESS: When was the source created? When was it last updated?</a:t>
                      </a:r>
                      <a:endParaRPr lang="en-GB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9" marR="68589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75112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7886700" cy="718969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Summary record</a:t>
            </a: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7802227"/>
              </p:ext>
            </p:extLst>
          </p:nvPr>
        </p:nvGraphicFramePr>
        <p:xfrm>
          <a:off x="467544" y="1052736"/>
          <a:ext cx="8632376" cy="3343529"/>
        </p:xfrm>
        <a:graphic>
          <a:graphicData uri="http://schemas.openxmlformats.org/drawingml/2006/table">
            <a:tbl>
              <a:tblPr/>
              <a:tblGrid>
                <a:gridCol w="72012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800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212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4738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8269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3214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53782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36815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  <a:latin typeface="+mn-lt"/>
                          <a:ea typeface="Times New Roman"/>
                        </a:rPr>
                        <a:t>Author and year</a:t>
                      </a:r>
                      <a:endParaRPr lang="en-GB" sz="1400" b="1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79" marR="685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  <a:latin typeface="+mn-lt"/>
                          <a:ea typeface="Times New Roman"/>
                        </a:rPr>
                        <a:t>Research question/ topic/problem and main findings</a:t>
                      </a:r>
                      <a:endParaRPr lang="en-GB" sz="1400" b="1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79" marR="685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  <a:latin typeface="+mn-lt"/>
                          <a:ea typeface="Times New Roman"/>
                        </a:rPr>
                        <a:t>Argument</a:t>
                      </a:r>
                      <a:endParaRPr lang="en-GB" sz="1400" b="1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79" marR="685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  <a:latin typeface="+mn-lt"/>
                          <a:ea typeface="Times New Roman"/>
                        </a:rPr>
                        <a:t>Design: theory, concepts and method</a:t>
                      </a:r>
                      <a:endParaRPr lang="en-GB" sz="1400" b="1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79" marR="685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  <a:latin typeface="+mn-lt"/>
                          <a:ea typeface="Times New Roman"/>
                        </a:rPr>
                        <a:t>Key references</a:t>
                      </a:r>
                      <a:endParaRPr lang="en-GB" sz="1400" b="1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79" marR="685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b="1">
                          <a:effectLst/>
                          <a:latin typeface="+mn-lt"/>
                          <a:ea typeface="Times New Roman"/>
                        </a:rPr>
                        <a:t>Why relevant/ problematic </a:t>
                      </a:r>
                      <a:endParaRPr lang="en-GB" sz="1400" b="1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79" marR="685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  <a:latin typeface="+mn-lt"/>
                          <a:ea typeface="Times New Roman"/>
                        </a:rPr>
                        <a:t>Comments</a:t>
                      </a:r>
                      <a:endParaRPr lang="en-GB" sz="1400" b="1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79" marR="685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  <a:endParaRPr lang="en-GB" sz="1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79" marR="685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  <a:endParaRPr lang="en-GB" sz="1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79" marR="685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  <a:endParaRPr lang="en-GB" sz="1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79" marR="685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  <a:endParaRPr lang="en-GB" sz="1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79" marR="685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  <a:endParaRPr lang="en-GB" sz="1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79" marR="685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  <a:endParaRPr lang="en-GB" sz="14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79" marR="685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  <a:endParaRPr lang="en-GB" sz="14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79" marR="685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  <a:endParaRPr lang="en-GB" sz="14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79" marR="685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  <a:endParaRPr lang="en-GB" sz="14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79" marR="685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  <a:endParaRPr lang="en-GB" sz="1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79" marR="685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  <a:endParaRPr lang="en-GB" sz="14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79" marR="685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  <a:endParaRPr lang="en-GB" sz="1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79" marR="685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  <a:endParaRPr lang="en-GB" sz="1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79" marR="685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  <a:endParaRPr lang="en-GB" sz="1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79" marR="685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742498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828865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Reference management</a:t>
            </a:r>
          </a:p>
        </p:txBody>
      </p:sp>
      <p:pic>
        <p:nvPicPr>
          <p:cNvPr id="43011" name="Picture 2" descr="Easterby-Smith_5e_Fig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042" y="665872"/>
            <a:ext cx="5185916" cy="2475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2" name="Picture 3" descr="Easterby-Smith_5e_Fig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924944"/>
            <a:ext cx="3584182" cy="2741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3" name="Picture 4" descr="Easterby-Smith_5e_Fig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661" y="2975891"/>
            <a:ext cx="3452762" cy="2717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27425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628650" y="-136167"/>
            <a:ext cx="7886700" cy="828863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Writing a literature review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1565292"/>
              </p:ext>
            </p:extLst>
          </p:nvPr>
        </p:nvGraphicFramePr>
        <p:xfrm>
          <a:off x="827584" y="692696"/>
          <a:ext cx="7488832" cy="4993996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4888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54156">
                <a:tc>
                  <a:txBody>
                    <a:bodyPr/>
                    <a:lstStyle/>
                    <a:p>
                      <a:r>
                        <a:rPr lang="en-GB" sz="1500" b="0" dirty="0"/>
                        <a:t>Topic, aim and scope are clearly identified</a:t>
                      </a:r>
                      <a:endParaRPr lang="en-GB" sz="15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2" marR="91442" marT="45970" marB="4597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4156">
                <a:tc>
                  <a:txBody>
                    <a:bodyPr/>
                    <a:lstStyle/>
                    <a:p>
                      <a:r>
                        <a:rPr lang="en-GB" sz="1500" dirty="0"/>
                        <a:t>Relevance or significance of the</a:t>
                      </a:r>
                      <a:r>
                        <a:rPr lang="en-GB" sz="1500" baseline="0" dirty="0"/>
                        <a:t> topic is identified</a:t>
                      </a:r>
                      <a:endParaRPr lang="en-GB" sz="15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2" marR="91442" marT="45970" marB="4597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4156">
                <a:tc>
                  <a:txBody>
                    <a:bodyPr/>
                    <a:lstStyle/>
                    <a:p>
                      <a:r>
                        <a:rPr lang="en-GB" sz="1500" dirty="0"/>
                        <a:t>Context of the topic is established</a:t>
                      </a:r>
                      <a:endParaRPr lang="en-GB" sz="15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2" marR="91442" marT="45970" marB="4597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4156">
                <a:tc>
                  <a:txBody>
                    <a:bodyPr/>
                    <a:lstStyle/>
                    <a:p>
                      <a:r>
                        <a:rPr lang="en-GB" sz="1500" dirty="0"/>
                        <a:t>A clear understanding</a:t>
                      </a:r>
                      <a:r>
                        <a:rPr lang="en-GB" sz="1500" baseline="0" dirty="0"/>
                        <a:t> of the relevant terms and concepts is shown</a:t>
                      </a:r>
                      <a:endParaRPr lang="en-GB" sz="15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2" marR="91442" marT="45970" marB="4597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4156">
                <a:tc>
                  <a:txBody>
                    <a:bodyPr/>
                    <a:lstStyle/>
                    <a:p>
                      <a:r>
                        <a:rPr lang="en-GB" sz="1500" dirty="0"/>
                        <a:t>The review includes appropriate</a:t>
                      </a:r>
                      <a:r>
                        <a:rPr lang="en-GB" sz="1500" baseline="0" dirty="0"/>
                        <a:t> material and states why the material was selected</a:t>
                      </a:r>
                      <a:endParaRPr lang="en-GB" sz="15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2" marR="91442" marT="45970" marB="4597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4156">
                <a:tc>
                  <a:txBody>
                    <a:bodyPr/>
                    <a:lstStyle/>
                    <a:p>
                      <a:r>
                        <a:rPr lang="en-GB" sz="1500" dirty="0"/>
                        <a:t>Key resources</a:t>
                      </a:r>
                      <a:r>
                        <a:rPr lang="en-GB" sz="1500" baseline="0" dirty="0"/>
                        <a:t> and landmark studies are covered</a:t>
                      </a:r>
                      <a:endParaRPr lang="en-GB" sz="15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2" marR="91442" marT="45970" marB="4597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4156">
                <a:tc>
                  <a:txBody>
                    <a:bodyPr/>
                    <a:lstStyle/>
                    <a:p>
                      <a:r>
                        <a:rPr lang="en-GB" sz="1500" dirty="0"/>
                        <a:t>The review includes</a:t>
                      </a:r>
                      <a:r>
                        <a:rPr lang="en-GB" sz="1500" baseline="0" dirty="0"/>
                        <a:t> up-to-date material</a:t>
                      </a:r>
                      <a:endParaRPr lang="en-GB" sz="15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2" marR="91442" marT="45970" marB="4597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4156">
                <a:tc>
                  <a:txBody>
                    <a:bodyPr/>
                    <a:lstStyle/>
                    <a:p>
                      <a:r>
                        <a:rPr lang="en-GB" sz="1500" dirty="0"/>
                        <a:t>Existing research is summarized</a:t>
                      </a:r>
                      <a:r>
                        <a:rPr lang="en-GB" sz="1500" baseline="0" dirty="0"/>
                        <a:t> and critically evaluated</a:t>
                      </a:r>
                      <a:endParaRPr lang="en-GB" sz="15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2" marR="91442" marT="45970" marB="4597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49140">
                <a:tc>
                  <a:txBody>
                    <a:bodyPr/>
                    <a:lstStyle/>
                    <a:p>
                      <a:r>
                        <a:rPr lang="en-GB" sz="1500" dirty="0"/>
                        <a:t>The relationship</a:t>
                      </a:r>
                      <a:r>
                        <a:rPr lang="en-GB" sz="1500" baseline="0" dirty="0"/>
                        <a:t> between theory and empirical research is addressed; main methodologies are identified</a:t>
                      </a:r>
                      <a:endParaRPr lang="en-GB" sz="15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2" marR="91442" marT="45970" marB="4597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4156">
                <a:tc>
                  <a:txBody>
                    <a:bodyPr/>
                    <a:lstStyle/>
                    <a:p>
                      <a:r>
                        <a:rPr lang="en-GB" sz="1500" dirty="0"/>
                        <a:t>Existing research is synthesized in a way that opens up a new perspective</a:t>
                      </a:r>
                      <a:endParaRPr lang="en-GB" sz="15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2" marR="91442" marT="45970" marB="4597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66853">
                <a:tc>
                  <a:txBody>
                    <a:bodyPr/>
                    <a:lstStyle/>
                    <a:p>
                      <a:r>
                        <a:rPr lang="en-GB" sz="1500" dirty="0"/>
                        <a:t>The reviewer shows a reflexive approach when detailing the analysis undertaken for the review</a:t>
                      </a:r>
                      <a:endParaRPr lang="en-GB" sz="15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2" marR="91442" marT="45970" marB="4597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54156">
                <a:tc>
                  <a:txBody>
                    <a:bodyPr/>
                    <a:lstStyle/>
                    <a:p>
                      <a:r>
                        <a:rPr lang="en-GB" sz="1500" dirty="0"/>
                        <a:t>Appropriate quotations and examples are used to justify the main arguments</a:t>
                      </a:r>
                      <a:endParaRPr lang="en-GB" sz="15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2" marR="91442" marT="45970" marB="4597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54156">
                <a:tc>
                  <a:txBody>
                    <a:bodyPr/>
                    <a:lstStyle/>
                    <a:p>
                      <a:r>
                        <a:rPr lang="en-GB" sz="1500" dirty="0"/>
                        <a:t>The review</a:t>
                      </a:r>
                      <a:r>
                        <a:rPr lang="en-GB" sz="1500" baseline="0" dirty="0"/>
                        <a:t> meets expected standards of academic writing (references, spelling etc.)</a:t>
                      </a:r>
                      <a:endParaRPr lang="en-GB" sz="15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2" marR="91442" marT="45970" marB="4597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17469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67529" y="260363"/>
            <a:ext cx="7886700" cy="756863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Further reading</a:t>
            </a:r>
            <a:endParaRPr lang="en-US" dirty="0">
              <a:solidFill>
                <a:srgbClr val="011893"/>
              </a:solidFill>
            </a:endParaRP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>
          <a:xfrm>
            <a:off x="107504" y="1236443"/>
            <a:ext cx="8407846" cy="4385113"/>
          </a:xfrm>
        </p:spPr>
        <p:txBody>
          <a:bodyPr>
            <a:noAutofit/>
          </a:bodyPr>
          <a:lstStyle/>
          <a:p>
            <a:r>
              <a:rPr lang="en-US" altLang="en-US" sz="2400" dirty="0" err="1"/>
              <a:t>Easterby</a:t>
            </a:r>
            <a:r>
              <a:rPr lang="en-US" altLang="en-US" sz="2400" dirty="0"/>
              <a:t>-Smith, M. (1997) ‘Disciplines of organizational learning: contributions and critiques’, </a:t>
            </a:r>
            <a:r>
              <a:rPr lang="en-US" altLang="en-US" sz="2400" i="1" dirty="0"/>
              <a:t>Human Relations,</a:t>
            </a:r>
            <a:r>
              <a:rPr lang="en-US" altLang="en-US" sz="2400" dirty="0"/>
              <a:t> 51 (9): 1085-116.</a:t>
            </a:r>
          </a:p>
          <a:p>
            <a:r>
              <a:rPr lang="en-GB" altLang="en-US" sz="2400" dirty="0"/>
              <a:t>Fink, A. (2005) </a:t>
            </a:r>
            <a:r>
              <a:rPr lang="en-GB" altLang="en-US" sz="2400" i="1" dirty="0"/>
              <a:t>Conducting Research Literature Reviews: From the Internet to Paper.</a:t>
            </a:r>
            <a:r>
              <a:rPr lang="en-GB" altLang="en-US" sz="2400" dirty="0"/>
              <a:t> Thousand Oaks, CA: Sage.</a:t>
            </a:r>
          </a:p>
          <a:p>
            <a:r>
              <a:rPr lang="en-GB" altLang="en-US" sz="2400" dirty="0"/>
              <a:t>Hart, C. (1998) </a:t>
            </a:r>
            <a:r>
              <a:rPr lang="en-GB" altLang="en-US" sz="2400" i="1" dirty="0"/>
              <a:t>Doing a Literature Review: Releasing the Social Science Research Imagination.</a:t>
            </a:r>
            <a:r>
              <a:rPr lang="en-GB" altLang="en-US" sz="2400" dirty="0"/>
              <a:t> London: Sage.</a:t>
            </a:r>
          </a:p>
          <a:p>
            <a:r>
              <a:rPr lang="en-GB" altLang="en-US" sz="2400" dirty="0" err="1"/>
              <a:t>Jesson</a:t>
            </a:r>
            <a:r>
              <a:rPr lang="en-GB" altLang="en-US" sz="2400" dirty="0"/>
              <a:t>, J., Matheson, L. and </a:t>
            </a:r>
            <a:r>
              <a:rPr lang="en-GB" altLang="en-US" sz="2400" dirty="0" err="1"/>
              <a:t>Lacey</a:t>
            </a:r>
            <a:r>
              <a:rPr lang="en-GB" altLang="en-US" sz="2400" dirty="0"/>
              <a:t>, F.M. (2011) </a:t>
            </a:r>
            <a:r>
              <a:rPr lang="en-GB" altLang="en-US" sz="2400" i="1" dirty="0"/>
              <a:t>Doing Your Literature Review. Traditional and Systematic Techniques.</a:t>
            </a:r>
            <a:r>
              <a:rPr lang="en-GB" altLang="en-US" sz="2400" dirty="0"/>
              <a:t> London: Sage.</a:t>
            </a:r>
          </a:p>
        </p:txBody>
      </p:sp>
    </p:spTree>
    <p:extLst>
      <p:ext uri="{BB962C8B-B14F-4D97-AF65-F5344CB8AC3E}">
        <p14:creationId xmlns:p14="http://schemas.microsoft.com/office/powerpoint/2010/main" val="32632469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46756" y="439889"/>
            <a:ext cx="7886700" cy="1325563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Further reading</a:t>
            </a:r>
            <a:endParaRPr lang="en-US" dirty="0">
              <a:solidFill>
                <a:srgbClr val="011893"/>
              </a:solidFill>
            </a:endParaRP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>
          <a:xfrm>
            <a:off x="664862" y="1834092"/>
            <a:ext cx="7886700" cy="4385113"/>
          </a:xfrm>
        </p:spPr>
        <p:txBody>
          <a:bodyPr>
            <a:normAutofit/>
          </a:bodyPr>
          <a:lstStyle/>
          <a:p>
            <a:r>
              <a:rPr lang="en-US" altLang="en-US" sz="2800" dirty="0" err="1"/>
              <a:t>Petticrew</a:t>
            </a:r>
            <a:r>
              <a:rPr lang="en-US" altLang="en-US" sz="2800" dirty="0"/>
              <a:t>, M. and Roberts, H. (2006) </a:t>
            </a:r>
            <a:r>
              <a:rPr lang="en-US" altLang="en-US" sz="2800" i="1" dirty="0"/>
              <a:t>Systematic Reviews in the Social Sciences: A Practical Guide.</a:t>
            </a:r>
            <a:r>
              <a:rPr lang="en-US" altLang="en-US" sz="2800" dirty="0"/>
              <a:t> Malden, MA: Blackwell.</a:t>
            </a:r>
          </a:p>
          <a:p>
            <a:r>
              <a:rPr lang="en-US" altLang="en-US" sz="2800" dirty="0" err="1"/>
              <a:t>Shalley</a:t>
            </a:r>
            <a:r>
              <a:rPr lang="en-US" altLang="en-US" sz="2800" dirty="0"/>
              <a:t>, C.E. and Gilson, L.L. (2004) ‘What leaders need to know: a review of social and contextual factors that can foster or hinder creativity’, </a:t>
            </a:r>
            <a:r>
              <a:rPr lang="en-US" altLang="en-US" sz="2800" i="1" dirty="0"/>
              <a:t>The Leadership Quarterly,</a:t>
            </a:r>
            <a:r>
              <a:rPr lang="en-US" altLang="en-US" sz="2800" dirty="0"/>
              <a:t> 15 (1): 33-53.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1840775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64862" y="80244"/>
            <a:ext cx="7886700" cy="558552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Further reading</a:t>
            </a:r>
            <a:endParaRPr lang="en-US" dirty="0">
              <a:solidFill>
                <a:srgbClr val="011893"/>
              </a:solidFill>
            </a:endParaRP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663648"/>
            <a:ext cx="7886700" cy="4385113"/>
          </a:xfrm>
        </p:spPr>
        <p:txBody>
          <a:bodyPr>
            <a:normAutofit/>
          </a:bodyPr>
          <a:lstStyle/>
          <a:p>
            <a:r>
              <a:rPr lang="en-US" altLang="en-US" sz="2800" dirty="0"/>
              <a:t>Thorpe, R., Holt, R., Macpherson, A. and </a:t>
            </a:r>
            <a:r>
              <a:rPr lang="en-US" altLang="en-US" sz="2800" dirty="0" err="1"/>
              <a:t>Pittaway</a:t>
            </a:r>
            <a:r>
              <a:rPr lang="en-US" altLang="en-US" sz="2800" dirty="0"/>
              <a:t>, L. (2005) ‘Knowledge within small and medium-sized firms: a review of the evidence’, </a:t>
            </a:r>
            <a:r>
              <a:rPr lang="en-US" altLang="en-US" sz="2800" i="1" dirty="0"/>
              <a:t>International Journal of Management Reviews,</a:t>
            </a:r>
            <a:r>
              <a:rPr lang="en-US" altLang="en-US" sz="2800" dirty="0"/>
              <a:t> 7 (4): 257-81.</a:t>
            </a:r>
          </a:p>
          <a:p>
            <a:r>
              <a:rPr lang="en-US" altLang="en-US" sz="2800" dirty="0" err="1"/>
              <a:t>Tranfield</a:t>
            </a:r>
            <a:r>
              <a:rPr lang="en-US" altLang="en-US" sz="2800" dirty="0"/>
              <a:t>, D., </a:t>
            </a:r>
            <a:r>
              <a:rPr lang="en-US" altLang="en-US" sz="2800" dirty="0" err="1"/>
              <a:t>Denyer</a:t>
            </a:r>
            <a:r>
              <a:rPr lang="en-US" altLang="en-US" sz="2800" dirty="0"/>
              <a:t>, D. and Smart, P. (2003) ‘Towards a methodology for developing evidence-informed management knowledge by means of systematic review’, </a:t>
            </a:r>
            <a:r>
              <a:rPr lang="en-US" altLang="en-US" sz="2800" i="1" dirty="0"/>
              <a:t>British Journal of Management.</a:t>
            </a:r>
            <a:r>
              <a:rPr lang="en-US" altLang="en-US" sz="2800" dirty="0"/>
              <a:t> 14 (3): 207-22.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04211954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2201</TotalTime>
  <Words>1037</Words>
  <Application>Microsoft Macintosh PowerPoint</Application>
  <PresentationFormat>On-screen Show (4:3)</PresentationFormat>
  <Paragraphs>169</Paragraphs>
  <Slides>19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Myriad Pro</vt:lpstr>
      <vt:lpstr>Times New Roman</vt:lpstr>
      <vt:lpstr>Verdana</vt:lpstr>
      <vt:lpstr>Wingdings</vt:lpstr>
      <vt:lpstr>20140311PresentationUWTSDTemplate</vt:lpstr>
      <vt:lpstr>LCDB7003</vt:lpstr>
      <vt:lpstr>Learning objectives</vt:lpstr>
      <vt:lpstr>What is a literature review and what are its main purposes?</vt:lpstr>
      <vt:lpstr>Sources of information</vt:lpstr>
      <vt:lpstr>Review process</vt:lpstr>
      <vt:lpstr>Types of literature review</vt:lpstr>
      <vt:lpstr>Systematic reviews</vt:lpstr>
      <vt:lpstr>Preparing a literature review</vt:lpstr>
      <vt:lpstr>Sources</vt:lpstr>
      <vt:lpstr>Planning searches</vt:lpstr>
      <vt:lpstr>Finding relevant literature</vt:lpstr>
      <vt:lpstr>Search string (example)</vt:lpstr>
      <vt:lpstr>Evaluating literature</vt:lpstr>
      <vt:lpstr>Summary record</vt:lpstr>
      <vt:lpstr>Reference management</vt:lpstr>
      <vt:lpstr>Writing a literature review</vt:lpstr>
      <vt:lpstr>Further reading</vt:lpstr>
      <vt:lpstr>Further reading</vt:lpstr>
      <vt:lpstr>Further reading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133</cp:revision>
  <cp:lastPrinted>2018-07-09T15:27:01Z</cp:lastPrinted>
  <dcterms:created xsi:type="dcterms:W3CDTF">2002-10-07T19:43:58Z</dcterms:created>
  <dcterms:modified xsi:type="dcterms:W3CDTF">2020-10-01T12:01:54Z</dcterms:modified>
</cp:coreProperties>
</file>