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5" autoAdjust="0"/>
    <p:restoredTop sz="94660"/>
  </p:normalViewPr>
  <p:slideViewPr>
    <p:cSldViewPr snapToGrid="0">
      <p:cViewPr varScale="1">
        <p:scale>
          <a:sx n="91" d="100"/>
          <a:sy n="91" d="100"/>
        </p:scale>
        <p:origin x="139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16053-099C-88F7-AA95-381094BA6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5C80E-E2E7-9331-921D-F93B353190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42FA0-F20D-561A-082B-1AC8AF07D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86757-9BBD-0284-3CB1-25DC791E8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0CDBD-B45B-5733-16AD-DDF48998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355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9D1DF-21DF-65D1-6660-C64C9C764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28C5A-7302-6C2D-E96C-E600F30A6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11180-2142-C284-7ECB-1711886A5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DA9FA-46B2-7D73-0A38-15C4F5CA3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E88AA-EC03-5C16-A970-88F41310F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720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3866B-376E-2FDA-7BD4-CCCE514E2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DB6B6-159D-10A2-9A4A-B39FA67A9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AF929-B81E-E974-5C8A-BF80894C6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92E9D-020D-B115-B825-27E9956B0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88592-8553-8DD6-E01E-F0108BE57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180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0821F-117A-591E-A355-CC51EEAE2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61104-3710-1D7F-75D1-2697F47A0A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5E747-CDE3-8BE6-B451-8B6D0A04E7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D0BE39-EF82-2C72-BF45-69D19D792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30E3B9-DF82-8229-FD9B-00445FC61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FAD47D-A0FB-79A3-18A0-95ECCAA49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529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0548-3EE4-9285-F9BB-E0ACEF83A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2516F-3E51-2115-B3BB-A28DA98EA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E7912C-1BA7-1E83-2A37-D0BD23F1B8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7354E9-15A5-63E5-CFF8-015DFD7CBD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2429B9-D5B9-8A68-07C7-D3C1930900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D2B674-418B-CF3E-D6EB-A9E0530E9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3B54F8-98DF-083C-D126-33984F889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A376F6-C8B3-D41F-5A8E-C8199CE26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432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16716-9774-27C4-DF37-E1058D80C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BF1033-3758-2796-AF64-71E0FD2DD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62995-C592-C53F-056F-5A6F3EF37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83FB97-8FD9-B0F4-1222-7E1046914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858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416F02-5BC1-7248-5547-D2EC1930F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D88E1F-E286-E5EE-2E89-0DDF61CFB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C5EA8C-5E65-3301-4EF6-D9454C4AE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84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3739E-8F02-B5FE-D86B-2A2932682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695FF-B296-D99E-4C57-6BBF32CEF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01653F-E489-5C8F-CF49-4C15E259AF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2BD9FF-57BC-D33D-FBAE-477D362A8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99D1CD-EC62-362E-A773-F881B2627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0A270B-F389-21F6-F130-88D1EA984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830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20B3-615C-9110-E164-AFA4124F6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F7D9C7-B7CB-D4D1-B468-9FAE358152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830A06-DD07-5485-B1E4-34EA1A077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3CF18-9BF7-30D5-2EA0-8A82C0CED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A3493-824A-83F6-1A73-BDD8C091C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9185F8-B1B6-43BD-7300-6312A5B2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32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EC1F3-3894-ABBC-51BF-F1C360FF1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273596-691D-2B79-7326-7D879E1390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7E657-3DBF-CEE5-E816-2EA1EBE73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6B4AC-0057-E8A3-054D-F872DDF5B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BF3F9-F519-622C-2B2D-A7E6C1E67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021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687AD1-BE4A-7CFD-11BF-8516A3094C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C6E86B-E819-8AE4-690F-A8DFA207D4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E9BA2-EEEC-6D91-A646-EEE443267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A83A9-5E90-A87A-936D-7E5D8F89C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9FF0A-C546-FA46-6A1B-755E52EED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082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DF574-DB5D-8D4D-AF6E-BD8D63022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62F628-520A-63BE-6C3F-33754DD16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B63FAA-A44C-C05E-4CB8-6FF656EC5B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E4D1D-D0C5-4C4E-A757-CEA5BECD7525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A13D3-8A83-F21E-EC9C-435ACA7071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F2C36-1D6C-08A2-A415-3F33DD4019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315CA-1135-43D8-A1D3-82EC79028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56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0F3E4F-E36C-DC2F-ED96-1A7A31A04A77}"/>
              </a:ext>
            </a:extLst>
          </p:cNvPr>
          <p:cNvSpPr txBox="1"/>
          <p:nvPr/>
        </p:nvSpPr>
        <p:spPr>
          <a:xfrm>
            <a:off x="3047301" y="1999936"/>
            <a:ext cx="609460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FESTUS TUMI: 2121888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BMIH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5003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FOREIGN 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LANGUAGES (FRENCH) AND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AWARENESS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HOTEL BREAKFAST BOARD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RODRIGO F. AGUILERA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2782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9CCCEAB-0D1B-75E8-4FF6-0F55648062F7}"/>
              </a:ext>
            </a:extLst>
          </p:cNvPr>
          <p:cNvSpPr txBox="1"/>
          <p:nvPr/>
        </p:nvSpPr>
        <p:spPr>
          <a:xfrm>
            <a:off x="4602757" y="92940"/>
            <a:ext cx="298648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Le Grand Hotel</a:t>
            </a:r>
          </a:p>
          <a:p>
            <a:pPr algn="ctr"/>
            <a:r>
              <a:rPr lang="en-US" b="0" i="0" dirty="0">
                <a:effectLst/>
              </a:rPr>
              <a:t>La Matinée Restaurant</a:t>
            </a:r>
          </a:p>
          <a:p>
            <a:pPr algn="ctr"/>
            <a:r>
              <a:rPr lang="fr-FR" sz="1200" i="0" dirty="0">
                <a:effectLst/>
              </a:rPr>
              <a:t>Ouvert de 6h30 à 11h chaque jour</a:t>
            </a:r>
          </a:p>
          <a:p>
            <a:pPr algn="ctr"/>
            <a:r>
              <a:rPr lang="fr-FR" sz="1200" i="1" dirty="0">
                <a:solidFill>
                  <a:schemeClr val="bg2">
                    <a:lumMod val="50000"/>
                  </a:schemeClr>
                </a:solidFill>
              </a:rPr>
              <a:t>Open </a:t>
            </a:r>
            <a:r>
              <a:rPr lang="fr-FR" sz="1200" i="1" dirty="0" err="1">
                <a:solidFill>
                  <a:schemeClr val="bg2">
                    <a:lumMod val="50000"/>
                  </a:schemeClr>
                </a:solidFill>
              </a:rPr>
              <a:t>daily</a:t>
            </a:r>
            <a:r>
              <a:rPr lang="fr-FR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bg2">
                    <a:lumMod val="50000"/>
                  </a:schemeClr>
                </a:solidFill>
              </a:rPr>
              <a:t>from</a:t>
            </a:r>
            <a:r>
              <a:rPr lang="fr-FR" sz="1200" i="1" dirty="0">
                <a:solidFill>
                  <a:schemeClr val="bg2">
                    <a:lumMod val="50000"/>
                  </a:schemeClr>
                </a:solidFill>
              </a:rPr>
              <a:t> 6.30am to 11am</a:t>
            </a:r>
            <a:endParaRPr lang="en-US" sz="1200" i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C3EA75-EC4F-F896-7AA9-05F4A1AC88DE}"/>
              </a:ext>
            </a:extLst>
          </p:cNvPr>
          <p:cNvSpPr txBox="1"/>
          <p:nvPr/>
        </p:nvSpPr>
        <p:spPr>
          <a:xfrm>
            <a:off x="4778929" y="1139380"/>
            <a:ext cx="27040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Menu du petit-déjeuner</a:t>
            </a:r>
          </a:p>
          <a:p>
            <a:r>
              <a:rPr lang="en-US" cap="none" spc="0" dirty="0">
                <a:ln w="38100" cmpd="thickThin">
                  <a:solidFill>
                    <a:schemeClr val="bg1"/>
                  </a:solidFill>
                  <a:prstDash val="solid"/>
                </a:ln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1800" cap="none" spc="0" dirty="0">
              <a:ln w="38100" cmpd="thickThin">
                <a:solidFill>
                  <a:schemeClr val="bg1"/>
                </a:solidFill>
                <a:prstDash val="solid"/>
              </a:ln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345130-DF39-FEA4-06EE-F92E8C23DC0B}"/>
              </a:ext>
            </a:extLst>
          </p:cNvPr>
          <p:cNvSpPr txBox="1"/>
          <p:nvPr/>
        </p:nvSpPr>
        <p:spPr>
          <a:xfrm>
            <a:off x="4997041" y="1387090"/>
            <a:ext cx="2209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    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Breakfast menu</a:t>
            </a:r>
            <a:endParaRPr lang="en-US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025FA5-ECB5-80BC-5CAC-EEB9BB6E4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6580" y="59157"/>
            <a:ext cx="1283082" cy="12830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64EBF2F-7AF6-6C42-D8F2-47807E27EF46}"/>
              </a:ext>
            </a:extLst>
          </p:cNvPr>
          <p:cNvSpPr txBox="1"/>
          <p:nvPr/>
        </p:nvSpPr>
        <p:spPr>
          <a:xfrm>
            <a:off x="433432" y="1883383"/>
            <a:ext cx="292775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Station de </a:t>
            </a:r>
            <a:r>
              <a:rPr lang="en-US" sz="1400" b="1" i="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nourriture</a:t>
            </a:r>
            <a:r>
              <a:rPr lang="en-US" sz="14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b="1" i="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chaude</a:t>
            </a:r>
            <a:endParaRPr lang="en-US" sz="1400" b="1" i="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sz="12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Œufs préparés selon votre goût, bacon, saucisses, pommes de terre rissolées, crêpes, champignons frits, haricots cuits au four, tomates frites, gruau</a:t>
            </a:r>
            <a:r>
              <a:rPr lang="fr-FR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         </a:t>
            </a:r>
          </a:p>
          <a:p>
            <a:r>
              <a:rPr lang="fr-FR" sz="1400" b="1" i="1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 Buffet station</a:t>
            </a:r>
          </a:p>
          <a:p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Eggs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style, bacon,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pork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sausages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hash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browns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mushrooms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baked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beans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tomatoes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oatmeal</a:t>
            </a:r>
            <a:r>
              <a:rPr lang="fr-FR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          </a:t>
            </a:r>
            <a:r>
              <a:rPr lang="fr-FR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$25</a:t>
            </a:r>
            <a:endParaRPr lang="en-GB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EC3390-52E0-501C-5577-6B4A3323AF46}"/>
              </a:ext>
            </a:extLst>
          </p:cNvPr>
          <p:cNvSpPr txBox="1"/>
          <p:nvPr/>
        </p:nvSpPr>
        <p:spPr>
          <a:xfrm>
            <a:off x="4778929" y="1883383"/>
            <a:ext cx="292775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0" u="sng" dirty="0">
                <a:effectLst/>
              </a:rPr>
              <a:t>Buffet de petit-déjeuner </a:t>
            </a:r>
            <a:r>
              <a:rPr lang="en-US" sz="1400" b="1" i="0" u="sng" dirty="0" err="1">
                <a:effectLst/>
              </a:rPr>
              <a:t>froid</a:t>
            </a:r>
            <a:r>
              <a:rPr lang="en-US" sz="1400" b="1" i="0" dirty="0">
                <a:effectLst/>
              </a:rPr>
              <a:t> </a:t>
            </a:r>
          </a:p>
          <a:p>
            <a:r>
              <a:rPr lang="en-US" sz="1400" b="1" i="1" u="sng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Cold breakfast buffet</a:t>
            </a:r>
          </a:p>
          <a:p>
            <a:r>
              <a:rPr lang="en-US" sz="12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 la boulangerie</a:t>
            </a:r>
            <a:endParaRPr lang="en-GB" sz="1200"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sz="12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Pain blanc et pain brun tranché, toast, baguette, pain au chocolat, croissants, viennoiseries danoises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Beurre, confiture, 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miel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marmalade, </a:t>
            </a:r>
            <a:r>
              <a:rPr lang="en-US" sz="1200" b="0" i="0" dirty="0">
                <a:effectLst/>
              </a:rPr>
              <a:t>pâte à </a:t>
            </a:r>
            <a:r>
              <a:rPr lang="en-US" sz="1200" b="0" i="0" dirty="0" err="1">
                <a:effectLst/>
              </a:rPr>
              <a:t>tartiner</a:t>
            </a:r>
            <a:r>
              <a:rPr lang="en-US" sz="1200" b="0" i="0" dirty="0">
                <a:effectLst/>
              </a:rPr>
              <a:t> au </a:t>
            </a:r>
            <a:r>
              <a:rPr lang="en-US" sz="1200" b="0" i="0" dirty="0" err="1">
                <a:effectLst/>
              </a:rPr>
              <a:t>chocolat</a:t>
            </a:r>
            <a:r>
              <a:rPr lang="en-US" sz="1200" b="0" i="0" dirty="0">
                <a:effectLst/>
              </a:rPr>
              <a:t>		        </a:t>
            </a:r>
            <a:r>
              <a:rPr lang="en-US" sz="1400" b="1" i="0" dirty="0">
                <a:effectLst/>
              </a:rPr>
              <a:t> </a:t>
            </a:r>
            <a:r>
              <a:rPr lang="en-US" sz="1200" b="0" i="0" dirty="0">
                <a:effectLst/>
              </a:rPr>
              <a:t>	</a:t>
            </a:r>
            <a:endParaRPr lang="en-GB" sz="12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i="1" u="sng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From our bakery</a:t>
            </a:r>
          </a:p>
          <a:p>
            <a:r>
              <a:rPr lang="en-GB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White and brown sliced bread, toaster, baguette, pain au </a:t>
            </a:r>
            <a:r>
              <a:rPr lang="en-GB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chocolat</a:t>
            </a:r>
            <a:r>
              <a:rPr lang="en-GB" sz="12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croissants, Danish pastries. Butter, jam, honey, marmalade, chocolate spread.</a:t>
            </a:r>
            <a:endParaRPr lang="en-GB" sz="1200" b="1" i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b="1" i="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Sélection</a:t>
            </a:r>
            <a:r>
              <a:rPr lang="en-US" sz="12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 </a:t>
            </a:r>
            <a:r>
              <a:rPr lang="en-US" sz="1200" b="1" i="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céréales</a:t>
            </a:r>
            <a:r>
              <a:rPr lang="en-US" sz="12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US" sz="1200" b="1" i="1" u="sng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Choice of cereals</a:t>
            </a:r>
          </a:p>
          <a:p>
            <a:r>
              <a:rPr lang="en-GB" sz="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Cornflakes, Honey Nut, Raisin Bran, Special K, Quinoa</a:t>
            </a:r>
          </a:p>
          <a:p>
            <a:r>
              <a:rPr lang="en-US" sz="1200" b="1" i="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Produits</a:t>
            </a:r>
            <a:r>
              <a:rPr lang="en-US" sz="12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b="1" i="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laitiers</a:t>
            </a:r>
            <a:endParaRPr lang="en-US" sz="1200" b="1" i="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sz="12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Plateau de fromages, yaourt nature et aromatisé, lait frais</a:t>
            </a:r>
          </a:p>
          <a:p>
            <a:r>
              <a:rPr lang="fr-FR" sz="1200" b="1" i="1" u="sng" dirty="0" err="1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Dairy</a:t>
            </a:r>
            <a:endParaRPr lang="fr-FR" sz="1200" b="1" i="1" u="sng" dirty="0">
              <a:solidFill>
                <a:schemeClr val="bg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Cheese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platter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natural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flavoured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yoghurt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fresh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milk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fr-FR" sz="1200" i="1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          </a:t>
            </a:r>
            <a:r>
              <a:rPr lang="fr-FR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$20</a:t>
            </a:r>
            <a:r>
              <a:rPr lang="fr-FR" sz="1200" i="1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</a:t>
            </a:r>
            <a:endParaRPr lang="en-GB" sz="1200" i="1" u="sng" dirty="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2EBD53-5DF5-DFFA-A215-7B5CF80433A2}"/>
              </a:ext>
            </a:extLst>
          </p:cNvPr>
          <p:cNvSpPr txBox="1"/>
          <p:nvPr/>
        </p:nvSpPr>
        <p:spPr>
          <a:xfrm>
            <a:off x="8774884" y="1900703"/>
            <a:ext cx="266769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Végétarien</a:t>
            </a:r>
          </a:p>
          <a:p>
            <a:r>
              <a:rPr lang="en-US" sz="1200" b="0" i="0" dirty="0">
                <a:effectLst/>
              </a:rPr>
              <a:t>Galettes de pois </a:t>
            </a:r>
            <a:r>
              <a:rPr lang="en-US" sz="1200" b="0" i="0" dirty="0" err="1">
                <a:effectLst/>
              </a:rPr>
              <a:t>chiches</a:t>
            </a:r>
            <a:endParaRPr lang="en-US" sz="1200" b="0" i="0" dirty="0">
              <a:effectLst/>
            </a:endParaRPr>
          </a:p>
          <a:p>
            <a:r>
              <a:rPr lang="fr-FR" sz="1200" b="0" i="0" dirty="0">
                <a:effectLst/>
              </a:rPr>
              <a:t>omelette aux œufs et au tofu soyeux.</a:t>
            </a:r>
          </a:p>
          <a:p>
            <a:r>
              <a:rPr lang="fr-FR" sz="1200" b="0" i="0" dirty="0">
                <a:effectLst/>
              </a:rPr>
              <a:t>Burrito garni d'ananas, de fromage cottage et d'avocat, gruau</a:t>
            </a:r>
          </a:p>
          <a:p>
            <a:r>
              <a:rPr lang="fr-FR" sz="1200" b="1" i="1" u="sng" dirty="0" err="1">
                <a:solidFill>
                  <a:schemeClr val="bg2">
                    <a:lumMod val="50000"/>
                  </a:schemeClr>
                </a:solidFill>
              </a:rPr>
              <a:t>Vegetarian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Chickpea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pancakes</a:t>
            </a:r>
          </a:p>
          <a:p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Tofu and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egg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omelette</a:t>
            </a:r>
          </a:p>
          <a:p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Burrito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filled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with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pineapple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cottage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cheese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avocado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oatmeal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</a:t>
            </a:r>
            <a:r>
              <a:rPr lang="fr-FR" sz="1400" b="1" dirty="0"/>
              <a:t>$20</a:t>
            </a:r>
            <a:endParaRPr lang="fr-FR" sz="1200" b="1" dirty="0"/>
          </a:p>
          <a:p>
            <a:endParaRPr lang="fr-FR" sz="12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fr-FR" sz="1200" b="1" i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Végétalien</a:t>
            </a:r>
          </a:p>
          <a:p>
            <a:r>
              <a:rPr lang="fr-FR" sz="1200" b="0" i="0" dirty="0">
                <a:effectLst/>
              </a:rPr>
              <a:t>Gratin d'épinards et de pois chiches, </a:t>
            </a:r>
          </a:p>
          <a:p>
            <a:r>
              <a:rPr lang="fr-FR" sz="1200" b="0" i="0" dirty="0">
                <a:effectLst/>
              </a:rPr>
              <a:t>bouillie de boulgour à la rhubarbe sucrée, pudding de graines de chia au lait d'amande</a:t>
            </a:r>
          </a:p>
          <a:p>
            <a:r>
              <a:rPr lang="fr-FR" sz="1200" b="1" i="1" u="sng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Vegan</a:t>
            </a:r>
            <a:endParaRPr lang="fr-FR" sz="1200" b="1" i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Spinach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chickpea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bake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Bulgur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porridge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with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sweet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rhubarb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Chia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seed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pudding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with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almond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fr-FR" sz="12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milk</a:t>
            </a:r>
            <a:r>
              <a:rPr lang="fr-FR" sz="12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  <a:r>
              <a:rPr lang="fr-FR" sz="1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</a:t>
            </a:r>
            <a:r>
              <a:rPr lang="fr-FR" sz="1400" b="1" dirty="0"/>
              <a:t>$20</a:t>
            </a:r>
            <a:endParaRPr lang="en-US" sz="1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B4277CA-0AA3-8566-C3A8-48F18A845C42}"/>
              </a:ext>
            </a:extLst>
          </p:cNvPr>
          <p:cNvSpPr txBox="1"/>
          <p:nvPr/>
        </p:nvSpPr>
        <p:spPr>
          <a:xfrm>
            <a:off x="545284" y="4102217"/>
            <a:ext cx="2927758" cy="1600438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fr-FR" sz="1400" b="1" i="0" dirty="0">
                <a:effectLst/>
              </a:rPr>
              <a:t>Une sélection de thés, de café fraîchement infusé, de jus de fruits et de fruits frais de saison inclus sans frais supplémentaires</a:t>
            </a:r>
          </a:p>
          <a:p>
            <a:r>
              <a:rPr lang="en-US" sz="1400" b="1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 selection of teas, freshly brewed coffee, fruit juices, and fresh fruit in season included at no extra charge</a:t>
            </a:r>
            <a:endParaRPr lang="fr-FR" sz="1400" b="1" i="1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90F4001-91DF-8F21-3DEE-0737AF5816AF}"/>
              </a:ext>
            </a:extLst>
          </p:cNvPr>
          <p:cNvSpPr txBox="1"/>
          <p:nvPr/>
        </p:nvSpPr>
        <p:spPr>
          <a:xfrm>
            <a:off x="545284" y="5743066"/>
            <a:ext cx="36408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400" b="1" i="0" dirty="0">
                <a:effectLst/>
              </a:rPr>
              <a:t>Service en chambre en supplément de 5$ </a:t>
            </a:r>
            <a:r>
              <a:rPr lang="en-GB" sz="1400" b="1" i="1" dirty="0">
                <a:solidFill>
                  <a:schemeClr val="bg2">
                    <a:lumMod val="25000"/>
                  </a:schemeClr>
                </a:solidFill>
              </a:rPr>
              <a:t>Room service add $5 </a:t>
            </a:r>
            <a:endParaRPr lang="en-US" sz="1400" b="1" i="1" dirty="0">
              <a:solidFill>
                <a:schemeClr val="bg2">
                  <a:lumMod val="25000"/>
                </a:schemeClr>
              </a:solidFill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42916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397</Words>
  <Application>Microsoft Office PowerPoint</Application>
  <PresentationFormat>Widescreen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Festus Tumi</dc:creator>
  <cp:lastModifiedBy>Festus Tumi</cp:lastModifiedBy>
  <cp:revision>4</cp:revision>
  <dcterms:created xsi:type="dcterms:W3CDTF">2023-05-12T11:07:48Z</dcterms:created>
  <dcterms:modified xsi:type="dcterms:W3CDTF">2023-05-30T18:59:03Z</dcterms:modified>
</cp:coreProperties>
</file>