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13437A7-C34D-BC5E-FA42-681F93BA32C7}" v="1344" dt="2026-10-09T01:44:48.459"/>
    <p1510:client id="{B42724CD-EFE0-7901-2DE4-87813DB026D2}" v="1" dt="2026-10-10T11:02:35.999"/>
    <p1510:client id="{B457D04C-7156-221C-109B-D91B8871581C}" v="1" dt="2026-10-10T11:30:53.208"/>
    <p1510:client id="{E4807955-3DC5-5ABB-662F-B00D2EE72419}" v="235" dt="2026-10-08T16:56:12.7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4" Type="http://schemas.openxmlformats.org/officeDocument/2006/relationships/image" Target="../media/image6.svg"/></Relationships>
</file>

<file path=ppt/diagrams/_rels/data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6.svg"/><Relationship Id="rId1" Type="http://schemas.openxmlformats.org/officeDocument/2006/relationships/image" Target="../media/image7.svg"/><Relationship Id="rId5" Type="http://schemas.openxmlformats.org/officeDocument/2006/relationships/image" Target="../media/image10.svg"/><Relationship Id="rId4" Type="http://schemas.openxmlformats.org/officeDocument/2006/relationships/image" Target="../media/image9.svg"/></Relationships>
</file>

<file path=ppt/diagrams/_rels/data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6.svg"/><Relationship Id="rId1" Type="http://schemas.openxmlformats.org/officeDocument/2006/relationships/image" Target="../media/image11.svg"/><Relationship Id="rId4" Type="http://schemas.openxmlformats.org/officeDocument/2006/relationships/image" Target="../media/image13.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6.svg"/><Relationship Id="rId1" Type="http://schemas.openxmlformats.org/officeDocument/2006/relationships/image" Target="../media/image7.svg"/><Relationship Id="rId5" Type="http://schemas.openxmlformats.org/officeDocument/2006/relationships/image" Target="../media/image10.svg"/><Relationship Id="rId4" Type="http://schemas.openxmlformats.org/officeDocument/2006/relationships/image" Target="../media/image9.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6.svg"/><Relationship Id="rId1" Type="http://schemas.openxmlformats.org/officeDocument/2006/relationships/image" Target="../media/image11.svg"/><Relationship Id="rId4" Type="http://schemas.openxmlformats.org/officeDocument/2006/relationships/image" Target="../media/image13.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E7878D-686C-4608-B9C3-D941C0654A0E}"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29CCDE88-D081-4FF2-9448-CB353271971F}">
      <dgm:prSet/>
      <dgm:spPr/>
      <dgm:t>
        <a:bodyPr/>
        <a:lstStyle/>
        <a:p>
          <a:pPr>
            <a:lnSpc>
              <a:spcPct val="100000"/>
            </a:lnSpc>
          </a:pPr>
          <a:r>
            <a:rPr lang="en-GB"/>
            <a:t>Notifications missed</a:t>
          </a:r>
          <a:endParaRPr lang="en-US"/>
        </a:p>
      </dgm:t>
    </dgm:pt>
    <dgm:pt modelId="{E024C0F1-C750-41AD-811D-D4A125C56663}" type="parTrans" cxnId="{96EE1479-347B-46D7-BD1B-C8652A2507F0}">
      <dgm:prSet/>
      <dgm:spPr/>
      <dgm:t>
        <a:bodyPr/>
        <a:lstStyle/>
        <a:p>
          <a:endParaRPr lang="en-US"/>
        </a:p>
      </dgm:t>
    </dgm:pt>
    <dgm:pt modelId="{F131E1FA-690D-4533-90C7-93414A2D6087}" type="sibTrans" cxnId="{96EE1479-347B-46D7-BD1B-C8652A2507F0}">
      <dgm:prSet/>
      <dgm:spPr/>
      <dgm:t>
        <a:bodyPr/>
        <a:lstStyle/>
        <a:p>
          <a:endParaRPr lang="en-US"/>
        </a:p>
      </dgm:t>
    </dgm:pt>
    <dgm:pt modelId="{D8AEF151-60F1-4C2F-990C-EF19779765F1}">
      <dgm:prSet/>
      <dgm:spPr/>
      <dgm:t>
        <a:bodyPr/>
        <a:lstStyle/>
        <a:p>
          <a:pPr>
            <a:lnSpc>
              <a:spcPct val="100000"/>
            </a:lnSpc>
          </a:pPr>
          <a:r>
            <a:rPr lang="en-GB"/>
            <a:t>Confused</a:t>
          </a:r>
          <a:endParaRPr lang="en-US"/>
        </a:p>
      </dgm:t>
    </dgm:pt>
    <dgm:pt modelId="{CBCACBB7-E318-4F8F-9C4F-DA1722CD1725}" type="parTrans" cxnId="{A6B8D967-448F-44FA-905B-9FE6EDE6B596}">
      <dgm:prSet/>
      <dgm:spPr/>
      <dgm:t>
        <a:bodyPr/>
        <a:lstStyle/>
        <a:p>
          <a:endParaRPr lang="en-US"/>
        </a:p>
      </dgm:t>
    </dgm:pt>
    <dgm:pt modelId="{40251057-E7AB-4D14-A367-59D880524D1C}" type="sibTrans" cxnId="{A6B8D967-448F-44FA-905B-9FE6EDE6B596}">
      <dgm:prSet/>
      <dgm:spPr/>
      <dgm:t>
        <a:bodyPr/>
        <a:lstStyle/>
        <a:p>
          <a:endParaRPr lang="en-US"/>
        </a:p>
      </dgm:t>
    </dgm:pt>
    <dgm:pt modelId="{71074805-63F9-4EDF-89C3-A01CCF5A5DB9}">
      <dgm:prSet/>
      <dgm:spPr/>
      <dgm:t>
        <a:bodyPr/>
        <a:lstStyle/>
        <a:p>
          <a:pPr>
            <a:lnSpc>
              <a:spcPct val="100000"/>
            </a:lnSpc>
          </a:pPr>
          <a:r>
            <a:rPr lang="en-GB"/>
            <a:t>Repeat work</a:t>
          </a:r>
          <a:endParaRPr lang="en-US"/>
        </a:p>
      </dgm:t>
    </dgm:pt>
    <dgm:pt modelId="{FC469018-3D05-4927-86A0-2D63F95D3641}" type="parTrans" cxnId="{8873D800-B1C5-48F0-B2EB-DFC0382B52BD}">
      <dgm:prSet/>
      <dgm:spPr/>
      <dgm:t>
        <a:bodyPr/>
        <a:lstStyle/>
        <a:p>
          <a:endParaRPr lang="en-US"/>
        </a:p>
      </dgm:t>
    </dgm:pt>
    <dgm:pt modelId="{3B7A7E4D-3DA8-45FE-8B2B-51B427066D44}" type="sibTrans" cxnId="{8873D800-B1C5-48F0-B2EB-DFC0382B52BD}">
      <dgm:prSet/>
      <dgm:spPr/>
      <dgm:t>
        <a:bodyPr/>
        <a:lstStyle/>
        <a:p>
          <a:endParaRPr lang="en-US"/>
        </a:p>
      </dgm:t>
    </dgm:pt>
    <dgm:pt modelId="{76AAB744-C6AB-4EBA-9AFC-9B4955C3C56F}">
      <dgm:prSet/>
      <dgm:spPr/>
      <dgm:t>
        <a:bodyPr/>
        <a:lstStyle/>
        <a:p>
          <a:pPr>
            <a:lnSpc>
              <a:spcPct val="100000"/>
            </a:lnSpc>
          </a:pPr>
          <a:r>
            <a:rPr lang="en-GB"/>
            <a:t>Communication delays</a:t>
          </a:r>
          <a:endParaRPr lang="en-US"/>
        </a:p>
      </dgm:t>
    </dgm:pt>
    <dgm:pt modelId="{972B6C8E-88F8-48D8-8C0A-B0804162727F}" type="parTrans" cxnId="{580AAF8F-8602-4476-A2C4-154B77233882}">
      <dgm:prSet/>
      <dgm:spPr/>
      <dgm:t>
        <a:bodyPr/>
        <a:lstStyle/>
        <a:p>
          <a:endParaRPr lang="en-US"/>
        </a:p>
      </dgm:t>
    </dgm:pt>
    <dgm:pt modelId="{30AD3181-982B-44DB-8417-9EA22397B5F7}" type="sibTrans" cxnId="{580AAF8F-8602-4476-A2C4-154B77233882}">
      <dgm:prSet/>
      <dgm:spPr/>
      <dgm:t>
        <a:bodyPr/>
        <a:lstStyle/>
        <a:p>
          <a:endParaRPr lang="en-US"/>
        </a:p>
      </dgm:t>
    </dgm:pt>
    <dgm:pt modelId="{506ABCA5-E9B5-41DB-A801-ED7EAF513018}" type="pres">
      <dgm:prSet presAssocID="{26E7878D-686C-4608-B9C3-D941C0654A0E}" presName="root" presStyleCnt="0">
        <dgm:presLayoutVars>
          <dgm:dir/>
          <dgm:resizeHandles val="exact"/>
        </dgm:presLayoutVars>
      </dgm:prSet>
      <dgm:spPr/>
    </dgm:pt>
    <dgm:pt modelId="{82E74C96-20ED-4C1E-9047-EAA28021E25C}" type="pres">
      <dgm:prSet presAssocID="{29CCDE88-D081-4FF2-9448-CB353271971F}" presName="compNode" presStyleCnt="0"/>
      <dgm:spPr/>
    </dgm:pt>
    <dgm:pt modelId="{F0C710B9-DD40-4E44-B9EC-0BA242C820CD}" type="pres">
      <dgm:prSet presAssocID="{29CCDE88-D081-4FF2-9448-CB353271971F}"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Warning"/>
        </a:ext>
      </dgm:extLst>
    </dgm:pt>
    <dgm:pt modelId="{8908B63A-FBF0-447F-A271-3970E0542340}" type="pres">
      <dgm:prSet presAssocID="{29CCDE88-D081-4FF2-9448-CB353271971F}" presName="spaceRect" presStyleCnt="0"/>
      <dgm:spPr/>
    </dgm:pt>
    <dgm:pt modelId="{C57C9E97-21B3-4CBB-9319-12B7A0940451}" type="pres">
      <dgm:prSet presAssocID="{29CCDE88-D081-4FF2-9448-CB353271971F}" presName="textRect" presStyleLbl="revTx" presStyleIdx="0" presStyleCnt="4">
        <dgm:presLayoutVars>
          <dgm:chMax val="1"/>
          <dgm:chPref val="1"/>
        </dgm:presLayoutVars>
      </dgm:prSet>
      <dgm:spPr/>
    </dgm:pt>
    <dgm:pt modelId="{65FCCB89-68F9-4323-A158-68A01F86FCE2}" type="pres">
      <dgm:prSet presAssocID="{F131E1FA-690D-4533-90C7-93414A2D6087}" presName="sibTrans" presStyleCnt="0"/>
      <dgm:spPr/>
    </dgm:pt>
    <dgm:pt modelId="{6BDC5D6B-E4FD-45DE-B747-BC961601600D}" type="pres">
      <dgm:prSet presAssocID="{D8AEF151-60F1-4C2F-990C-EF19779765F1}" presName="compNode" presStyleCnt="0"/>
      <dgm:spPr/>
    </dgm:pt>
    <dgm:pt modelId="{B42DD159-BFCD-4ED6-828E-86ED15E1E5B3}" type="pres">
      <dgm:prSet presAssocID="{D8AEF151-60F1-4C2F-990C-EF19779765F1}"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onfused Face with No Fill"/>
        </a:ext>
      </dgm:extLst>
    </dgm:pt>
    <dgm:pt modelId="{913704E1-5D18-4FF2-8782-159253EE4815}" type="pres">
      <dgm:prSet presAssocID="{D8AEF151-60F1-4C2F-990C-EF19779765F1}" presName="spaceRect" presStyleCnt="0"/>
      <dgm:spPr/>
    </dgm:pt>
    <dgm:pt modelId="{C6F8C973-B896-4CE7-BB1A-9BB023927CAC}" type="pres">
      <dgm:prSet presAssocID="{D8AEF151-60F1-4C2F-990C-EF19779765F1}" presName="textRect" presStyleLbl="revTx" presStyleIdx="1" presStyleCnt="4">
        <dgm:presLayoutVars>
          <dgm:chMax val="1"/>
          <dgm:chPref val="1"/>
        </dgm:presLayoutVars>
      </dgm:prSet>
      <dgm:spPr/>
    </dgm:pt>
    <dgm:pt modelId="{7BD54404-D7D7-4C57-9CF7-E50FF9793ADB}" type="pres">
      <dgm:prSet presAssocID="{40251057-E7AB-4D14-A367-59D880524D1C}" presName="sibTrans" presStyleCnt="0"/>
      <dgm:spPr/>
    </dgm:pt>
    <dgm:pt modelId="{9CC38600-F6F0-45CE-B9A6-C5466829DCFB}" type="pres">
      <dgm:prSet presAssocID="{71074805-63F9-4EDF-89C3-A01CCF5A5DB9}" presName="compNode" presStyleCnt="0"/>
      <dgm:spPr/>
    </dgm:pt>
    <dgm:pt modelId="{735F50C9-9083-4095-A3EC-71F467C7989A}" type="pres">
      <dgm:prSet presAssocID="{71074805-63F9-4EDF-89C3-A01CCF5A5DB9}"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Repeat"/>
        </a:ext>
      </dgm:extLst>
    </dgm:pt>
    <dgm:pt modelId="{B5A093B8-460A-4A58-9B62-FEE445DC767B}" type="pres">
      <dgm:prSet presAssocID="{71074805-63F9-4EDF-89C3-A01CCF5A5DB9}" presName="spaceRect" presStyleCnt="0"/>
      <dgm:spPr/>
    </dgm:pt>
    <dgm:pt modelId="{B514D4CB-BA9C-4761-976B-3F0493520FA7}" type="pres">
      <dgm:prSet presAssocID="{71074805-63F9-4EDF-89C3-A01CCF5A5DB9}" presName="textRect" presStyleLbl="revTx" presStyleIdx="2" presStyleCnt="4">
        <dgm:presLayoutVars>
          <dgm:chMax val="1"/>
          <dgm:chPref val="1"/>
        </dgm:presLayoutVars>
      </dgm:prSet>
      <dgm:spPr/>
    </dgm:pt>
    <dgm:pt modelId="{674E0D1A-1EA6-4EAA-BC03-301DFAEDCDD8}" type="pres">
      <dgm:prSet presAssocID="{3B7A7E4D-3DA8-45FE-8B2B-51B427066D44}" presName="sibTrans" presStyleCnt="0"/>
      <dgm:spPr/>
    </dgm:pt>
    <dgm:pt modelId="{48625CF7-A226-4ADA-8D9E-9BB57553CE54}" type="pres">
      <dgm:prSet presAssocID="{76AAB744-C6AB-4EBA-9AFC-9B4955C3C56F}" presName="compNode" presStyleCnt="0"/>
      <dgm:spPr/>
    </dgm:pt>
    <dgm:pt modelId="{0270AFA8-B012-4223-8F73-9548BF4607F8}" type="pres">
      <dgm:prSet presAssocID="{76AAB744-C6AB-4EBA-9AFC-9B4955C3C56F}"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hat"/>
        </a:ext>
      </dgm:extLst>
    </dgm:pt>
    <dgm:pt modelId="{D64DEB47-1F07-4D42-A397-F18DFE232088}" type="pres">
      <dgm:prSet presAssocID="{76AAB744-C6AB-4EBA-9AFC-9B4955C3C56F}" presName="spaceRect" presStyleCnt="0"/>
      <dgm:spPr/>
    </dgm:pt>
    <dgm:pt modelId="{237C428D-4DA9-4E50-876D-DFC9AA8FDF95}" type="pres">
      <dgm:prSet presAssocID="{76AAB744-C6AB-4EBA-9AFC-9B4955C3C56F}" presName="textRect" presStyleLbl="revTx" presStyleIdx="3" presStyleCnt="4">
        <dgm:presLayoutVars>
          <dgm:chMax val="1"/>
          <dgm:chPref val="1"/>
        </dgm:presLayoutVars>
      </dgm:prSet>
      <dgm:spPr/>
    </dgm:pt>
  </dgm:ptLst>
  <dgm:cxnLst>
    <dgm:cxn modelId="{8873D800-B1C5-48F0-B2EB-DFC0382B52BD}" srcId="{26E7878D-686C-4608-B9C3-D941C0654A0E}" destId="{71074805-63F9-4EDF-89C3-A01CCF5A5DB9}" srcOrd="2" destOrd="0" parTransId="{FC469018-3D05-4927-86A0-2D63F95D3641}" sibTransId="{3B7A7E4D-3DA8-45FE-8B2B-51B427066D44}"/>
    <dgm:cxn modelId="{18F64511-5F26-4292-A928-C1934020E880}" type="presOf" srcId="{71074805-63F9-4EDF-89C3-A01CCF5A5DB9}" destId="{B514D4CB-BA9C-4761-976B-3F0493520FA7}" srcOrd="0" destOrd="0" presId="urn:microsoft.com/office/officeart/2018/2/layout/IconLabelList"/>
    <dgm:cxn modelId="{9E3A6162-0437-42D6-84E6-2019447E5788}" type="presOf" srcId="{26E7878D-686C-4608-B9C3-D941C0654A0E}" destId="{506ABCA5-E9B5-41DB-A801-ED7EAF513018}" srcOrd="0" destOrd="0" presId="urn:microsoft.com/office/officeart/2018/2/layout/IconLabelList"/>
    <dgm:cxn modelId="{A6B8D967-448F-44FA-905B-9FE6EDE6B596}" srcId="{26E7878D-686C-4608-B9C3-D941C0654A0E}" destId="{D8AEF151-60F1-4C2F-990C-EF19779765F1}" srcOrd="1" destOrd="0" parTransId="{CBCACBB7-E318-4F8F-9C4F-DA1722CD1725}" sibTransId="{40251057-E7AB-4D14-A367-59D880524D1C}"/>
    <dgm:cxn modelId="{96EE1479-347B-46D7-BD1B-C8652A2507F0}" srcId="{26E7878D-686C-4608-B9C3-D941C0654A0E}" destId="{29CCDE88-D081-4FF2-9448-CB353271971F}" srcOrd="0" destOrd="0" parTransId="{E024C0F1-C750-41AD-811D-D4A125C56663}" sibTransId="{F131E1FA-690D-4533-90C7-93414A2D6087}"/>
    <dgm:cxn modelId="{E0953D83-9BDF-4175-9755-49F6FD13040C}" type="presOf" srcId="{D8AEF151-60F1-4C2F-990C-EF19779765F1}" destId="{C6F8C973-B896-4CE7-BB1A-9BB023927CAC}" srcOrd="0" destOrd="0" presId="urn:microsoft.com/office/officeart/2018/2/layout/IconLabelList"/>
    <dgm:cxn modelId="{580AAF8F-8602-4476-A2C4-154B77233882}" srcId="{26E7878D-686C-4608-B9C3-D941C0654A0E}" destId="{76AAB744-C6AB-4EBA-9AFC-9B4955C3C56F}" srcOrd="3" destOrd="0" parTransId="{972B6C8E-88F8-48D8-8C0A-B0804162727F}" sibTransId="{30AD3181-982B-44DB-8417-9EA22397B5F7}"/>
    <dgm:cxn modelId="{F81CE2DA-CC1C-485D-8DBE-7DDCB402EAA4}" type="presOf" srcId="{29CCDE88-D081-4FF2-9448-CB353271971F}" destId="{C57C9E97-21B3-4CBB-9319-12B7A0940451}" srcOrd="0" destOrd="0" presId="urn:microsoft.com/office/officeart/2018/2/layout/IconLabelList"/>
    <dgm:cxn modelId="{09A29CE4-44AC-4FD2-94CD-678186A59511}" type="presOf" srcId="{76AAB744-C6AB-4EBA-9AFC-9B4955C3C56F}" destId="{237C428D-4DA9-4E50-876D-DFC9AA8FDF95}" srcOrd="0" destOrd="0" presId="urn:microsoft.com/office/officeart/2018/2/layout/IconLabelList"/>
    <dgm:cxn modelId="{2B6CD6F9-2A9F-45E1-A9BA-DD6694ECBD61}" type="presParOf" srcId="{506ABCA5-E9B5-41DB-A801-ED7EAF513018}" destId="{82E74C96-20ED-4C1E-9047-EAA28021E25C}" srcOrd="0" destOrd="0" presId="urn:microsoft.com/office/officeart/2018/2/layout/IconLabelList"/>
    <dgm:cxn modelId="{5FDD2BC6-2829-4671-BE77-48E025FC3DCC}" type="presParOf" srcId="{82E74C96-20ED-4C1E-9047-EAA28021E25C}" destId="{F0C710B9-DD40-4E44-B9EC-0BA242C820CD}" srcOrd="0" destOrd="0" presId="urn:microsoft.com/office/officeart/2018/2/layout/IconLabelList"/>
    <dgm:cxn modelId="{DA16BD33-1668-4E7C-BAA5-CA114C84A2EB}" type="presParOf" srcId="{82E74C96-20ED-4C1E-9047-EAA28021E25C}" destId="{8908B63A-FBF0-447F-A271-3970E0542340}" srcOrd="1" destOrd="0" presId="urn:microsoft.com/office/officeart/2018/2/layout/IconLabelList"/>
    <dgm:cxn modelId="{E5D49474-9A4A-49C3-92C2-67ECC0F154EB}" type="presParOf" srcId="{82E74C96-20ED-4C1E-9047-EAA28021E25C}" destId="{C57C9E97-21B3-4CBB-9319-12B7A0940451}" srcOrd="2" destOrd="0" presId="urn:microsoft.com/office/officeart/2018/2/layout/IconLabelList"/>
    <dgm:cxn modelId="{B357F20B-6440-4985-A470-A2722BD8C395}" type="presParOf" srcId="{506ABCA5-E9B5-41DB-A801-ED7EAF513018}" destId="{65FCCB89-68F9-4323-A158-68A01F86FCE2}" srcOrd="1" destOrd="0" presId="urn:microsoft.com/office/officeart/2018/2/layout/IconLabelList"/>
    <dgm:cxn modelId="{5E220491-BE1A-44C6-8D94-60AE55032C77}" type="presParOf" srcId="{506ABCA5-E9B5-41DB-A801-ED7EAF513018}" destId="{6BDC5D6B-E4FD-45DE-B747-BC961601600D}" srcOrd="2" destOrd="0" presId="urn:microsoft.com/office/officeart/2018/2/layout/IconLabelList"/>
    <dgm:cxn modelId="{58B30759-DB5F-4859-9454-A0C76568BF4F}" type="presParOf" srcId="{6BDC5D6B-E4FD-45DE-B747-BC961601600D}" destId="{B42DD159-BFCD-4ED6-828E-86ED15E1E5B3}" srcOrd="0" destOrd="0" presId="urn:microsoft.com/office/officeart/2018/2/layout/IconLabelList"/>
    <dgm:cxn modelId="{28997813-8C8C-41BC-ADC9-4D5C977CD6D6}" type="presParOf" srcId="{6BDC5D6B-E4FD-45DE-B747-BC961601600D}" destId="{913704E1-5D18-4FF2-8782-159253EE4815}" srcOrd="1" destOrd="0" presId="urn:microsoft.com/office/officeart/2018/2/layout/IconLabelList"/>
    <dgm:cxn modelId="{47D3EFEB-5FA5-49E7-8D0D-E27BB5A14147}" type="presParOf" srcId="{6BDC5D6B-E4FD-45DE-B747-BC961601600D}" destId="{C6F8C973-B896-4CE7-BB1A-9BB023927CAC}" srcOrd="2" destOrd="0" presId="urn:microsoft.com/office/officeart/2018/2/layout/IconLabelList"/>
    <dgm:cxn modelId="{DA54503E-6B4D-4575-BBAB-2D3529F213D2}" type="presParOf" srcId="{506ABCA5-E9B5-41DB-A801-ED7EAF513018}" destId="{7BD54404-D7D7-4C57-9CF7-E50FF9793ADB}" srcOrd="3" destOrd="0" presId="urn:microsoft.com/office/officeart/2018/2/layout/IconLabelList"/>
    <dgm:cxn modelId="{CABEEE5F-4EE2-4F0E-9435-A5B0E898F84C}" type="presParOf" srcId="{506ABCA5-E9B5-41DB-A801-ED7EAF513018}" destId="{9CC38600-F6F0-45CE-B9A6-C5466829DCFB}" srcOrd="4" destOrd="0" presId="urn:microsoft.com/office/officeart/2018/2/layout/IconLabelList"/>
    <dgm:cxn modelId="{6979D6F6-1887-4C92-AB74-146CF7646098}" type="presParOf" srcId="{9CC38600-F6F0-45CE-B9A6-C5466829DCFB}" destId="{735F50C9-9083-4095-A3EC-71F467C7989A}" srcOrd="0" destOrd="0" presId="urn:microsoft.com/office/officeart/2018/2/layout/IconLabelList"/>
    <dgm:cxn modelId="{8D0B5CD1-C9B2-4DDB-9A1E-1323AAB8FFB0}" type="presParOf" srcId="{9CC38600-F6F0-45CE-B9A6-C5466829DCFB}" destId="{B5A093B8-460A-4A58-9B62-FEE445DC767B}" srcOrd="1" destOrd="0" presId="urn:microsoft.com/office/officeart/2018/2/layout/IconLabelList"/>
    <dgm:cxn modelId="{390D8219-D675-425E-B45C-7B6CC64C1593}" type="presParOf" srcId="{9CC38600-F6F0-45CE-B9A6-C5466829DCFB}" destId="{B514D4CB-BA9C-4761-976B-3F0493520FA7}" srcOrd="2" destOrd="0" presId="urn:microsoft.com/office/officeart/2018/2/layout/IconLabelList"/>
    <dgm:cxn modelId="{AC1820CA-993D-4CB5-9375-70DB0CBF9F5F}" type="presParOf" srcId="{506ABCA5-E9B5-41DB-A801-ED7EAF513018}" destId="{674E0D1A-1EA6-4EAA-BC03-301DFAEDCDD8}" srcOrd="5" destOrd="0" presId="urn:microsoft.com/office/officeart/2018/2/layout/IconLabelList"/>
    <dgm:cxn modelId="{F6BFAFEA-52AD-4803-9D3F-6B79D5E06EDC}" type="presParOf" srcId="{506ABCA5-E9B5-41DB-A801-ED7EAF513018}" destId="{48625CF7-A226-4ADA-8D9E-9BB57553CE54}" srcOrd="6" destOrd="0" presId="urn:microsoft.com/office/officeart/2018/2/layout/IconLabelList"/>
    <dgm:cxn modelId="{207D0714-79A9-4B1D-99B6-E0621A2763D5}" type="presParOf" srcId="{48625CF7-A226-4ADA-8D9E-9BB57553CE54}" destId="{0270AFA8-B012-4223-8F73-9548BF4607F8}" srcOrd="0" destOrd="0" presId="urn:microsoft.com/office/officeart/2018/2/layout/IconLabelList"/>
    <dgm:cxn modelId="{0A260526-522F-4DC6-A1DE-1B47181E1994}" type="presParOf" srcId="{48625CF7-A226-4ADA-8D9E-9BB57553CE54}" destId="{D64DEB47-1F07-4D42-A397-F18DFE232088}" srcOrd="1" destOrd="0" presId="urn:microsoft.com/office/officeart/2018/2/layout/IconLabelList"/>
    <dgm:cxn modelId="{592C564E-87AD-40E9-A62B-21F1ECED141A}" type="presParOf" srcId="{48625CF7-A226-4ADA-8D9E-9BB57553CE54}" destId="{237C428D-4DA9-4E50-876D-DFC9AA8FDF95}" srcOrd="2" destOrd="0" presId="urn:microsoft.com/office/officeart/2018/2/layout/Icon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385A584-77E5-4D91-9BCF-45A565BB78CB}"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D19D73E8-235A-4676-970F-BBA53CE82442}">
      <dgm:prSet/>
      <dgm:spPr/>
      <dgm:t>
        <a:bodyPr/>
        <a:lstStyle/>
        <a:p>
          <a:pPr>
            <a:lnSpc>
              <a:spcPct val="100000"/>
            </a:lnSpc>
          </a:pPr>
          <a:r>
            <a:rPr lang="en-GB"/>
            <a:t>Send messages</a:t>
          </a:r>
          <a:endParaRPr lang="en-US"/>
        </a:p>
      </dgm:t>
    </dgm:pt>
    <dgm:pt modelId="{F09AACD1-F083-4145-91A5-6B66885F562E}" type="parTrans" cxnId="{BF6627C9-07BB-4802-9A53-B1C98BA35AC5}">
      <dgm:prSet/>
      <dgm:spPr/>
      <dgm:t>
        <a:bodyPr/>
        <a:lstStyle/>
        <a:p>
          <a:endParaRPr lang="en-US"/>
        </a:p>
      </dgm:t>
    </dgm:pt>
    <dgm:pt modelId="{58A513CD-3DA2-42AB-B279-23C5ECBEEA1B}" type="sibTrans" cxnId="{BF6627C9-07BB-4802-9A53-B1C98BA35AC5}">
      <dgm:prSet/>
      <dgm:spPr/>
      <dgm:t>
        <a:bodyPr/>
        <a:lstStyle/>
        <a:p>
          <a:endParaRPr lang="en-US"/>
        </a:p>
      </dgm:t>
    </dgm:pt>
    <dgm:pt modelId="{222276AB-AEDB-4C80-894F-D3EEA1A8DE13}">
      <dgm:prSet/>
      <dgm:spPr/>
      <dgm:t>
        <a:bodyPr/>
        <a:lstStyle/>
        <a:p>
          <a:pPr>
            <a:lnSpc>
              <a:spcPct val="100000"/>
            </a:lnSpc>
          </a:pPr>
          <a:r>
            <a:rPr lang="en-GB"/>
            <a:t>Share updates</a:t>
          </a:r>
          <a:endParaRPr lang="en-US"/>
        </a:p>
      </dgm:t>
    </dgm:pt>
    <dgm:pt modelId="{B6F26C36-E12F-4870-BC5A-9FA8177D7F46}" type="parTrans" cxnId="{A503D4CF-ED3F-42E2-9E00-D0546D8F6A2E}">
      <dgm:prSet/>
      <dgm:spPr/>
      <dgm:t>
        <a:bodyPr/>
        <a:lstStyle/>
        <a:p>
          <a:endParaRPr lang="en-US"/>
        </a:p>
      </dgm:t>
    </dgm:pt>
    <dgm:pt modelId="{82580A7F-347A-4A75-81F9-3FA681E775E6}" type="sibTrans" cxnId="{A503D4CF-ED3F-42E2-9E00-D0546D8F6A2E}">
      <dgm:prSet/>
      <dgm:spPr/>
      <dgm:t>
        <a:bodyPr/>
        <a:lstStyle/>
        <a:p>
          <a:endParaRPr lang="en-US"/>
        </a:p>
      </dgm:t>
    </dgm:pt>
    <dgm:pt modelId="{42E8CFA5-4310-400C-8B1B-65414494CD51}">
      <dgm:prSet/>
      <dgm:spPr/>
      <dgm:t>
        <a:bodyPr/>
        <a:lstStyle/>
        <a:p>
          <a:pPr>
            <a:lnSpc>
              <a:spcPct val="100000"/>
            </a:lnSpc>
          </a:pPr>
          <a:r>
            <a:rPr lang="en-GB"/>
            <a:t>Have online meeting</a:t>
          </a:r>
          <a:endParaRPr lang="en-US"/>
        </a:p>
      </dgm:t>
    </dgm:pt>
    <dgm:pt modelId="{2DAE2DD5-9171-4386-87FA-2F134721B359}" type="parTrans" cxnId="{8129C9D8-EC68-4CC9-8074-4375C2388FE4}">
      <dgm:prSet/>
      <dgm:spPr/>
      <dgm:t>
        <a:bodyPr/>
        <a:lstStyle/>
        <a:p>
          <a:endParaRPr lang="en-US"/>
        </a:p>
      </dgm:t>
    </dgm:pt>
    <dgm:pt modelId="{8C7BB842-B335-47F3-A40E-9E99044EB382}" type="sibTrans" cxnId="{8129C9D8-EC68-4CC9-8074-4375C2388FE4}">
      <dgm:prSet/>
      <dgm:spPr/>
      <dgm:t>
        <a:bodyPr/>
        <a:lstStyle/>
        <a:p>
          <a:endParaRPr lang="en-US"/>
        </a:p>
      </dgm:t>
    </dgm:pt>
    <dgm:pt modelId="{52844674-5B98-4DC8-8E92-562B204D99CA}">
      <dgm:prSet/>
      <dgm:spPr/>
      <dgm:t>
        <a:bodyPr/>
        <a:lstStyle/>
        <a:p>
          <a:pPr>
            <a:lnSpc>
              <a:spcPct val="100000"/>
            </a:lnSpc>
          </a:pPr>
          <a:r>
            <a:rPr lang="en-GB"/>
            <a:t>Share files</a:t>
          </a:r>
          <a:endParaRPr lang="en-US"/>
        </a:p>
      </dgm:t>
    </dgm:pt>
    <dgm:pt modelId="{494734EB-CCEF-44D1-AE38-7D44EE4D9C7B}" type="parTrans" cxnId="{AADEAB43-F3A9-45C0-8341-7614CA411608}">
      <dgm:prSet/>
      <dgm:spPr/>
      <dgm:t>
        <a:bodyPr/>
        <a:lstStyle/>
        <a:p>
          <a:endParaRPr lang="en-US"/>
        </a:p>
      </dgm:t>
    </dgm:pt>
    <dgm:pt modelId="{03AE0949-D359-4DEC-B672-EB92DE83251C}" type="sibTrans" cxnId="{AADEAB43-F3A9-45C0-8341-7614CA411608}">
      <dgm:prSet/>
      <dgm:spPr/>
      <dgm:t>
        <a:bodyPr/>
        <a:lstStyle/>
        <a:p>
          <a:endParaRPr lang="en-US"/>
        </a:p>
      </dgm:t>
    </dgm:pt>
    <dgm:pt modelId="{B9393306-9964-4C5B-93A6-06001A0FFFAB}">
      <dgm:prSet/>
      <dgm:spPr/>
      <dgm:t>
        <a:bodyPr/>
        <a:lstStyle/>
        <a:p>
          <a:pPr>
            <a:lnSpc>
              <a:spcPct val="100000"/>
            </a:lnSpc>
          </a:pPr>
          <a:r>
            <a:rPr lang="en-GB"/>
            <a:t>Communicate with colleagues</a:t>
          </a:r>
          <a:endParaRPr lang="en-US"/>
        </a:p>
      </dgm:t>
    </dgm:pt>
    <dgm:pt modelId="{113CF8A4-A0D3-4B35-9B83-927B8115CC05}" type="parTrans" cxnId="{FB11353A-8EBE-4F56-BF1E-C87143C42ED2}">
      <dgm:prSet/>
      <dgm:spPr/>
      <dgm:t>
        <a:bodyPr/>
        <a:lstStyle/>
        <a:p>
          <a:endParaRPr lang="en-US"/>
        </a:p>
      </dgm:t>
    </dgm:pt>
    <dgm:pt modelId="{51CD93BC-1D0F-416F-9A2A-8B5866A94A1E}" type="sibTrans" cxnId="{FB11353A-8EBE-4F56-BF1E-C87143C42ED2}">
      <dgm:prSet/>
      <dgm:spPr/>
      <dgm:t>
        <a:bodyPr/>
        <a:lstStyle/>
        <a:p>
          <a:endParaRPr lang="en-US"/>
        </a:p>
      </dgm:t>
    </dgm:pt>
    <dgm:pt modelId="{E9ADB2FD-0BAB-457A-AD28-563F2A1FFDD2}" type="pres">
      <dgm:prSet presAssocID="{D385A584-77E5-4D91-9BCF-45A565BB78CB}" presName="root" presStyleCnt="0">
        <dgm:presLayoutVars>
          <dgm:dir/>
          <dgm:resizeHandles val="exact"/>
        </dgm:presLayoutVars>
      </dgm:prSet>
      <dgm:spPr/>
    </dgm:pt>
    <dgm:pt modelId="{59FE27CD-1D63-47AE-B4E2-9F460F92B147}" type="pres">
      <dgm:prSet presAssocID="{D19D73E8-235A-4676-970F-BBA53CE82442}" presName="compNode" presStyleCnt="0"/>
      <dgm:spPr/>
    </dgm:pt>
    <dgm:pt modelId="{1ADA3F88-7749-4CFA-9D09-D0D12626565D}" type="pres">
      <dgm:prSet presAssocID="{D19D73E8-235A-4676-970F-BBA53CE82442}" presName="bgRect" presStyleLbl="bgShp" presStyleIdx="0" presStyleCnt="5"/>
      <dgm:spPr/>
    </dgm:pt>
    <dgm:pt modelId="{F39EFC3C-B604-40D0-9579-BE2A242CCD9E}" type="pres">
      <dgm:prSet presAssocID="{D19D73E8-235A-4676-970F-BBA53CE82442}"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Email"/>
        </a:ext>
      </dgm:extLst>
    </dgm:pt>
    <dgm:pt modelId="{41F62E60-67D0-42FE-BD33-CF6725C11141}" type="pres">
      <dgm:prSet presAssocID="{D19D73E8-235A-4676-970F-BBA53CE82442}" presName="spaceRect" presStyleCnt="0"/>
      <dgm:spPr/>
    </dgm:pt>
    <dgm:pt modelId="{713F47A5-04B5-4D7B-8C16-EBEF2C754D85}" type="pres">
      <dgm:prSet presAssocID="{D19D73E8-235A-4676-970F-BBA53CE82442}" presName="parTx" presStyleLbl="revTx" presStyleIdx="0" presStyleCnt="5">
        <dgm:presLayoutVars>
          <dgm:chMax val="0"/>
          <dgm:chPref val="0"/>
        </dgm:presLayoutVars>
      </dgm:prSet>
      <dgm:spPr/>
    </dgm:pt>
    <dgm:pt modelId="{C9322C6E-4279-4449-91A1-3BCF76C9E052}" type="pres">
      <dgm:prSet presAssocID="{58A513CD-3DA2-42AB-B279-23C5ECBEEA1B}" presName="sibTrans" presStyleCnt="0"/>
      <dgm:spPr/>
    </dgm:pt>
    <dgm:pt modelId="{48900A03-E25E-48ED-92B9-9AA9332B2809}" type="pres">
      <dgm:prSet presAssocID="{222276AB-AEDB-4C80-894F-D3EEA1A8DE13}" presName="compNode" presStyleCnt="0"/>
      <dgm:spPr/>
    </dgm:pt>
    <dgm:pt modelId="{88D8BC48-7975-44FB-97DF-8D856E659618}" type="pres">
      <dgm:prSet presAssocID="{222276AB-AEDB-4C80-894F-D3EEA1A8DE13}" presName="bgRect" presStyleLbl="bgShp" presStyleIdx="1" presStyleCnt="5"/>
      <dgm:spPr/>
    </dgm:pt>
    <dgm:pt modelId="{8222337A-1B04-4A89-9139-F508BD517297}" type="pres">
      <dgm:prSet presAssocID="{222276AB-AEDB-4C80-894F-D3EEA1A8DE13}"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hat"/>
        </a:ext>
      </dgm:extLst>
    </dgm:pt>
    <dgm:pt modelId="{CCE45726-4F5F-43FE-99E6-5A0C9664D380}" type="pres">
      <dgm:prSet presAssocID="{222276AB-AEDB-4C80-894F-D3EEA1A8DE13}" presName="spaceRect" presStyleCnt="0"/>
      <dgm:spPr/>
    </dgm:pt>
    <dgm:pt modelId="{FB6B296D-E806-4828-84C5-4E926E7A217A}" type="pres">
      <dgm:prSet presAssocID="{222276AB-AEDB-4C80-894F-D3EEA1A8DE13}" presName="parTx" presStyleLbl="revTx" presStyleIdx="1" presStyleCnt="5">
        <dgm:presLayoutVars>
          <dgm:chMax val="0"/>
          <dgm:chPref val="0"/>
        </dgm:presLayoutVars>
      </dgm:prSet>
      <dgm:spPr/>
    </dgm:pt>
    <dgm:pt modelId="{48F376D7-2DBF-46B4-B694-D454AA838517}" type="pres">
      <dgm:prSet presAssocID="{82580A7F-347A-4A75-81F9-3FA681E775E6}" presName="sibTrans" presStyleCnt="0"/>
      <dgm:spPr/>
    </dgm:pt>
    <dgm:pt modelId="{0EF1EF9C-0D97-4AA0-9CA3-E9D6812FC91A}" type="pres">
      <dgm:prSet presAssocID="{42E8CFA5-4310-400C-8B1B-65414494CD51}" presName="compNode" presStyleCnt="0"/>
      <dgm:spPr/>
    </dgm:pt>
    <dgm:pt modelId="{B96AFEC5-28E9-4036-B318-BB754856472F}" type="pres">
      <dgm:prSet presAssocID="{42E8CFA5-4310-400C-8B1B-65414494CD51}" presName="bgRect" presStyleLbl="bgShp" presStyleIdx="2" presStyleCnt="5"/>
      <dgm:spPr/>
    </dgm:pt>
    <dgm:pt modelId="{3DBADCD1-1124-4FB6-945C-B0BE0C436FE5}" type="pres">
      <dgm:prSet presAssocID="{42E8CFA5-4310-400C-8B1B-65414494CD51}"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Laptop"/>
        </a:ext>
      </dgm:extLst>
    </dgm:pt>
    <dgm:pt modelId="{F42E89BC-2149-4DB3-A711-B5349E97CA76}" type="pres">
      <dgm:prSet presAssocID="{42E8CFA5-4310-400C-8B1B-65414494CD51}" presName="spaceRect" presStyleCnt="0"/>
      <dgm:spPr/>
    </dgm:pt>
    <dgm:pt modelId="{FB7E8C5D-6095-47E5-B0CD-40F3FC9100FA}" type="pres">
      <dgm:prSet presAssocID="{42E8CFA5-4310-400C-8B1B-65414494CD51}" presName="parTx" presStyleLbl="revTx" presStyleIdx="2" presStyleCnt="5">
        <dgm:presLayoutVars>
          <dgm:chMax val="0"/>
          <dgm:chPref val="0"/>
        </dgm:presLayoutVars>
      </dgm:prSet>
      <dgm:spPr/>
    </dgm:pt>
    <dgm:pt modelId="{EDCF5218-2AFE-4CD1-BABA-0017311783E9}" type="pres">
      <dgm:prSet presAssocID="{8C7BB842-B335-47F3-A40E-9E99044EB382}" presName="sibTrans" presStyleCnt="0"/>
      <dgm:spPr/>
    </dgm:pt>
    <dgm:pt modelId="{14DB92F2-8F6E-447C-B30D-9B42FB1BDC49}" type="pres">
      <dgm:prSet presAssocID="{52844674-5B98-4DC8-8E92-562B204D99CA}" presName="compNode" presStyleCnt="0"/>
      <dgm:spPr/>
    </dgm:pt>
    <dgm:pt modelId="{699F8152-3A3E-4D29-BD19-2BDB88E1322F}" type="pres">
      <dgm:prSet presAssocID="{52844674-5B98-4DC8-8E92-562B204D99CA}" presName="bgRect" presStyleLbl="bgShp" presStyleIdx="3" presStyleCnt="5"/>
      <dgm:spPr/>
    </dgm:pt>
    <dgm:pt modelId="{FD4B27FF-C7D3-487C-A5EE-6BE8091CEA9E}" type="pres">
      <dgm:prSet presAssocID="{52844674-5B98-4DC8-8E92-562B204D99CA}"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Open Folder"/>
        </a:ext>
      </dgm:extLst>
    </dgm:pt>
    <dgm:pt modelId="{23B19922-E606-4AC9-928F-72A0EC6DB6CB}" type="pres">
      <dgm:prSet presAssocID="{52844674-5B98-4DC8-8E92-562B204D99CA}" presName="spaceRect" presStyleCnt="0"/>
      <dgm:spPr/>
    </dgm:pt>
    <dgm:pt modelId="{7628F1BE-B83F-483D-B921-245D0F2E2AA6}" type="pres">
      <dgm:prSet presAssocID="{52844674-5B98-4DC8-8E92-562B204D99CA}" presName="parTx" presStyleLbl="revTx" presStyleIdx="3" presStyleCnt="5">
        <dgm:presLayoutVars>
          <dgm:chMax val="0"/>
          <dgm:chPref val="0"/>
        </dgm:presLayoutVars>
      </dgm:prSet>
      <dgm:spPr/>
    </dgm:pt>
    <dgm:pt modelId="{27998CD6-15A2-4D18-9F13-015C6938B5C0}" type="pres">
      <dgm:prSet presAssocID="{03AE0949-D359-4DEC-B672-EB92DE83251C}" presName="sibTrans" presStyleCnt="0"/>
      <dgm:spPr/>
    </dgm:pt>
    <dgm:pt modelId="{963A4D74-505B-45CC-97EA-1E3A7A600C55}" type="pres">
      <dgm:prSet presAssocID="{B9393306-9964-4C5B-93A6-06001A0FFFAB}" presName="compNode" presStyleCnt="0"/>
      <dgm:spPr/>
    </dgm:pt>
    <dgm:pt modelId="{191BF309-8D5D-4D11-9DB1-311C27731C8C}" type="pres">
      <dgm:prSet presAssocID="{B9393306-9964-4C5B-93A6-06001A0FFFAB}" presName="bgRect" presStyleLbl="bgShp" presStyleIdx="4" presStyleCnt="5"/>
      <dgm:spPr/>
    </dgm:pt>
    <dgm:pt modelId="{C863B538-3327-4B4E-81C4-15059EDDBF09}" type="pres">
      <dgm:prSet presAssocID="{B9393306-9964-4C5B-93A6-06001A0FFFAB}"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Board Room"/>
        </a:ext>
      </dgm:extLst>
    </dgm:pt>
    <dgm:pt modelId="{FF8D1B73-F230-49E8-A833-4CED7E5E7204}" type="pres">
      <dgm:prSet presAssocID="{B9393306-9964-4C5B-93A6-06001A0FFFAB}" presName="spaceRect" presStyleCnt="0"/>
      <dgm:spPr/>
    </dgm:pt>
    <dgm:pt modelId="{84CCEA69-95A5-4E19-A0F6-E4AE6BD8A408}" type="pres">
      <dgm:prSet presAssocID="{B9393306-9964-4C5B-93A6-06001A0FFFAB}" presName="parTx" presStyleLbl="revTx" presStyleIdx="4" presStyleCnt="5">
        <dgm:presLayoutVars>
          <dgm:chMax val="0"/>
          <dgm:chPref val="0"/>
        </dgm:presLayoutVars>
      </dgm:prSet>
      <dgm:spPr/>
    </dgm:pt>
  </dgm:ptLst>
  <dgm:cxnLst>
    <dgm:cxn modelId="{985B5417-9D70-450A-AB4A-650BF6755D4B}" type="presOf" srcId="{42E8CFA5-4310-400C-8B1B-65414494CD51}" destId="{FB7E8C5D-6095-47E5-B0CD-40F3FC9100FA}" srcOrd="0" destOrd="0" presId="urn:microsoft.com/office/officeart/2018/2/layout/IconVerticalSolidList"/>
    <dgm:cxn modelId="{BEEF4237-AAB8-47C8-B4AD-900D125737EB}" type="presOf" srcId="{52844674-5B98-4DC8-8E92-562B204D99CA}" destId="{7628F1BE-B83F-483D-B921-245D0F2E2AA6}" srcOrd="0" destOrd="0" presId="urn:microsoft.com/office/officeart/2018/2/layout/IconVerticalSolidList"/>
    <dgm:cxn modelId="{FB11353A-8EBE-4F56-BF1E-C87143C42ED2}" srcId="{D385A584-77E5-4D91-9BCF-45A565BB78CB}" destId="{B9393306-9964-4C5B-93A6-06001A0FFFAB}" srcOrd="4" destOrd="0" parTransId="{113CF8A4-A0D3-4B35-9B83-927B8115CC05}" sibTransId="{51CD93BC-1D0F-416F-9A2A-8B5866A94A1E}"/>
    <dgm:cxn modelId="{AADEAB43-F3A9-45C0-8341-7614CA411608}" srcId="{D385A584-77E5-4D91-9BCF-45A565BB78CB}" destId="{52844674-5B98-4DC8-8E92-562B204D99CA}" srcOrd="3" destOrd="0" parTransId="{494734EB-CCEF-44D1-AE38-7D44EE4D9C7B}" sibTransId="{03AE0949-D359-4DEC-B672-EB92DE83251C}"/>
    <dgm:cxn modelId="{5BD2664A-DAD0-4A48-AEAE-FF08A6322813}" type="presOf" srcId="{B9393306-9964-4C5B-93A6-06001A0FFFAB}" destId="{84CCEA69-95A5-4E19-A0F6-E4AE6BD8A408}" srcOrd="0" destOrd="0" presId="urn:microsoft.com/office/officeart/2018/2/layout/IconVerticalSolidList"/>
    <dgm:cxn modelId="{58F2D095-933D-401D-8779-D29B951D11B6}" type="presOf" srcId="{D385A584-77E5-4D91-9BCF-45A565BB78CB}" destId="{E9ADB2FD-0BAB-457A-AD28-563F2A1FFDD2}" srcOrd="0" destOrd="0" presId="urn:microsoft.com/office/officeart/2018/2/layout/IconVerticalSolidList"/>
    <dgm:cxn modelId="{BF6627C9-07BB-4802-9A53-B1C98BA35AC5}" srcId="{D385A584-77E5-4D91-9BCF-45A565BB78CB}" destId="{D19D73E8-235A-4676-970F-BBA53CE82442}" srcOrd="0" destOrd="0" parTransId="{F09AACD1-F083-4145-91A5-6B66885F562E}" sibTransId="{58A513CD-3DA2-42AB-B279-23C5ECBEEA1B}"/>
    <dgm:cxn modelId="{29BAAECC-1C97-4503-90BE-CBC6A185AB83}" type="presOf" srcId="{222276AB-AEDB-4C80-894F-D3EEA1A8DE13}" destId="{FB6B296D-E806-4828-84C5-4E926E7A217A}" srcOrd="0" destOrd="0" presId="urn:microsoft.com/office/officeart/2018/2/layout/IconVerticalSolidList"/>
    <dgm:cxn modelId="{A503D4CF-ED3F-42E2-9E00-D0546D8F6A2E}" srcId="{D385A584-77E5-4D91-9BCF-45A565BB78CB}" destId="{222276AB-AEDB-4C80-894F-D3EEA1A8DE13}" srcOrd="1" destOrd="0" parTransId="{B6F26C36-E12F-4870-BC5A-9FA8177D7F46}" sibTransId="{82580A7F-347A-4A75-81F9-3FA681E775E6}"/>
    <dgm:cxn modelId="{8129C9D8-EC68-4CC9-8074-4375C2388FE4}" srcId="{D385A584-77E5-4D91-9BCF-45A565BB78CB}" destId="{42E8CFA5-4310-400C-8B1B-65414494CD51}" srcOrd="2" destOrd="0" parTransId="{2DAE2DD5-9171-4386-87FA-2F134721B359}" sibTransId="{8C7BB842-B335-47F3-A40E-9E99044EB382}"/>
    <dgm:cxn modelId="{0A7F1CF4-4F5D-477D-8573-8C3D7499A179}" type="presOf" srcId="{D19D73E8-235A-4676-970F-BBA53CE82442}" destId="{713F47A5-04B5-4D7B-8C16-EBEF2C754D85}" srcOrd="0" destOrd="0" presId="urn:microsoft.com/office/officeart/2018/2/layout/IconVerticalSolidList"/>
    <dgm:cxn modelId="{A597F0A5-8E4B-4C50-A7EA-E8D6AC006858}" type="presParOf" srcId="{E9ADB2FD-0BAB-457A-AD28-563F2A1FFDD2}" destId="{59FE27CD-1D63-47AE-B4E2-9F460F92B147}" srcOrd="0" destOrd="0" presId="urn:microsoft.com/office/officeart/2018/2/layout/IconVerticalSolidList"/>
    <dgm:cxn modelId="{770842C3-AD61-4899-A33B-065CB8E1441D}" type="presParOf" srcId="{59FE27CD-1D63-47AE-B4E2-9F460F92B147}" destId="{1ADA3F88-7749-4CFA-9D09-D0D12626565D}" srcOrd="0" destOrd="0" presId="urn:microsoft.com/office/officeart/2018/2/layout/IconVerticalSolidList"/>
    <dgm:cxn modelId="{E5DE67DA-40B4-4FB7-B1AE-E7A928786AEE}" type="presParOf" srcId="{59FE27CD-1D63-47AE-B4E2-9F460F92B147}" destId="{F39EFC3C-B604-40D0-9579-BE2A242CCD9E}" srcOrd="1" destOrd="0" presId="urn:microsoft.com/office/officeart/2018/2/layout/IconVerticalSolidList"/>
    <dgm:cxn modelId="{5578C8C2-7758-4112-8163-F66E6D7E5AF4}" type="presParOf" srcId="{59FE27CD-1D63-47AE-B4E2-9F460F92B147}" destId="{41F62E60-67D0-42FE-BD33-CF6725C11141}" srcOrd="2" destOrd="0" presId="urn:microsoft.com/office/officeart/2018/2/layout/IconVerticalSolidList"/>
    <dgm:cxn modelId="{6F27ECDF-0DC2-4F66-AC37-593BAA728B23}" type="presParOf" srcId="{59FE27CD-1D63-47AE-B4E2-9F460F92B147}" destId="{713F47A5-04B5-4D7B-8C16-EBEF2C754D85}" srcOrd="3" destOrd="0" presId="urn:microsoft.com/office/officeart/2018/2/layout/IconVerticalSolidList"/>
    <dgm:cxn modelId="{92753CFB-720A-420D-853D-C000AE3AE641}" type="presParOf" srcId="{E9ADB2FD-0BAB-457A-AD28-563F2A1FFDD2}" destId="{C9322C6E-4279-4449-91A1-3BCF76C9E052}" srcOrd="1" destOrd="0" presId="urn:microsoft.com/office/officeart/2018/2/layout/IconVerticalSolidList"/>
    <dgm:cxn modelId="{98E2E4B9-32F1-44ED-842D-1E295CC0BEAA}" type="presParOf" srcId="{E9ADB2FD-0BAB-457A-AD28-563F2A1FFDD2}" destId="{48900A03-E25E-48ED-92B9-9AA9332B2809}" srcOrd="2" destOrd="0" presId="urn:microsoft.com/office/officeart/2018/2/layout/IconVerticalSolidList"/>
    <dgm:cxn modelId="{357C7579-1C8F-4B37-82C5-B4D79AE8DB92}" type="presParOf" srcId="{48900A03-E25E-48ED-92B9-9AA9332B2809}" destId="{88D8BC48-7975-44FB-97DF-8D856E659618}" srcOrd="0" destOrd="0" presId="urn:microsoft.com/office/officeart/2018/2/layout/IconVerticalSolidList"/>
    <dgm:cxn modelId="{F812AD11-BBC3-4AD8-89C5-EA3250A8F8B3}" type="presParOf" srcId="{48900A03-E25E-48ED-92B9-9AA9332B2809}" destId="{8222337A-1B04-4A89-9139-F508BD517297}" srcOrd="1" destOrd="0" presId="urn:microsoft.com/office/officeart/2018/2/layout/IconVerticalSolidList"/>
    <dgm:cxn modelId="{6409B437-D3F5-43BB-8B61-48489E4E02A6}" type="presParOf" srcId="{48900A03-E25E-48ED-92B9-9AA9332B2809}" destId="{CCE45726-4F5F-43FE-99E6-5A0C9664D380}" srcOrd="2" destOrd="0" presId="urn:microsoft.com/office/officeart/2018/2/layout/IconVerticalSolidList"/>
    <dgm:cxn modelId="{3360C389-C5A9-4E64-8230-28ADA04F4968}" type="presParOf" srcId="{48900A03-E25E-48ED-92B9-9AA9332B2809}" destId="{FB6B296D-E806-4828-84C5-4E926E7A217A}" srcOrd="3" destOrd="0" presId="urn:microsoft.com/office/officeart/2018/2/layout/IconVerticalSolidList"/>
    <dgm:cxn modelId="{0C192E12-56FE-419B-910B-92514199A621}" type="presParOf" srcId="{E9ADB2FD-0BAB-457A-AD28-563F2A1FFDD2}" destId="{48F376D7-2DBF-46B4-B694-D454AA838517}" srcOrd="3" destOrd="0" presId="urn:microsoft.com/office/officeart/2018/2/layout/IconVerticalSolidList"/>
    <dgm:cxn modelId="{DE32CEB4-C66D-4FC6-BE42-82C23F950481}" type="presParOf" srcId="{E9ADB2FD-0BAB-457A-AD28-563F2A1FFDD2}" destId="{0EF1EF9C-0D97-4AA0-9CA3-E9D6812FC91A}" srcOrd="4" destOrd="0" presId="urn:microsoft.com/office/officeart/2018/2/layout/IconVerticalSolidList"/>
    <dgm:cxn modelId="{9A3B9B7D-20F6-452A-87A3-FF2A152259A0}" type="presParOf" srcId="{0EF1EF9C-0D97-4AA0-9CA3-E9D6812FC91A}" destId="{B96AFEC5-28E9-4036-B318-BB754856472F}" srcOrd="0" destOrd="0" presId="urn:microsoft.com/office/officeart/2018/2/layout/IconVerticalSolidList"/>
    <dgm:cxn modelId="{F65321D2-4E2B-41E4-9656-E51FAD7786DE}" type="presParOf" srcId="{0EF1EF9C-0D97-4AA0-9CA3-E9D6812FC91A}" destId="{3DBADCD1-1124-4FB6-945C-B0BE0C436FE5}" srcOrd="1" destOrd="0" presId="urn:microsoft.com/office/officeart/2018/2/layout/IconVerticalSolidList"/>
    <dgm:cxn modelId="{99548E21-07DD-4B14-A89F-07856B90A45C}" type="presParOf" srcId="{0EF1EF9C-0D97-4AA0-9CA3-E9D6812FC91A}" destId="{F42E89BC-2149-4DB3-A711-B5349E97CA76}" srcOrd="2" destOrd="0" presId="urn:microsoft.com/office/officeart/2018/2/layout/IconVerticalSolidList"/>
    <dgm:cxn modelId="{2339F8D7-66EF-4803-91E3-30D954374412}" type="presParOf" srcId="{0EF1EF9C-0D97-4AA0-9CA3-E9D6812FC91A}" destId="{FB7E8C5D-6095-47E5-B0CD-40F3FC9100FA}" srcOrd="3" destOrd="0" presId="urn:microsoft.com/office/officeart/2018/2/layout/IconVerticalSolidList"/>
    <dgm:cxn modelId="{B91A7B3E-AB67-4948-BBA2-768F244B0F40}" type="presParOf" srcId="{E9ADB2FD-0BAB-457A-AD28-563F2A1FFDD2}" destId="{EDCF5218-2AFE-4CD1-BABA-0017311783E9}" srcOrd="5" destOrd="0" presId="urn:microsoft.com/office/officeart/2018/2/layout/IconVerticalSolidList"/>
    <dgm:cxn modelId="{B5795757-B583-4335-B137-D454B7EFC378}" type="presParOf" srcId="{E9ADB2FD-0BAB-457A-AD28-563F2A1FFDD2}" destId="{14DB92F2-8F6E-447C-B30D-9B42FB1BDC49}" srcOrd="6" destOrd="0" presId="urn:microsoft.com/office/officeart/2018/2/layout/IconVerticalSolidList"/>
    <dgm:cxn modelId="{759B77C6-E30A-4A4A-BEBC-3E78CB6C84E5}" type="presParOf" srcId="{14DB92F2-8F6E-447C-B30D-9B42FB1BDC49}" destId="{699F8152-3A3E-4D29-BD19-2BDB88E1322F}" srcOrd="0" destOrd="0" presId="urn:microsoft.com/office/officeart/2018/2/layout/IconVerticalSolidList"/>
    <dgm:cxn modelId="{43B4205B-03A4-4A93-9E4C-AA7E2DCA8953}" type="presParOf" srcId="{14DB92F2-8F6E-447C-B30D-9B42FB1BDC49}" destId="{FD4B27FF-C7D3-487C-A5EE-6BE8091CEA9E}" srcOrd="1" destOrd="0" presId="urn:microsoft.com/office/officeart/2018/2/layout/IconVerticalSolidList"/>
    <dgm:cxn modelId="{66997C0F-C36B-4664-9F3F-4D4664C40F5F}" type="presParOf" srcId="{14DB92F2-8F6E-447C-B30D-9B42FB1BDC49}" destId="{23B19922-E606-4AC9-928F-72A0EC6DB6CB}" srcOrd="2" destOrd="0" presId="urn:microsoft.com/office/officeart/2018/2/layout/IconVerticalSolidList"/>
    <dgm:cxn modelId="{1B3C2D6A-03CA-4DAB-B9C5-188B617FADA3}" type="presParOf" srcId="{14DB92F2-8F6E-447C-B30D-9B42FB1BDC49}" destId="{7628F1BE-B83F-483D-B921-245D0F2E2AA6}" srcOrd="3" destOrd="0" presId="urn:microsoft.com/office/officeart/2018/2/layout/IconVerticalSolidList"/>
    <dgm:cxn modelId="{EA7C24D0-3CBE-4569-90C7-465CC9F9080C}" type="presParOf" srcId="{E9ADB2FD-0BAB-457A-AD28-563F2A1FFDD2}" destId="{27998CD6-15A2-4D18-9F13-015C6938B5C0}" srcOrd="7" destOrd="0" presId="urn:microsoft.com/office/officeart/2018/2/layout/IconVerticalSolidList"/>
    <dgm:cxn modelId="{2BDD8087-7986-47E1-807E-7C2E736B5447}" type="presParOf" srcId="{E9ADB2FD-0BAB-457A-AD28-563F2A1FFDD2}" destId="{963A4D74-505B-45CC-97EA-1E3A7A600C55}" srcOrd="8" destOrd="0" presId="urn:microsoft.com/office/officeart/2018/2/layout/IconVerticalSolidList"/>
    <dgm:cxn modelId="{953F11BC-8EE9-4F39-A02E-CC88F850018F}" type="presParOf" srcId="{963A4D74-505B-45CC-97EA-1E3A7A600C55}" destId="{191BF309-8D5D-4D11-9DB1-311C27731C8C}" srcOrd="0" destOrd="0" presId="urn:microsoft.com/office/officeart/2018/2/layout/IconVerticalSolidList"/>
    <dgm:cxn modelId="{FDE953AD-7954-45C7-A804-4F2AC2839057}" type="presParOf" srcId="{963A4D74-505B-45CC-97EA-1E3A7A600C55}" destId="{C863B538-3327-4B4E-81C4-15059EDDBF09}" srcOrd="1" destOrd="0" presId="urn:microsoft.com/office/officeart/2018/2/layout/IconVerticalSolidList"/>
    <dgm:cxn modelId="{758A4C51-3B6E-43B7-990C-7057E9EF47EA}" type="presParOf" srcId="{963A4D74-505B-45CC-97EA-1E3A7A600C55}" destId="{FF8D1B73-F230-49E8-A833-4CED7E5E7204}" srcOrd="2" destOrd="0" presId="urn:microsoft.com/office/officeart/2018/2/layout/IconVerticalSolidList"/>
    <dgm:cxn modelId="{64784855-A09E-4B71-80C5-4FA0235019F7}" type="presParOf" srcId="{963A4D74-505B-45CC-97EA-1E3A7A600C55}" destId="{84CCEA69-95A5-4E19-A0F6-E4AE6BD8A408}"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7FA8956-80E8-4E30-8A68-1C392F48BF77}"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8C302D4E-8DDD-4CA3-95B5-F8C08940FA7B}">
      <dgm:prSet/>
      <dgm:spPr/>
      <dgm:t>
        <a:bodyPr/>
        <a:lstStyle/>
        <a:p>
          <a:pPr>
            <a:lnSpc>
              <a:spcPct val="100000"/>
            </a:lnSpc>
          </a:pPr>
          <a:r>
            <a:rPr lang="en-GB"/>
            <a:t>Save your time </a:t>
          </a:r>
          <a:endParaRPr lang="en-US"/>
        </a:p>
      </dgm:t>
    </dgm:pt>
    <dgm:pt modelId="{DA0CE71A-F3AA-4960-ACFA-AC3755AD513B}" type="parTrans" cxnId="{8DCA2867-911D-4149-913E-32DE51389C46}">
      <dgm:prSet/>
      <dgm:spPr/>
      <dgm:t>
        <a:bodyPr/>
        <a:lstStyle/>
        <a:p>
          <a:endParaRPr lang="en-US"/>
        </a:p>
      </dgm:t>
    </dgm:pt>
    <dgm:pt modelId="{7C24CFBD-E8B2-42E2-A9D4-E95CDBE10491}" type="sibTrans" cxnId="{8DCA2867-911D-4149-913E-32DE51389C46}">
      <dgm:prSet/>
      <dgm:spPr/>
      <dgm:t>
        <a:bodyPr/>
        <a:lstStyle/>
        <a:p>
          <a:pPr>
            <a:lnSpc>
              <a:spcPct val="100000"/>
            </a:lnSpc>
          </a:pPr>
          <a:endParaRPr lang="en-US"/>
        </a:p>
      </dgm:t>
    </dgm:pt>
    <dgm:pt modelId="{79A251F5-BFA0-4CE5-9175-502C19B6A747}">
      <dgm:prSet/>
      <dgm:spPr/>
      <dgm:t>
        <a:bodyPr/>
        <a:lstStyle/>
        <a:p>
          <a:pPr>
            <a:lnSpc>
              <a:spcPct val="100000"/>
            </a:lnSpc>
          </a:pPr>
          <a:r>
            <a:rPr lang="en-GB"/>
            <a:t>Better communication </a:t>
          </a:r>
          <a:endParaRPr lang="en-US"/>
        </a:p>
      </dgm:t>
    </dgm:pt>
    <dgm:pt modelId="{E44CA0DD-D10A-4CE7-96D5-BFC9477B3C31}" type="parTrans" cxnId="{9A52D301-D32F-4901-AE75-6B88BE5D4403}">
      <dgm:prSet/>
      <dgm:spPr/>
      <dgm:t>
        <a:bodyPr/>
        <a:lstStyle/>
        <a:p>
          <a:endParaRPr lang="en-US"/>
        </a:p>
      </dgm:t>
    </dgm:pt>
    <dgm:pt modelId="{909D9676-F27E-4960-842E-6AAEA07596FA}" type="sibTrans" cxnId="{9A52D301-D32F-4901-AE75-6B88BE5D4403}">
      <dgm:prSet/>
      <dgm:spPr/>
      <dgm:t>
        <a:bodyPr/>
        <a:lstStyle/>
        <a:p>
          <a:pPr>
            <a:lnSpc>
              <a:spcPct val="100000"/>
            </a:lnSpc>
          </a:pPr>
          <a:endParaRPr lang="en-US"/>
        </a:p>
      </dgm:t>
    </dgm:pt>
    <dgm:pt modelId="{D738C4CE-F1C5-48B8-852D-9A80FF68F623}">
      <dgm:prSet/>
      <dgm:spPr/>
      <dgm:t>
        <a:bodyPr/>
        <a:lstStyle/>
        <a:p>
          <a:pPr>
            <a:lnSpc>
              <a:spcPct val="100000"/>
            </a:lnSpc>
          </a:pPr>
          <a:r>
            <a:rPr lang="en-GB"/>
            <a:t>Reduce duplication of effort </a:t>
          </a:r>
          <a:endParaRPr lang="en-US"/>
        </a:p>
      </dgm:t>
    </dgm:pt>
    <dgm:pt modelId="{B777AA1B-6537-4998-A006-6B484F398D2E}" type="parTrans" cxnId="{3B250416-9DCA-40AA-B654-E1DBD9CD3D71}">
      <dgm:prSet/>
      <dgm:spPr/>
      <dgm:t>
        <a:bodyPr/>
        <a:lstStyle/>
        <a:p>
          <a:endParaRPr lang="en-US"/>
        </a:p>
      </dgm:t>
    </dgm:pt>
    <dgm:pt modelId="{4B064618-37D3-4FD0-BCD3-C5D89A6CF5CA}" type="sibTrans" cxnId="{3B250416-9DCA-40AA-B654-E1DBD9CD3D71}">
      <dgm:prSet/>
      <dgm:spPr/>
      <dgm:t>
        <a:bodyPr/>
        <a:lstStyle/>
        <a:p>
          <a:pPr>
            <a:lnSpc>
              <a:spcPct val="100000"/>
            </a:lnSpc>
          </a:pPr>
          <a:endParaRPr lang="en-US"/>
        </a:p>
      </dgm:t>
    </dgm:pt>
    <dgm:pt modelId="{C95E2C15-EB78-4125-BF9C-015268A5CFE7}">
      <dgm:prSet/>
      <dgm:spPr/>
      <dgm:t>
        <a:bodyPr/>
        <a:lstStyle/>
        <a:p>
          <a:pPr>
            <a:lnSpc>
              <a:spcPct val="100000"/>
            </a:lnSpc>
          </a:pPr>
          <a:r>
            <a:rPr lang="en-GB"/>
            <a:t>Support for teamwork </a:t>
          </a:r>
          <a:endParaRPr lang="en-US"/>
        </a:p>
      </dgm:t>
    </dgm:pt>
    <dgm:pt modelId="{EAD6D0BA-2BC4-4FE1-B82C-8C32F3625B5F}" type="parTrans" cxnId="{BE9B81A2-5971-482E-B4EF-3D40BD0D5AE1}">
      <dgm:prSet/>
      <dgm:spPr/>
      <dgm:t>
        <a:bodyPr/>
        <a:lstStyle/>
        <a:p>
          <a:endParaRPr lang="en-US"/>
        </a:p>
      </dgm:t>
    </dgm:pt>
    <dgm:pt modelId="{3C788941-BD35-44CB-93BD-C4F8639C3EDE}" type="sibTrans" cxnId="{BE9B81A2-5971-482E-B4EF-3D40BD0D5AE1}">
      <dgm:prSet/>
      <dgm:spPr/>
      <dgm:t>
        <a:bodyPr/>
        <a:lstStyle/>
        <a:p>
          <a:endParaRPr lang="en-US"/>
        </a:p>
      </dgm:t>
    </dgm:pt>
    <dgm:pt modelId="{B1A90F38-8558-4ACB-86B3-4CF211118E79}" type="pres">
      <dgm:prSet presAssocID="{A7FA8956-80E8-4E30-8A68-1C392F48BF77}" presName="root" presStyleCnt="0">
        <dgm:presLayoutVars>
          <dgm:dir/>
          <dgm:resizeHandles val="exact"/>
        </dgm:presLayoutVars>
      </dgm:prSet>
      <dgm:spPr/>
    </dgm:pt>
    <dgm:pt modelId="{E72FE4E8-FD22-41FB-AC89-7F92E4BCE6C4}" type="pres">
      <dgm:prSet presAssocID="{A7FA8956-80E8-4E30-8A68-1C392F48BF77}" presName="container" presStyleCnt="0">
        <dgm:presLayoutVars>
          <dgm:dir/>
          <dgm:resizeHandles val="exact"/>
        </dgm:presLayoutVars>
      </dgm:prSet>
      <dgm:spPr/>
    </dgm:pt>
    <dgm:pt modelId="{3A9B3ED8-2F05-4411-A31D-632672332E3C}" type="pres">
      <dgm:prSet presAssocID="{8C302D4E-8DDD-4CA3-95B5-F8C08940FA7B}" presName="compNode" presStyleCnt="0"/>
      <dgm:spPr/>
    </dgm:pt>
    <dgm:pt modelId="{AF2B3962-4119-4E8E-ADF0-D7C3FCB25AA1}" type="pres">
      <dgm:prSet presAssocID="{8C302D4E-8DDD-4CA3-95B5-F8C08940FA7B}" presName="iconBgRect" presStyleLbl="bgShp" presStyleIdx="0" presStyleCnt="4"/>
      <dgm:spPr/>
    </dgm:pt>
    <dgm:pt modelId="{D2114A13-59C5-4DA8-AB83-EED8364367C7}" type="pres">
      <dgm:prSet presAssocID="{8C302D4E-8DDD-4CA3-95B5-F8C08940FA7B}"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Stopwatch"/>
        </a:ext>
      </dgm:extLst>
    </dgm:pt>
    <dgm:pt modelId="{87A986DE-1E61-4F6F-B8C0-C91E9F1C40AD}" type="pres">
      <dgm:prSet presAssocID="{8C302D4E-8DDD-4CA3-95B5-F8C08940FA7B}" presName="spaceRect" presStyleCnt="0"/>
      <dgm:spPr/>
    </dgm:pt>
    <dgm:pt modelId="{57462107-4416-449B-A02D-DF21E21281F5}" type="pres">
      <dgm:prSet presAssocID="{8C302D4E-8DDD-4CA3-95B5-F8C08940FA7B}" presName="textRect" presStyleLbl="revTx" presStyleIdx="0" presStyleCnt="4">
        <dgm:presLayoutVars>
          <dgm:chMax val="1"/>
          <dgm:chPref val="1"/>
        </dgm:presLayoutVars>
      </dgm:prSet>
      <dgm:spPr/>
    </dgm:pt>
    <dgm:pt modelId="{E49CAF10-A562-49C2-B18E-F39E9A8EFC64}" type="pres">
      <dgm:prSet presAssocID="{7C24CFBD-E8B2-42E2-A9D4-E95CDBE10491}" presName="sibTrans" presStyleLbl="sibTrans2D1" presStyleIdx="0" presStyleCnt="0"/>
      <dgm:spPr/>
    </dgm:pt>
    <dgm:pt modelId="{3CCB3C63-12AE-475D-84F2-D1E01E1141AD}" type="pres">
      <dgm:prSet presAssocID="{79A251F5-BFA0-4CE5-9175-502C19B6A747}" presName="compNode" presStyleCnt="0"/>
      <dgm:spPr/>
    </dgm:pt>
    <dgm:pt modelId="{04E2CBCE-8B4C-4E8B-A6A5-F2660AA14108}" type="pres">
      <dgm:prSet presAssocID="{79A251F5-BFA0-4CE5-9175-502C19B6A747}" presName="iconBgRect" presStyleLbl="bgShp" presStyleIdx="1" presStyleCnt="4"/>
      <dgm:spPr/>
    </dgm:pt>
    <dgm:pt modelId="{017C64F1-6513-4E57-8704-31C49207F10F}" type="pres">
      <dgm:prSet presAssocID="{79A251F5-BFA0-4CE5-9175-502C19B6A747}"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hat"/>
        </a:ext>
      </dgm:extLst>
    </dgm:pt>
    <dgm:pt modelId="{7E741B76-27C6-489D-A9DC-17885163B29A}" type="pres">
      <dgm:prSet presAssocID="{79A251F5-BFA0-4CE5-9175-502C19B6A747}" presName="spaceRect" presStyleCnt="0"/>
      <dgm:spPr/>
    </dgm:pt>
    <dgm:pt modelId="{E6E94AE3-06BB-4AA8-8F45-970D7A208C00}" type="pres">
      <dgm:prSet presAssocID="{79A251F5-BFA0-4CE5-9175-502C19B6A747}" presName="textRect" presStyleLbl="revTx" presStyleIdx="1" presStyleCnt="4">
        <dgm:presLayoutVars>
          <dgm:chMax val="1"/>
          <dgm:chPref val="1"/>
        </dgm:presLayoutVars>
      </dgm:prSet>
      <dgm:spPr/>
    </dgm:pt>
    <dgm:pt modelId="{4BE10630-9CCD-49FC-8376-A33E63EF4C9E}" type="pres">
      <dgm:prSet presAssocID="{909D9676-F27E-4960-842E-6AAEA07596FA}" presName="sibTrans" presStyleLbl="sibTrans2D1" presStyleIdx="0" presStyleCnt="0"/>
      <dgm:spPr/>
    </dgm:pt>
    <dgm:pt modelId="{ACC62E38-7445-45BD-811D-6737A21A7941}" type="pres">
      <dgm:prSet presAssocID="{D738C4CE-F1C5-48B8-852D-9A80FF68F623}" presName="compNode" presStyleCnt="0"/>
      <dgm:spPr/>
    </dgm:pt>
    <dgm:pt modelId="{12563A62-BC3B-4AB0-8FA1-30CFF3847047}" type="pres">
      <dgm:prSet presAssocID="{D738C4CE-F1C5-48B8-852D-9A80FF68F623}" presName="iconBgRect" presStyleLbl="bgShp" presStyleIdx="2" presStyleCnt="4"/>
      <dgm:spPr/>
    </dgm:pt>
    <dgm:pt modelId="{F7D0BEEF-F81A-41F5-882D-B8075474EF3E}" type="pres">
      <dgm:prSet presAssocID="{D738C4CE-F1C5-48B8-852D-9A80FF68F623}"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Tick"/>
        </a:ext>
      </dgm:extLst>
    </dgm:pt>
    <dgm:pt modelId="{2FEF64CE-CFF3-481A-813A-75F097876553}" type="pres">
      <dgm:prSet presAssocID="{D738C4CE-F1C5-48B8-852D-9A80FF68F623}" presName="spaceRect" presStyleCnt="0"/>
      <dgm:spPr/>
    </dgm:pt>
    <dgm:pt modelId="{0AC657A9-146C-42F5-B119-4A175DAD431E}" type="pres">
      <dgm:prSet presAssocID="{D738C4CE-F1C5-48B8-852D-9A80FF68F623}" presName="textRect" presStyleLbl="revTx" presStyleIdx="2" presStyleCnt="4">
        <dgm:presLayoutVars>
          <dgm:chMax val="1"/>
          <dgm:chPref val="1"/>
        </dgm:presLayoutVars>
      </dgm:prSet>
      <dgm:spPr/>
    </dgm:pt>
    <dgm:pt modelId="{7EE66540-D99E-4373-9F8C-FB82A2CA9979}" type="pres">
      <dgm:prSet presAssocID="{4B064618-37D3-4FD0-BCD3-C5D89A6CF5CA}" presName="sibTrans" presStyleLbl="sibTrans2D1" presStyleIdx="0" presStyleCnt="0"/>
      <dgm:spPr/>
    </dgm:pt>
    <dgm:pt modelId="{1B4AEA11-E4F0-4FBC-ABAC-C2AE5AFE4C3E}" type="pres">
      <dgm:prSet presAssocID="{C95E2C15-EB78-4125-BF9C-015268A5CFE7}" presName="compNode" presStyleCnt="0"/>
      <dgm:spPr/>
    </dgm:pt>
    <dgm:pt modelId="{75A981D1-1AC6-4A08-A99D-D32AEF5F897C}" type="pres">
      <dgm:prSet presAssocID="{C95E2C15-EB78-4125-BF9C-015268A5CFE7}" presName="iconBgRect" presStyleLbl="bgShp" presStyleIdx="3" presStyleCnt="4"/>
      <dgm:spPr/>
    </dgm:pt>
    <dgm:pt modelId="{48434346-36CB-41DC-BE06-E3A29D217241}" type="pres">
      <dgm:prSet presAssocID="{C95E2C15-EB78-4125-BF9C-015268A5CFE7}"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andshake"/>
        </a:ext>
      </dgm:extLst>
    </dgm:pt>
    <dgm:pt modelId="{6EA1F30E-0E39-4889-B160-901CCB8A77D6}" type="pres">
      <dgm:prSet presAssocID="{C95E2C15-EB78-4125-BF9C-015268A5CFE7}" presName="spaceRect" presStyleCnt="0"/>
      <dgm:spPr/>
    </dgm:pt>
    <dgm:pt modelId="{5C162EA4-12D2-4D1C-97B5-170BD153B3D1}" type="pres">
      <dgm:prSet presAssocID="{C95E2C15-EB78-4125-BF9C-015268A5CFE7}" presName="textRect" presStyleLbl="revTx" presStyleIdx="3" presStyleCnt="4">
        <dgm:presLayoutVars>
          <dgm:chMax val="1"/>
          <dgm:chPref val="1"/>
        </dgm:presLayoutVars>
      </dgm:prSet>
      <dgm:spPr/>
    </dgm:pt>
  </dgm:ptLst>
  <dgm:cxnLst>
    <dgm:cxn modelId="{9A52D301-D32F-4901-AE75-6B88BE5D4403}" srcId="{A7FA8956-80E8-4E30-8A68-1C392F48BF77}" destId="{79A251F5-BFA0-4CE5-9175-502C19B6A747}" srcOrd="1" destOrd="0" parTransId="{E44CA0DD-D10A-4CE7-96D5-BFC9477B3C31}" sibTransId="{909D9676-F27E-4960-842E-6AAEA07596FA}"/>
    <dgm:cxn modelId="{3B250416-9DCA-40AA-B654-E1DBD9CD3D71}" srcId="{A7FA8956-80E8-4E30-8A68-1C392F48BF77}" destId="{D738C4CE-F1C5-48B8-852D-9A80FF68F623}" srcOrd="2" destOrd="0" parTransId="{B777AA1B-6537-4998-A006-6B484F398D2E}" sibTransId="{4B064618-37D3-4FD0-BCD3-C5D89A6CF5CA}"/>
    <dgm:cxn modelId="{5ADA8235-5E57-4027-8F59-AAB1A76BA567}" type="presOf" srcId="{4B064618-37D3-4FD0-BCD3-C5D89A6CF5CA}" destId="{7EE66540-D99E-4373-9F8C-FB82A2CA9979}" srcOrd="0" destOrd="0" presId="urn:microsoft.com/office/officeart/2018/2/layout/IconCircleList"/>
    <dgm:cxn modelId="{8DCA2867-911D-4149-913E-32DE51389C46}" srcId="{A7FA8956-80E8-4E30-8A68-1C392F48BF77}" destId="{8C302D4E-8DDD-4CA3-95B5-F8C08940FA7B}" srcOrd="0" destOrd="0" parTransId="{DA0CE71A-F3AA-4960-ACFA-AC3755AD513B}" sibTransId="{7C24CFBD-E8B2-42E2-A9D4-E95CDBE10491}"/>
    <dgm:cxn modelId="{BF617781-7E03-4949-9C20-9E6A206720EF}" type="presOf" srcId="{909D9676-F27E-4960-842E-6AAEA07596FA}" destId="{4BE10630-9CCD-49FC-8376-A33E63EF4C9E}" srcOrd="0" destOrd="0" presId="urn:microsoft.com/office/officeart/2018/2/layout/IconCircleList"/>
    <dgm:cxn modelId="{FD7D4592-144B-4A9D-8280-619D5BB3CBFA}" type="presOf" srcId="{7C24CFBD-E8B2-42E2-A9D4-E95CDBE10491}" destId="{E49CAF10-A562-49C2-B18E-F39E9A8EFC64}" srcOrd="0" destOrd="0" presId="urn:microsoft.com/office/officeart/2018/2/layout/IconCircleList"/>
    <dgm:cxn modelId="{D57F7D93-4CD0-4187-BB98-C99F4C9E24BC}" type="presOf" srcId="{D738C4CE-F1C5-48B8-852D-9A80FF68F623}" destId="{0AC657A9-146C-42F5-B119-4A175DAD431E}" srcOrd="0" destOrd="0" presId="urn:microsoft.com/office/officeart/2018/2/layout/IconCircleList"/>
    <dgm:cxn modelId="{BE9B81A2-5971-482E-B4EF-3D40BD0D5AE1}" srcId="{A7FA8956-80E8-4E30-8A68-1C392F48BF77}" destId="{C95E2C15-EB78-4125-BF9C-015268A5CFE7}" srcOrd="3" destOrd="0" parTransId="{EAD6D0BA-2BC4-4FE1-B82C-8C32F3625B5F}" sibTransId="{3C788941-BD35-44CB-93BD-C4F8639C3EDE}"/>
    <dgm:cxn modelId="{1836EEA2-FCB1-4099-8CB1-AF3ED7F84BCC}" type="presOf" srcId="{8C302D4E-8DDD-4CA3-95B5-F8C08940FA7B}" destId="{57462107-4416-449B-A02D-DF21E21281F5}" srcOrd="0" destOrd="0" presId="urn:microsoft.com/office/officeart/2018/2/layout/IconCircleList"/>
    <dgm:cxn modelId="{2AA7BCE4-1BB6-4045-AE96-F190396A2B6E}" type="presOf" srcId="{79A251F5-BFA0-4CE5-9175-502C19B6A747}" destId="{E6E94AE3-06BB-4AA8-8F45-970D7A208C00}" srcOrd="0" destOrd="0" presId="urn:microsoft.com/office/officeart/2018/2/layout/IconCircleList"/>
    <dgm:cxn modelId="{996595EA-51E4-4D07-B929-5050E6DBA12C}" type="presOf" srcId="{C95E2C15-EB78-4125-BF9C-015268A5CFE7}" destId="{5C162EA4-12D2-4D1C-97B5-170BD153B3D1}" srcOrd="0" destOrd="0" presId="urn:microsoft.com/office/officeart/2018/2/layout/IconCircleList"/>
    <dgm:cxn modelId="{56E2C9F2-1326-468C-B096-5F2B9D6AED48}" type="presOf" srcId="{A7FA8956-80E8-4E30-8A68-1C392F48BF77}" destId="{B1A90F38-8558-4ACB-86B3-4CF211118E79}" srcOrd="0" destOrd="0" presId="urn:microsoft.com/office/officeart/2018/2/layout/IconCircleList"/>
    <dgm:cxn modelId="{476456F2-F9D8-43BA-8111-BD97C24023C8}" type="presParOf" srcId="{B1A90F38-8558-4ACB-86B3-4CF211118E79}" destId="{E72FE4E8-FD22-41FB-AC89-7F92E4BCE6C4}" srcOrd="0" destOrd="0" presId="urn:microsoft.com/office/officeart/2018/2/layout/IconCircleList"/>
    <dgm:cxn modelId="{412F0289-F528-4914-A97F-BD784075F5FD}" type="presParOf" srcId="{E72FE4E8-FD22-41FB-AC89-7F92E4BCE6C4}" destId="{3A9B3ED8-2F05-4411-A31D-632672332E3C}" srcOrd="0" destOrd="0" presId="urn:microsoft.com/office/officeart/2018/2/layout/IconCircleList"/>
    <dgm:cxn modelId="{B45E20A8-B6D1-4E12-B2E0-E637A17678FF}" type="presParOf" srcId="{3A9B3ED8-2F05-4411-A31D-632672332E3C}" destId="{AF2B3962-4119-4E8E-ADF0-D7C3FCB25AA1}" srcOrd="0" destOrd="0" presId="urn:microsoft.com/office/officeart/2018/2/layout/IconCircleList"/>
    <dgm:cxn modelId="{AC8DA5C0-5BE9-4F6B-AF44-6FE36658EC99}" type="presParOf" srcId="{3A9B3ED8-2F05-4411-A31D-632672332E3C}" destId="{D2114A13-59C5-4DA8-AB83-EED8364367C7}" srcOrd="1" destOrd="0" presId="urn:microsoft.com/office/officeart/2018/2/layout/IconCircleList"/>
    <dgm:cxn modelId="{8E049881-4B11-4F34-9538-C6E13B08AAED}" type="presParOf" srcId="{3A9B3ED8-2F05-4411-A31D-632672332E3C}" destId="{87A986DE-1E61-4F6F-B8C0-C91E9F1C40AD}" srcOrd="2" destOrd="0" presId="urn:microsoft.com/office/officeart/2018/2/layout/IconCircleList"/>
    <dgm:cxn modelId="{8471D4B7-75E3-4B3E-88EF-623665DB428E}" type="presParOf" srcId="{3A9B3ED8-2F05-4411-A31D-632672332E3C}" destId="{57462107-4416-449B-A02D-DF21E21281F5}" srcOrd="3" destOrd="0" presId="urn:microsoft.com/office/officeart/2018/2/layout/IconCircleList"/>
    <dgm:cxn modelId="{C80F99C0-FDEE-4899-AE00-A7E66F4EC6F5}" type="presParOf" srcId="{E72FE4E8-FD22-41FB-AC89-7F92E4BCE6C4}" destId="{E49CAF10-A562-49C2-B18E-F39E9A8EFC64}" srcOrd="1" destOrd="0" presId="urn:microsoft.com/office/officeart/2018/2/layout/IconCircleList"/>
    <dgm:cxn modelId="{D234D8F1-786E-4CA5-9721-8C1962477B87}" type="presParOf" srcId="{E72FE4E8-FD22-41FB-AC89-7F92E4BCE6C4}" destId="{3CCB3C63-12AE-475D-84F2-D1E01E1141AD}" srcOrd="2" destOrd="0" presId="urn:microsoft.com/office/officeart/2018/2/layout/IconCircleList"/>
    <dgm:cxn modelId="{90CB9F6B-9800-4ECB-B216-307F0F5CFA21}" type="presParOf" srcId="{3CCB3C63-12AE-475D-84F2-D1E01E1141AD}" destId="{04E2CBCE-8B4C-4E8B-A6A5-F2660AA14108}" srcOrd="0" destOrd="0" presId="urn:microsoft.com/office/officeart/2018/2/layout/IconCircleList"/>
    <dgm:cxn modelId="{4CB14AD6-1702-4FB9-A645-DF6546C2C980}" type="presParOf" srcId="{3CCB3C63-12AE-475D-84F2-D1E01E1141AD}" destId="{017C64F1-6513-4E57-8704-31C49207F10F}" srcOrd="1" destOrd="0" presId="urn:microsoft.com/office/officeart/2018/2/layout/IconCircleList"/>
    <dgm:cxn modelId="{6B0B7CAC-D45F-4516-92C2-4893B86B45BA}" type="presParOf" srcId="{3CCB3C63-12AE-475D-84F2-D1E01E1141AD}" destId="{7E741B76-27C6-489D-A9DC-17885163B29A}" srcOrd="2" destOrd="0" presId="urn:microsoft.com/office/officeart/2018/2/layout/IconCircleList"/>
    <dgm:cxn modelId="{9F33FF8B-8707-421B-A784-31103BFAD025}" type="presParOf" srcId="{3CCB3C63-12AE-475D-84F2-D1E01E1141AD}" destId="{E6E94AE3-06BB-4AA8-8F45-970D7A208C00}" srcOrd="3" destOrd="0" presId="urn:microsoft.com/office/officeart/2018/2/layout/IconCircleList"/>
    <dgm:cxn modelId="{751DDFD6-D55A-407B-8B75-2AAF65FEB210}" type="presParOf" srcId="{E72FE4E8-FD22-41FB-AC89-7F92E4BCE6C4}" destId="{4BE10630-9CCD-49FC-8376-A33E63EF4C9E}" srcOrd="3" destOrd="0" presId="urn:microsoft.com/office/officeart/2018/2/layout/IconCircleList"/>
    <dgm:cxn modelId="{0F2E865C-F178-4B0D-90D2-2CFD5CDC08BF}" type="presParOf" srcId="{E72FE4E8-FD22-41FB-AC89-7F92E4BCE6C4}" destId="{ACC62E38-7445-45BD-811D-6737A21A7941}" srcOrd="4" destOrd="0" presId="urn:microsoft.com/office/officeart/2018/2/layout/IconCircleList"/>
    <dgm:cxn modelId="{1D8950D5-44C2-46C6-BF45-C0B0FC0E8E5F}" type="presParOf" srcId="{ACC62E38-7445-45BD-811D-6737A21A7941}" destId="{12563A62-BC3B-4AB0-8FA1-30CFF3847047}" srcOrd="0" destOrd="0" presId="urn:microsoft.com/office/officeart/2018/2/layout/IconCircleList"/>
    <dgm:cxn modelId="{E261F489-7A06-41CC-B53A-44B73613790E}" type="presParOf" srcId="{ACC62E38-7445-45BD-811D-6737A21A7941}" destId="{F7D0BEEF-F81A-41F5-882D-B8075474EF3E}" srcOrd="1" destOrd="0" presId="urn:microsoft.com/office/officeart/2018/2/layout/IconCircleList"/>
    <dgm:cxn modelId="{AF440200-F8F5-425D-8EAD-18053D27604C}" type="presParOf" srcId="{ACC62E38-7445-45BD-811D-6737A21A7941}" destId="{2FEF64CE-CFF3-481A-813A-75F097876553}" srcOrd="2" destOrd="0" presId="urn:microsoft.com/office/officeart/2018/2/layout/IconCircleList"/>
    <dgm:cxn modelId="{5E48C42D-DCE6-4462-86DD-B2E73EF76247}" type="presParOf" srcId="{ACC62E38-7445-45BD-811D-6737A21A7941}" destId="{0AC657A9-146C-42F5-B119-4A175DAD431E}" srcOrd="3" destOrd="0" presId="urn:microsoft.com/office/officeart/2018/2/layout/IconCircleList"/>
    <dgm:cxn modelId="{E4CB877F-A480-43E5-B524-FCBE7C7DF690}" type="presParOf" srcId="{E72FE4E8-FD22-41FB-AC89-7F92E4BCE6C4}" destId="{7EE66540-D99E-4373-9F8C-FB82A2CA9979}" srcOrd="5" destOrd="0" presId="urn:microsoft.com/office/officeart/2018/2/layout/IconCircleList"/>
    <dgm:cxn modelId="{DEBFCE0F-A800-474A-82E4-F09111F599F2}" type="presParOf" srcId="{E72FE4E8-FD22-41FB-AC89-7F92E4BCE6C4}" destId="{1B4AEA11-E4F0-4FBC-ABAC-C2AE5AFE4C3E}" srcOrd="6" destOrd="0" presId="urn:microsoft.com/office/officeart/2018/2/layout/IconCircleList"/>
    <dgm:cxn modelId="{4650E5F0-18DF-48CA-B567-E473A3D69589}" type="presParOf" srcId="{1B4AEA11-E4F0-4FBC-ABAC-C2AE5AFE4C3E}" destId="{75A981D1-1AC6-4A08-A99D-D32AEF5F897C}" srcOrd="0" destOrd="0" presId="urn:microsoft.com/office/officeart/2018/2/layout/IconCircleList"/>
    <dgm:cxn modelId="{F15A29A4-BEBE-4304-A1F0-96611BA9EA76}" type="presParOf" srcId="{1B4AEA11-E4F0-4FBC-ABAC-C2AE5AFE4C3E}" destId="{48434346-36CB-41DC-BE06-E3A29D217241}" srcOrd="1" destOrd="0" presId="urn:microsoft.com/office/officeart/2018/2/layout/IconCircleList"/>
    <dgm:cxn modelId="{C1E91CB8-F24C-4CA8-8E7B-7C2E993DC803}" type="presParOf" srcId="{1B4AEA11-E4F0-4FBC-ABAC-C2AE5AFE4C3E}" destId="{6EA1F30E-0E39-4889-B160-901CCB8A77D6}" srcOrd="2" destOrd="0" presId="urn:microsoft.com/office/officeart/2018/2/layout/IconCircleList"/>
    <dgm:cxn modelId="{3B83F6D1-333D-403D-8D11-88A903CB394C}" type="presParOf" srcId="{1B4AEA11-E4F0-4FBC-ABAC-C2AE5AFE4C3E}" destId="{5C162EA4-12D2-4D1C-97B5-170BD153B3D1}"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C710B9-DD40-4E44-B9EC-0BA242C820CD}">
      <dsp:nvSpPr>
        <dsp:cNvPr id="0" name=""/>
        <dsp:cNvSpPr/>
      </dsp:nvSpPr>
      <dsp:spPr>
        <a:xfrm>
          <a:off x="611833" y="388343"/>
          <a:ext cx="810000" cy="8100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57C9E97-21B3-4CBB-9319-12B7A0940451}">
      <dsp:nvSpPr>
        <dsp:cNvPr id="0" name=""/>
        <dsp:cNvSpPr/>
      </dsp:nvSpPr>
      <dsp:spPr>
        <a:xfrm>
          <a:off x="116833" y="1468453"/>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sz="2000" kern="1200"/>
            <a:t>Notifications missed</a:t>
          </a:r>
          <a:endParaRPr lang="en-US" sz="2000" kern="1200"/>
        </a:p>
      </dsp:txBody>
      <dsp:txXfrm>
        <a:off x="116833" y="1468453"/>
        <a:ext cx="1800000" cy="720000"/>
      </dsp:txXfrm>
    </dsp:sp>
    <dsp:sp modelId="{B42DD159-BFCD-4ED6-828E-86ED15E1E5B3}">
      <dsp:nvSpPr>
        <dsp:cNvPr id="0" name=""/>
        <dsp:cNvSpPr/>
      </dsp:nvSpPr>
      <dsp:spPr>
        <a:xfrm>
          <a:off x="2726833" y="388343"/>
          <a:ext cx="810000" cy="8100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6F8C973-B896-4CE7-BB1A-9BB023927CAC}">
      <dsp:nvSpPr>
        <dsp:cNvPr id="0" name=""/>
        <dsp:cNvSpPr/>
      </dsp:nvSpPr>
      <dsp:spPr>
        <a:xfrm>
          <a:off x="2231833" y="1468453"/>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sz="2000" kern="1200"/>
            <a:t>Confused</a:t>
          </a:r>
          <a:endParaRPr lang="en-US" sz="2000" kern="1200"/>
        </a:p>
      </dsp:txBody>
      <dsp:txXfrm>
        <a:off x="2231833" y="1468453"/>
        <a:ext cx="1800000" cy="720000"/>
      </dsp:txXfrm>
    </dsp:sp>
    <dsp:sp modelId="{735F50C9-9083-4095-A3EC-71F467C7989A}">
      <dsp:nvSpPr>
        <dsp:cNvPr id="0" name=""/>
        <dsp:cNvSpPr/>
      </dsp:nvSpPr>
      <dsp:spPr>
        <a:xfrm>
          <a:off x="4841833" y="388343"/>
          <a:ext cx="810000" cy="8100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14D4CB-BA9C-4761-976B-3F0493520FA7}">
      <dsp:nvSpPr>
        <dsp:cNvPr id="0" name=""/>
        <dsp:cNvSpPr/>
      </dsp:nvSpPr>
      <dsp:spPr>
        <a:xfrm>
          <a:off x="4346833" y="1468453"/>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sz="2000" kern="1200"/>
            <a:t>Repeat work</a:t>
          </a:r>
          <a:endParaRPr lang="en-US" sz="2000" kern="1200"/>
        </a:p>
      </dsp:txBody>
      <dsp:txXfrm>
        <a:off x="4346833" y="1468453"/>
        <a:ext cx="1800000" cy="720000"/>
      </dsp:txXfrm>
    </dsp:sp>
    <dsp:sp modelId="{0270AFA8-B012-4223-8F73-9548BF4607F8}">
      <dsp:nvSpPr>
        <dsp:cNvPr id="0" name=""/>
        <dsp:cNvSpPr/>
      </dsp:nvSpPr>
      <dsp:spPr>
        <a:xfrm>
          <a:off x="6956833" y="388343"/>
          <a:ext cx="810000" cy="8100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37C428D-4DA9-4E50-876D-DFC9AA8FDF95}">
      <dsp:nvSpPr>
        <dsp:cNvPr id="0" name=""/>
        <dsp:cNvSpPr/>
      </dsp:nvSpPr>
      <dsp:spPr>
        <a:xfrm>
          <a:off x="6461833" y="1468453"/>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sz="2000" kern="1200"/>
            <a:t>Communication delays</a:t>
          </a:r>
          <a:endParaRPr lang="en-US" sz="2000" kern="1200"/>
        </a:p>
      </dsp:txBody>
      <dsp:txXfrm>
        <a:off x="6461833" y="1468453"/>
        <a:ext cx="18000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DA3F88-7749-4CFA-9D09-D0D12626565D}">
      <dsp:nvSpPr>
        <dsp:cNvPr id="0" name=""/>
        <dsp:cNvSpPr/>
      </dsp:nvSpPr>
      <dsp:spPr>
        <a:xfrm>
          <a:off x="0" y="3222"/>
          <a:ext cx="6161808" cy="68629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9EFC3C-B604-40D0-9579-BE2A242CCD9E}">
      <dsp:nvSpPr>
        <dsp:cNvPr id="0" name=""/>
        <dsp:cNvSpPr/>
      </dsp:nvSpPr>
      <dsp:spPr>
        <a:xfrm>
          <a:off x="207603" y="157638"/>
          <a:ext cx="377461" cy="3774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13F47A5-04B5-4D7B-8C16-EBEF2C754D85}">
      <dsp:nvSpPr>
        <dsp:cNvPr id="0" name=""/>
        <dsp:cNvSpPr/>
      </dsp:nvSpPr>
      <dsp:spPr>
        <a:xfrm>
          <a:off x="792669" y="3222"/>
          <a:ext cx="5369138" cy="6862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633" tIns="72633" rIns="72633" bIns="72633" numCol="1" spcCol="1270" anchor="ctr" anchorCtr="0">
          <a:noAutofit/>
        </a:bodyPr>
        <a:lstStyle/>
        <a:p>
          <a:pPr marL="0" lvl="0" indent="0" algn="l" defTabSz="844550">
            <a:lnSpc>
              <a:spcPct val="100000"/>
            </a:lnSpc>
            <a:spcBef>
              <a:spcPct val="0"/>
            </a:spcBef>
            <a:spcAft>
              <a:spcPct val="35000"/>
            </a:spcAft>
            <a:buNone/>
          </a:pPr>
          <a:r>
            <a:rPr lang="en-GB" sz="1900" kern="1200"/>
            <a:t>Send messages</a:t>
          </a:r>
          <a:endParaRPr lang="en-US" sz="1900" kern="1200"/>
        </a:p>
      </dsp:txBody>
      <dsp:txXfrm>
        <a:off x="792669" y="3222"/>
        <a:ext cx="5369138" cy="686293"/>
      </dsp:txXfrm>
    </dsp:sp>
    <dsp:sp modelId="{88D8BC48-7975-44FB-97DF-8D856E659618}">
      <dsp:nvSpPr>
        <dsp:cNvPr id="0" name=""/>
        <dsp:cNvSpPr/>
      </dsp:nvSpPr>
      <dsp:spPr>
        <a:xfrm>
          <a:off x="0" y="861089"/>
          <a:ext cx="6161808" cy="68629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222337A-1B04-4A89-9139-F508BD517297}">
      <dsp:nvSpPr>
        <dsp:cNvPr id="0" name=""/>
        <dsp:cNvSpPr/>
      </dsp:nvSpPr>
      <dsp:spPr>
        <a:xfrm>
          <a:off x="207603" y="1015505"/>
          <a:ext cx="377461" cy="3774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B6B296D-E806-4828-84C5-4E926E7A217A}">
      <dsp:nvSpPr>
        <dsp:cNvPr id="0" name=""/>
        <dsp:cNvSpPr/>
      </dsp:nvSpPr>
      <dsp:spPr>
        <a:xfrm>
          <a:off x="792669" y="861089"/>
          <a:ext cx="5369138" cy="6862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633" tIns="72633" rIns="72633" bIns="72633" numCol="1" spcCol="1270" anchor="ctr" anchorCtr="0">
          <a:noAutofit/>
        </a:bodyPr>
        <a:lstStyle/>
        <a:p>
          <a:pPr marL="0" lvl="0" indent="0" algn="l" defTabSz="844550">
            <a:lnSpc>
              <a:spcPct val="100000"/>
            </a:lnSpc>
            <a:spcBef>
              <a:spcPct val="0"/>
            </a:spcBef>
            <a:spcAft>
              <a:spcPct val="35000"/>
            </a:spcAft>
            <a:buNone/>
          </a:pPr>
          <a:r>
            <a:rPr lang="en-GB" sz="1900" kern="1200"/>
            <a:t>Share updates</a:t>
          </a:r>
          <a:endParaRPr lang="en-US" sz="1900" kern="1200"/>
        </a:p>
      </dsp:txBody>
      <dsp:txXfrm>
        <a:off x="792669" y="861089"/>
        <a:ext cx="5369138" cy="686293"/>
      </dsp:txXfrm>
    </dsp:sp>
    <dsp:sp modelId="{B96AFEC5-28E9-4036-B318-BB754856472F}">
      <dsp:nvSpPr>
        <dsp:cNvPr id="0" name=""/>
        <dsp:cNvSpPr/>
      </dsp:nvSpPr>
      <dsp:spPr>
        <a:xfrm>
          <a:off x="0" y="1718956"/>
          <a:ext cx="6161808" cy="68629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DBADCD1-1124-4FB6-945C-B0BE0C436FE5}">
      <dsp:nvSpPr>
        <dsp:cNvPr id="0" name=""/>
        <dsp:cNvSpPr/>
      </dsp:nvSpPr>
      <dsp:spPr>
        <a:xfrm>
          <a:off x="207603" y="1873372"/>
          <a:ext cx="377461" cy="3774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B7E8C5D-6095-47E5-B0CD-40F3FC9100FA}">
      <dsp:nvSpPr>
        <dsp:cNvPr id="0" name=""/>
        <dsp:cNvSpPr/>
      </dsp:nvSpPr>
      <dsp:spPr>
        <a:xfrm>
          <a:off x="792669" y="1718956"/>
          <a:ext cx="5369138" cy="6862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633" tIns="72633" rIns="72633" bIns="72633" numCol="1" spcCol="1270" anchor="ctr" anchorCtr="0">
          <a:noAutofit/>
        </a:bodyPr>
        <a:lstStyle/>
        <a:p>
          <a:pPr marL="0" lvl="0" indent="0" algn="l" defTabSz="844550">
            <a:lnSpc>
              <a:spcPct val="100000"/>
            </a:lnSpc>
            <a:spcBef>
              <a:spcPct val="0"/>
            </a:spcBef>
            <a:spcAft>
              <a:spcPct val="35000"/>
            </a:spcAft>
            <a:buNone/>
          </a:pPr>
          <a:r>
            <a:rPr lang="en-GB" sz="1900" kern="1200"/>
            <a:t>Have online meeting</a:t>
          </a:r>
          <a:endParaRPr lang="en-US" sz="1900" kern="1200"/>
        </a:p>
      </dsp:txBody>
      <dsp:txXfrm>
        <a:off x="792669" y="1718956"/>
        <a:ext cx="5369138" cy="686293"/>
      </dsp:txXfrm>
    </dsp:sp>
    <dsp:sp modelId="{699F8152-3A3E-4D29-BD19-2BDB88E1322F}">
      <dsp:nvSpPr>
        <dsp:cNvPr id="0" name=""/>
        <dsp:cNvSpPr/>
      </dsp:nvSpPr>
      <dsp:spPr>
        <a:xfrm>
          <a:off x="0" y="2576823"/>
          <a:ext cx="6161808" cy="68629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4B27FF-C7D3-487C-A5EE-6BE8091CEA9E}">
      <dsp:nvSpPr>
        <dsp:cNvPr id="0" name=""/>
        <dsp:cNvSpPr/>
      </dsp:nvSpPr>
      <dsp:spPr>
        <a:xfrm>
          <a:off x="207603" y="2731239"/>
          <a:ext cx="377461" cy="3774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628F1BE-B83F-483D-B921-245D0F2E2AA6}">
      <dsp:nvSpPr>
        <dsp:cNvPr id="0" name=""/>
        <dsp:cNvSpPr/>
      </dsp:nvSpPr>
      <dsp:spPr>
        <a:xfrm>
          <a:off x="792669" y="2576823"/>
          <a:ext cx="5369138" cy="6862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633" tIns="72633" rIns="72633" bIns="72633" numCol="1" spcCol="1270" anchor="ctr" anchorCtr="0">
          <a:noAutofit/>
        </a:bodyPr>
        <a:lstStyle/>
        <a:p>
          <a:pPr marL="0" lvl="0" indent="0" algn="l" defTabSz="844550">
            <a:lnSpc>
              <a:spcPct val="100000"/>
            </a:lnSpc>
            <a:spcBef>
              <a:spcPct val="0"/>
            </a:spcBef>
            <a:spcAft>
              <a:spcPct val="35000"/>
            </a:spcAft>
            <a:buNone/>
          </a:pPr>
          <a:r>
            <a:rPr lang="en-GB" sz="1900" kern="1200"/>
            <a:t>Share files</a:t>
          </a:r>
          <a:endParaRPr lang="en-US" sz="1900" kern="1200"/>
        </a:p>
      </dsp:txBody>
      <dsp:txXfrm>
        <a:off x="792669" y="2576823"/>
        <a:ext cx="5369138" cy="686293"/>
      </dsp:txXfrm>
    </dsp:sp>
    <dsp:sp modelId="{191BF309-8D5D-4D11-9DB1-311C27731C8C}">
      <dsp:nvSpPr>
        <dsp:cNvPr id="0" name=""/>
        <dsp:cNvSpPr/>
      </dsp:nvSpPr>
      <dsp:spPr>
        <a:xfrm>
          <a:off x="0" y="3434690"/>
          <a:ext cx="6161808" cy="68629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63B538-3327-4B4E-81C4-15059EDDBF09}">
      <dsp:nvSpPr>
        <dsp:cNvPr id="0" name=""/>
        <dsp:cNvSpPr/>
      </dsp:nvSpPr>
      <dsp:spPr>
        <a:xfrm>
          <a:off x="207603" y="3589106"/>
          <a:ext cx="377461" cy="3774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CCEA69-95A5-4E19-A0F6-E4AE6BD8A408}">
      <dsp:nvSpPr>
        <dsp:cNvPr id="0" name=""/>
        <dsp:cNvSpPr/>
      </dsp:nvSpPr>
      <dsp:spPr>
        <a:xfrm>
          <a:off x="792669" y="3434690"/>
          <a:ext cx="5369138" cy="6862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633" tIns="72633" rIns="72633" bIns="72633" numCol="1" spcCol="1270" anchor="ctr" anchorCtr="0">
          <a:noAutofit/>
        </a:bodyPr>
        <a:lstStyle/>
        <a:p>
          <a:pPr marL="0" lvl="0" indent="0" algn="l" defTabSz="844550">
            <a:lnSpc>
              <a:spcPct val="100000"/>
            </a:lnSpc>
            <a:spcBef>
              <a:spcPct val="0"/>
            </a:spcBef>
            <a:spcAft>
              <a:spcPct val="35000"/>
            </a:spcAft>
            <a:buNone/>
          </a:pPr>
          <a:r>
            <a:rPr lang="en-GB" sz="1900" kern="1200"/>
            <a:t>Communicate with colleagues</a:t>
          </a:r>
          <a:endParaRPr lang="en-US" sz="1900" kern="1200"/>
        </a:p>
      </dsp:txBody>
      <dsp:txXfrm>
        <a:off x="792669" y="3434690"/>
        <a:ext cx="5369138" cy="68629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2B3962-4119-4E8E-ADF0-D7C3FCB25AA1}">
      <dsp:nvSpPr>
        <dsp:cNvPr id="0" name=""/>
        <dsp:cNvSpPr/>
      </dsp:nvSpPr>
      <dsp:spPr>
        <a:xfrm>
          <a:off x="159994" y="642208"/>
          <a:ext cx="1010078" cy="1010078"/>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114A13-59C5-4DA8-AB83-EED8364367C7}">
      <dsp:nvSpPr>
        <dsp:cNvPr id="0" name=""/>
        <dsp:cNvSpPr/>
      </dsp:nvSpPr>
      <dsp:spPr>
        <a:xfrm>
          <a:off x="372111" y="854325"/>
          <a:ext cx="585845" cy="58584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7462107-4416-449B-A02D-DF21E21281F5}">
      <dsp:nvSpPr>
        <dsp:cNvPr id="0" name=""/>
        <dsp:cNvSpPr/>
      </dsp:nvSpPr>
      <dsp:spPr>
        <a:xfrm>
          <a:off x="1386518" y="642208"/>
          <a:ext cx="2380898" cy="1010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100000"/>
            </a:lnSpc>
            <a:spcBef>
              <a:spcPct val="0"/>
            </a:spcBef>
            <a:spcAft>
              <a:spcPct val="35000"/>
            </a:spcAft>
            <a:buNone/>
          </a:pPr>
          <a:r>
            <a:rPr lang="en-GB" sz="2200" kern="1200"/>
            <a:t>Save your time </a:t>
          </a:r>
          <a:endParaRPr lang="en-US" sz="2200" kern="1200"/>
        </a:p>
      </dsp:txBody>
      <dsp:txXfrm>
        <a:off x="1386518" y="642208"/>
        <a:ext cx="2380898" cy="1010078"/>
      </dsp:txXfrm>
    </dsp:sp>
    <dsp:sp modelId="{04E2CBCE-8B4C-4E8B-A6A5-F2660AA14108}">
      <dsp:nvSpPr>
        <dsp:cNvPr id="0" name=""/>
        <dsp:cNvSpPr/>
      </dsp:nvSpPr>
      <dsp:spPr>
        <a:xfrm>
          <a:off x="4182270" y="642208"/>
          <a:ext cx="1010078" cy="1010078"/>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17C64F1-6513-4E57-8704-31C49207F10F}">
      <dsp:nvSpPr>
        <dsp:cNvPr id="0" name=""/>
        <dsp:cNvSpPr/>
      </dsp:nvSpPr>
      <dsp:spPr>
        <a:xfrm>
          <a:off x="4394386" y="854325"/>
          <a:ext cx="585845" cy="58584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6E94AE3-06BB-4AA8-8F45-970D7A208C00}">
      <dsp:nvSpPr>
        <dsp:cNvPr id="0" name=""/>
        <dsp:cNvSpPr/>
      </dsp:nvSpPr>
      <dsp:spPr>
        <a:xfrm>
          <a:off x="5408793" y="642208"/>
          <a:ext cx="2380898" cy="1010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100000"/>
            </a:lnSpc>
            <a:spcBef>
              <a:spcPct val="0"/>
            </a:spcBef>
            <a:spcAft>
              <a:spcPct val="35000"/>
            </a:spcAft>
            <a:buNone/>
          </a:pPr>
          <a:r>
            <a:rPr lang="en-GB" sz="2200" kern="1200"/>
            <a:t>Better communication </a:t>
          </a:r>
          <a:endParaRPr lang="en-US" sz="2200" kern="1200"/>
        </a:p>
      </dsp:txBody>
      <dsp:txXfrm>
        <a:off x="5408793" y="642208"/>
        <a:ext cx="2380898" cy="1010078"/>
      </dsp:txXfrm>
    </dsp:sp>
    <dsp:sp modelId="{12563A62-BC3B-4AB0-8FA1-30CFF3847047}">
      <dsp:nvSpPr>
        <dsp:cNvPr id="0" name=""/>
        <dsp:cNvSpPr/>
      </dsp:nvSpPr>
      <dsp:spPr>
        <a:xfrm>
          <a:off x="159994" y="2329127"/>
          <a:ext cx="1010078" cy="1010078"/>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D0BEEF-F81A-41F5-882D-B8075474EF3E}">
      <dsp:nvSpPr>
        <dsp:cNvPr id="0" name=""/>
        <dsp:cNvSpPr/>
      </dsp:nvSpPr>
      <dsp:spPr>
        <a:xfrm>
          <a:off x="372111" y="2541243"/>
          <a:ext cx="585845" cy="58584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AC657A9-146C-42F5-B119-4A175DAD431E}">
      <dsp:nvSpPr>
        <dsp:cNvPr id="0" name=""/>
        <dsp:cNvSpPr/>
      </dsp:nvSpPr>
      <dsp:spPr>
        <a:xfrm>
          <a:off x="1386518" y="2329127"/>
          <a:ext cx="2380898" cy="1010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100000"/>
            </a:lnSpc>
            <a:spcBef>
              <a:spcPct val="0"/>
            </a:spcBef>
            <a:spcAft>
              <a:spcPct val="35000"/>
            </a:spcAft>
            <a:buNone/>
          </a:pPr>
          <a:r>
            <a:rPr lang="en-GB" sz="2200" kern="1200"/>
            <a:t>Reduce duplication of effort </a:t>
          </a:r>
          <a:endParaRPr lang="en-US" sz="2200" kern="1200"/>
        </a:p>
      </dsp:txBody>
      <dsp:txXfrm>
        <a:off x="1386518" y="2329127"/>
        <a:ext cx="2380898" cy="1010078"/>
      </dsp:txXfrm>
    </dsp:sp>
    <dsp:sp modelId="{75A981D1-1AC6-4A08-A99D-D32AEF5F897C}">
      <dsp:nvSpPr>
        <dsp:cNvPr id="0" name=""/>
        <dsp:cNvSpPr/>
      </dsp:nvSpPr>
      <dsp:spPr>
        <a:xfrm>
          <a:off x="4182270" y="2329127"/>
          <a:ext cx="1010078" cy="1010078"/>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434346-36CB-41DC-BE06-E3A29D217241}">
      <dsp:nvSpPr>
        <dsp:cNvPr id="0" name=""/>
        <dsp:cNvSpPr/>
      </dsp:nvSpPr>
      <dsp:spPr>
        <a:xfrm>
          <a:off x="4394386" y="2541243"/>
          <a:ext cx="585845" cy="58584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162EA4-12D2-4D1C-97B5-170BD153B3D1}">
      <dsp:nvSpPr>
        <dsp:cNvPr id="0" name=""/>
        <dsp:cNvSpPr/>
      </dsp:nvSpPr>
      <dsp:spPr>
        <a:xfrm>
          <a:off x="5408793" y="2329127"/>
          <a:ext cx="2380898" cy="1010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100000"/>
            </a:lnSpc>
            <a:spcBef>
              <a:spcPct val="0"/>
            </a:spcBef>
            <a:spcAft>
              <a:spcPct val="35000"/>
            </a:spcAft>
            <a:buNone/>
          </a:pPr>
          <a:r>
            <a:rPr lang="en-GB" sz="2200" kern="1200"/>
            <a:t>Support for teamwork </a:t>
          </a:r>
          <a:endParaRPr lang="en-US" sz="2200" kern="1200"/>
        </a:p>
      </dsp:txBody>
      <dsp:txXfrm>
        <a:off x="5408793" y="2329127"/>
        <a:ext cx="2380898" cy="1010078"/>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754094-B49B-48A6-927E-0486349F5A67}" type="datetimeFigureOut">
              <a:t>10/10/2026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662325-495F-4E84-8821-56414A7F0A72}" type="slidenum">
              <a:t>‹#›</a:t>
            </a:fld>
            <a:endParaRPr lang="en-GB"/>
          </a:p>
        </p:txBody>
      </p:sp>
    </p:spTree>
    <p:extLst>
      <p:ext uri="{BB962C8B-B14F-4D97-AF65-F5344CB8AC3E}">
        <p14:creationId xmlns:p14="http://schemas.microsoft.com/office/powerpoint/2010/main" val="1919189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Ashford Community Care Service is looking to improve staff communication through improving the way staff communicate information and participate in daily meetings. The workplace task selected is staff communication needs and daily meetings. To enable this, we have chosen Microsoft Teams as a highly appropriate Microsoft 365 tool. The fact that people are working remotely doesn’t mean they can’t communicate well, share critical information or attend meetings. Teams can help to ensure that this happens.</a:t>
            </a:r>
            <a:endParaRPr lang="en-US">
              <a:highlight>
                <a:srgbClr val="FFFFFF"/>
              </a:highlight>
            </a:endParaRPr>
          </a:p>
        </p:txBody>
      </p:sp>
      <p:sp>
        <p:nvSpPr>
          <p:cNvPr id="4" name="Slide Number Placeholder 3"/>
          <p:cNvSpPr>
            <a:spLocks noGrp="1"/>
          </p:cNvSpPr>
          <p:nvPr>
            <p:ph type="sldNum" sz="quarter" idx="5"/>
          </p:nvPr>
        </p:nvSpPr>
        <p:spPr/>
        <p:txBody>
          <a:bodyPr/>
          <a:lstStyle/>
          <a:p>
            <a:fld id="{CC662325-495F-4E84-8821-56414A7F0A72}" type="slidenum">
              <a:t>2</a:t>
            </a:fld>
            <a:endParaRPr lang="en-GB"/>
          </a:p>
        </p:txBody>
      </p:sp>
    </p:spTree>
    <p:extLst>
      <p:ext uri="{BB962C8B-B14F-4D97-AF65-F5344CB8AC3E}">
        <p14:creationId xmlns:p14="http://schemas.microsoft.com/office/powerpoint/2010/main" val="3541997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ighlight>
                  <a:srgbClr val="FFFFFF"/>
                </a:highlight>
              </a:rPr>
              <a:t>Ashford Staff are based in a number of locations including </a:t>
            </a:r>
            <a:endParaRPr lang="en-US"/>
          </a:p>
          <a:p>
            <a:r>
              <a:rPr lang="en-GB"/>
              <a:t>houses of service users </a:t>
            </a:r>
            <a:br>
              <a:rPr lang="en-GB">
                <a:cs typeface="+mn-lt"/>
              </a:rPr>
            </a:br>
            <a:r>
              <a:rPr lang="en-GB"/>
              <a:t>Supported housing </a:t>
            </a:r>
            <a:br>
              <a:rPr lang="en-GB">
                <a:cs typeface="+mn-lt"/>
              </a:rPr>
            </a:br>
            <a:r>
              <a:rPr lang="en-GB"/>
              <a:t>Head Office </a:t>
            </a:r>
            <a:endParaRPr lang="en-US">
              <a:highlight>
                <a:srgbClr val="FFFFFF"/>
              </a:highlight>
            </a:endParaRPr>
          </a:p>
          <a:p>
            <a:endParaRPr lang="en-GB">
              <a:cs typeface="+mn-lt"/>
            </a:endParaRPr>
          </a:p>
          <a:p>
            <a:r>
              <a:rPr lang="en-GB">
                <a:solidFill>
                  <a:srgbClr val="404040"/>
                </a:solidFill>
              </a:rPr>
              <a:t>We need an easy way for personnel to talk to each other.  </a:t>
            </a:r>
            <a:br>
              <a:rPr lang="en-GB">
                <a:cs typeface="+mn-lt"/>
              </a:rPr>
            </a:br>
            <a:endParaRPr lang="en-US">
              <a:highlight>
                <a:srgbClr val="FFFFFF"/>
              </a:highlight>
              <a:ea typeface="Calibri"/>
              <a:cs typeface="Calibri"/>
            </a:endParaRPr>
          </a:p>
        </p:txBody>
      </p:sp>
      <p:sp>
        <p:nvSpPr>
          <p:cNvPr id="4" name="Slide Number Placeholder 3"/>
          <p:cNvSpPr>
            <a:spLocks noGrp="1"/>
          </p:cNvSpPr>
          <p:nvPr>
            <p:ph type="sldNum" sz="quarter" idx="5"/>
          </p:nvPr>
        </p:nvSpPr>
        <p:spPr/>
        <p:txBody>
          <a:bodyPr/>
          <a:lstStyle/>
          <a:p>
            <a:fld id="{CC662325-495F-4E84-8821-56414A7F0A72}" type="slidenum">
              <a:t>3</a:t>
            </a:fld>
            <a:endParaRPr lang="en-GB"/>
          </a:p>
        </p:txBody>
      </p:sp>
    </p:spTree>
    <p:extLst>
      <p:ext uri="{BB962C8B-B14F-4D97-AF65-F5344CB8AC3E}">
        <p14:creationId xmlns:p14="http://schemas.microsoft.com/office/powerpoint/2010/main" val="7309457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It provides an organized platform for communication. </a:t>
            </a:r>
            <a:r>
              <a:rPr lang="en-GB" err="1"/>
              <a:t>microsoft</a:t>
            </a:r>
            <a:r>
              <a:rPr lang="en-GB"/>
              <a:t> Teams facilitates communication among colleagues or staff members in a centralized platform. Despite being situated in different places, employees can communicate through messages, can get regular updates and documents, coordinate online meetings, also engage with their peers. This allows personnel to remain informed, cooperate, and disseminate knowledge effectively . </a:t>
            </a:r>
            <a:endParaRPr lang="en-US"/>
          </a:p>
          <a:p>
            <a:br>
              <a:rPr lang="en-GB">
                <a:cs typeface="+mn-lt"/>
              </a:rPr>
            </a:br>
            <a:endParaRPr lang="en-US">
              <a:highlight>
                <a:srgbClr val="FFFFFF"/>
              </a:highlight>
              <a:ea typeface="Calibri"/>
              <a:cs typeface="Calibri"/>
            </a:endParaRPr>
          </a:p>
        </p:txBody>
      </p:sp>
      <p:sp>
        <p:nvSpPr>
          <p:cNvPr id="4" name="Slide Number Placeholder 3"/>
          <p:cNvSpPr>
            <a:spLocks noGrp="1"/>
          </p:cNvSpPr>
          <p:nvPr>
            <p:ph type="sldNum" sz="quarter" idx="5"/>
          </p:nvPr>
        </p:nvSpPr>
        <p:spPr/>
        <p:txBody>
          <a:bodyPr/>
          <a:lstStyle/>
          <a:p>
            <a:fld id="{CC662325-495F-4E84-8821-56414A7F0A72}" type="slidenum">
              <a:t>4</a:t>
            </a:fld>
            <a:endParaRPr lang="en-GB"/>
          </a:p>
        </p:txBody>
      </p:sp>
    </p:spTree>
    <p:extLst>
      <p:ext uri="{BB962C8B-B14F-4D97-AF65-F5344CB8AC3E}">
        <p14:creationId xmlns:p14="http://schemas.microsoft.com/office/powerpoint/2010/main" val="15588227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picked Microsoft Teams because: </a:t>
            </a:r>
            <a:br>
              <a:rPr lang="en-GB">
                <a:cs typeface="+mn-lt"/>
              </a:rPr>
            </a:br>
            <a:r>
              <a:rPr lang="en-GB"/>
              <a:t>Easy to contact through </a:t>
            </a:r>
            <a:br>
              <a:rPr lang="en-GB">
                <a:cs typeface="+mn-lt"/>
              </a:rPr>
            </a:br>
            <a:r>
              <a:rPr lang="en-GB"/>
              <a:t>Quick updates. </a:t>
            </a:r>
            <a:br>
              <a:rPr lang="en-GB">
                <a:cs typeface="+mn-lt"/>
              </a:rPr>
            </a:br>
            <a:r>
              <a:rPr lang="en-GB"/>
              <a:t>Can be used from several locations </a:t>
            </a:r>
            <a:br>
              <a:rPr lang="en-GB">
                <a:cs typeface="+mn-lt"/>
              </a:rPr>
            </a:br>
            <a:r>
              <a:rPr lang="en-GB"/>
              <a:t>Aids people working together </a:t>
            </a:r>
            <a:br>
              <a:rPr lang="en-GB">
                <a:cs typeface="+mn-lt"/>
              </a:rPr>
            </a:br>
            <a:r>
              <a:rPr lang="en-GB"/>
              <a:t>Cuts down on needless emails </a:t>
            </a:r>
            <a:br>
              <a:rPr lang="en-GB">
                <a:cs typeface="+mn-lt"/>
              </a:rPr>
            </a:br>
            <a:r>
              <a:rPr lang="en-GB"/>
              <a:t>Example: </a:t>
            </a:r>
            <a:br>
              <a:rPr lang="en-GB">
                <a:cs typeface="+mn-lt"/>
              </a:rPr>
            </a:br>
            <a:r>
              <a:rPr lang="en-GB"/>
              <a:t>The care coordinator can deliver a daily update to the team via Teams.</a:t>
            </a:r>
            <a:endParaRPr lang="en-US"/>
          </a:p>
        </p:txBody>
      </p:sp>
      <p:sp>
        <p:nvSpPr>
          <p:cNvPr id="4" name="Slide Number Placeholder 3"/>
          <p:cNvSpPr>
            <a:spLocks noGrp="1"/>
          </p:cNvSpPr>
          <p:nvPr>
            <p:ph type="sldNum" sz="quarter" idx="5"/>
          </p:nvPr>
        </p:nvSpPr>
        <p:spPr/>
        <p:txBody>
          <a:bodyPr/>
          <a:lstStyle/>
          <a:p>
            <a:fld id="{CC662325-495F-4E84-8821-56414A7F0A72}" type="slidenum">
              <a:rPr lang="en-GB"/>
              <a:t>5</a:t>
            </a:fld>
            <a:endParaRPr lang="en-GB"/>
          </a:p>
        </p:txBody>
      </p:sp>
    </p:spTree>
    <p:extLst>
      <p:ext uri="{BB962C8B-B14F-4D97-AF65-F5344CB8AC3E}">
        <p14:creationId xmlns:p14="http://schemas.microsoft.com/office/powerpoint/2010/main" val="33956473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Save your time </a:t>
            </a:r>
            <a:br>
              <a:rPr lang="en-GB"/>
            </a:br>
            <a:r>
              <a:rPr lang="en-GB"/>
              <a:t>One spot for staff updates. </a:t>
            </a:r>
            <a:br>
              <a:rPr lang="en-GB"/>
            </a:br>
            <a:br>
              <a:rPr lang="en-GB"/>
            </a:br>
            <a:r>
              <a:rPr lang="en-GB"/>
              <a:t>Better communication </a:t>
            </a:r>
            <a:br>
              <a:rPr lang="en-GB"/>
            </a:br>
            <a:r>
              <a:rPr lang="en-GB"/>
              <a:t>Staff can reach out to colleagues easily. </a:t>
            </a:r>
            <a:br>
              <a:rPr lang="en-GB"/>
            </a:br>
            <a:br>
              <a:rPr lang="en-GB"/>
            </a:br>
            <a:r>
              <a:rPr lang="en-GB"/>
              <a:t>Reduce duplication of effort </a:t>
            </a:r>
            <a:br>
              <a:rPr lang="en-GB"/>
            </a:br>
            <a:r>
              <a:rPr lang="en-GB"/>
              <a:t>Everyone is seeing the same information. </a:t>
            </a:r>
            <a:br>
              <a:rPr lang="en-GB"/>
            </a:br>
            <a:br>
              <a:rPr lang="en-GB"/>
            </a:br>
            <a:r>
              <a:rPr lang="en-GB"/>
              <a:t>Support for teamwork </a:t>
            </a:r>
            <a:br>
              <a:rPr lang="en-GB"/>
            </a:br>
            <a:r>
              <a:rPr lang="en-GB"/>
              <a:t>Staff can collaborate regardless of whether they are at various places</a:t>
            </a:r>
            <a:endParaRPr lang="en-US"/>
          </a:p>
        </p:txBody>
      </p:sp>
      <p:sp>
        <p:nvSpPr>
          <p:cNvPr id="4" name="Slide Number Placeholder 3"/>
          <p:cNvSpPr>
            <a:spLocks noGrp="1"/>
          </p:cNvSpPr>
          <p:nvPr>
            <p:ph type="sldNum" sz="quarter" idx="5"/>
          </p:nvPr>
        </p:nvSpPr>
        <p:spPr/>
        <p:txBody>
          <a:bodyPr/>
          <a:lstStyle/>
          <a:p>
            <a:fld id="{CC662325-495F-4E84-8821-56414A7F0A72}" type="slidenum">
              <a:rPr lang="en-GB"/>
              <a:t>6</a:t>
            </a:fld>
            <a:endParaRPr lang="en-GB"/>
          </a:p>
        </p:txBody>
      </p:sp>
    </p:spTree>
    <p:extLst>
      <p:ext uri="{BB962C8B-B14F-4D97-AF65-F5344CB8AC3E}">
        <p14:creationId xmlns:p14="http://schemas.microsoft.com/office/powerpoint/2010/main" val="23546847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029393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2A54C80-263E-416B-A8E0-580EDEADCBDC}" type="datetimeFigureOut">
              <a:rPr lang="en-US" dirty="0"/>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a:p>
        </p:txBody>
      </p:sp>
    </p:spTree>
    <p:extLst>
      <p:ext uri="{BB962C8B-B14F-4D97-AF65-F5344CB8AC3E}">
        <p14:creationId xmlns:p14="http://schemas.microsoft.com/office/powerpoint/2010/main" val="21080324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9865727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2A54C80-263E-416B-A8E0-580EDEADCBDC}" type="datetimeFigureOut">
              <a:rPr lang="en-US" dirty="0"/>
              <a:t>10/10/2026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a:p>
        </p:txBody>
      </p:sp>
    </p:spTree>
    <p:extLst>
      <p:ext uri="{BB962C8B-B14F-4D97-AF65-F5344CB8AC3E}">
        <p14:creationId xmlns:p14="http://schemas.microsoft.com/office/powerpoint/2010/main" val="11780620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10/10/2026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4873314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10/10/2026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665080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1007427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a:p>
        </p:txBody>
      </p:sp>
    </p:spTree>
    <p:extLst>
      <p:ext uri="{BB962C8B-B14F-4D97-AF65-F5344CB8AC3E}">
        <p14:creationId xmlns:p14="http://schemas.microsoft.com/office/powerpoint/2010/main" val="23442957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
        <p:nvSpPr>
          <p:cNvPr id="5" name="Date Placeholder 4"/>
          <p:cNvSpPr>
            <a:spLocks noGrp="1"/>
          </p:cNvSpPr>
          <p:nvPr>
            <p:ph type="dt" sz="half" idx="10"/>
          </p:nvPr>
        </p:nvSpPr>
        <p:spPr/>
        <p:txBody>
          <a:bodyPr/>
          <a:lstStyle/>
          <a:p>
            <a:fld id="{B61BEF0D-F0BB-DE4B-95CE-6DB70DBA9567}" type="datetimeFigureOut">
              <a:rPr lang="en-US" dirty="0"/>
              <a:pPr/>
              <a:t>10/10/2026</a:t>
            </a:fld>
            <a:endParaRPr lang="en-US"/>
          </a:p>
        </p:txBody>
      </p:sp>
    </p:spTree>
    <p:extLst>
      <p:ext uri="{BB962C8B-B14F-4D97-AF65-F5344CB8AC3E}">
        <p14:creationId xmlns:p14="http://schemas.microsoft.com/office/powerpoint/2010/main" val="18411284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159095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191630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754136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859624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2938660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C6B4A9-1611-4792-9094-5F34BCA07E0B}" type="datetimeFigureOut">
              <a:rPr lang="en-US" dirty="0"/>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a:p>
        </p:txBody>
      </p:sp>
    </p:spTree>
    <p:extLst>
      <p:ext uri="{BB962C8B-B14F-4D97-AF65-F5344CB8AC3E}">
        <p14:creationId xmlns:p14="http://schemas.microsoft.com/office/powerpoint/2010/main" val="24841439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595582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10/10/2026</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176349697"/>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 id="2147483731" r:id="rId13"/>
    <p:sldLayoutId id="2147483732" r:id="rId14"/>
    <p:sldLayoutId id="2147483733" r:id="rId15"/>
    <p:sldLayoutId id="214748373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png"/><Relationship Id="rId7" Type="http://schemas.openxmlformats.org/officeDocument/2006/relationships/diagramColors" Target="../diagrams/colors2.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hyperlink" Target="https://www.researchgate.net/publication/383862857_MS_Teams_for_Virtual_Collaboration_-An_Overview" TargetMode="External"/><Relationship Id="rId7" Type="http://schemas.openxmlformats.org/officeDocument/2006/relationships/hyperlink" Target="https://qi.elft.nhs.uk/stories/using-microsoft-teams-effectively" TargetMode="External"/><Relationship Id="rId2" Type="http://schemas.openxmlformats.org/officeDocument/2006/relationships/hyperlink" Target="https://doi.org/10.1016/j.asej.2023.102447" TargetMode="External"/><Relationship Id="rId1" Type="http://schemas.openxmlformats.org/officeDocument/2006/relationships/slideLayout" Target="../slideLayouts/slideLayout2.xml"/><Relationship Id="rId6" Type="http://schemas.openxmlformats.org/officeDocument/2006/relationships/hyperlink" Target="https://doi.org/10.59188/eduvest.v5i3.50900" TargetMode="External"/><Relationship Id="rId5" Type="http://schemas.openxmlformats.org/officeDocument/2006/relationships/hyperlink" Target="https://staffskillsacademy.co.uk/blog/microsoft-teams-training-for-employees-beyond-the-basics/" TargetMode="External"/><Relationship Id="rId4" Type="http://schemas.openxmlformats.org/officeDocument/2006/relationships/hyperlink" Target="https://louisvillegeek.com/news/microsoft-teams-benefits-it-support-managed-services/"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91534" y="1711686"/>
            <a:ext cx="5431466" cy="2350428"/>
          </a:xfrm>
        </p:spPr>
        <p:txBody>
          <a:bodyPr vert="horz" lIns="91440" tIns="45720" rIns="91440" bIns="45720" rtlCol="0" anchor="b">
            <a:noAutofit/>
          </a:bodyPr>
          <a:lstStyle/>
          <a:p>
            <a:pPr algn="ctr"/>
            <a:br>
              <a:rPr lang="en-GB" sz="2200" b="1" i="1" u="sng">
                <a:latin typeface="Felix Titling"/>
              </a:rPr>
            </a:br>
            <a:br>
              <a:rPr lang="en-GB" sz="2200" b="1" i="1" u="sng">
                <a:latin typeface="Felix Titling"/>
              </a:rPr>
            </a:br>
            <a:br>
              <a:rPr lang="en-GB" sz="2200" b="1" i="1" u="sng">
                <a:latin typeface="Felix Titling"/>
              </a:rPr>
            </a:br>
            <a:r>
              <a:rPr lang="en-GB" sz="4000" b="1" i="1">
                <a:solidFill>
                  <a:schemeClr val="tx1"/>
                </a:solidFill>
                <a:latin typeface="Arial Nova"/>
              </a:rPr>
              <a:t>DIGITAL SKILLS AND RESEARCH METHODS GROUP PRESENTATION </a:t>
            </a:r>
            <a:endParaRPr lang="en-GB" sz="4000">
              <a:solidFill>
                <a:schemeClr val="tx1"/>
              </a:solidFill>
              <a:latin typeface="Arial Nova"/>
              <a:cs typeface="Arial"/>
            </a:endParaRPr>
          </a:p>
        </p:txBody>
      </p:sp>
      <p:sp>
        <p:nvSpPr>
          <p:cNvPr id="4" name="TextBox 3">
            <a:extLst>
              <a:ext uri="{FF2B5EF4-FFF2-40B4-BE49-F238E27FC236}">
                <a16:creationId xmlns:a16="http://schemas.microsoft.com/office/drawing/2014/main" id="{FFC2A726-90AE-E161-EBFD-E0802B4E3CC9}"/>
              </a:ext>
            </a:extLst>
          </p:cNvPr>
          <p:cNvSpPr txBox="1"/>
          <p:nvPr/>
        </p:nvSpPr>
        <p:spPr>
          <a:xfrm>
            <a:off x="482370" y="3176552"/>
            <a:ext cx="9696910" cy="31906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kern="1200">
                <a:latin typeface="Arial"/>
                <a:ea typeface="Calibri"/>
                <a:cs typeface="Calibri"/>
              </a:rPr>
              <a:t>Student </a:t>
            </a:r>
            <a:r>
              <a:rPr lang="en-US" sz="2000" b="1">
                <a:latin typeface="Arial"/>
                <a:ea typeface="Calibri"/>
                <a:cs typeface="Calibri"/>
              </a:rPr>
              <a:t>Name &amp; Number:</a:t>
            </a:r>
            <a:r>
              <a:rPr lang="en-US" sz="2000" kern="1200">
                <a:latin typeface="Arial"/>
                <a:ea typeface="Calibri"/>
                <a:cs typeface="Calibri"/>
              </a:rPr>
              <a:t> </a:t>
            </a:r>
            <a:endParaRPr lang="en-US" sz="2000">
              <a:latin typeface="Arial"/>
              <a:ea typeface="Calibri"/>
              <a:cs typeface="Arial"/>
            </a:endParaRPr>
          </a:p>
          <a:p>
            <a:pPr marL="457200" indent="-457200">
              <a:lnSpc>
                <a:spcPct val="110000"/>
              </a:lnSpc>
              <a:spcBef>
                <a:spcPts val="1000"/>
              </a:spcBef>
              <a:buFont typeface="Wingdings"/>
              <a:buChar char="Ø"/>
            </a:pPr>
            <a:r>
              <a:rPr lang="en-GB" sz="2000">
                <a:latin typeface="Arial"/>
                <a:ea typeface="Calibri"/>
                <a:cs typeface="Arial"/>
              </a:rPr>
              <a:t>Romaysa- 2609176</a:t>
            </a:r>
            <a:endParaRPr lang="en-US" sz="2000">
              <a:latin typeface="Arial"/>
              <a:ea typeface="Calibri"/>
              <a:cs typeface="Arial"/>
            </a:endParaRPr>
          </a:p>
          <a:p>
            <a:pPr marL="457200" indent="-457200">
              <a:lnSpc>
                <a:spcPct val="110000"/>
              </a:lnSpc>
              <a:spcBef>
                <a:spcPts val="1000"/>
              </a:spcBef>
              <a:buFont typeface="Wingdings"/>
              <a:buChar char="Ø"/>
            </a:pPr>
            <a:r>
              <a:rPr lang="en-GB" sz="2000">
                <a:latin typeface="Arial"/>
                <a:ea typeface="Calibri"/>
                <a:cs typeface="Arial"/>
              </a:rPr>
              <a:t>Natalie-2616113</a:t>
            </a:r>
            <a:endParaRPr lang="en-US" sz="2000">
              <a:latin typeface="Arial"/>
              <a:ea typeface="Calibri"/>
              <a:cs typeface="Arial"/>
            </a:endParaRPr>
          </a:p>
          <a:p>
            <a:pPr marL="457200" indent="-457200">
              <a:lnSpc>
                <a:spcPct val="110000"/>
              </a:lnSpc>
              <a:spcBef>
                <a:spcPts val="1000"/>
              </a:spcBef>
              <a:buFont typeface="Wingdings"/>
              <a:buChar char="Ø"/>
            </a:pPr>
            <a:r>
              <a:rPr lang="en-GB" sz="2000">
                <a:latin typeface="Arial"/>
                <a:ea typeface="Calibri"/>
                <a:cs typeface="Arial"/>
              </a:rPr>
              <a:t>Natasha-2607874</a:t>
            </a:r>
            <a:endParaRPr lang="en-US" sz="2000">
              <a:latin typeface="Arial"/>
              <a:ea typeface="Calibri"/>
              <a:cs typeface="Arial"/>
            </a:endParaRPr>
          </a:p>
          <a:p>
            <a:pPr marL="457200" indent="-457200">
              <a:lnSpc>
                <a:spcPct val="110000"/>
              </a:lnSpc>
              <a:spcBef>
                <a:spcPts val="1000"/>
              </a:spcBef>
              <a:buFont typeface="Wingdings"/>
              <a:buChar char="Ø"/>
            </a:pPr>
            <a:r>
              <a:rPr lang="en-GB" sz="2000">
                <a:latin typeface="Arial"/>
                <a:ea typeface="Calibri"/>
                <a:cs typeface="Arial"/>
              </a:rPr>
              <a:t>Gurpreet- 260787</a:t>
            </a:r>
            <a:endParaRPr lang="en-US">
              <a:latin typeface="Goudy Old Style" panose="02020502050305020303"/>
              <a:ea typeface="Calibri"/>
              <a:cs typeface="Calibri"/>
            </a:endParaRPr>
          </a:p>
          <a:p>
            <a:r>
              <a:rPr lang="en-US" sz="2000" b="1" kern="1200">
                <a:latin typeface="Arial"/>
                <a:ea typeface="Calibri"/>
                <a:cs typeface="Calibri"/>
              </a:rPr>
              <a:t>Module</a:t>
            </a:r>
            <a:r>
              <a:rPr lang="en-US" sz="2000" b="1">
                <a:latin typeface="Arial"/>
                <a:ea typeface="Calibri"/>
                <a:cs typeface="Calibri"/>
              </a:rPr>
              <a:t> Code</a:t>
            </a:r>
            <a:r>
              <a:rPr lang="en-US" sz="2000" b="1" kern="1200">
                <a:latin typeface="Arial"/>
                <a:ea typeface="Calibri"/>
                <a:cs typeface="Calibri"/>
              </a:rPr>
              <a:t>:</a:t>
            </a:r>
            <a:r>
              <a:rPr lang="en-US" sz="2000" b="1">
                <a:latin typeface="Arial"/>
                <a:ea typeface="Calibri"/>
                <a:cs typeface="Calibri"/>
              </a:rPr>
              <a:t> </a:t>
            </a:r>
            <a:r>
              <a:rPr lang="en-US" sz="2000">
                <a:latin typeface="Arial"/>
                <a:ea typeface="Calibri"/>
                <a:cs typeface="Calibri"/>
              </a:rPr>
              <a:t>LCHS4007 </a:t>
            </a:r>
            <a:endParaRPr lang="en-GB" sz="2000" cap="all">
              <a:latin typeface="Arial"/>
              <a:ea typeface="Calibri"/>
              <a:cs typeface="Arial"/>
            </a:endParaRPr>
          </a:p>
          <a:p>
            <a:r>
              <a:rPr lang="en-US" sz="2000" b="1">
                <a:latin typeface="Arial"/>
                <a:ea typeface="Calibri"/>
                <a:cs typeface="Calibri"/>
              </a:rPr>
              <a:t>Module</a:t>
            </a:r>
            <a:r>
              <a:rPr lang="en-US" sz="2000" b="1" kern="1200">
                <a:latin typeface="Arial"/>
                <a:ea typeface="Calibri"/>
                <a:cs typeface="Calibri"/>
              </a:rPr>
              <a:t>:</a:t>
            </a:r>
            <a:r>
              <a:rPr lang="en-US" sz="2000" kern="1200">
                <a:latin typeface="Arial"/>
                <a:ea typeface="Calibri"/>
                <a:cs typeface="Calibri"/>
              </a:rPr>
              <a:t> </a:t>
            </a:r>
            <a:r>
              <a:rPr lang="en-US" sz="2000">
                <a:latin typeface="Arial"/>
                <a:ea typeface="Calibri"/>
                <a:cs typeface="Calibri"/>
              </a:rPr>
              <a:t>Certificate of Higher Education Skills for Workplace Health &amp; Social Care</a:t>
            </a:r>
            <a:endParaRPr lang="en-GB" sz="2000" cap="all">
              <a:latin typeface="Arial"/>
              <a:ea typeface="Calibri"/>
              <a:cs typeface="Arial"/>
            </a:endParaRPr>
          </a:p>
          <a:p>
            <a:r>
              <a:rPr lang="en-US" sz="2000" b="1">
                <a:latin typeface="Arial"/>
                <a:ea typeface="Calibri"/>
                <a:cs typeface="Calibri"/>
              </a:rPr>
              <a:t>Lecture</a:t>
            </a:r>
            <a:r>
              <a:rPr lang="en-US" sz="2000" b="1" kern="1200">
                <a:latin typeface="Arial"/>
                <a:ea typeface="Calibri"/>
                <a:cs typeface="Calibri"/>
              </a:rPr>
              <a:t>:</a:t>
            </a:r>
            <a:r>
              <a:rPr lang="en-US" sz="2000" b="1">
                <a:latin typeface="Arial"/>
                <a:ea typeface="Calibri"/>
                <a:cs typeface="Calibri"/>
              </a:rPr>
              <a:t> </a:t>
            </a:r>
            <a:r>
              <a:rPr lang="en-US" sz="2000">
                <a:latin typeface="Arial"/>
                <a:ea typeface="Calibri"/>
                <a:cs typeface="Calibri"/>
              </a:rPr>
              <a:t>Aliyuda Ali </a:t>
            </a:r>
            <a:endParaRPr lang="en-US" sz="2000" kern="1200">
              <a:highlight>
                <a:srgbClr val="F5F5F5"/>
              </a:highlight>
              <a:latin typeface="Arial"/>
              <a:ea typeface="Calibri"/>
              <a:cs typeface="Arial"/>
            </a:endParaRPr>
          </a:p>
        </p:txBody>
      </p:sp>
      <p:pic>
        <p:nvPicPr>
          <p:cNvPr id="3" name="Picture 2" descr="A logo for a community care service&#10;&#10;AI-generated content may be incorrect.">
            <a:extLst>
              <a:ext uri="{FF2B5EF4-FFF2-40B4-BE49-F238E27FC236}">
                <a16:creationId xmlns:a16="http://schemas.microsoft.com/office/drawing/2014/main" id="{88B5C7E1-292C-17BD-23B1-E7EF5B22C308}"/>
              </a:ext>
            </a:extLst>
          </p:cNvPr>
          <p:cNvPicPr>
            <a:picLocks noChangeAspect="1"/>
          </p:cNvPicPr>
          <p:nvPr/>
        </p:nvPicPr>
        <p:blipFill>
          <a:blip r:embed="rId2"/>
          <a:stretch>
            <a:fillRect/>
          </a:stretch>
        </p:blipFill>
        <p:spPr>
          <a:xfrm>
            <a:off x="9909229" y="371314"/>
            <a:ext cx="1905000" cy="1905000"/>
          </a:xfrm>
          <a:prstGeom prst="rect">
            <a:avLst/>
          </a:prstGeom>
        </p:spPr>
      </p:pic>
      <p:pic>
        <p:nvPicPr>
          <p:cNvPr id="5" name="Picture 4" descr="Microsoft Teams - Download and install on Windows | Microsoft Store">
            <a:extLst>
              <a:ext uri="{FF2B5EF4-FFF2-40B4-BE49-F238E27FC236}">
                <a16:creationId xmlns:a16="http://schemas.microsoft.com/office/drawing/2014/main" id="{BB1F3A7F-DECA-0FDF-CE9D-61D288EE9CDF}"/>
              </a:ext>
            </a:extLst>
          </p:cNvPr>
          <p:cNvPicPr>
            <a:picLocks noChangeAspect="1"/>
          </p:cNvPicPr>
          <p:nvPr/>
        </p:nvPicPr>
        <p:blipFill>
          <a:blip r:embed="rId3"/>
          <a:stretch>
            <a:fillRect/>
          </a:stretch>
        </p:blipFill>
        <p:spPr>
          <a:xfrm>
            <a:off x="7185025" y="2590800"/>
            <a:ext cx="3003550" cy="2362200"/>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8C0A3-5104-38A8-5AD2-2A7FE44CD499}"/>
              </a:ext>
            </a:extLst>
          </p:cNvPr>
          <p:cNvSpPr>
            <a:spLocks noGrp="1"/>
          </p:cNvSpPr>
          <p:nvPr>
            <p:ph type="ctrTitle"/>
          </p:nvPr>
        </p:nvSpPr>
        <p:spPr>
          <a:xfrm>
            <a:off x="1017188" y="805420"/>
            <a:ext cx="8671035" cy="2834289"/>
          </a:xfrm>
        </p:spPr>
        <p:txBody>
          <a:bodyPr>
            <a:normAutofit/>
          </a:bodyPr>
          <a:lstStyle/>
          <a:p>
            <a:r>
              <a:rPr lang="en-GB" sz="8000">
                <a:solidFill>
                  <a:schemeClr val="tx1"/>
                </a:solidFill>
                <a:latin typeface="ADLaM Display"/>
                <a:ea typeface="ADLaM Display"/>
                <a:cs typeface="ADLaM Display"/>
              </a:rPr>
              <a:t>INTRODUCTION</a:t>
            </a:r>
          </a:p>
        </p:txBody>
      </p:sp>
      <p:sp>
        <p:nvSpPr>
          <p:cNvPr id="4" name="Date Placeholder 3">
            <a:extLst>
              <a:ext uri="{FF2B5EF4-FFF2-40B4-BE49-F238E27FC236}">
                <a16:creationId xmlns:a16="http://schemas.microsoft.com/office/drawing/2014/main" id="{9B6C0FFB-A91C-173F-4EF3-6DF29ECF6FF6}"/>
              </a:ext>
            </a:extLst>
          </p:cNvPr>
          <p:cNvSpPr>
            <a:spLocks noGrp="1"/>
          </p:cNvSpPr>
          <p:nvPr>
            <p:ph type="dt" sz="half" idx="10"/>
          </p:nvPr>
        </p:nvSpPr>
        <p:spPr/>
        <p:txBody>
          <a:bodyPr/>
          <a:lstStyle/>
          <a:p>
            <a:fld id="{CD566BFC-379D-4A92-BCA3-4179AA980534}" type="datetime1">
              <a:rPr lang="en-GB"/>
              <a:t>10/10/2026</a:t>
            </a:fld>
            <a:endParaRPr lang="en-GB"/>
          </a:p>
        </p:txBody>
      </p:sp>
      <p:pic>
        <p:nvPicPr>
          <p:cNvPr id="5" name="Picture 4" descr="A logo for a community care service&#10;&#10;AI-generated content may be incorrect.">
            <a:extLst>
              <a:ext uri="{FF2B5EF4-FFF2-40B4-BE49-F238E27FC236}">
                <a16:creationId xmlns:a16="http://schemas.microsoft.com/office/drawing/2014/main" id="{1FB3FDD0-6DCA-518A-156A-367D931F88ED}"/>
              </a:ext>
            </a:extLst>
          </p:cNvPr>
          <p:cNvPicPr>
            <a:picLocks noChangeAspect="1"/>
          </p:cNvPicPr>
          <p:nvPr/>
        </p:nvPicPr>
        <p:blipFill>
          <a:blip r:embed="rId3"/>
          <a:stretch>
            <a:fillRect/>
          </a:stretch>
        </p:blipFill>
        <p:spPr>
          <a:xfrm>
            <a:off x="9909229" y="371314"/>
            <a:ext cx="1905000" cy="1905000"/>
          </a:xfrm>
          <a:prstGeom prst="rect">
            <a:avLst/>
          </a:prstGeom>
        </p:spPr>
      </p:pic>
    </p:spTree>
    <p:extLst>
      <p:ext uri="{BB962C8B-B14F-4D97-AF65-F5344CB8AC3E}">
        <p14:creationId xmlns:p14="http://schemas.microsoft.com/office/powerpoint/2010/main" val="41931920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62E8ABC-0F4A-EDD3-81A3-CB63785C2DD5}"/>
              </a:ext>
            </a:extLst>
          </p:cNvPr>
          <p:cNvSpPr>
            <a:spLocks noGrp="1"/>
          </p:cNvSpPr>
          <p:nvPr>
            <p:ph idx="1"/>
          </p:nvPr>
        </p:nvSpPr>
        <p:spPr>
          <a:xfrm>
            <a:off x="5803516" y="1717243"/>
            <a:ext cx="8596668" cy="4490373"/>
          </a:xfrm>
        </p:spPr>
        <p:txBody>
          <a:bodyPr vert="horz" lIns="91440" tIns="45720" rIns="91440" bIns="45720" rtlCol="0" anchor="t">
            <a:noAutofit/>
          </a:bodyPr>
          <a:lstStyle/>
          <a:p>
            <a:pPr marL="0" indent="0">
              <a:buNone/>
            </a:pPr>
            <a:br>
              <a:rPr lang="en-GB" sz="2400">
                <a:latin typeface="Arial"/>
                <a:ea typeface="WordVisiCarriageReturn_MSFontService"/>
                <a:cs typeface="Arial"/>
              </a:rPr>
            </a:br>
            <a:r>
              <a:rPr lang="en-GB" sz="2400">
                <a:latin typeface="Arial"/>
                <a:ea typeface="WordVisiCarriageReturn_MSFontService"/>
                <a:cs typeface="Arial"/>
              </a:rPr>
              <a:t> </a:t>
            </a:r>
            <a:br>
              <a:rPr lang="en-GB" sz="2400">
                <a:latin typeface="Arial"/>
                <a:ea typeface="WordVisiCarriageReturn_MSFontService"/>
                <a:cs typeface="Arial"/>
              </a:rPr>
            </a:br>
            <a:endParaRPr lang="en-GB" sz="2400">
              <a:latin typeface="Arial"/>
              <a:cs typeface="Arial"/>
            </a:endParaRPr>
          </a:p>
        </p:txBody>
      </p:sp>
      <p:sp>
        <p:nvSpPr>
          <p:cNvPr id="4" name="Date Placeholder 3">
            <a:extLst>
              <a:ext uri="{FF2B5EF4-FFF2-40B4-BE49-F238E27FC236}">
                <a16:creationId xmlns:a16="http://schemas.microsoft.com/office/drawing/2014/main" id="{31834EDF-64CE-8137-0502-E97025CC53AF}"/>
              </a:ext>
            </a:extLst>
          </p:cNvPr>
          <p:cNvSpPr>
            <a:spLocks noGrp="1"/>
          </p:cNvSpPr>
          <p:nvPr>
            <p:ph type="dt" sz="half" idx="10"/>
          </p:nvPr>
        </p:nvSpPr>
        <p:spPr/>
        <p:txBody>
          <a:bodyPr/>
          <a:lstStyle/>
          <a:p>
            <a:fld id="{C1E461CB-7DC3-44FA-AEC0-562A85BC5B97}" type="datetime1">
              <a:rPr lang="en-GB"/>
              <a:t>10/10/2026</a:t>
            </a:fld>
            <a:endParaRPr lang="en-GB"/>
          </a:p>
        </p:txBody>
      </p:sp>
      <p:sp>
        <p:nvSpPr>
          <p:cNvPr id="5" name="TextBox 4">
            <a:extLst>
              <a:ext uri="{FF2B5EF4-FFF2-40B4-BE49-F238E27FC236}">
                <a16:creationId xmlns:a16="http://schemas.microsoft.com/office/drawing/2014/main" id="{7FBB0308-D3B1-C5B2-18B5-7C2DB90B1DAA}"/>
              </a:ext>
            </a:extLst>
          </p:cNvPr>
          <p:cNvSpPr txBox="1"/>
          <p:nvPr/>
        </p:nvSpPr>
        <p:spPr>
          <a:xfrm>
            <a:off x="8505845" y="6390258"/>
            <a:ext cx="3692105"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latin typeface="Arial"/>
                <a:cs typeface="Arial"/>
              </a:rPr>
              <a:t>(Abdallah, </a:t>
            </a:r>
            <a:r>
              <a:rPr lang="en-GB" sz="1200" err="1">
                <a:latin typeface="Arial"/>
                <a:cs typeface="Arial"/>
              </a:rPr>
              <a:t>Shaawat</a:t>
            </a:r>
            <a:r>
              <a:rPr lang="en-GB" sz="1200">
                <a:latin typeface="Arial"/>
                <a:cs typeface="Arial"/>
              </a:rPr>
              <a:t> and </a:t>
            </a:r>
            <a:r>
              <a:rPr lang="en-GB" sz="1200" err="1">
                <a:latin typeface="Arial"/>
                <a:cs typeface="Arial"/>
              </a:rPr>
              <a:t>Almohassen</a:t>
            </a:r>
            <a:r>
              <a:rPr lang="en-GB" sz="1200">
                <a:latin typeface="Arial"/>
                <a:cs typeface="Arial"/>
              </a:rPr>
              <a:t>, 2023)</a:t>
            </a:r>
            <a:endParaRPr lang="en-US" sz="1200">
              <a:latin typeface="Arial"/>
              <a:cs typeface="Arial"/>
            </a:endParaRPr>
          </a:p>
        </p:txBody>
      </p:sp>
      <p:pic>
        <p:nvPicPr>
          <p:cNvPr id="8" name="Picture 7" descr="A logo for a community care service&#10;&#10;AI-generated content may be incorrect.">
            <a:extLst>
              <a:ext uri="{FF2B5EF4-FFF2-40B4-BE49-F238E27FC236}">
                <a16:creationId xmlns:a16="http://schemas.microsoft.com/office/drawing/2014/main" id="{8AB56F6F-37D0-E042-E6BC-428DAE5C103C}"/>
              </a:ext>
            </a:extLst>
          </p:cNvPr>
          <p:cNvPicPr>
            <a:picLocks noChangeAspect="1"/>
          </p:cNvPicPr>
          <p:nvPr/>
        </p:nvPicPr>
        <p:blipFill>
          <a:blip r:embed="rId3"/>
          <a:stretch>
            <a:fillRect/>
          </a:stretch>
        </p:blipFill>
        <p:spPr>
          <a:xfrm>
            <a:off x="9909229" y="371314"/>
            <a:ext cx="1905000" cy="1905000"/>
          </a:xfrm>
          <a:prstGeom prst="rect">
            <a:avLst/>
          </a:prstGeom>
        </p:spPr>
      </p:pic>
      <p:graphicFrame>
        <p:nvGraphicFramePr>
          <p:cNvPr id="12" name="TextBox 1">
            <a:extLst>
              <a:ext uri="{FF2B5EF4-FFF2-40B4-BE49-F238E27FC236}">
                <a16:creationId xmlns:a16="http://schemas.microsoft.com/office/drawing/2014/main" id="{8C3ABAA0-515B-271A-21D0-1AD8A217C583}"/>
              </a:ext>
            </a:extLst>
          </p:cNvPr>
          <p:cNvGraphicFramePr/>
          <p:nvPr>
            <p:extLst>
              <p:ext uri="{D42A27DB-BD31-4B8C-83A1-F6EECF244321}">
                <p14:modId xmlns:p14="http://schemas.microsoft.com/office/powerpoint/2010/main" val="1001385328"/>
              </p:ext>
            </p:extLst>
          </p:nvPr>
        </p:nvGraphicFramePr>
        <p:xfrm>
          <a:off x="2485735" y="3627973"/>
          <a:ext cx="8378667" cy="257679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0" name="Flowchart: Process 119">
            <a:extLst>
              <a:ext uri="{FF2B5EF4-FFF2-40B4-BE49-F238E27FC236}">
                <a16:creationId xmlns:a16="http://schemas.microsoft.com/office/drawing/2014/main" id="{6FF5AA55-5E02-18FF-2ED5-C158AD48BB5E}"/>
              </a:ext>
            </a:extLst>
          </p:cNvPr>
          <p:cNvSpPr/>
          <p:nvPr/>
        </p:nvSpPr>
        <p:spPr>
          <a:xfrm>
            <a:off x="3377481" y="750598"/>
            <a:ext cx="2910102" cy="2607923"/>
          </a:xfrm>
          <a:prstGeom prst="leftArrow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0" i="0" u="none" strike="noStrike" baseline="0">
                <a:solidFill>
                  <a:srgbClr val="000000"/>
                </a:solidFill>
                <a:latin typeface="Arial"/>
              </a:rPr>
              <a:t>Ashford staff are based at in several locations</a:t>
            </a:r>
            <a:r>
              <a:rPr lang="en-GB" sz="2400" b="0" i="0">
                <a:solidFill>
                  <a:srgbClr val="000000"/>
                </a:solidFill>
                <a:latin typeface="Arial"/>
                <a:ea typeface="Arial"/>
                <a:cs typeface="Arial"/>
              </a:rPr>
              <a:t>​</a:t>
            </a:r>
            <a:endParaRPr lang="en-GB" sz="2400"/>
          </a:p>
        </p:txBody>
      </p:sp>
      <p:sp>
        <p:nvSpPr>
          <p:cNvPr id="141" name="TextBox 140">
            <a:extLst>
              <a:ext uri="{FF2B5EF4-FFF2-40B4-BE49-F238E27FC236}">
                <a16:creationId xmlns:a16="http://schemas.microsoft.com/office/drawing/2014/main" id="{EB3781C6-FE8A-5738-0D44-9F46DF84155A}"/>
              </a:ext>
            </a:extLst>
          </p:cNvPr>
          <p:cNvSpPr txBox="1"/>
          <p:nvPr/>
        </p:nvSpPr>
        <p:spPr>
          <a:xfrm>
            <a:off x="811976" y="948699"/>
            <a:ext cx="2921807" cy="22159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Wingdings"/>
              <a:buChar char="Ø"/>
            </a:pPr>
            <a:r>
              <a:rPr lang="en-GB" sz="2400">
                <a:latin typeface="Arial"/>
                <a:cs typeface="Arial"/>
              </a:rPr>
              <a:t>Houses of service users</a:t>
            </a:r>
          </a:p>
          <a:p>
            <a:pPr marL="342900" indent="-342900">
              <a:buFont typeface="Wingdings"/>
              <a:buChar char="Ø"/>
            </a:pPr>
            <a:r>
              <a:rPr lang="en-GB" sz="2400">
                <a:latin typeface="Arial"/>
                <a:cs typeface="Arial"/>
              </a:rPr>
              <a:t>Supported houses </a:t>
            </a:r>
          </a:p>
          <a:p>
            <a:pPr marL="342900" indent="-342900">
              <a:buFont typeface="Wingdings"/>
              <a:buChar char="Ø"/>
            </a:pPr>
            <a:r>
              <a:rPr lang="en-GB" sz="2400">
                <a:latin typeface="Arial"/>
                <a:cs typeface="Arial"/>
              </a:rPr>
              <a:t>Main office</a:t>
            </a:r>
          </a:p>
          <a:p>
            <a:endParaRPr lang="en-GB"/>
          </a:p>
        </p:txBody>
      </p:sp>
      <p:sp>
        <p:nvSpPr>
          <p:cNvPr id="142" name="Call-out: Right Arrow 141">
            <a:extLst>
              <a:ext uri="{FF2B5EF4-FFF2-40B4-BE49-F238E27FC236}">
                <a16:creationId xmlns:a16="http://schemas.microsoft.com/office/drawing/2014/main" id="{1978312B-A453-564D-5A6D-1B432FBD96A8}"/>
              </a:ext>
            </a:extLst>
          </p:cNvPr>
          <p:cNvSpPr/>
          <p:nvPr/>
        </p:nvSpPr>
        <p:spPr>
          <a:xfrm>
            <a:off x="281128" y="3630471"/>
            <a:ext cx="2524663" cy="1906436"/>
          </a:xfrm>
          <a:prstGeom prst="rightArrow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0" i="0" u="none" strike="noStrike" baseline="0">
                <a:solidFill>
                  <a:srgbClr val="000000"/>
                </a:solidFill>
                <a:latin typeface="Arial"/>
                <a:ea typeface="Segoe UI"/>
                <a:cs typeface="Segoe UI"/>
              </a:rPr>
              <a:t>This could lead to:​</a:t>
            </a:r>
            <a:r>
              <a:rPr lang="en-GB" sz="2400" b="0" i="0">
                <a:solidFill>
                  <a:srgbClr val="000000"/>
                </a:solidFill>
                <a:latin typeface="Arial"/>
                <a:ea typeface="Arial"/>
                <a:cs typeface="Arial"/>
              </a:rPr>
              <a:t>​</a:t>
            </a:r>
            <a:endParaRPr lang="en-GB"/>
          </a:p>
        </p:txBody>
      </p:sp>
    </p:spTree>
    <p:extLst>
      <p:ext uri="{BB962C8B-B14F-4D97-AF65-F5344CB8AC3E}">
        <p14:creationId xmlns:p14="http://schemas.microsoft.com/office/powerpoint/2010/main" val="34079964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B21FDFA-FE97-E1A1-BA1B-9ED672F6C1C9}"/>
              </a:ext>
            </a:extLst>
          </p:cNvPr>
          <p:cNvSpPr>
            <a:spLocks noGrp="1"/>
          </p:cNvSpPr>
          <p:nvPr>
            <p:ph type="subTitle" idx="1"/>
          </p:nvPr>
        </p:nvSpPr>
        <p:spPr>
          <a:xfrm>
            <a:off x="1507067" y="531779"/>
            <a:ext cx="7766936" cy="1817335"/>
          </a:xfrm>
        </p:spPr>
        <p:txBody>
          <a:bodyPr vert="horz" lIns="91440" tIns="45720" rIns="91440" bIns="45720" rtlCol="0" anchor="t">
            <a:normAutofit lnSpcReduction="10000"/>
          </a:bodyPr>
          <a:lstStyle/>
          <a:p>
            <a:pPr algn="ctr"/>
            <a:r>
              <a:rPr lang="en-GB" sz="4800">
                <a:solidFill>
                  <a:srgbClr val="000000"/>
                </a:solidFill>
                <a:latin typeface="ADLaM Display"/>
                <a:ea typeface="ADLaM Display"/>
                <a:cs typeface="ADLaM Display"/>
              </a:rPr>
              <a:t>Our Selected Tool is</a:t>
            </a:r>
            <a:r>
              <a:rPr lang="en-GB" sz="4800">
                <a:solidFill>
                  <a:srgbClr val="000000"/>
                </a:solidFill>
                <a:latin typeface="Aptos"/>
              </a:rPr>
              <a:t> </a:t>
            </a:r>
            <a:br>
              <a:rPr lang="en-GB" sz="4800">
                <a:latin typeface="Aptos"/>
              </a:rPr>
            </a:br>
            <a:r>
              <a:rPr lang="en-GB" sz="4800">
                <a:solidFill>
                  <a:srgbClr val="000000"/>
                </a:solidFill>
                <a:latin typeface="ADLaM Display"/>
                <a:ea typeface="ADLaM Display"/>
                <a:cs typeface="ADLaM Display"/>
              </a:rPr>
              <a:t>Microsoft Teams</a:t>
            </a:r>
            <a:r>
              <a:rPr lang="en-GB" sz="4800">
                <a:solidFill>
                  <a:srgbClr val="000000"/>
                </a:solidFill>
                <a:latin typeface="Aptos"/>
              </a:rPr>
              <a:t> </a:t>
            </a:r>
            <a:br>
              <a:rPr lang="en-GB" sz="4800">
                <a:latin typeface="Aptos"/>
              </a:rPr>
            </a:br>
            <a:br>
              <a:rPr lang="en-GB" sz="1200">
                <a:solidFill>
                  <a:srgbClr val="000000"/>
                </a:solidFill>
                <a:latin typeface="Aptos"/>
              </a:rPr>
            </a:br>
            <a:endParaRPr lang="en-GB" sz="1200">
              <a:latin typeface="Aptos"/>
            </a:endParaRPr>
          </a:p>
        </p:txBody>
      </p:sp>
      <p:sp>
        <p:nvSpPr>
          <p:cNvPr id="4" name="Date Placeholder 3">
            <a:extLst>
              <a:ext uri="{FF2B5EF4-FFF2-40B4-BE49-F238E27FC236}">
                <a16:creationId xmlns:a16="http://schemas.microsoft.com/office/drawing/2014/main" id="{04A91EB3-C5EB-AFDB-DE69-496B400BFD27}"/>
              </a:ext>
            </a:extLst>
          </p:cNvPr>
          <p:cNvSpPr>
            <a:spLocks noGrp="1"/>
          </p:cNvSpPr>
          <p:nvPr>
            <p:ph type="dt" sz="half" idx="10"/>
          </p:nvPr>
        </p:nvSpPr>
        <p:spPr/>
        <p:txBody>
          <a:bodyPr/>
          <a:lstStyle/>
          <a:p>
            <a:fld id="{632A5D86-EFB4-426C-9EFB-043B62AE2879}" type="datetime1">
              <a:rPr lang="en-GB"/>
              <a:t>10/10/2026</a:t>
            </a:fld>
            <a:endParaRPr lang="en-GB"/>
          </a:p>
        </p:txBody>
      </p:sp>
      <p:pic>
        <p:nvPicPr>
          <p:cNvPr id="5" name="Picture 4" descr="A logo for a community care service&#10;&#10;AI-generated content may be incorrect.">
            <a:extLst>
              <a:ext uri="{FF2B5EF4-FFF2-40B4-BE49-F238E27FC236}">
                <a16:creationId xmlns:a16="http://schemas.microsoft.com/office/drawing/2014/main" id="{52ED1F04-E113-358E-1C63-7E12E863FFC3}"/>
              </a:ext>
            </a:extLst>
          </p:cNvPr>
          <p:cNvPicPr>
            <a:picLocks noChangeAspect="1"/>
          </p:cNvPicPr>
          <p:nvPr/>
        </p:nvPicPr>
        <p:blipFill>
          <a:blip r:embed="rId3"/>
          <a:stretch>
            <a:fillRect/>
          </a:stretch>
        </p:blipFill>
        <p:spPr>
          <a:xfrm>
            <a:off x="9909229" y="371314"/>
            <a:ext cx="1905000" cy="1905000"/>
          </a:xfrm>
          <a:prstGeom prst="rect">
            <a:avLst/>
          </a:prstGeom>
        </p:spPr>
      </p:pic>
      <p:graphicFrame>
        <p:nvGraphicFramePr>
          <p:cNvPr id="10" name="TextBox 7">
            <a:extLst>
              <a:ext uri="{FF2B5EF4-FFF2-40B4-BE49-F238E27FC236}">
                <a16:creationId xmlns:a16="http://schemas.microsoft.com/office/drawing/2014/main" id="{ADA35D84-98D7-756D-324D-98CA4EF74509}"/>
              </a:ext>
            </a:extLst>
          </p:cNvPr>
          <p:cNvGraphicFramePr/>
          <p:nvPr>
            <p:extLst>
              <p:ext uri="{D42A27DB-BD31-4B8C-83A1-F6EECF244321}">
                <p14:modId xmlns:p14="http://schemas.microsoft.com/office/powerpoint/2010/main" val="1559416113"/>
              </p:ext>
            </p:extLst>
          </p:nvPr>
        </p:nvGraphicFramePr>
        <p:xfrm>
          <a:off x="3405924" y="2353264"/>
          <a:ext cx="6161808" cy="412420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6" name="TextBox 95">
            <a:extLst>
              <a:ext uri="{FF2B5EF4-FFF2-40B4-BE49-F238E27FC236}">
                <a16:creationId xmlns:a16="http://schemas.microsoft.com/office/drawing/2014/main" id="{214D7D29-B076-A9DC-BABE-AD7B984D0759}"/>
              </a:ext>
            </a:extLst>
          </p:cNvPr>
          <p:cNvSpPr txBox="1"/>
          <p:nvPr/>
        </p:nvSpPr>
        <p:spPr>
          <a:xfrm>
            <a:off x="8953500" y="6591300"/>
            <a:ext cx="3111500" cy="2718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0" algn="l" rtl="0">
              <a:lnSpc>
                <a:spcPts val="1350"/>
              </a:lnSpc>
            </a:pPr>
            <a:r>
              <a:rPr lang="en-GB" sz="1100" b="0" i="0" u="none" strike="noStrike" baseline="0">
                <a:latin typeface="Calibri"/>
                <a:ea typeface="Arial"/>
                <a:cs typeface="Arial"/>
              </a:rPr>
              <a:t>(</a:t>
            </a:r>
            <a:r>
              <a:rPr lang="en-GB" sz="1200" b="0" i="0" u="none" strike="noStrike" baseline="0" err="1">
                <a:latin typeface="Arial"/>
                <a:ea typeface="Arial"/>
                <a:cs typeface="Arial"/>
              </a:rPr>
              <a:t>Chaushi</a:t>
            </a:r>
            <a:r>
              <a:rPr lang="en-GB" sz="1200" b="0" i="0" u="none" strike="noStrike" baseline="0">
                <a:latin typeface="Arial"/>
                <a:ea typeface="Arial"/>
                <a:cs typeface="Arial"/>
              </a:rPr>
              <a:t>, </a:t>
            </a:r>
            <a:r>
              <a:rPr lang="en-GB" sz="1200" b="0" i="0" u="none" strike="noStrike" baseline="0" err="1">
                <a:latin typeface="Arial"/>
                <a:ea typeface="Arial"/>
                <a:cs typeface="Arial"/>
              </a:rPr>
              <a:t>Nastovska</a:t>
            </a:r>
            <a:r>
              <a:rPr lang="en-GB" sz="1200" b="0" i="0" u="none" strike="noStrike" baseline="0">
                <a:latin typeface="Arial"/>
                <a:ea typeface="Arial"/>
                <a:cs typeface="Arial"/>
              </a:rPr>
              <a:t> and </a:t>
            </a:r>
            <a:r>
              <a:rPr lang="en-GB" sz="1200" b="0" i="0" u="none" strike="noStrike" baseline="0" err="1">
                <a:latin typeface="Arial"/>
                <a:ea typeface="Arial"/>
                <a:cs typeface="Arial"/>
              </a:rPr>
              <a:t>Kurtishi</a:t>
            </a:r>
            <a:r>
              <a:rPr lang="en-GB" sz="1200" b="0" i="0" u="none" strike="noStrike" baseline="0">
                <a:latin typeface="Arial"/>
                <a:ea typeface="Arial"/>
                <a:cs typeface="Arial"/>
              </a:rPr>
              <a:t>, 2024</a:t>
            </a:r>
            <a:r>
              <a:rPr lang="en-GB" sz="1200">
                <a:latin typeface="Arial"/>
                <a:ea typeface="Arial"/>
                <a:cs typeface="Arial"/>
              </a:rPr>
              <a:t>)</a:t>
            </a:r>
            <a:endParaRPr lang="en-US"/>
          </a:p>
        </p:txBody>
      </p:sp>
      <p:sp>
        <p:nvSpPr>
          <p:cNvPr id="208" name="Speech Bubble: Rectangle with Corners Rounded 207">
            <a:extLst>
              <a:ext uri="{FF2B5EF4-FFF2-40B4-BE49-F238E27FC236}">
                <a16:creationId xmlns:a16="http://schemas.microsoft.com/office/drawing/2014/main" id="{2E629DBE-1C5C-EA82-D624-C66EC236777C}"/>
              </a:ext>
            </a:extLst>
          </p:cNvPr>
          <p:cNvSpPr/>
          <p:nvPr/>
        </p:nvSpPr>
        <p:spPr>
          <a:xfrm>
            <a:off x="552450" y="3184165"/>
            <a:ext cx="2197100" cy="1565275"/>
          </a:xfrm>
          <a:prstGeom prst="horizont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latin typeface="Arial"/>
                <a:cs typeface="Arial"/>
              </a:rPr>
              <a:t>Staff can then</a:t>
            </a:r>
          </a:p>
        </p:txBody>
      </p:sp>
    </p:spTree>
    <p:extLst>
      <p:ext uri="{BB962C8B-B14F-4D97-AF65-F5344CB8AC3E}">
        <p14:creationId xmlns:p14="http://schemas.microsoft.com/office/powerpoint/2010/main" val="969063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CD175-A826-32CC-9706-BAA2279E95A3}"/>
              </a:ext>
            </a:extLst>
          </p:cNvPr>
          <p:cNvSpPr>
            <a:spLocks noGrp="1"/>
          </p:cNvSpPr>
          <p:nvPr>
            <p:ph type="title"/>
          </p:nvPr>
        </p:nvSpPr>
        <p:spPr/>
        <p:txBody>
          <a:bodyPr>
            <a:normAutofit/>
          </a:bodyPr>
          <a:lstStyle/>
          <a:p>
            <a:pPr algn="ctr"/>
            <a:r>
              <a:rPr lang="en-GB" sz="5400">
                <a:solidFill>
                  <a:srgbClr val="000000"/>
                </a:solidFill>
                <a:latin typeface="ADLaM Display"/>
                <a:ea typeface="ADLaM Display"/>
                <a:cs typeface="ADLaM Display"/>
              </a:rPr>
              <a:t>Why use Teams? </a:t>
            </a:r>
            <a:br>
              <a:rPr lang="en-GB" sz="1200">
                <a:solidFill>
                  <a:srgbClr val="000000"/>
                </a:solidFill>
                <a:latin typeface="Aptos"/>
              </a:rPr>
            </a:br>
            <a:endParaRPr lang="en-GB" sz="1200">
              <a:solidFill>
                <a:srgbClr val="000000"/>
              </a:solidFill>
              <a:highlight>
                <a:srgbClr val="FFFFFF"/>
              </a:highlight>
              <a:latin typeface="Aptos"/>
            </a:endParaRPr>
          </a:p>
        </p:txBody>
      </p:sp>
      <p:sp>
        <p:nvSpPr>
          <p:cNvPr id="3" name="Content Placeholder 2">
            <a:extLst>
              <a:ext uri="{FF2B5EF4-FFF2-40B4-BE49-F238E27FC236}">
                <a16:creationId xmlns:a16="http://schemas.microsoft.com/office/drawing/2014/main" id="{3F5FB7F4-9084-B0F8-3ADB-F48B1E1162A9}"/>
              </a:ext>
            </a:extLst>
          </p:cNvPr>
          <p:cNvSpPr>
            <a:spLocks noGrp="1"/>
          </p:cNvSpPr>
          <p:nvPr>
            <p:ph idx="1"/>
          </p:nvPr>
        </p:nvSpPr>
        <p:spPr>
          <a:xfrm>
            <a:off x="1820334" y="2325689"/>
            <a:ext cx="7453668" cy="3131473"/>
          </a:xfrm>
        </p:spPr>
        <p:txBody>
          <a:bodyPr vert="horz" lIns="91440" tIns="45720" rIns="91440" bIns="45720" rtlCol="0" anchor="t">
            <a:normAutofit/>
          </a:bodyPr>
          <a:lstStyle/>
          <a:p>
            <a:pPr marL="0" indent="0">
              <a:buNone/>
            </a:pPr>
            <a:r>
              <a:rPr lang="en-GB" sz="3200">
                <a:solidFill>
                  <a:schemeClr val="tx1"/>
                </a:solidFill>
                <a:latin typeface="Arial"/>
                <a:ea typeface="Calibri"/>
                <a:cs typeface="Arial"/>
              </a:rPr>
              <a:t>Easy to contact through</a:t>
            </a:r>
            <a:endParaRPr lang="en-US">
              <a:solidFill>
                <a:schemeClr val="tx1"/>
              </a:solidFill>
            </a:endParaRPr>
          </a:p>
          <a:p>
            <a:pPr marL="0" indent="0">
              <a:buNone/>
            </a:pPr>
            <a:r>
              <a:rPr lang="en-GB" sz="3200">
                <a:solidFill>
                  <a:schemeClr val="tx1"/>
                </a:solidFill>
                <a:latin typeface="Arial"/>
                <a:ea typeface="Calibri"/>
                <a:cs typeface="Arial"/>
              </a:rPr>
              <a:t>Quick updates</a:t>
            </a:r>
          </a:p>
          <a:p>
            <a:pPr marL="0" indent="0">
              <a:buNone/>
            </a:pPr>
            <a:r>
              <a:rPr lang="en-GB" sz="3200">
                <a:solidFill>
                  <a:schemeClr val="tx1"/>
                </a:solidFill>
                <a:latin typeface="Arial"/>
                <a:ea typeface="Calibri"/>
                <a:cs typeface="Arial"/>
              </a:rPr>
              <a:t>Can be used from several locations</a:t>
            </a:r>
          </a:p>
          <a:p>
            <a:pPr marL="0" indent="0">
              <a:buNone/>
            </a:pPr>
            <a:r>
              <a:rPr lang="en-GB" sz="3200">
                <a:solidFill>
                  <a:schemeClr val="tx1"/>
                </a:solidFill>
                <a:latin typeface="Arial"/>
                <a:ea typeface="Calibri"/>
                <a:cs typeface="Arial"/>
              </a:rPr>
              <a:t>Aids people working together</a:t>
            </a:r>
          </a:p>
          <a:p>
            <a:pPr marL="0" indent="0">
              <a:buNone/>
            </a:pPr>
            <a:r>
              <a:rPr lang="en-GB" sz="3200">
                <a:solidFill>
                  <a:schemeClr val="tx1"/>
                </a:solidFill>
                <a:latin typeface="Arial"/>
                <a:ea typeface="Calibri"/>
                <a:cs typeface="Arial"/>
              </a:rPr>
              <a:t>Cuts down on needless emails</a:t>
            </a:r>
          </a:p>
          <a:p>
            <a:pPr marL="0" indent="0">
              <a:buNone/>
            </a:pPr>
            <a:endParaRPr lang="en-GB" sz="3200">
              <a:solidFill>
                <a:schemeClr val="tx1"/>
              </a:solidFill>
              <a:latin typeface="Arial"/>
              <a:ea typeface="Calibri"/>
              <a:cs typeface="Arial"/>
            </a:endParaRPr>
          </a:p>
        </p:txBody>
      </p:sp>
      <p:sp>
        <p:nvSpPr>
          <p:cNvPr id="4" name="TextBox 3">
            <a:extLst>
              <a:ext uri="{FF2B5EF4-FFF2-40B4-BE49-F238E27FC236}">
                <a16:creationId xmlns:a16="http://schemas.microsoft.com/office/drawing/2014/main" id="{D09FB389-CADA-EE20-383C-50610A74A363}"/>
              </a:ext>
            </a:extLst>
          </p:cNvPr>
          <p:cNvSpPr txBox="1"/>
          <p:nvPr/>
        </p:nvSpPr>
        <p:spPr>
          <a:xfrm>
            <a:off x="6426680" y="5456207"/>
            <a:ext cx="1725284"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latin typeface="Arial"/>
                <a:ea typeface="Arial"/>
                <a:cs typeface="Arial"/>
              </a:rPr>
              <a:t>(Priority Pixels, 2020)</a:t>
            </a:r>
            <a:endParaRPr lang="en-US" sz="1200">
              <a:latin typeface="Arial"/>
              <a:cs typeface="Arial"/>
            </a:endParaRPr>
          </a:p>
        </p:txBody>
      </p:sp>
      <p:pic>
        <p:nvPicPr>
          <p:cNvPr id="6" name="Picture 5" descr="A logo for a community care service&#10;&#10;AI-generated content may be incorrect.">
            <a:extLst>
              <a:ext uri="{FF2B5EF4-FFF2-40B4-BE49-F238E27FC236}">
                <a16:creationId xmlns:a16="http://schemas.microsoft.com/office/drawing/2014/main" id="{517F1A69-158E-5C80-EBDF-37256BFC3C8C}"/>
              </a:ext>
            </a:extLst>
          </p:cNvPr>
          <p:cNvPicPr>
            <a:picLocks noChangeAspect="1"/>
          </p:cNvPicPr>
          <p:nvPr/>
        </p:nvPicPr>
        <p:blipFill>
          <a:blip r:embed="rId3"/>
          <a:stretch>
            <a:fillRect/>
          </a:stretch>
        </p:blipFill>
        <p:spPr>
          <a:xfrm>
            <a:off x="9909229" y="371314"/>
            <a:ext cx="1905000" cy="1905000"/>
          </a:xfrm>
          <a:prstGeom prst="rect">
            <a:avLst/>
          </a:prstGeom>
        </p:spPr>
      </p:pic>
    </p:spTree>
    <p:extLst>
      <p:ext uri="{BB962C8B-B14F-4D97-AF65-F5344CB8AC3E}">
        <p14:creationId xmlns:p14="http://schemas.microsoft.com/office/powerpoint/2010/main" val="1387413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C6CE1C-8B49-6EA5-369F-5DE7B002FE73}"/>
              </a:ext>
            </a:extLst>
          </p:cNvPr>
          <p:cNvSpPr>
            <a:spLocks noGrp="1"/>
          </p:cNvSpPr>
          <p:nvPr>
            <p:ph type="title"/>
          </p:nvPr>
        </p:nvSpPr>
        <p:spPr>
          <a:xfrm>
            <a:off x="395498" y="515655"/>
            <a:ext cx="10266804" cy="1320800"/>
          </a:xfrm>
        </p:spPr>
        <p:txBody>
          <a:bodyPr>
            <a:noAutofit/>
          </a:bodyPr>
          <a:lstStyle/>
          <a:p>
            <a:r>
              <a:rPr lang="en-GB" sz="4800">
                <a:solidFill>
                  <a:schemeClr val="tx1"/>
                </a:solidFill>
                <a:latin typeface="ADLaM Display"/>
                <a:ea typeface="ADLaM Display"/>
                <a:cs typeface="ADLaM Display"/>
              </a:rPr>
              <a:t>How Does Microsoft Teams Improve Efficiency?</a:t>
            </a:r>
          </a:p>
        </p:txBody>
      </p:sp>
      <p:graphicFrame>
        <p:nvGraphicFramePr>
          <p:cNvPr id="8" name="Content Placeholder 2">
            <a:extLst>
              <a:ext uri="{FF2B5EF4-FFF2-40B4-BE49-F238E27FC236}">
                <a16:creationId xmlns:a16="http://schemas.microsoft.com/office/drawing/2014/main" id="{57020873-2968-35C7-53A1-7FB3D1661271}"/>
              </a:ext>
            </a:extLst>
          </p:cNvPr>
          <p:cNvGraphicFramePr>
            <a:graphicFrameLocks noGrp="1"/>
          </p:cNvGraphicFramePr>
          <p:nvPr>
            <p:ph idx="1"/>
          </p:nvPr>
        </p:nvGraphicFramePr>
        <p:xfrm>
          <a:off x="1151787" y="2361872"/>
          <a:ext cx="7949687" cy="39814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9BD54416-B84B-21E3-B9E5-19168D01D353}"/>
              </a:ext>
            </a:extLst>
          </p:cNvPr>
          <p:cNvSpPr txBox="1"/>
          <p:nvPr/>
        </p:nvSpPr>
        <p:spPr>
          <a:xfrm>
            <a:off x="6397925" y="6304471"/>
            <a:ext cx="1150189"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latin typeface="Arial"/>
                <a:ea typeface="Arial"/>
                <a:cs typeface="Arial"/>
              </a:rPr>
              <a:t>(Melati, 2025)</a:t>
            </a:r>
            <a:endParaRPr lang="en-US" sz="1200">
              <a:latin typeface="Arial"/>
              <a:cs typeface="Arial"/>
            </a:endParaRPr>
          </a:p>
        </p:txBody>
      </p:sp>
      <p:pic>
        <p:nvPicPr>
          <p:cNvPr id="6" name="Picture 5" descr="A logo for a community care service&#10;&#10;AI-generated content may be incorrect.">
            <a:extLst>
              <a:ext uri="{FF2B5EF4-FFF2-40B4-BE49-F238E27FC236}">
                <a16:creationId xmlns:a16="http://schemas.microsoft.com/office/drawing/2014/main" id="{8323D820-9150-96E9-ABA1-9BAD0F793253}"/>
              </a:ext>
            </a:extLst>
          </p:cNvPr>
          <p:cNvPicPr>
            <a:picLocks noChangeAspect="1"/>
          </p:cNvPicPr>
          <p:nvPr/>
        </p:nvPicPr>
        <p:blipFill>
          <a:blip r:embed="rId8"/>
          <a:stretch>
            <a:fillRect/>
          </a:stretch>
        </p:blipFill>
        <p:spPr>
          <a:xfrm>
            <a:off x="9909229" y="371314"/>
            <a:ext cx="1905000" cy="1905000"/>
          </a:xfrm>
          <a:prstGeom prst="rect">
            <a:avLst/>
          </a:prstGeom>
        </p:spPr>
      </p:pic>
    </p:spTree>
    <p:extLst>
      <p:ext uri="{BB962C8B-B14F-4D97-AF65-F5344CB8AC3E}">
        <p14:creationId xmlns:p14="http://schemas.microsoft.com/office/powerpoint/2010/main" val="1248225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54489-8E8C-67D7-CF5C-17E25F1B1EA2}"/>
              </a:ext>
            </a:extLst>
          </p:cNvPr>
          <p:cNvSpPr>
            <a:spLocks noGrp="1"/>
          </p:cNvSpPr>
          <p:nvPr>
            <p:ph type="title"/>
          </p:nvPr>
        </p:nvSpPr>
        <p:spPr>
          <a:xfrm>
            <a:off x="245534" y="393700"/>
            <a:ext cx="9841268" cy="1638300"/>
          </a:xfrm>
        </p:spPr>
        <p:txBody>
          <a:bodyPr vert="horz" lIns="91440" tIns="45720" rIns="91440" bIns="45720" rtlCol="0" anchor="t">
            <a:noAutofit/>
          </a:bodyPr>
          <a:lstStyle/>
          <a:p>
            <a:r>
              <a:rPr lang="en-GB" sz="4800">
                <a:solidFill>
                  <a:schemeClr val="tx1"/>
                </a:solidFill>
                <a:latin typeface="ADLaM Display"/>
                <a:ea typeface="ADLaM Display"/>
                <a:cs typeface="ADLaM Display"/>
              </a:rPr>
              <a:t>Advantages and Disadvantages of Microsoft Teams</a:t>
            </a:r>
          </a:p>
        </p:txBody>
      </p:sp>
      <p:sp>
        <p:nvSpPr>
          <p:cNvPr id="3" name="Content Placeholder 2">
            <a:extLst>
              <a:ext uri="{FF2B5EF4-FFF2-40B4-BE49-F238E27FC236}">
                <a16:creationId xmlns:a16="http://schemas.microsoft.com/office/drawing/2014/main" id="{DBAE5480-6E20-3DE2-B548-AF6513B78EB6}"/>
              </a:ext>
            </a:extLst>
          </p:cNvPr>
          <p:cNvSpPr>
            <a:spLocks noGrp="1"/>
          </p:cNvSpPr>
          <p:nvPr>
            <p:ph sz="half" idx="1"/>
          </p:nvPr>
        </p:nvSpPr>
        <p:spPr>
          <a:xfrm>
            <a:off x="423334" y="2211389"/>
            <a:ext cx="4742835" cy="3233072"/>
          </a:xfrm>
        </p:spPr>
        <p:txBody>
          <a:bodyPr vert="horz" lIns="91440" tIns="45720" rIns="91440" bIns="45720" rtlCol="0" anchor="t">
            <a:noAutofit/>
          </a:bodyPr>
          <a:lstStyle/>
          <a:p>
            <a:pPr marL="0" indent="0">
              <a:lnSpc>
                <a:spcPct val="150000"/>
              </a:lnSpc>
              <a:buNone/>
            </a:pPr>
            <a:r>
              <a:rPr lang="en-GB" sz="2000" b="1">
                <a:solidFill>
                  <a:srgbClr val="000000"/>
                </a:solidFill>
                <a:latin typeface="Arial"/>
                <a:cs typeface="Arial"/>
              </a:rPr>
              <a:t>Advantages of Microsoft Teams: </a:t>
            </a:r>
            <a:br>
              <a:rPr lang="en-GB">
                <a:latin typeface="Arial"/>
                <a:cs typeface="Arial"/>
              </a:rPr>
            </a:br>
            <a:r>
              <a:rPr lang="en-GB">
                <a:solidFill>
                  <a:srgbClr val="000000"/>
                </a:solidFill>
                <a:latin typeface="Arial"/>
                <a:cs typeface="Arial"/>
              </a:rPr>
              <a:t>Fast communication anytime</a:t>
            </a:r>
            <a:br>
              <a:rPr lang="en-GB">
                <a:latin typeface="Arial"/>
                <a:cs typeface="Arial"/>
              </a:rPr>
            </a:br>
            <a:r>
              <a:rPr lang="en-GB">
                <a:solidFill>
                  <a:srgbClr val="000000"/>
                </a:solidFill>
                <a:latin typeface="Arial"/>
                <a:cs typeface="Arial"/>
              </a:rPr>
              <a:t>Information easy to share</a:t>
            </a:r>
            <a:br>
              <a:rPr lang="en-GB">
                <a:latin typeface="Arial"/>
                <a:cs typeface="Arial"/>
              </a:rPr>
            </a:br>
            <a:r>
              <a:rPr lang="en-GB">
                <a:solidFill>
                  <a:srgbClr val="000000"/>
                </a:solidFill>
                <a:latin typeface="Arial"/>
                <a:cs typeface="Arial"/>
              </a:rPr>
              <a:t>Enables working remotely </a:t>
            </a:r>
            <a:br>
              <a:rPr lang="en-GB">
                <a:latin typeface="Arial"/>
                <a:cs typeface="Arial"/>
              </a:rPr>
            </a:br>
            <a:r>
              <a:rPr lang="en-GB">
                <a:solidFill>
                  <a:srgbClr val="000000"/>
                </a:solidFill>
                <a:latin typeface="Arial"/>
                <a:cs typeface="Arial"/>
              </a:rPr>
              <a:t>Enables personnel to collaborate as a team </a:t>
            </a:r>
            <a:br>
              <a:rPr lang="en-GB">
                <a:latin typeface="Arial"/>
                <a:cs typeface="Arial"/>
              </a:rPr>
            </a:br>
            <a:r>
              <a:rPr lang="en-GB">
                <a:solidFill>
                  <a:srgbClr val="000000"/>
                </a:solidFill>
                <a:latin typeface="Arial"/>
                <a:cs typeface="Arial"/>
              </a:rPr>
              <a:t>Cuts down on needless emails </a:t>
            </a:r>
            <a:endParaRPr lang="en-GB">
              <a:latin typeface="Arial"/>
              <a:cs typeface="Arial"/>
            </a:endParaRPr>
          </a:p>
        </p:txBody>
      </p:sp>
      <p:sp>
        <p:nvSpPr>
          <p:cNvPr id="4" name="TextBox 3">
            <a:extLst>
              <a:ext uri="{FF2B5EF4-FFF2-40B4-BE49-F238E27FC236}">
                <a16:creationId xmlns:a16="http://schemas.microsoft.com/office/drawing/2014/main" id="{D3C14AB8-C0E5-B5D7-27B7-012F9C419794}"/>
              </a:ext>
            </a:extLst>
          </p:cNvPr>
          <p:cNvSpPr txBox="1"/>
          <p:nvPr/>
        </p:nvSpPr>
        <p:spPr>
          <a:xfrm>
            <a:off x="5384745" y="3835787"/>
            <a:ext cx="5565814" cy="258019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GB" sz="2000" b="1">
                <a:latin typeface="Arial"/>
                <a:cs typeface="Arial"/>
              </a:rPr>
              <a:t>Disadvantages of Microsoft Teams:</a:t>
            </a:r>
            <a:br>
              <a:rPr lang="en-GB">
                <a:latin typeface="Arial"/>
                <a:cs typeface="Arial"/>
              </a:rPr>
            </a:br>
            <a:r>
              <a:rPr lang="en-GB">
                <a:latin typeface="Arial"/>
                <a:cs typeface="Arial"/>
              </a:rPr>
              <a:t>Staff training required </a:t>
            </a:r>
            <a:br>
              <a:rPr lang="en-GB">
                <a:latin typeface="Arial"/>
                <a:cs typeface="Arial"/>
              </a:rPr>
            </a:br>
            <a:r>
              <a:rPr lang="en-GB">
                <a:latin typeface="Arial"/>
                <a:cs typeface="Arial"/>
              </a:rPr>
              <a:t>So many alerts might be distracting </a:t>
            </a:r>
            <a:br>
              <a:rPr lang="en-GB">
                <a:latin typeface="Arial"/>
                <a:cs typeface="Arial"/>
              </a:rPr>
            </a:br>
            <a:r>
              <a:rPr lang="en-GB">
                <a:latin typeface="Arial"/>
                <a:cs typeface="Arial"/>
              </a:rPr>
              <a:t>Needs an Internet connection </a:t>
            </a:r>
            <a:br>
              <a:rPr lang="en-GB">
                <a:latin typeface="Arial"/>
                <a:cs typeface="Arial"/>
              </a:rPr>
            </a:br>
            <a:r>
              <a:rPr lang="en-GB">
                <a:latin typeface="Arial"/>
                <a:cs typeface="Arial"/>
              </a:rPr>
              <a:t>Staff must keep information confidential </a:t>
            </a:r>
            <a:br>
              <a:rPr lang="en-GB">
                <a:latin typeface="Arial"/>
                <a:cs typeface="Arial"/>
              </a:rPr>
            </a:br>
            <a:r>
              <a:rPr lang="en-GB">
                <a:latin typeface="Arial"/>
                <a:cs typeface="Arial"/>
              </a:rPr>
              <a:t>Teams are not a substitute for formal care records </a:t>
            </a:r>
            <a:endParaRPr lang="en-US">
              <a:latin typeface="Arial"/>
              <a:cs typeface="Arial"/>
            </a:endParaRPr>
          </a:p>
        </p:txBody>
      </p:sp>
      <p:sp>
        <p:nvSpPr>
          <p:cNvPr id="5" name="TextBox 4">
            <a:extLst>
              <a:ext uri="{FF2B5EF4-FFF2-40B4-BE49-F238E27FC236}">
                <a16:creationId xmlns:a16="http://schemas.microsoft.com/office/drawing/2014/main" id="{9E6BC5DD-E489-6E04-A313-BA665F1B31B4}"/>
              </a:ext>
            </a:extLst>
          </p:cNvPr>
          <p:cNvSpPr txBox="1"/>
          <p:nvPr/>
        </p:nvSpPr>
        <p:spPr>
          <a:xfrm>
            <a:off x="10466717" y="6577641"/>
            <a:ext cx="1380227"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latin typeface="Arial"/>
                <a:ea typeface="Arial"/>
                <a:cs typeface="Arial"/>
              </a:rPr>
              <a:t>(</a:t>
            </a:r>
            <a:r>
              <a:rPr lang="en-US" sz="1200" err="1">
                <a:latin typeface="Arial"/>
                <a:ea typeface="Arial"/>
                <a:cs typeface="Arial"/>
              </a:rPr>
              <a:t>lg_admin</a:t>
            </a:r>
            <a:r>
              <a:rPr lang="en-US" sz="1200">
                <a:latin typeface="Arial"/>
                <a:ea typeface="Arial"/>
                <a:cs typeface="Arial"/>
              </a:rPr>
              <a:t>, 2019)</a:t>
            </a:r>
            <a:endParaRPr lang="en-US" sz="1200">
              <a:latin typeface="Arial"/>
              <a:cs typeface="Arial"/>
            </a:endParaRPr>
          </a:p>
        </p:txBody>
      </p:sp>
      <p:pic>
        <p:nvPicPr>
          <p:cNvPr id="7" name="Picture 6" descr="A logo for a community care service&#10;&#10;AI-generated content may be incorrect.">
            <a:extLst>
              <a:ext uri="{FF2B5EF4-FFF2-40B4-BE49-F238E27FC236}">
                <a16:creationId xmlns:a16="http://schemas.microsoft.com/office/drawing/2014/main" id="{E84329CE-D7BC-E5AA-806B-F7A8E04CCD43}"/>
              </a:ext>
            </a:extLst>
          </p:cNvPr>
          <p:cNvPicPr>
            <a:picLocks noChangeAspect="1"/>
          </p:cNvPicPr>
          <p:nvPr/>
        </p:nvPicPr>
        <p:blipFill>
          <a:blip r:embed="rId2"/>
          <a:stretch>
            <a:fillRect/>
          </a:stretch>
        </p:blipFill>
        <p:spPr>
          <a:xfrm>
            <a:off x="9909229" y="371314"/>
            <a:ext cx="1905000" cy="1905000"/>
          </a:xfrm>
          <a:prstGeom prst="rect">
            <a:avLst/>
          </a:prstGeom>
        </p:spPr>
      </p:pic>
    </p:spTree>
    <p:extLst>
      <p:ext uri="{BB962C8B-B14F-4D97-AF65-F5344CB8AC3E}">
        <p14:creationId xmlns:p14="http://schemas.microsoft.com/office/powerpoint/2010/main" val="14125621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A1892-17EA-F81B-5850-063F79F9E368}"/>
              </a:ext>
            </a:extLst>
          </p:cNvPr>
          <p:cNvSpPr>
            <a:spLocks noGrp="1"/>
          </p:cNvSpPr>
          <p:nvPr>
            <p:ph type="title"/>
          </p:nvPr>
        </p:nvSpPr>
        <p:spPr>
          <a:xfrm>
            <a:off x="677334" y="609600"/>
            <a:ext cx="8596668" cy="1574800"/>
          </a:xfrm>
        </p:spPr>
        <p:txBody>
          <a:bodyPr>
            <a:noAutofit/>
          </a:bodyPr>
          <a:lstStyle/>
          <a:p>
            <a:r>
              <a:rPr lang="en-GB" sz="5400">
                <a:solidFill>
                  <a:srgbClr val="404040"/>
                </a:solidFill>
                <a:latin typeface="ADLaM Display"/>
                <a:ea typeface="ADLaM Display"/>
                <a:cs typeface="ADLaM Display"/>
              </a:rPr>
              <a:t>Recommendation for Ashford:</a:t>
            </a:r>
            <a:endParaRPr lang="en-US" sz="5400">
              <a:latin typeface="ADLaM Display"/>
              <a:ea typeface="ADLaM Display"/>
              <a:cs typeface="ADLaM Display"/>
            </a:endParaRPr>
          </a:p>
        </p:txBody>
      </p:sp>
      <p:sp>
        <p:nvSpPr>
          <p:cNvPr id="3" name="Content Placeholder 2">
            <a:extLst>
              <a:ext uri="{FF2B5EF4-FFF2-40B4-BE49-F238E27FC236}">
                <a16:creationId xmlns:a16="http://schemas.microsoft.com/office/drawing/2014/main" id="{D1AF5C5B-C61F-8BF5-3CB4-F295957753B0}"/>
              </a:ext>
            </a:extLst>
          </p:cNvPr>
          <p:cNvSpPr>
            <a:spLocks noGrp="1"/>
          </p:cNvSpPr>
          <p:nvPr>
            <p:ph idx="1"/>
          </p:nvPr>
        </p:nvSpPr>
        <p:spPr>
          <a:xfrm>
            <a:off x="931334" y="2592389"/>
            <a:ext cx="8596668" cy="3478207"/>
          </a:xfrm>
        </p:spPr>
        <p:txBody>
          <a:bodyPr vert="horz" lIns="91440" tIns="45720" rIns="91440" bIns="45720" rtlCol="0" anchor="t">
            <a:normAutofit fontScale="85000" lnSpcReduction="20000"/>
          </a:bodyPr>
          <a:lstStyle/>
          <a:p>
            <a:pPr marL="0" indent="0">
              <a:buNone/>
            </a:pPr>
            <a:r>
              <a:rPr lang="en-GB" sz="2800">
                <a:latin typeface="Arial"/>
                <a:ea typeface="+mn-lt"/>
                <a:cs typeface="Arial"/>
              </a:rPr>
              <a:t>To introduce Microsoft Teams for all staff.  </a:t>
            </a:r>
            <a:br>
              <a:rPr lang="en-GB" sz="2800">
                <a:latin typeface="Arial"/>
                <a:ea typeface="+mn-lt"/>
                <a:cs typeface="Arial"/>
              </a:rPr>
            </a:br>
            <a:r>
              <a:rPr lang="en-GB" sz="2800">
                <a:latin typeface="Arial"/>
                <a:ea typeface="+mn-lt"/>
                <a:cs typeface="Arial"/>
              </a:rPr>
              <a:t> </a:t>
            </a:r>
            <a:br>
              <a:rPr lang="en-GB" sz="2800">
                <a:latin typeface="Arial"/>
                <a:ea typeface="+mn-lt"/>
                <a:cs typeface="Arial"/>
              </a:rPr>
            </a:br>
            <a:r>
              <a:rPr lang="en-GB" sz="2800">
                <a:latin typeface="Arial"/>
                <a:ea typeface="+mn-lt"/>
                <a:cs typeface="Arial"/>
              </a:rPr>
              <a:t>Gives basic easy training to all staff.  </a:t>
            </a:r>
            <a:br>
              <a:rPr lang="en-GB" sz="2800">
                <a:latin typeface="Arial"/>
                <a:ea typeface="+mn-lt"/>
                <a:cs typeface="Arial"/>
              </a:rPr>
            </a:br>
            <a:r>
              <a:rPr lang="en-GB" sz="2800">
                <a:latin typeface="Arial"/>
                <a:ea typeface="+mn-lt"/>
                <a:cs typeface="Arial"/>
              </a:rPr>
              <a:t> </a:t>
            </a:r>
            <a:br>
              <a:rPr lang="en-GB" sz="2800">
                <a:latin typeface="Arial"/>
                <a:ea typeface="+mn-lt"/>
                <a:cs typeface="Arial"/>
              </a:rPr>
            </a:br>
            <a:r>
              <a:rPr lang="en-GB" sz="2800">
                <a:latin typeface="Arial"/>
                <a:ea typeface="+mn-lt"/>
                <a:cs typeface="Arial"/>
              </a:rPr>
              <a:t>Clearly defines Teams groups/channels.  </a:t>
            </a:r>
            <a:br>
              <a:rPr lang="en-GB" sz="2800">
                <a:latin typeface="Arial"/>
                <a:ea typeface="+mn-lt"/>
                <a:cs typeface="Arial"/>
              </a:rPr>
            </a:br>
            <a:r>
              <a:rPr lang="en-GB" sz="2800">
                <a:latin typeface="Arial"/>
                <a:ea typeface="+mn-lt"/>
                <a:cs typeface="Arial"/>
              </a:rPr>
              <a:t> </a:t>
            </a:r>
            <a:br>
              <a:rPr lang="en-GB" sz="2800">
                <a:latin typeface="Arial"/>
                <a:ea typeface="+mn-lt"/>
                <a:cs typeface="Arial"/>
              </a:rPr>
            </a:br>
            <a:r>
              <a:rPr lang="en-GB" sz="2800">
                <a:latin typeface="Arial"/>
                <a:ea typeface="+mn-lt"/>
                <a:cs typeface="Arial"/>
              </a:rPr>
              <a:t>Establishes rules on what information is to be disclosed and shared.  </a:t>
            </a:r>
            <a:br>
              <a:rPr lang="en-GB" sz="2800">
                <a:latin typeface="Arial"/>
                <a:ea typeface="+mn-lt"/>
                <a:cs typeface="Arial"/>
              </a:rPr>
            </a:br>
            <a:r>
              <a:rPr lang="en-GB" sz="2800">
                <a:latin typeface="Arial"/>
                <a:ea typeface="+mn-lt"/>
                <a:cs typeface="Arial"/>
              </a:rPr>
              <a:t> </a:t>
            </a:r>
            <a:br>
              <a:rPr lang="en-GB" sz="2800">
                <a:latin typeface="Arial"/>
                <a:ea typeface="+mn-lt"/>
                <a:cs typeface="Arial"/>
              </a:rPr>
            </a:br>
            <a:r>
              <a:rPr lang="en-GB" sz="2800">
                <a:latin typeface="Arial"/>
                <a:ea typeface="+mn-lt"/>
                <a:cs typeface="Arial"/>
              </a:rPr>
              <a:t>Regular reviews on how well teams are working.  </a:t>
            </a:r>
            <a:br>
              <a:rPr lang="en-GB" sz="2800">
                <a:latin typeface="Arial"/>
                <a:ea typeface="+mn-lt"/>
                <a:cs typeface="Arial"/>
              </a:rPr>
            </a:br>
            <a:br>
              <a:rPr lang="en-GB">
                <a:ea typeface="+mn-lt"/>
                <a:cs typeface="+mn-lt"/>
              </a:rPr>
            </a:br>
            <a:endParaRPr lang="en-GB">
              <a:ea typeface="+mn-lt"/>
              <a:cs typeface="+mn-lt"/>
            </a:endParaRPr>
          </a:p>
          <a:p>
            <a:pPr>
              <a:buFont typeface="Wingdings" charset="2"/>
              <a:buChar char="Ø"/>
            </a:pPr>
            <a:endParaRPr lang="en-GB"/>
          </a:p>
        </p:txBody>
      </p:sp>
      <p:sp>
        <p:nvSpPr>
          <p:cNvPr id="4" name="TextBox 3">
            <a:extLst>
              <a:ext uri="{FF2B5EF4-FFF2-40B4-BE49-F238E27FC236}">
                <a16:creationId xmlns:a16="http://schemas.microsoft.com/office/drawing/2014/main" id="{EE2DB5B7-62C5-BCD7-F297-D022F1B702F7}"/>
              </a:ext>
            </a:extLst>
          </p:cNvPr>
          <p:cNvSpPr txBox="1"/>
          <p:nvPr/>
        </p:nvSpPr>
        <p:spPr>
          <a:xfrm>
            <a:off x="8453887" y="6074433"/>
            <a:ext cx="1078302"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latin typeface="Arial"/>
                <a:ea typeface="Arial"/>
                <a:cs typeface="Arial"/>
              </a:rPr>
              <a:t>(Lucy, 2026)</a:t>
            </a:r>
            <a:endParaRPr lang="en-US" sz="1200">
              <a:latin typeface="Arial"/>
              <a:cs typeface="Arial"/>
            </a:endParaRPr>
          </a:p>
        </p:txBody>
      </p:sp>
      <p:pic>
        <p:nvPicPr>
          <p:cNvPr id="6" name="Picture 5" descr="A logo for a community care service&#10;&#10;AI-generated content may be incorrect.">
            <a:extLst>
              <a:ext uri="{FF2B5EF4-FFF2-40B4-BE49-F238E27FC236}">
                <a16:creationId xmlns:a16="http://schemas.microsoft.com/office/drawing/2014/main" id="{3F0915A0-F256-0403-855B-44F399C21084}"/>
              </a:ext>
            </a:extLst>
          </p:cNvPr>
          <p:cNvPicPr>
            <a:picLocks noChangeAspect="1"/>
          </p:cNvPicPr>
          <p:nvPr/>
        </p:nvPicPr>
        <p:blipFill>
          <a:blip r:embed="rId2"/>
          <a:stretch>
            <a:fillRect/>
          </a:stretch>
        </p:blipFill>
        <p:spPr>
          <a:xfrm>
            <a:off x="9909229" y="371314"/>
            <a:ext cx="1905000" cy="1905000"/>
          </a:xfrm>
          <a:prstGeom prst="rect">
            <a:avLst/>
          </a:prstGeom>
        </p:spPr>
      </p:pic>
    </p:spTree>
    <p:extLst>
      <p:ext uri="{BB962C8B-B14F-4D97-AF65-F5344CB8AC3E}">
        <p14:creationId xmlns:p14="http://schemas.microsoft.com/office/powerpoint/2010/main" val="34112562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F7712-0B80-431C-4645-DE136A839A6B}"/>
              </a:ext>
            </a:extLst>
          </p:cNvPr>
          <p:cNvSpPr>
            <a:spLocks noGrp="1"/>
          </p:cNvSpPr>
          <p:nvPr>
            <p:ph type="title"/>
          </p:nvPr>
        </p:nvSpPr>
        <p:spPr/>
        <p:txBody>
          <a:bodyPr>
            <a:normAutofit/>
          </a:bodyPr>
          <a:lstStyle/>
          <a:p>
            <a:r>
              <a:rPr lang="en-GB" sz="5400">
                <a:solidFill>
                  <a:schemeClr val="tx1"/>
                </a:solidFill>
                <a:latin typeface="ADLaM Display"/>
                <a:ea typeface="ADLaM Display"/>
                <a:cs typeface="ADLaM Display"/>
              </a:rPr>
              <a:t>Conclusion</a:t>
            </a:r>
          </a:p>
        </p:txBody>
      </p:sp>
      <p:sp>
        <p:nvSpPr>
          <p:cNvPr id="4" name="TextBox 3">
            <a:extLst>
              <a:ext uri="{FF2B5EF4-FFF2-40B4-BE49-F238E27FC236}">
                <a16:creationId xmlns:a16="http://schemas.microsoft.com/office/drawing/2014/main" id="{58D29092-5F57-1FA5-2A9F-D50002AA27EE}"/>
              </a:ext>
            </a:extLst>
          </p:cNvPr>
          <p:cNvSpPr txBox="1"/>
          <p:nvPr/>
        </p:nvSpPr>
        <p:spPr>
          <a:xfrm>
            <a:off x="678494" y="2249466"/>
            <a:ext cx="8465506"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2400" b="0" i="0">
                <a:solidFill>
                  <a:srgbClr val="000000"/>
                </a:solidFill>
                <a:latin typeface="Arial"/>
                <a:cs typeface="Arial"/>
              </a:rPr>
              <a:t>Microsoft Teams can assist Ashford in enhancing collaboration by enabling employees to share updates immediately, by doing this they will be avoiding losing or </a:t>
            </a:r>
            <a:r>
              <a:rPr lang="en-GB" sz="2400">
                <a:solidFill>
                  <a:srgbClr val="000000"/>
                </a:solidFill>
                <a:latin typeface="Arial"/>
                <a:cs typeface="Arial"/>
              </a:rPr>
              <a:t>forgetting</a:t>
            </a:r>
            <a:r>
              <a:rPr lang="en-GB" sz="2400" b="0" i="0">
                <a:solidFill>
                  <a:srgbClr val="000000"/>
                </a:solidFill>
                <a:latin typeface="Arial"/>
                <a:cs typeface="Arial"/>
              </a:rPr>
              <a:t> information and preventing any staff member by doing duplicate duties. It can also foster improved collaboration and assist staff in operating more effectively. We suggest that Ashford adopt Microsoft Teams as the primary channel for employee communication and daily briefings.</a:t>
            </a:r>
            <a:r>
              <a:rPr sz="2400" b="0" i="0">
                <a:solidFill>
                  <a:srgbClr val="000000"/>
                </a:solidFill>
                <a:latin typeface="Arial"/>
                <a:ea typeface="Aptos"/>
                <a:cs typeface="Arial"/>
              </a:rPr>
              <a:t> </a:t>
            </a:r>
            <a:endParaRPr lang="en-GB" sz="2400">
              <a:latin typeface="Arial"/>
              <a:cs typeface="Arial"/>
            </a:endParaRPr>
          </a:p>
          <a:p>
            <a:pPr algn="ctr"/>
            <a:endParaRPr lang="en-GB" sz="2400"/>
          </a:p>
        </p:txBody>
      </p:sp>
      <p:pic>
        <p:nvPicPr>
          <p:cNvPr id="6" name="Picture 5" descr="A logo for a community care service&#10;&#10;AI-generated content may be incorrect.">
            <a:extLst>
              <a:ext uri="{FF2B5EF4-FFF2-40B4-BE49-F238E27FC236}">
                <a16:creationId xmlns:a16="http://schemas.microsoft.com/office/drawing/2014/main" id="{7F69F65C-D373-6FA6-56FF-47584CC01584}"/>
              </a:ext>
            </a:extLst>
          </p:cNvPr>
          <p:cNvPicPr>
            <a:picLocks noChangeAspect="1"/>
          </p:cNvPicPr>
          <p:nvPr/>
        </p:nvPicPr>
        <p:blipFill>
          <a:blip r:embed="rId2"/>
          <a:stretch>
            <a:fillRect/>
          </a:stretch>
        </p:blipFill>
        <p:spPr>
          <a:xfrm>
            <a:off x="9909229" y="371314"/>
            <a:ext cx="1905000" cy="1905000"/>
          </a:xfrm>
          <a:prstGeom prst="rect">
            <a:avLst/>
          </a:prstGeom>
        </p:spPr>
      </p:pic>
    </p:spTree>
    <p:extLst>
      <p:ext uri="{BB962C8B-B14F-4D97-AF65-F5344CB8AC3E}">
        <p14:creationId xmlns:p14="http://schemas.microsoft.com/office/powerpoint/2010/main" val="9707233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9196A-C693-6CA1-40C6-2D0FDAB55B10}"/>
              </a:ext>
            </a:extLst>
          </p:cNvPr>
          <p:cNvSpPr>
            <a:spLocks noGrp="1"/>
          </p:cNvSpPr>
          <p:nvPr>
            <p:ph type="title"/>
          </p:nvPr>
        </p:nvSpPr>
        <p:spPr/>
        <p:txBody>
          <a:bodyPr>
            <a:normAutofit/>
          </a:bodyPr>
          <a:lstStyle/>
          <a:p>
            <a:r>
              <a:rPr lang="en-GB" sz="5400">
                <a:solidFill>
                  <a:schemeClr val="tx1"/>
                </a:solidFill>
                <a:latin typeface="ADLaM Display"/>
                <a:ea typeface="ADLaM Display"/>
                <a:cs typeface="ADLaM Display"/>
              </a:rPr>
              <a:t>References</a:t>
            </a:r>
          </a:p>
        </p:txBody>
      </p:sp>
      <p:sp>
        <p:nvSpPr>
          <p:cNvPr id="3" name="Content Placeholder 2">
            <a:extLst>
              <a:ext uri="{FF2B5EF4-FFF2-40B4-BE49-F238E27FC236}">
                <a16:creationId xmlns:a16="http://schemas.microsoft.com/office/drawing/2014/main" id="{B99CF3AC-5FCE-204D-FCB6-115D35F6402D}"/>
              </a:ext>
            </a:extLst>
          </p:cNvPr>
          <p:cNvSpPr>
            <a:spLocks noGrp="1"/>
          </p:cNvSpPr>
          <p:nvPr>
            <p:ph idx="1"/>
          </p:nvPr>
        </p:nvSpPr>
        <p:spPr/>
        <p:txBody>
          <a:bodyPr vert="horz" lIns="91440" tIns="45720" rIns="91440" bIns="45720" rtlCol="0" anchor="t">
            <a:normAutofit/>
          </a:bodyPr>
          <a:lstStyle/>
          <a:p>
            <a:pPr marL="0" indent="0">
              <a:buNone/>
            </a:pPr>
            <a:r>
              <a:rPr lang="en-GB" sz="1100">
                <a:latin typeface="Arial"/>
                <a:cs typeface="Arial"/>
              </a:rPr>
              <a:t>Abdallah, A.A., </a:t>
            </a:r>
            <a:r>
              <a:rPr lang="en-GB" sz="1100" err="1">
                <a:latin typeface="Arial"/>
                <a:cs typeface="Arial"/>
              </a:rPr>
              <a:t>Shaawat</a:t>
            </a:r>
            <a:r>
              <a:rPr lang="en-GB" sz="1100">
                <a:latin typeface="Arial"/>
                <a:cs typeface="Arial"/>
              </a:rPr>
              <a:t>, M.E. and Almohassen, A.S. (2023) ‘Causes of miscommunication leading to project delays and low work quality in the construction industry of Saudi Arabia’, </a:t>
            </a:r>
            <a:r>
              <a:rPr lang="en-GB" sz="1100" i="1">
                <a:latin typeface="Arial"/>
                <a:cs typeface="Arial"/>
              </a:rPr>
              <a:t>Ain Shams Engineering Journal</a:t>
            </a:r>
            <a:r>
              <a:rPr lang="en-GB" sz="1100">
                <a:latin typeface="Arial"/>
                <a:cs typeface="Arial"/>
              </a:rPr>
              <a:t>, 15(3), p. 102447. Available at: </a:t>
            </a:r>
            <a:r>
              <a:rPr lang="en-GB" sz="1100">
                <a:latin typeface="Arial"/>
                <a:cs typeface="Arial"/>
                <a:hlinkClick r:id="rId2"/>
              </a:rPr>
              <a:t>https://doi.org/10.1016/j.asej.2023.102447</a:t>
            </a:r>
            <a:r>
              <a:rPr lang="en-GB" sz="1100">
                <a:latin typeface="Arial"/>
                <a:cs typeface="Arial"/>
              </a:rPr>
              <a:t>.</a:t>
            </a:r>
          </a:p>
          <a:p>
            <a:pPr marL="0" indent="0">
              <a:buNone/>
            </a:pPr>
            <a:r>
              <a:rPr lang="en-GB" sz="1100">
                <a:latin typeface="Arial"/>
                <a:cs typeface="Arial"/>
              </a:rPr>
              <a:t>Chaushi, B.A., </a:t>
            </a:r>
            <a:r>
              <a:rPr lang="en-GB" sz="1100" err="1">
                <a:latin typeface="Arial"/>
                <a:cs typeface="Arial"/>
              </a:rPr>
              <a:t>Nastovska</a:t>
            </a:r>
            <a:r>
              <a:rPr lang="en-GB" sz="1100">
                <a:latin typeface="Arial"/>
                <a:cs typeface="Arial"/>
              </a:rPr>
              <a:t>, M. and </a:t>
            </a:r>
            <a:r>
              <a:rPr lang="en-GB" sz="1100" err="1">
                <a:latin typeface="Arial"/>
                <a:cs typeface="Arial"/>
              </a:rPr>
              <a:t>Kurtishi</a:t>
            </a:r>
            <a:r>
              <a:rPr lang="en-GB" sz="1100">
                <a:latin typeface="Arial"/>
                <a:cs typeface="Arial"/>
              </a:rPr>
              <a:t>, T.V. (2024) </a:t>
            </a:r>
            <a:r>
              <a:rPr lang="en-GB" sz="1100" i="1">
                <a:latin typeface="Arial"/>
                <a:cs typeface="Arial"/>
              </a:rPr>
              <a:t>MS teams for virtual collaboration -an overview</a:t>
            </a:r>
            <a:r>
              <a:rPr lang="en-GB" sz="1100">
                <a:latin typeface="Arial"/>
                <a:cs typeface="Arial"/>
              </a:rPr>
              <a:t>, </a:t>
            </a:r>
            <a:r>
              <a:rPr lang="en-GB" sz="1100" i="1">
                <a:latin typeface="Arial"/>
                <a:cs typeface="Arial"/>
              </a:rPr>
              <a:t>Researchgate.net</a:t>
            </a:r>
            <a:r>
              <a:rPr lang="en-GB" sz="1100">
                <a:latin typeface="Arial"/>
                <a:cs typeface="Arial"/>
              </a:rPr>
              <a:t>. Available at: </a:t>
            </a:r>
            <a:r>
              <a:rPr lang="en-GB" sz="1100">
                <a:latin typeface="Arial"/>
                <a:cs typeface="Arial"/>
                <a:hlinkClick r:id="rId3"/>
              </a:rPr>
              <a:t>https://www.researchgate.net/publication/383862857_MS_Teams_for_Virtual_Collaboration_-An_Overview</a:t>
            </a:r>
            <a:r>
              <a:rPr lang="en-GB" sz="1100">
                <a:latin typeface="Arial"/>
                <a:cs typeface="Arial"/>
              </a:rPr>
              <a:t> (Accessed: 8 October 2026).</a:t>
            </a:r>
          </a:p>
          <a:p>
            <a:pPr marL="0" indent="0">
              <a:buNone/>
            </a:pPr>
            <a:r>
              <a:rPr lang="en-GB" sz="1100" err="1">
                <a:latin typeface="Arial"/>
                <a:cs typeface="Arial"/>
              </a:rPr>
              <a:t>lg_admin</a:t>
            </a:r>
            <a:r>
              <a:rPr lang="en-GB" sz="1100">
                <a:latin typeface="Arial"/>
                <a:cs typeface="Arial"/>
              </a:rPr>
              <a:t> (2019) </a:t>
            </a:r>
            <a:r>
              <a:rPr lang="en-GB" sz="1100" i="1">
                <a:latin typeface="Arial"/>
                <a:cs typeface="Arial"/>
              </a:rPr>
              <a:t>Microsoft teams for business: Benefits, challenges &amp; IT support solutions</a:t>
            </a:r>
            <a:r>
              <a:rPr lang="en-GB" sz="1100">
                <a:latin typeface="Arial"/>
                <a:cs typeface="Arial"/>
              </a:rPr>
              <a:t>, </a:t>
            </a:r>
            <a:r>
              <a:rPr lang="en-GB" sz="1100" i="1">
                <a:latin typeface="Arial"/>
                <a:cs typeface="Arial"/>
              </a:rPr>
              <a:t>Louisville Geek</a:t>
            </a:r>
            <a:r>
              <a:rPr lang="en-GB" sz="1100">
                <a:latin typeface="Arial"/>
                <a:cs typeface="Arial"/>
              </a:rPr>
              <a:t>. Available at: </a:t>
            </a:r>
            <a:r>
              <a:rPr lang="en-GB" sz="1100">
                <a:latin typeface="Arial"/>
                <a:cs typeface="Arial"/>
                <a:hlinkClick r:id="rId4"/>
              </a:rPr>
              <a:t>https://louisvillegeek.com/news/microsoft-teams-benefits-it-support-managed-services/</a:t>
            </a:r>
            <a:r>
              <a:rPr lang="en-GB" sz="1100">
                <a:latin typeface="Arial"/>
                <a:cs typeface="Arial"/>
              </a:rPr>
              <a:t> (Accessed: 9 October 2026).</a:t>
            </a:r>
          </a:p>
          <a:p>
            <a:pPr marL="0" indent="0">
              <a:buNone/>
            </a:pPr>
            <a:r>
              <a:rPr lang="en-GB" sz="1100">
                <a:latin typeface="Arial"/>
                <a:cs typeface="Arial"/>
              </a:rPr>
              <a:t>Lucy (2026) </a:t>
            </a:r>
            <a:r>
              <a:rPr lang="en-GB" sz="1100" i="1">
                <a:latin typeface="Arial"/>
                <a:cs typeface="Arial"/>
              </a:rPr>
              <a:t>Microsoft teams training for employees: Beyond the basics</a:t>
            </a:r>
            <a:r>
              <a:rPr lang="en-GB" sz="1100">
                <a:latin typeface="Arial"/>
                <a:cs typeface="Arial"/>
              </a:rPr>
              <a:t>, </a:t>
            </a:r>
            <a:r>
              <a:rPr lang="en-GB" sz="1100" i="1">
                <a:latin typeface="Arial"/>
                <a:cs typeface="Arial"/>
              </a:rPr>
              <a:t>Staff Skills academy+</a:t>
            </a:r>
            <a:r>
              <a:rPr lang="en-GB" sz="1100">
                <a:latin typeface="Arial"/>
                <a:cs typeface="Arial"/>
              </a:rPr>
              <a:t>. Available at: </a:t>
            </a:r>
            <a:r>
              <a:rPr lang="en-GB" sz="1100">
                <a:latin typeface="Arial"/>
                <a:cs typeface="Arial"/>
                <a:hlinkClick r:id="rId5"/>
              </a:rPr>
              <a:t>https://staffskillsacademy.co.uk/blog/microsoft-teams-training-for-employees-beyond-the-basics/</a:t>
            </a:r>
            <a:r>
              <a:rPr lang="en-GB" sz="1100">
                <a:latin typeface="Arial"/>
                <a:cs typeface="Arial"/>
              </a:rPr>
              <a:t> (Accessed: 9 October 2026).</a:t>
            </a:r>
          </a:p>
          <a:p>
            <a:pPr marL="0" indent="0">
              <a:buNone/>
            </a:pPr>
            <a:r>
              <a:rPr lang="en-GB" sz="1100">
                <a:latin typeface="Arial"/>
                <a:cs typeface="Arial"/>
              </a:rPr>
              <a:t>Melati, R. (2025) ‘Analysis of the advantages of Microsoft teams as a corporate communication tool in supporting employee performance’, </a:t>
            </a:r>
            <a:r>
              <a:rPr lang="en-GB" sz="1100" i="1" err="1">
                <a:latin typeface="Arial"/>
                <a:cs typeface="Arial"/>
              </a:rPr>
              <a:t>Eduvest</a:t>
            </a:r>
            <a:r>
              <a:rPr lang="en-GB" sz="1100" i="1">
                <a:latin typeface="Arial"/>
                <a:cs typeface="Arial"/>
              </a:rPr>
              <a:t> - Journal of Universal Studies</a:t>
            </a:r>
            <a:r>
              <a:rPr lang="en-GB" sz="1100">
                <a:latin typeface="Arial"/>
                <a:cs typeface="Arial"/>
              </a:rPr>
              <a:t>, 5(3), pp. 2893–2899. Available at: </a:t>
            </a:r>
            <a:r>
              <a:rPr lang="en-GB" sz="1100">
                <a:latin typeface="Arial"/>
                <a:cs typeface="Arial"/>
                <a:hlinkClick r:id="rId6"/>
              </a:rPr>
              <a:t>https://doi.org/10.59188/eduvest.v5i3.50900</a:t>
            </a:r>
            <a:r>
              <a:rPr lang="en-GB" sz="1100">
                <a:latin typeface="Arial"/>
                <a:cs typeface="Arial"/>
              </a:rPr>
              <a:t>.</a:t>
            </a:r>
          </a:p>
          <a:p>
            <a:pPr marL="0" indent="0">
              <a:buNone/>
            </a:pPr>
            <a:r>
              <a:rPr lang="en-GB" sz="1100">
                <a:latin typeface="Arial"/>
                <a:cs typeface="Arial"/>
              </a:rPr>
              <a:t>Priority Pixels (2020) </a:t>
            </a:r>
            <a:r>
              <a:rPr lang="en-GB" sz="1100" i="1">
                <a:latin typeface="Arial"/>
                <a:cs typeface="Arial"/>
              </a:rPr>
              <a:t>Using Microsoft teams effectively</a:t>
            </a:r>
            <a:r>
              <a:rPr lang="en-GB" sz="1100">
                <a:latin typeface="Arial"/>
                <a:cs typeface="Arial"/>
              </a:rPr>
              <a:t>, </a:t>
            </a:r>
            <a:r>
              <a:rPr lang="en-GB" sz="1100" i="1">
                <a:latin typeface="Arial"/>
                <a:cs typeface="Arial"/>
              </a:rPr>
              <a:t>Quality Improvement - ELFT</a:t>
            </a:r>
            <a:r>
              <a:rPr lang="en-GB" sz="1100">
                <a:latin typeface="Arial"/>
                <a:cs typeface="Arial"/>
              </a:rPr>
              <a:t>. Available at: </a:t>
            </a:r>
            <a:r>
              <a:rPr lang="en-GB" sz="1100">
                <a:latin typeface="Arial"/>
                <a:cs typeface="Arial"/>
                <a:hlinkClick r:id="rId7"/>
              </a:rPr>
              <a:t>https://qi.elft.nhs.uk/stories/using-microsoft-teams-effectively</a:t>
            </a:r>
            <a:r>
              <a:rPr lang="en-GB" sz="1100">
                <a:latin typeface="Arial"/>
                <a:cs typeface="Arial"/>
              </a:rPr>
              <a:t> (Accessed: 9 October 2026).</a:t>
            </a:r>
            <a:endParaRPr lang="en-GB"/>
          </a:p>
          <a:p>
            <a:endParaRPr lang="en-GB"/>
          </a:p>
        </p:txBody>
      </p:sp>
      <p:pic>
        <p:nvPicPr>
          <p:cNvPr id="5" name="Picture 4" descr="A logo for a community care service&#10;&#10;AI-generated content may be incorrect.">
            <a:extLst>
              <a:ext uri="{FF2B5EF4-FFF2-40B4-BE49-F238E27FC236}">
                <a16:creationId xmlns:a16="http://schemas.microsoft.com/office/drawing/2014/main" id="{9E220C0B-8801-9D8B-CEC9-0CCEB7E4293C}"/>
              </a:ext>
            </a:extLst>
          </p:cNvPr>
          <p:cNvPicPr>
            <a:picLocks noChangeAspect="1"/>
          </p:cNvPicPr>
          <p:nvPr/>
        </p:nvPicPr>
        <p:blipFill>
          <a:blip r:embed="rId8"/>
          <a:stretch>
            <a:fillRect/>
          </a:stretch>
        </p:blipFill>
        <p:spPr>
          <a:xfrm>
            <a:off x="9909229" y="371314"/>
            <a:ext cx="1905000" cy="1905000"/>
          </a:xfrm>
          <a:prstGeom prst="rect">
            <a:avLst/>
          </a:prstGeom>
        </p:spPr>
      </p:pic>
    </p:spTree>
    <p:extLst>
      <p:ext uri="{BB962C8B-B14F-4D97-AF65-F5344CB8AC3E}">
        <p14:creationId xmlns:p14="http://schemas.microsoft.com/office/powerpoint/2010/main" val="20683255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logo for a community care service&#10;&#10;AI-generated content may be incorrect.">
            <a:extLst>
              <a:ext uri="{FF2B5EF4-FFF2-40B4-BE49-F238E27FC236}">
                <a16:creationId xmlns:a16="http://schemas.microsoft.com/office/drawing/2014/main" id="{212EF9AE-8364-FE1C-F636-4A7F50B676B0}"/>
              </a:ext>
            </a:extLst>
          </p:cNvPr>
          <p:cNvPicPr>
            <a:picLocks noChangeAspect="1"/>
          </p:cNvPicPr>
          <p:nvPr/>
        </p:nvPicPr>
        <p:blipFill>
          <a:blip r:embed="rId2"/>
          <a:stretch>
            <a:fillRect/>
          </a:stretch>
        </p:blipFill>
        <p:spPr>
          <a:xfrm>
            <a:off x="9909229" y="371314"/>
            <a:ext cx="1905000" cy="1905000"/>
          </a:xfrm>
          <a:prstGeom prst="rect">
            <a:avLst/>
          </a:prstGeom>
        </p:spPr>
      </p:pic>
      <p:pic>
        <p:nvPicPr>
          <p:cNvPr id="7" name="Picture 6" descr="Blue Mark Question Stock Illustrations – 20,955 Blue Mark Question Stock  Illustrations, Vectors &amp; Clipart - Dreamstime">
            <a:extLst>
              <a:ext uri="{FF2B5EF4-FFF2-40B4-BE49-F238E27FC236}">
                <a16:creationId xmlns:a16="http://schemas.microsoft.com/office/drawing/2014/main" id="{69EBB436-70C4-24A3-30BD-BC98A18300E0}"/>
              </a:ext>
            </a:extLst>
          </p:cNvPr>
          <p:cNvPicPr>
            <a:picLocks noChangeAspect="1"/>
          </p:cNvPicPr>
          <p:nvPr/>
        </p:nvPicPr>
        <p:blipFill>
          <a:blip r:embed="rId3"/>
          <a:stretch>
            <a:fillRect/>
          </a:stretch>
        </p:blipFill>
        <p:spPr>
          <a:xfrm>
            <a:off x="-2540" y="139700"/>
            <a:ext cx="4450080" cy="5156200"/>
          </a:xfrm>
          <a:prstGeom prst="rect">
            <a:avLst/>
          </a:prstGeom>
        </p:spPr>
      </p:pic>
      <p:pic>
        <p:nvPicPr>
          <p:cNvPr id="8" name="Picture 7" descr="Thank You Blue Images – Browse 255,293 Stock Photos, Vectors, and Video |  Adobe Stock">
            <a:extLst>
              <a:ext uri="{FF2B5EF4-FFF2-40B4-BE49-F238E27FC236}">
                <a16:creationId xmlns:a16="http://schemas.microsoft.com/office/drawing/2014/main" id="{BB8F7C46-1DBA-CB19-EFC8-3DEC67D5DD7B}"/>
              </a:ext>
            </a:extLst>
          </p:cNvPr>
          <p:cNvPicPr>
            <a:picLocks noChangeAspect="1"/>
          </p:cNvPicPr>
          <p:nvPr/>
        </p:nvPicPr>
        <p:blipFill>
          <a:blip r:embed="rId4"/>
          <a:stretch>
            <a:fillRect/>
          </a:stretch>
        </p:blipFill>
        <p:spPr>
          <a:xfrm>
            <a:off x="4188460" y="3187700"/>
            <a:ext cx="6786880" cy="2603500"/>
          </a:xfrm>
          <a:prstGeom prst="rect">
            <a:avLst/>
          </a:prstGeom>
        </p:spPr>
      </p:pic>
    </p:spTree>
    <p:extLst>
      <p:ext uri="{BB962C8B-B14F-4D97-AF65-F5344CB8AC3E}">
        <p14:creationId xmlns:p14="http://schemas.microsoft.com/office/powerpoint/2010/main" val="334809606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11</Slides>
  <Notes>5</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Facet</vt:lpstr>
      <vt:lpstr>   DIGITAL SKILLS AND RESEARCH METHODS GROUP PRESENTATION </vt:lpstr>
      <vt:lpstr>INTRODUCTION</vt:lpstr>
      <vt:lpstr>PowerPoint Presentation</vt:lpstr>
      <vt:lpstr>PowerPoint Presentation</vt:lpstr>
      <vt:lpstr>Why use Teams?  </vt:lpstr>
      <vt:lpstr>How Does Microsoft Teams Improve Efficiency?</vt:lpstr>
      <vt:lpstr>Advantages and Disadvantages of Microsoft Teams</vt:lpstr>
      <vt:lpstr>Recommendation for Ashford:</vt:lpstr>
      <vt:lpstr>Conclusion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4</cp:revision>
  <dcterms:created xsi:type="dcterms:W3CDTF">2026-09-26T19:20:43Z</dcterms:created>
  <dcterms:modified xsi:type="dcterms:W3CDTF">2026-10-10T12:22:28Z</dcterms:modified>
</cp:coreProperties>
</file>