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4/10/2025</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4/10/2025</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CEA7D-AD68-A3D2-94CB-C0B033A14548}"/>
              </a:ext>
            </a:extLst>
          </p:cNvPr>
          <p:cNvSpPr>
            <a:spLocks noGrp="1"/>
          </p:cNvSpPr>
          <p:nvPr>
            <p:ph type="ctrTitle"/>
          </p:nvPr>
        </p:nvSpPr>
        <p:spPr>
          <a:xfrm>
            <a:off x="1520981" y="186520"/>
            <a:ext cx="8130013" cy="1760561"/>
          </a:xfrm>
        </p:spPr>
        <p:txBody>
          <a:bodyPr/>
          <a:lstStyle/>
          <a:p>
            <a:r>
              <a:rPr lang="en-GB" dirty="0">
                <a:latin typeface="Algerian" panose="04020705040A02060702" pitchFamily="82" charset="0"/>
              </a:rPr>
              <a:t>HOW to insert a hyperlink in PowerPoint</a:t>
            </a:r>
            <a:r>
              <a:rPr lang="en-GB" dirty="0"/>
              <a:t>.</a:t>
            </a:r>
          </a:p>
        </p:txBody>
      </p:sp>
      <p:sp>
        <p:nvSpPr>
          <p:cNvPr id="3" name="Subtitle 2">
            <a:extLst>
              <a:ext uri="{FF2B5EF4-FFF2-40B4-BE49-F238E27FC236}">
                <a16:creationId xmlns:a16="http://schemas.microsoft.com/office/drawing/2014/main" id="{67C0CE77-4854-B42C-6C99-1D2E178350E4}"/>
              </a:ext>
            </a:extLst>
          </p:cNvPr>
          <p:cNvSpPr>
            <a:spLocks noGrp="1"/>
          </p:cNvSpPr>
          <p:nvPr>
            <p:ph type="subTitle" idx="1"/>
          </p:nvPr>
        </p:nvSpPr>
        <p:spPr/>
        <p:txBody>
          <a:bodyPr/>
          <a:lstStyle/>
          <a:p>
            <a:r>
              <a:rPr lang="en-GB" dirty="0"/>
              <a:t>Produced by Gurkan Cankurt : 2427970</a:t>
            </a:r>
          </a:p>
        </p:txBody>
      </p:sp>
    </p:spTree>
    <p:extLst>
      <p:ext uri="{BB962C8B-B14F-4D97-AF65-F5344CB8AC3E}">
        <p14:creationId xmlns:p14="http://schemas.microsoft.com/office/powerpoint/2010/main" val="1743546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061611-265E-5033-9999-7415FCBCEFFF}"/>
              </a:ext>
            </a:extLst>
          </p:cNvPr>
          <p:cNvSpPr>
            <a:spLocks noGrp="1"/>
          </p:cNvSpPr>
          <p:nvPr>
            <p:ph idx="1"/>
          </p:nvPr>
        </p:nvSpPr>
        <p:spPr>
          <a:xfrm>
            <a:off x="932508" y="371194"/>
            <a:ext cx="9187602" cy="1176950"/>
          </a:xfrm>
        </p:spPr>
        <p:txBody>
          <a:bodyPr/>
          <a:lstStyle/>
          <a:p>
            <a:r>
              <a:rPr lang="en-GB" sz="2400" dirty="0"/>
              <a:t>In this assignment I will be giving step by step guides on how you will be able to insert and use a hyperlink within PowerPoint. </a:t>
            </a:r>
          </a:p>
          <a:p>
            <a:endParaRPr lang="en-GB" sz="2400" dirty="0"/>
          </a:p>
          <a:p>
            <a:endParaRPr lang="en-GB" dirty="0"/>
          </a:p>
        </p:txBody>
      </p:sp>
      <p:sp>
        <p:nvSpPr>
          <p:cNvPr id="4" name="TextBox 3">
            <a:extLst>
              <a:ext uri="{FF2B5EF4-FFF2-40B4-BE49-F238E27FC236}">
                <a16:creationId xmlns:a16="http://schemas.microsoft.com/office/drawing/2014/main" id="{1ABCC895-F84B-2AD5-1277-6AD2D9390653}"/>
              </a:ext>
            </a:extLst>
          </p:cNvPr>
          <p:cNvSpPr txBox="1"/>
          <p:nvPr/>
        </p:nvSpPr>
        <p:spPr>
          <a:xfrm>
            <a:off x="506995" y="1401706"/>
            <a:ext cx="5368704" cy="3416320"/>
          </a:xfrm>
          <a:prstGeom prst="rect">
            <a:avLst/>
          </a:prstGeom>
          <a:noFill/>
        </p:spPr>
        <p:txBody>
          <a:bodyPr wrap="square" rtlCol="0">
            <a:spAutoFit/>
          </a:bodyPr>
          <a:lstStyle/>
          <a:p>
            <a:r>
              <a:rPr lang="en-GB" dirty="0"/>
              <a:t>Step 1 – The very first step is to open or launch Microsoft PowerPoint and click on the presentation which they would like to add a hyperlink to. </a:t>
            </a:r>
          </a:p>
          <a:p>
            <a:endParaRPr lang="en-GB" dirty="0"/>
          </a:p>
          <a:p>
            <a:r>
              <a:rPr lang="en-GB" dirty="0"/>
              <a:t>Step 2 -  The second step is to select the text you want to turn into a hyperlink, the user will have to press the text, shape or even the image which the user will want to turn into a hyperlink.</a:t>
            </a:r>
          </a:p>
          <a:p>
            <a:endParaRPr lang="en-GB" dirty="0"/>
          </a:p>
          <a:p>
            <a:r>
              <a:rPr lang="en-GB" dirty="0"/>
              <a:t>Step 3 – The third step is to open the hyperlink dialog box and usually for windows once you press CTRL + K or hover over to the insert tap at the top left.  </a:t>
            </a:r>
          </a:p>
        </p:txBody>
      </p:sp>
      <p:pic>
        <p:nvPicPr>
          <p:cNvPr id="6" name="Picture 5">
            <a:extLst>
              <a:ext uri="{FF2B5EF4-FFF2-40B4-BE49-F238E27FC236}">
                <a16:creationId xmlns:a16="http://schemas.microsoft.com/office/drawing/2014/main" id="{1C780B7B-B713-CC9A-135E-59F4C64E4B14}"/>
              </a:ext>
            </a:extLst>
          </p:cNvPr>
          <p:cNvPicPr>
            <a:picLocks noChangeAspect="1"/>
          </p:cNvPicPr>
          <p:nvPr/>
        </p:nvPicPr>
        <p:blipFill>
          <a:blip r:embed="rId2"/>
          <a:srcRect l="33342" t="31551" r="33467" b="37822"/>
          <a:stretch/>
        </p:blipFill>
        <p:spPr>
          <a:xfrm>
            <a:off x="7678093" y="3767824"/>
            <a:ext cx="4046898" cy="2100404"/>
          </a:xfrm>
          <a:prstGeom prst="rect">
            <a:avLst/>
          </a:prstGeom>
        </p:spPr>
      </p:pic>
      <p:sp>
        <p:nvSpPr>
          <p:cNvPr id="7" name="Arrow: Right 6">
            <a:extLst>
              <a:ext uri="{FF2B5EF4-FFF2-40B4-BE49-F238E27FC236}">
                <a16:creationId xmlns:a16="http://schemas.microsoft.com/office/drawing/2014/main" id="{A0633882-7CF9-3A6F-ED31-49035A20461E}"/>
              </a:ext>
            </a:extLst>
          </p:cNvPr>
          <p:cNvSpPr/>
          <p:nvPr/>
        </p:nvSpPr>
        <p:spPr>
          <a:xfrm>
            <a:off x="6096000" y="3909516"/>
            <a:ext cx="1170240" cy="90851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DCCE03F8-40EC-4B52-6D54-3862EFCECCB7}"/>
              </a:ext>
            </a:extLst>
          </p:cNvPr>
          <p:cNvPicPr>
            <a:picLocks noChangeAspect="1"/>
          </p:cNvPicPr>
          <p:nvPr/>
        </p:nvPicPr>
        <p:blipFill>
          <a:blip r:embed="rId3"/>
          <a:stretch>
            <a:fillRect/>
          </a:stretch>
        </p:blipFill>
        <p:spPr>
          <a:xfrm>
            <a:off x="7985157" y="1034074"/>
            <a:ext cx="3432771" cy="1930934"/>
          </a:xfrm>
          <a:prstGeom prst="rect">
            <a:avLst/>
          </a:prstGeom>
        </p:spPr>
      </p:pic>
      <p:sp>
        <p:nvSpPr>
          <p:cNvPr id="10" name="Arrow: Right 9">
            <a:extLst>
              <a:ext uri="{FF2B5EF4-FFF2-40B4-BE49-F238E27FC236}">
                <a16:creationId xmlns:a16="http://schemas.microsoft.com/office/drawing/2014/main" id="{D78E6B7C-7CC0-33D3-FD44-EED8EE3B36E2}"/>
              </a:ext>
            </a:extLst>
          </p:cNvPr>
          <p:cNvSpPr/>
          <p:nvPr/>
        </p:nvSpPr>
        <p:spPr>
          <a:xfrm>
            <a:off x="5827491" y="1401707"/>
            <a:ext cx="1394234" cy="90851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798292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72226D3-ECDA-E355-E721-0B617916DB58}"/>
              </a:ext>
            </a:extLst>
          </p:cNvPr>
          <p:cNvSpPr txBox="1"/>
          <p:nvPr/>
        </p:nvSpPr>
        <p:spPr>
          <a:xfrm>
            <a:off x="211248" y="108643"/>
            <a:ext cx="5884752" cy="923330"/>
          </a:xfrm>
          <a:prstGeom prst="rect">
            <a:avLst/>
          </a:prstGeom>
          <a:noFill/>
        </p:spPr>
        <p:txBody>
          <a:bodyPr wrap="square" rtlCol="0">
            <a:spAutoFit/>
          </a:bodyPr>
          <a:lstStyle/>
          <a:p>
            <a:r>
              <a:rPr lang="en-GB" dirty="0"/>
              <a:t>Step 4 – Following on from the previous step the user will now have to insert the link ( URL ) to do this you'll need to select the link and copy it. </a:t>
            </a:r>
          </a:p>
        </p:txBody>
      </p:sp>
      <p:sp>
        <p:nvSpPr>
          <p:cNvPr id="5" name="TextBox 4">
            <a:extLst>
              <a:ext uri="{FF2B5EF4-FFF2-40B4-BE49-F238E27FC236}">
                <a16:creationId xmlns:a16="http://schemas.microsoft.com/office/drawing/2014/main" id="{9D9A456C-819F-11D7-38C9-73FBACB14EF4}"/>
              </a:ext>
            </a:extLst>
          </p:cNvPr>
          <p:cNvSpPr txBox="1"/>
          <p:nvPr/>
        </p:nvSpPr>
        <p:spPr>
          <a:xfrm>
            <a:off x="211248" y="1466661"/>
            <a:ext cx="5501489" cy="923330"/>
          </a:xfrm>
          <a:prstGeom prst="rect">
            <a:avLst/>
          </a:prstGeom>
          <a:noFill/>
        </p:spPr>
        <p:txBody>
          <a:bodyPr wrap="square" rtlCol="0">
            <a:spAutoFit/>
          </a:bodyPr>
          <a:lstStyle/>
          <a:p>
            <a:r>
              <a:rPr lang="en-GB" dirty="0"/>
              <a:t>Step 5 – After copying the URL link go back to the insert tab on the top left, click on link and copy paste the URL into the “ address “ section. </a:t>
            </a:r>
          </a:p>
        </p:txBody>
      </p:sp>
      <p:sp>
        <p:nvSpPr>
          <p:cNvPr id="8" name="Arrow: Right 7">
            <a:extLst>
              <a:ext uri="{FF2B5EF4-FFF2-40B4-BE49-F238E27FC236}">
                <a16:creationId xmlns:a16="http://schemas.microsoft.com/office/drawing/2014/main" id="{8F52BAFB-FC6D-7F92-CCD4-669EFD4D3BDF}"/>
              </a:ext>
            </a:extLst>
          </p:cNvPr>
          <p:cNvSpPr/>
          <p:nvPr/>
        </p:nvSpPr>
        <p:spPr>
          <a:xfrm>
            <a:off x="5842507" y="1466661"/>
            <a:ext cx="697116" cy="72427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8589185F-1004-EA97-3DDC-7EA0CB6597A6}"/>
              </a:ext>
            </a:extLst>
          </p:cNvPr>
          <p:cNvPicPr>
            <a:picLocks noChangeAspect="1"/>
          </p:cNvPicPr>
          <p:nvPr/>
        </p:nvPicPr>
        <p:blipFill>
          <a:blip r:embed="rId2"/>
          <a:srcRect l="45997" t="19576" r="19070" b="43737"/>
          <a:stretch/>
        </p:blipFill>
        <p:spPr>
          <a:xfrm>
            <a:off x="6865549" y="796705"/>
            <a:ext cx="4107251" cy="2426329"/>
          </a:xfrm>
          <a:prstGeom prst="rect">
            <a:avLst/>
          </a:prstGeom>
        </p:spPr>
      </p:pic>
      <p:sp>
        <p:nvSpPr>
          <p:cNvPr id="11" name="TextBox 10">
            <a:extLst>
              <a:ext uri="{FF2B5EF4-FFF2-40B4-BE49-F238E27FC236}">
                <a16:creationId xmlns:a16="http://schemas.microsoft.com/office/drawing/2014/main" id="{E56B04D2-5531-5B5F-ACCF-AE4293D8158D}"/>
              </a:ext>
            </a:extLst>
          </p:cNvPr>
          <p:cNvSpPr txBox="1"/>
          <p:nvPr/>
        </p:nvSpPr>
        <p:spPr>
          <a:xfrm>
            <a:off x="211248" y="3223034"/>
            <a:ext cx="5293259" cy="923330"/>
          </a:xfrm>
          <a:prstGeom prst="rect">
            <a:avLst/>
          </a:prstGeom>
          <a:noFill/>
        </p:spPr>
        <p:txBody>
          <a:bodyPr wrap="square" rtlCol="0">
            <a:spAutoFit/>
          </a:bodyPr>
          <a:lstStyle/>
          <a:p>
            <a:r>
              <a:rPr lang="en-GB" dirty="0"/>
              <a:t>Step 6 – once you’ve added the link into the address section you can click “ Ok “ at the bottom right to confirm and insert the hyperlink. </a:t>
            </a:r>
          </a:p>
        </p:txBody>
      </p:sp>
      <p:sp>
        <p:nvSpPr>
          <p:cNvPr id="13" name="TextBox 12">
            <a:extLst>
              <a:ext uri="{FF2B5EF4-FFF2-40B4-BE49-F238E27FC236}">
                <a16:creationId xmlns:a16="http://schemas.microsoft.com/office/drawing/2014/main" id="{35B0A025-D2C7-3AA0-CCA5-B002C00F5ADC}"/>
              </a:ext>
            </a:extLst>
          </p:cNvPr>
          <p:cNvSpPr txBox="1"/>
          <p:nvPr/>
        </p:nvSpPr>
        <p:spPr>
          <a:xfrm>
            <a:off x="211248" y="4667062"/>
            <a:ext cx="4786265" cy="1477328"/>
          </a:xfrm>
          <a:prstGeom prst="rect">
            <a:avLst/>
          </a:prstGeom>
          <a:noFill/>
        </p:spPr>
        <p:txBody>
          <a:bodyPr wrap="square" rtlCol="0">
            <a:spAutoFit/>
          </a:bodyPr>
          <a:lstStyle/>
          <a:p>
            <a:r>
              <a:rPr lang="en-GB" dirty="0"/>
              <a:t>Step 7 – the last and final step would be to test the hyperlink and make sure its working, to do this you can enter slide show mode and click on the hyperlink and ensure that it operates and opens correctly. </a:t>
            </a:r>
          </a:p>
        </p:txBody>
      </p:sp>
    </p:spTree>
    <p:extLst>
      <p:ext uri="{BB962C8B-B14F-4D97-AF65-F5344CB8AC3E}">
        <p14:creationId xmlns:p14="http://schemas.microsoft.com/office/powerpoint/2010/main" val="8549024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9C4DBF88080B948BDB8376217054C6E" ma:contentTypeVersion="4" ma:contentTypeDescription="Create a new document." ma:contentTypeScope="" ma:versionID="69de3d5b6cc7a05453adc0b715c78f30">
  <xsd:schema xmlns:xsd="http://www.w3.org/2001/XMLSchema" xmlns:xs="http://www.w3.org/2001/XMLSchema" xmlns:p="http://schemas.microsoft.com/office/2006/metadata/properties" xmlns:ns3="dd86abe3-ec21-467e-8687-9d211c569818" targetNamespace="http://schemas.microsoft.com/office/2006/metadata/properties" ma:root="true" ma:fieldsID="895855211b914d889b5460c3b4a052a5" ns3:_="">
    <xsd:import namespace="dd86abe3-ec21-467e-8687-9d211c56981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86abe3-ec21-467e-8687-9d211c56981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2B652BC-CB2B-433D-B468-D0A16556E5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86abe3-ec21-467e-8687-9d211c5698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690D73-7035-4029-9C27-B7A3629A57C3}">
  <ds:schemaRefs>
    <ds:schemaRef ds:uri="http://schemas.microsoft.com/sharepoint/v3/contenttype/forms"/>
  </ds:schemaRefs>
</ds:datastoreItem>
</file>

<file path=customXml/itemProps3.xml><?xml version="1.0" encoding="utf-8"?>
<ds:datastoreItem xmlns:ds="http://schemas.openxmlformats.org/officeDocument/2006/customXml" ds:itemID="{5D09E511-54CE-431D-B057-059C760B303C}">
  <ds:schemaRefs>
    <ds:schemaRef ds:uri="http://schemas.microsoft.com/office/2006/documentManagement/types"/>
    <ds:schemaRef ds:uri="http://purl.org/dc/elements/1.1/"/>
    <ds:schemaRef ds:uri="http://schemas.microsoft.com/office/infopath/2007/PartnerControls"/>
    <ds:schemaRef ds:uri="http://purl.org/dc/dcmitype/"/>
    <ds:schemaRef ds:uri="http://www.w3.org/XML/1998/namespace"/>
    <ds:schemaRef ds:uri="http://purl.org/dc/terms/"/>
    <ds:schemaRef ds:uri="http://schemas.openxmlformats.org/package/2006/metadata/core-properties"/>
    <ds:schemaRef ds:uri="dd86abe3-ec21-467e-8687-9d211c569818"/>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50</TotalTime>
  <Words>288</Words>
  <Application>Microsoft Office PowerPoint</Application>
  <PresentationFormat>Widescreen</PresentationFormat>
  <Paragraphs>12</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Algerian</vt:lpstr>
      <vt:lpstr>Arial</vt:lpstr>
      <vt:lpstr>Calibri</vt:lpstr>
      <vt:lpstr>Calibri Light</vt:lpstr>
      <vt:lpstr>Celestial</vt:lpstr>
      <vt:lpstr>HOW to insert a hyperlink in PowerPoint.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Gurkan Cankurt (2427970)</dc:creator>
  <cp:lastModifiedBy>Gurkan Cankurt (2427970)</cp:lastModifiedBy>
  <cp:revision>1</cp:revision>
  <dcterms:created xsi:type="dcterms:W3CDTF">2025-04-10T12:17:20Z</dcterms:created>
  <dcterms:modified xsi:type="dcterms:W3CDTF">2025-04-10T13:07:30Z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0x01010059C4DBF88080B948BDB8376217054C6E</vt:lpwstr>
  </property>
</Properties>
</file>