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65" r:id="rId4"/>
    <p:sldId id="266" r:id="rId5"/>
    <p:sldId id="259" r:id="rId6"/>
    <p:sldId id="267" r:id="rId7"/>
    <p:sldId id="268" r:id="rId8"/>
    <p:sldId id="269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08DECE-C2C2-46F6-B07F-67A79149E8FB}" v="54" dt="2021-11-08T22:04:08.2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29" autoAdjust="0"/>
    <p:restoredTop sz="94660"/>
  </p:normalViewPr>
  <p:slideViewPr>
    <p:cSldViewPr snapToGrid="0">
      <p:cViewPr varScale="1">
        <p:scale>
          <a:sx n="67" d="100"/>
          <a:sy n="67" d="100"/>
        </p:scale>
        <p:origin x="90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hadur singh" userId="8fd30dbb10497e0f" providerId="LiveId" clId="{4D08DECE-C2C2-46F6-B07F-67A79149E8FB}"/>
    <pc:docChg chg="undo redo custSel modSld">
      <pc:chgData name="bahadur singh" userId="8fd30dbb10497e0f" providerId="LiveId" clId="{4D08DECE-C2C2-46F6-B07F-67A79149E8FB}" dt="2021-11-08T22:11:03.914" v="1789" actId="20577"/>
      <pc:docMkLst>
        <pc:docMk/>
      </pc:docMkLst>
      <pc:sldChg chg="addSp delSp modSp mod setBg delDesignElem">
        <pc:chgData name="bahadur singh" userId="8fd30dbb10497e0f" providerId="LiveId" clId="{4D08DECE-C2C2-46F6-B07F-67A79149E8FB}" dt="2021-11-08T22:04:53.583" v="1654" actId="26606"/>
        <pc:sldMkLst>
          <pc:docMk/>
          <pc:sldMk cId="2911221072" sldId="256"/>
        </pc:sldMkLst>
        <pc:spChg chg="mod ord">
          <ac:chgData name="bahadur singh" userId="8fd30dbb10497e0f" providerId="LiveId" clId="{4D08DECE-C2C2-46F6-B07F-67A79149E8FB}" dt="2021-11-08T22:04:53.583" v="1654" actId="26606"/>
          <ac:spMkLst>
            <pc:docMk/>
            <pc:sldMk cId="2911221072" sldId="256"/>
            <ac:spMk id="2" creationId="{004BAD74-C331-4A4E-BB0F-FAB1948CD973}"/>
          </ac:spMkLst>
        </pc:spChg>
        <pc:spChg chg="mod">
          <ac:chgData name="bahadur singh" userId="8fd30dbb10497e0f" providerId="LiveId" clId="{4D08DECE-C2C2-46F6-B07F-67A79149E8FB}" dt="2021-11-08T22:04:53.583" v="1654" actId="26606"/>
          <ac:spMkLst>
            <pc:docMk/>
            <pc:sldMk cId="2911221072" sldId="256"/>
            <ac:spMk id="3" creationId="{5D81C45C-3108-4C24-B135-F2B435CECC37}"/>
          </ac:spMkLst>
        </pc:spChg>
        <pc:spChg chg="add del">
          <ac:chgData name="bahadur singh" userId="8fd30dbb10497e0f" providerId="LiveId" clId="{4D08DECE-C2C2-46F6-B07F-67A79149E8FB}" dt="2021-11-08T20:23:50.692" v="18" actId="26606"/>
          <ac:spMkLst>
            <pc:docMk/>
            <pc:sldMk cId="2911221072" sldId="256"/>
            <ac:spMk id="5" creationId="{907EF6B7-1338-4443-8C46-6A318D952DFD}"/>
          </ac:spMkLst>
        </pc:spChg>
        <pc:spChg chg="add del">
          <ac:chgData name="bahadur singh" userId="8fd30dbb10497e0f" providerId="LiveId" clId="{4D08DECE-C2C2-46F6-B07F-67A79149E8FB}" dt="2021-11-08T20:23:50.692" v="18" actId="26606"/>
          <ac:spMkLst>
            <pc:docMk/>
            <pc:sldMk cId="2911221072" sldId="256"/>
            <ac:spMk id="6" creationId="{DAAE4CDD-124C-4DCF-9584-B6033B545DD5}"/>
          </ac:spMkLst>
        </pc:spChg>
        <pc:spChg chg="add del">
          <ac:chgData name="bahadur singh" userId="8fd30dbb10497e0f" providerId="LiveId" clId="{4D08DECE-C2C2-46F6-B07F-67A79149E8FB}" dt="2021-11-08T20:23:50.692" v="18" actId="26606"/>
          <ac:spMkLst>
            <pc:docMk/>
            <pc:sldMk cId="2911221072" sldId="256"/>
            <ac:spMk id="7" creationId="{081E4A58-353D-44AE-B2FC-2A74E2E400F7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8" creationId="{88294908-8B00-4F58-BBBA-20F71A40AA9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9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10" creationId="{4364C879-1404-4203-8E9D-CC5DE0A621A2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11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12" creationId="{84617302-4B0D-4351-A6BB-6F0930D943AC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13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14" creationId="{DA2C7802-C2E0-4218-8F89-8DD7CCD2CD1C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15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16" creationId="{A6D7111A-21E5-4EE9-8A78-10E5530F0116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17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18" creationId="{A3969E80-A77B-49FC-9122-D89AFD5EE118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19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20" creationId="{1849CA57-76BD-4CF2-80BA-D7A46A01B7B1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21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22" creationId="{35E9085E-E730-4768-83D4-6CB7E9897153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23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24" creationId="{973272FE-A474-4CAE-8CA2-BCC8B476C3F4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25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26" creationId="{E07981EA-05A6-437C-88D7-B377B92B031D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27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28" creationId="{15E3C750-986E-4769-B1AE-49289FBEE757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29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0" creationId="{09588DA8-065E-4F6F-8EFD-43104AB2E0CF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1" creationId="{C4285719-470E-454C-AF62-8323075F1F5B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2" creationId="{CD9FE4EF-C4D8-49A0-B2FF-81D8DB7D8A24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3" creationId="{4300840D-0A0B-4512-BACA-B439D5B9C57C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4" creationId="{D2B78728-A580-49A7-84F9-6EF6F583ADE0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5" creationId="{38FAA1A1-D861-433F-88FA-1E9D6FD31D11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6" creationId="{8D71EDA1-87BF-4D5D-AB79-F346FD19278A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37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38" creationId="{6F5A5072-7B47-4D32-B52A-4EBBF590B8A5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39" creationId="{9715DAF0-AE1B-46C9-8A6B-DB2AA05AB91D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40" creationId="{6016219D-510E-4184-9090-6D5578A87BD1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41" creationId="{AFF4A713-7B75-4B21-90D7-5AB19547C728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42" creationId="{DC631C0B-6DA6-4E57-8231-CE32B3434A7E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43" creationId="{C29501E6-A978-4A61-9689-9085AF97A53A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44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45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46" creationId="{88294908-8B00-4F58-BBBA-20F71A40AA9E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47" creationId="{46D6306C-ED4F-4AAE-B4A5-EEA6AFAD726E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48" creationId="{0EC5361D-F897-4856-B945-0455A365EB24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49" creationId="{4508C0C5-2268-42B5-B3C8-4D0899E05F8C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50" creationId="{141ACBDB-38F8-4B34-8183-BD95B4E55A62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51" creationId="{DE00DB52-3455-4E2F-867B-A6D0516E175B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52" creationId="{9E914C83-E0D8-4953-92D5-169D28CB43AE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53" creationId="{3512E083-F550-46AF-8490-767ECFD00CB7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54" creationId="{4364C879-1404-4203-8E9D-CC5DE0A621A2}"/>
          </ac:spMkLst>
        </pc:spChg>
        <pc:spChg chg="add del">
          <ac:chgData name="bahadur singh" userId="8fd30dbb10497e0f" providerId="LiveId" clId="{4D08DECE-C2C2-46F6-B07F-67A79149E8FB}" dt="2021-11-08T21:33:28.754" v="748" actId="26606"/>
          <ac:spMkLst>
            <pc:docMk/>
            <pc:sldMk cId="2911221072" sldId="256"/>
            <ac:spMk id="55" creationId="{5C8908E2-EE49-44D2-9428-A28D2312A8D5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57" creationId="{84617302-4B0D-4351-A6BB-6F0930D943AC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58" creationId="{DA2C7802-C2E0-4218-8F89-8DD7CCD2CD1C}"/>
          </ac:spMkLst>
        </pc:spChg>
        <pc:spChg chg="add del">
          <ac:chgData name="bahadur singh" userId="8fd30dbb10497e0f" providerId="LiveId" clId="{4D08DECE-C2C2-46F6-B07F-67A79149E8FB}" dt="2021-11-08T21:33:28.754" v="748" actId="26606"/>
          <ac:spMkLst>
            <pc:docMk/>
            <pc:sldMk cId="2911221072" sldId="256"/>
            <ac:spMk id="59" creationId="{BD92035A-AA2F-4CD8-A556-1CE8BDEC75BD}"/>
          </ac:spMkLst>
        </pc:spChg>
        <pc:spChg chg="add del">
          <ac:chgData name="bahadur singh" userId="8fd30dbb10497e0f" providerId="LiveId" clId="{4D08DECE-C2C2-46F6-B07F-67A79149E8FB}" dt="2021-11-08T21:33:28.754" v="748" actId="26606"/>
          <ac:spMkLst>
            <pc:docMk/>
            <pc:sldMk cId="2911221072" sldId="256"/>
            <ac:spMk id="60" creationId="{ED888B23-07FA-482A-96DF-47E31AF1A603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61" creationId="{A6D7111A-21E5-4EE9-8A78-10E5530F0116}"/>
          </ac:spMkLst>
        </pc:spChg>
        <pc:spChg chg="add del">
          <ac:chgData name="bahadur singh" userId="8fd30dbb10497e0f" providerId="LiveId" clId="{4D08DECE-C2C2-46F6-B07F-67A79149E8FB}" dt="2021-11-08T21:33:59.015" v="750" actId="26606"/>
          <ac:spMkLst>
            <pc:docMk/>
            <pc:sldMk cId="2911221072" sldId="256"/>
            <ac:spMk id="62" creationId="{B775CD93-9DF2-48CB-9F57-1BCA9A46C7FA}"/>
          </ac:spMkLst>
        </pc:spChg>
        <pc:spChg chg="add del">
          <ac:chgData name="bahadur singh" userId="8fd30dbb10497e0f" providerId="LiveId" clId="{4D08DECE-C2C2-46F6-B07F-67A79149E8FB}" dt="2021-11-08T21:33:59.015" v="750" actId="26606"/>
          <ac:spMkLst>
            <pc:docMk/>
            <pc:sldMk cId="2911221072" sldId="256"/>
            <ac:spMk id="63" creationId="{6166C6D1-23AC-49C4-BA07-238E4E9F8CEB}"/>
          </ac:spMkLst>
        </pc:spChg>
        <pc:spChg chg="add del">
          <ac:chgData name="bahadur singh" userId="8fd30dbb10497e0f" providerId="LiveId" clId="{4D08DECE-C2C2-46F6-B07F-67A79149E8FB}" dt="2021-11-08T21:33:59.015" v="750" actId="26606"/>
          <ac:spMkLst>
            <pc:docMk/>
            <pc:sldMk cId="2911221072" sldId="256"/>
            <ac:spMk id="64" creationId="{E186B68C-84BC-4A6E-99D1-EE87483C1349}"/>
          </ac:spMkLst>
        </pc:spChg>
        <pc:spChg chg="add del">
          <ac:chgData name="bahadur singh" userId="8fd30dbb10497e0f" providerId="LiveId" clId="{4D08DECE-C2C2-46F6-B07F-67A79149E8FB}" dt="2021-11-08T21:33:59.015" v="750" actId="26606"/>
          <ac:spMkLst>
            <pc:docMk/>
            <pc:sldMk cId="2911221072" sldId="256"/>
            <ac:spMk id="65" creationId="{1C091803-41C2-48E0-9228-5148460C7479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66" creationId="{A3969E80-A77B-49FC-9122-D89AFD5EE118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67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68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69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70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71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72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73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74" creationId="{1849CA57-76BD-4CF2-80BA-D7A46A01B7B1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75" creationId="{35E9085E-E730-4768-83D4-6CB7E9897153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76" creationId="{973272FE-A474-4CAE-8CA2-BCC8B476C3F4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77" creationId="{E07981EA-05A6-437C-88D7-B377B92B031D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78" creationId="{15E3C750-986E-4769-B1AE-49289FBEE757}"/>
          </ac:spMkLst>
        </pc:spChg>
        <pc:spChg chg="add del">
          <ac:chgData name="bahadur singh" userId="8fd30dbb10497e0f" providerId="LiveId" clId="{4D08DECE-C2C2-46F6-B07F-67A79149E8FB}" dt="2021-11-08T22:04:51.150" v="1651" actId="26606"/>
          <ac:spMkLst>
            <pc:docMk/>
            <pc:sldMk cId="2911221072" sldId="256"/>
            <ac:spMk id="79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80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81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82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83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84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2:04:51.150" v="1651" actId="26606"/>
          <ac:spMkLst>
            <pc:docMk/>
            <pc:sldMk cId="2911221072" sldId="256"/>
            <ac:spMk id="85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2:04:51.150" v="1651" actId="26606"/>
          <ac:spMkLst>
            <pc:docMk/>
            <pc:sldMk cId="2911221072" sldId="256"/>
            <ac:spMk id="86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2:04:51.150" v="1651" actId="26606"/>
          <ac:spMkLst>
            <pc:docMk/>
            <pc:sldMk cId="2911221072" sldId="256"/>
            <ac:spMk id="87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2:04:51.150" v="1651" actId="26606"/>
          <ac:spMkLst>
            <pc:docMk/>
            <pc:sldMk cId="2911221072" sldId="256"/>
            <ac:spMk id="88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89" creationId="{46D6306C-ED4F-4AAE-B4A5-EEA6AFAD726E}"/>
          </ac:spMkLst>
        </pc:spChg>
        <pc:spChg chg="add del">
          <ac:chgData name="bahadur singh" userId="8fd30dbb10497e0f" providerId="LiveId" clId="{4D08DECE-C2C2-46F6-B07F-67A79149E8FB}" dt="2021-11-08T22:04:53.551" v="1653" actId="26606"/>
          <ac:spMkLst>
            <pc:docMk/>
            <pc:sldMk cId="2911221072" sldId="256"/>
            <ac:spMk id="90" creationId="{C2554CA6-288E-4202-BC52-2E5A8F0C0AED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91" creationId="{0EC5361D-F897-4856-B945-0455A365EB24}"/>
          </ac:spMkLst>
        </pc:spChg>
        <pc:spChg chg="add del">
          <ac:chgData name="bahadur singh" userId="8fd30dbb10497e0f" providerId="LiveId" clId="{4D08DECE-C2C2-46F6-B07F-67A79149E8FB}" dt="2021-11-08T22:04:53.551" v="1653" actId="26606"/>
          <ac:spMkLst>
            <pc:docMk/>
            <pc:sldMk cId="2911221072" sldId="256"/>
            <ac:spMk id="92" creationId="{B10BB131-AC8E-4A8E-A5D1-36260F720C3B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93" creationId="{4508C0C5-2268-42B5-B3C8-4D0899E05F8C}"/>
          </ac:spMkLst>
        </pc:spChg>
        <pc:spChg chg="add del">
          <ac:chgData name="bahadur singh" userId="8fd30dbb10497e0f" providerId="LiveId" clId="{4D08DECE-C2C2-46F6-B07F-67A79149E8FB}" dt="2021-11-08T22:04:53.551" v="1653" actId="26606"/>
          <ac:spMkLst>
            <pc:docMk/>
            <pc:sldMk cId="2911221072" sldId="256"/>
            <ac:spMk id="94" creationId="{5B7778FC-632E-4DCA-A7CB-0D7731CCF970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95" creationId="{141ACBDB-38F8-4B34-8183-BD95B4E55A62}"/>
          </ac:spMkLst>
        </pc:spChg>
        <pc:spChg chg="add del">
          <ac:chgData name="bahadur singh" userId="8fd30dbb10497e0f" providerId="LiveId" clId="{4D08DECE-C2C2-46F6-B07F-67A79149E8FB}" dt="2021-11-08T22:04:53.551" v="1653" actId="26606"/>
          <ac:spMkLst>
            <pc:docMk/>
            <pc:sldMk cId="2911221072" sldId="256"/>
            <ac:spMk id="96" creationId="{FA23A907-97FB-4A8F-880A-DD77401C4296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97" creationId="{DE00DB52-3455-4E2F-867B-A6D0516E175B}"/>
          </ac:spMkLst>
        </pc:spChg>
        <pc:spChg chg="add">
          <ac:chgData name="bahadur singh" userId="8fd30dbb10497e0f" providerId="LiveId" clId="{4D08DECE-C2C2-46F6-B07F-67A79149E8FB}" dt="2021-11-08T22:04:53.583" v="1654" actId="26606"/>
          <ac:spMkLst>
            <pc:docMk/>
            <pc:sldMk cId="2911221072" sldId="256"/>
            <ac:spMk id="98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99" creationId="{9E914C83-E0D8-4953-92D5-169D28CB43AE}"/>
          </ac:spMkLst>
        </pc:spChg>
        <pc:spChg chg="add">
          <ac:chgData name="bahadur singh" userId="8fd30dbb10497e0f" providerId="LiveId" clId="{4D08DECE-C2C2-46F6-B07F-67A79149E8FB}" dt="2021-11-08T22:04:53.583" v="1654" actId="26606"/>
          <ac:spMkLst>
            <pc:docMk/>
            <pc:sldMk cId="2911221072" sldId="256"/>
            <ac:spMk id="100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101" creationId="{3512E083-F550-46AF-8490-767ECFD00CB7}"/>
          </ac:spMkLst>
        </pc:spChg>
        <pc:spChg chg="add">
          <ac:chgData name="bahadur singh" userId="8fd30dbb10497e0f" providerId="LiveId" clId="{4D08DECE-C2C2-46F6-B07F-67A79149E8FB}" dt="2021-11-08T22:04:53.583" v="1654" actId="26606"/>
          <ac:spMkLst>
            <pc:docMk/>
            <pc:sldMk cId="2911221072" sldId="256"/>
            <ac:spMk id="102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3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4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5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6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7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9" creationId="{12ED3B7D-405D-4DFA-8608-B6DE7467183E}"/>
          </ac:spMkLst>
        </pc:spChg>
        <pc:spChg chg="add">
          <ac:chgData name="bahadur singh" userId="8fd30dbb10497e0f" providerId="LiveId" clId="{4D08DECE-C2C2-46F6-B07F-67A79149E8FB}" dt="2021-11-08T22:04:53.583" v="1654" actId="26606"/>
          <ac:spMkLst>
            <pc:docMk/>
            <pc:sldMk cId="2911221072" sldId="256"/>
            <ac:spMk id="110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1" creationId="{46D6306C-ED4F-4AAE-B4A5-EEA6AFAD726E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2" creationId="{0EC5361D-F897-4856-B945-0455A365EB24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3" creationId="{4508C0C5-2268-42B5-B3C8-4D0899E05F8C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4" creationId="{141ACBDB-38F8-4B34-8183-BD95B4E55A62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5" creationId="{DE00DB52-3455-4E2F-867B-A6D0516E175B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6" creationId="{9E914C83-E0D8-4953-92D5-169D28CB43AE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7" creationId="{3512E083-F550-46AF-8490-767ECFD00CB7}"/>
          </ac:spMkLst>
        </pc:spChg>
        <pc:spChg chg="add">
          <ac:chgData name="bahadur singh" userId="8fd30dbb10497e0f" providerId="LiveId" clId="{4D08DECE-C2C2-46F6-B07F-67A79149E8FB}" dt="2021-11-08T22:04:53.583" v="1654" actId="26606"/>
          <ac:spMkLst>
            <pc:docMk/>
            <pc:sldMk cId="2911221072" sldId="256"/>
            <ac:spMk id="118" creationId="{1E547BA6-BAE0-43BB-A7CA-60F69CE252F0}"/>
          </ac:spMkLst>
        </pc:spChg>
        <pc:grpChg chg="add del">
          <ac:chgData name="bahadur singh" userId="8fd30dbb10497e0f" providerId="LiveId" clId="{4D08DECE-C2C2-46F6-B07F-67A79149E8FB}" dt="2021-11-08T21:33:28.754" v="748" actId="26606"/>
          <ac:grpSpMkLst>
            <pc:docMk/>
            <pc:sldMk cId="2911221072" sldId="256"/>
            <ac:grpSpMk id="56" creationId="{5D1A9D8B-3117-4D9D-BDA4-DD81895098B0}"/>
          </ac:grpSpMkLst>
        </pc:grpChg>
      </pc:sldChg>
      <pc:sldChg chg="addSp delSp modSp mod setBg delDesignElem">
        <pc:chgData name="bahadur singh" userId="8fd30dbb10497e0f" providerId="LiveId" clId="{4D08DECE-C2C2-46F6-B07F-67A79149E8FB}" dt="2021-11-08T22:04:58.907" v="1655" actId="26606"/>
        <pc:sldMkLst>
          <pc:docMk/>
          <pc:sldMk cId="3222329074" sldId="257"/>
        </pc:sldMkLst>
        <pc:spChg chg="add del mod">
          <ac:chgData name="bahadur singh" userId="8fd30dbb10497e0f" providerId="LiveId" clId="{4D08DECE-C2C2-46F6-B07F-67A79149E8FB}" dt="2021-11-08T20:26:28.204" v="36" actId="26606"/>
          <ac:spMkLst>
            <pc:docMk/>
            <pc:sldMk cId="3222329074" sldId="257"/>
            <ac:spMk id="3" creationId="{465E4DBC-AFD8-4A3B-9B88-F5A88C7B78CA}"/>
          </ac:spMkLst>
        </pc:spChg>
        <pc:spChg chg="add del">
          <ac:chgData name="bahadur singh" userId="8fd30dbb10497e0f" providerId="LiveId" clId="{4D08DECE-C2C2-46F6-B07F-67A79149E8FB}" dt="2021-11-08T20:26:23.709" v="33" actId="26606"/>
          <ac:spMkLst>
            <pc:docMk/>
            <pc:sldMk cId="3222329074" sldId="257"/>
            <ac:spMk id="8" creationId="{7CB4857B-ED7C-444D-9F04-2F885114A1C2}"/>
          </ac:spMkLst>
        </pc:spChg>
        <pc:spChg chg="add del">
          <ac:chgData name="bahadur singh" userId="8fd30dbb10497e0f" providerId="LiveId" clId="{4D08DECE-C2C2-46F6-B07F-67A79149E8FB}" dt="2021-11-08T20:26:23.709" v="33" actId="26606"/>
          <ac:spMkLst>
            <pc:docMk/>
            <pc:sldMk cId="3222329074" sldId="257"/>
            <ac:spMk id="10" creationId="{D18046FB-44EA-4FD8-A585-EA09A319B2D0}"/>
          </ac:spMkLst>
        </pc:spChg>
        <pc:spChg chg="add del">
          <ac:chgData name="bahadur singh" userId="8fd30dbb10497e0f" providerId="LiveId" clId="{4D08DECE-C2C2-46F6-B07F-67A79149E8FB}" dt="2021-11-08T20:26:23.709" v="33" actId="26606"/>
          <ac:spMkLst>
            <pc:docMk/>
            <pc:sldMk cId="3222329074" sldId="257"/>
            <ac:spMk id="12" creationId="{479F5F2B-8B58-4140-AE6A-51F6C67B18D9}"/>
          </ac:spMkLst>
        </pc:spChg>
        <pc:spChg chg="add del">
          <ac:chgData name="bahadur singh" userId="8fd30dbb10497e0f" providerId="LiveId" clId="{4D08DECE-C2C2-46F6-B07F-67A79149E8FB}" dt="2021-11-08T20:26:28.173" v="35" actId="26606"/>
          <ac:spMkLst>
            <pc:docMk/>
            <pc:sldMk cId="3222329074" sldId="257"/>
            <ac:spMk id="15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26:28.173" v="35" actId="26606"/>
          <ac:spMkLst>
            <pc:docMk/>
            <pc:sldMk cId="3222329074" sldId="257"/>
            <ac:spMk id="16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6:28.173" v="35" actId="26606"/>
          <ac:spMkLst>
            <pc:docMk/>
            <pc:sldMk cId="3222329074" sldId="257"/>
            <ac:spMk id="18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222329074" sldId="257"/>
            <ac:spMk id="20" creationId="{2B566528-1B12-4246-9431-5C2D7D081168}"/>
          </ac:spMkLst>
        </pc:spChg>
        <pc:spChg chg="add mod">
          <ac:chgData name="bahadur singh" userId="8fd30dbb10497e0f" providerId="LiveId" clId="{4D08DECE-C2C2-46F6-B07F-67A79149E8FB}" dt="2021-11-08T21:58:31.349" v="1022" actId="313"/>
          <ac:spMkLst>
            <pc:docMk/>
            <pc:sldMk cId="3222329074" sldId="257"/>
            <ac:spMk id="21" creationId="{465E4DBC-AFD8-4A3B-9B88-F5A88C7B78CA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222329074" sldId="257"/>
            <ac:spMk id="22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222329074" sldId="257"/>
            <ac:spMk id="23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222329074" sldId="257"/>
            <ac:spMk id="24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222329074" sldId="257"/>
            <ac:spMk id="25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26" creationId="{12FB12AE-71D1-47FD-9AC3-EE2C07424534}"/>
          </ac:spMkLst>
        </pc:spChg>
        <pc:spChg chg="add">
          <ac:chgData name="bahadur singh" userId="8fd30dbb10497e0f" providerId="LiveId" clId="{4D08DECE-C2C2-46F6-B07F-67A79149E8FB}" dt="2021-11-08T22:04:58.907" v="1655" actId="26606"/>
          <ac:spMkLst>
            <pc:docMk/>
            <pc:sldMk cId="3222329074" sldId="257"/>
            <ac:spMk id="27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28" creationId="{64853C7E-3CBA-4464-865F-6044D94B1BE9}"/>
          </ac:spMkLst>
        </pc:spChg>
        <pc:spChg chg="add">
          <ac:chgData name="bahadur singh" userId="8fd30dbb10497e0f" providerId="LiveId" clId="{4D08DECE-C2C2-46F6-B07F-67A79149E8FB}" dt="2021-11-08T22:04:58.907" v="1655" actId="26606"/>
          <ac:spMkLst>
            <pc:docMk/>
            <pc:sldMk cId="3222329074" sldId="257"/>
            <ac:spMk id="29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30" creationId="{55EFEC59-B929-4851-9DEF-9106F27979A9}"/>
          </ac:spMkLst>
        </pc:spChg>
        <pc:spChg chg="add">
          <ac:chgData name="bahadur singh" userId="8fd30dbb10497e0f" providerId="LiveId" clId="{4D08DECE-C2C2-46F6-B07F-67A79149E8FB}" dt="2021-11-08T22:04:58.907" v="1655" actId="26606"/>
          <ac:spMkLst>
            <pc:docMk/>
            <pc:sldMk cId="3222329074" sldId="257"/>
            <ac:spMk id="31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32" creationId="{6C132392-D5FF-4588-8FA1-5BAD77BF6464}"/>
          </ac:spMkLst>
        </pc:spChg>
        <pc:spChg chg="add">
          <ac:chgData name="bahadur singh" userId="8fd30dbb10497e0f" providerId="LiveId" clId="{4D08DECE-C2C2-46F6-B07F-67A79149E8FB}" dt="2021-11-08T22:04:58.907" v="1655" actId="26606"/>
          <ac:spMkLst>
            <pc:docMk/>
            <pc:sldMk cId="3222329074" sldId="257"/>
            <ac:spMk id="33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34" creationId="{C7EAC045-695C-4E73-9B7C-AFD6FB22DA20}"/>
          </ac:spMkLst>
        </pc:spChg>
        <pc:spChg chg="add">
          <ac:chgData name="bahadur singh" userId="8fd30dbb10497e0f" providerId="LiveId" clId="{4D08DECE-C2C2-46F6-B07F-67A79149E8FB}" dt="2021-11-08T22:04:58.907" v="1655" actId="26606"/>
          <ac:spMkLst>
            <pc:docMk/>
            <pc:sldMk cId="3222329074" sldId="257"/>
            <ac:spMk id="35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36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38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3222329074" sldId="257"/>
            <ac:spMk id="40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3222329074" sldId="257"/>
            <ac:spMk id="41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3222329074" sldId="257"/>
            <ac:spMk id="42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3222329074" sldId="257"/>
            <ac:spMk id="43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3222329074" sldId="257"/>
            <ac:spMk id="44" creationId="{1E547BA6-BAE0-43BB-A7CA-60F69CE252F0}"/>
          </ac:spMkLst>
        </pc:spChg>
        <pc:grpChg chg="add del">
          <ac:chgData name="bahadur singh" userId="8fd30dbb10497e0f" providerId="LiveId" clId="{4D08DECE-C2C2-46F6-B07F-67A79149E8FB}" dt="2021-11-08T20:26:28.173" v="35" actId="26606"/>
          <ac:grpSpMkLst>
            <pc:docMk/>
            <pc:sldMk cId="3222329074" sldId="257"/>
            <ac:grpSpMk id="17" creationId="{07EAA094-9CF6-4695-958A-33D9BCAA9474}"/>
          </ac:grpSpMkLst>
        </pc:grpChg>
        <pc:graphicFrameChg chg="add del">
          <ac:chgData name="bahadur singh" userId="8fd30dbb10497e0f" providerId="LiveId" clId="{4D08DECE-C2C2-46F6-B07F-67A79149E8FB}" dt="2021-11-08T20:26:28.173" v="35" actId="26606"/>
          <ac:graphicFrameMkLst>
            <pc:docMk/>
            <pc:sldMk cId="3222329074" sldId="257"/>
            <ac:graphicFrameMk id="5" creationId="{A04437BC-AA7C-43C4-B9C9-14F7C2F80EF8}"/>
          </ac:graphicFrameMkLst>
        </pc:graphicFrameChg>
        <pc:picChg chg="add del">
          <ac:chgData name="bahadur singh" userId="8fd30dbb10497e0f" providerId="LiveId" clId="{4D08DECE-C2C2-46F6-B07F-67A79149E8FB}" dt="2021-11-08T20:26:28.173" v="35" actId="26606"/>
          <ac:picMkLst>
            <pc:docMk/>
            <pc:sldMk cId="3222329074" sldId="257"/>
            <ac:picMk id="6" creationId="{F7F59C19-66CD-4D62-9149-C12CEDD1DB58}"/>
          </ac:picMkLst>
        </pc:picChg>
      </pc:sldChg>
      <pc:sldChg chg="addSp delSp modSp mod setBg delDesignElem">
        <pc:chgData name="bahadur singh" userId="8fd30dbb10497e0f" providerId="LiveId" clId="{4D08DECE-C2C2-46F6-B07F-67A79149E8FB}" dt="2021-11-08T22:04:36.709" v="1649" actId="26606"/>
        <pc:sldMkLst>
          <pc:docMk/>
          <pc:sldMk cId="587861214" sldId="263"/>
        </pc:sldMkLst>
        <pc:spChg chg="mod">
          <ac:chgData name="bahadur singh" userId="8fd30dbb10497e0f" providerId="LiveId" clId="{4D08DECE-C2C2-46F6-B07F-67A79149E8FB}" dt="2021-11-08T22:04:36.709" v="1649" actId="26606"/>
          <ac:spMkLst>
            <pc:docMk/>
            <pc:sldMk cId="587861214" sldId="263"/>
            <ac:spMk id="3" creationId="{2C9FEE4C-6DED-4ACE-AD1E-996504DE378C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587861214" sldId="263"/>
            <ac:spMk id="5" creationId="{F3060C83-F051-4F0E-ABAD-AA0DFC48B218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587861214" sldId="263"/>
            <ac:spMk id="6" creationId="{83C98ABE-055B-441F-B07E-44F97F083C39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587861214" sldId="263"/>
            <ac:spMk id="7" creationId="{29FDB030-9B49-4CED-8CCD-4D99382388AC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8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587861214" sldId="263"/>
            <ac:spMk id="9" creationId="{3783CA14-24A1-485C-8B30-D6A5D87987AD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1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587861214" sldId="263"/>
            <ac:spMk id="11" creationId="{9A97C86A-04D6-40F7-AE84-31AB43E6A846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1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587861214" sldId="263"/>
            <ac:spMk id="13" creationId="{FF9F2414-84E8-453E-B1F3-389FDE8192D9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14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587861214" sldId="263"/>
            <ac:spMk id="15" creationId="{3ECA69A1-7536-43AC-85EF-C7106179F5ED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16" creationId="{C7EAC045-695C-4E73-9B7C-AFD6FB22DA20}"/>
          </ac:spMkLst>
        </pc:spChg>
        <pc:spChg chg="add">
          <ac:chgData name="bahadur singh" userId="8fd30dbb10497e0f" providerId="LiveId" clId="{4D08DECE-C2C2-46F6-B07F-67A79149E8FB}" dt="2021-11-08T22:04:36.709" v="1649" actId="26606"/>
          <ac:spMkLst>
            <pc:docMk/>
            <pc:sldMk cId="587861214" sldId="263"/>
            <ac:spMk id="17" creationId="{59A309A7-1751-4ABE-A3C1-EEC40366AD89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18" creationId="{404A7A3A-BEAE-4BC6-A163-5D0E5F8C4669}"/>
          </ac:spMkLst>
        </pc:spChg>
        <pc:spChg chg="add">
          <ac:chgData name="bahadur singh" userId="8fd30dbb10497e0f" providerId="LiveId" clId="{4D08DECE-C2C2-46F6-B07F-67A79149E8FB}" dt="2021-11-08T22:04:36.709" v="1649" actId="26606"/>
          <ac:spMkLst>
            <pc:docMk/>
            <pc:sldMk cId="587861214" sldId="263"/>
            <ac:spMk id="19" creationId="{967D8EB6-EAE1-4F9C-B398-83321E287204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20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587861214" sldId="263"/>
            <ac:spMk id="22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587861214" sldId="263"/>
            <ac:spMk id="23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587861214" sldId="263"/>
            <ac:spMk id="24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587861214" sldId="263"/>
            <ac:spMk id="25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587861214" sldId="263"/>
            <ac:spMk id="26" creationId="{1E547BA6-BAE0-43BB-A7CA-60F69CE252F0}"/>
          </ac:spMkLst>
        </pc:spChg>
        <pc:picChg chg="add">
          <ac:chgData name="bahadur singh" userId="8fd30dbb10497e0f" providerId="LiveId" clId="{4D08DECE-C2C2-46F6-B07F-67A79149E8FB}" dt="2021-11-08T22:04:36.709" v="1649" actId="26606"/>
          <ac:picMkLst>
            <pc:docMk/>
            <pc:sldMk cId="587861214" sldId="263"/>
            <ac:picMk id="21" creationId="{2BDB6A8D-D532-4155-A635-5AA9FE310586}"/>
          </ac:picMkLst>
        </pc:picChg>
      </pc:sldChg>
      <pc:sldChg chg="addSp delSp modSp mod setBg delDesignElem">
        <pc:chgData name="bahadur singh" userId="8fd30dbb10497e0f" providerId="LiveId" clId="{4D08DECE-C2C2-46F6-B07F-67A79149E8FB}" dt="2021-11-08T22:11:03.914" v="1789" actId="20577"/>
        <pc:sldMkLst>
          <pc:docMk/>
          <pc:sldMk cId="1047533844" sldId="264"/>
        </pc:sldMkLst>
        <pc:spChg chg="mod">
          <ac:chgData name="bahadur singh" userId="8fd30dbb10497e0f" providerId="LiveId" clId="{4D08DECE-C2C2-46F6-B07F-67A79149E8FB}" dt="2021-11-08T22:11:03.914" v="1789" actId="20577"/>
          <ac:spMkLst>
            <pc:docMk/>
            <pc:sldMk cId="1047533844" sldId="264"/>
            <ac:spMk id="3" creationId="{5BE68EFF-1718-4AAF-B633-073FDC66AD17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1047533844" sldId="264"/>
            <ac:spMk id="5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1047533844" sldId="264"/>
            <ac:spMk id="6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1047533844" sldId="264"/>
            <ac:spMk id="7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8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1047533844" sldId="264"/>
            <ac:spMk id="9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1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1047533844" sldId="264"/>
            <ac:spMk id="11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1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13" creationId="{F3060C83-F051-4F0E-ABAD-AA0DFC48B218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14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15" creationId="{83C98ABE-055B-441F-B07E-44F97F083C39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16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17" creationId="{29FDB030-9B49-4CED-8CCD-4D99382388AC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1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19" creationId="{3783CA14-24A1-485C-8B30-D6A5D87987AD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20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21" creationId="{9A97C86A-04D6-40F7-AE84-31AB43E6A846}"/>
          </ac:spMkLst>
        </pc:spChg>
        <pc:spChg chg="add del">
          <ac:chgData name="bahadur singh" userId="8fd30dbb10497e0f" providerId="LiveId" clId="{4D08DECE-C2C2-46F6-B07F-67A79149E8FB}" dt="2021-11-08T20:28:36.912" v="53" actId="26606"/>
          <ac:spMkLst>
            <pc:docMk/>
            <pc:sldMk cId="1047533844" sldId="264"/>
            <ac:spMk id="22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28:36.912" v="53" actId="26606"/>
          <ac:spMkLst>
            <pc:docMk/>
            <pc:sldMk cId="1047533844" sldId="264"/>
            <ac:spMk id="23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28:36.912" v="53" actId="26606"/>
          <ac:spMkLst>
            <pc:docMk/>
            <pc:sldMk cId="1047533844" sldId="264"/>
            <ac:spMk id="24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28:36.912" v="53" actId="26606"/>
          <ac:spMkLst>
            <pc:docMk/>
            <pc:sldMk cId="1047533844" sldId="264"/>
            <ac:spMk id="25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8:36.912" v="53" actId="26606"/>
          <ac:spMkLst>
            <pc:docMk/>
            <pc:sldMk cId="1047533844" sldId="264"/>
            <ac:spMk id="26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27" creationId="{FF9F2414-84E8-453E-B1F3-389FDE8192D9}"/>
          </ac:spMkLst>
        </pc:spChg>
        <pc:spChg chg="add del">
          <ac:chgData name="bahadur singh" userId="8fd30dbb10497e0f" providerId="LiveId" clId="{4D08DECE-C2C2-46F6-B07F-67A79149E8FB}" dt="2021-11-08T20:28:39.162" v="55" actId="26606"/>
          <ac:spMkLst>
            <pc:docMk/>
            <pc:sldMk cId="1047533844" sldId="264"/>
            <ac:spMk id="28" creationId="{9A297797-5C89-4791-8204-AB071FA1FBCA}"/>
          </ac:spMkLst>
        </pc:spChg>
        <pc:spChg chg="add del">
          <ac:chgData name="bahadur singh" userId="8fd30dbb10497e0f" providerId="LiveId" clId="{4D08DECE-C2C2-46F6-B07F-67A79149E8FB}" dt="2021-11-08T20:28:39.162" v="55" actId="26606"/>
          <ac:spMkLst>
            <pc:docMk/>
            <pc:sldMk cId="1047533844" sldId="264"/>
            <ac:spMk id="29" creationId="{569BBA9B-8F4E-4D2B-BEFA-41A475443377}"/>
          </ac:spMkLst>
        </pc:spChg>
        <pc:spChg chg="add del">
          <ac:chgData name="bahadur singh" userId="8fd30dbb10497e0f" providerId="LiveId" clId="{4D08DECE-C2C2-46F6-B07F-67A79149E8FB}" dt="2021-11-08T20:28:39.162" v="55" actId="26606"/>
          <ac:spMkLst>
            <pc:docMk/>
            <pc:sldMk cId="1047533844" sldId="264"/>
            <ac:spMk id="30" creationId="{851012D1-8033-40B1-9EC0-91390FFC7403}"/>
          </ac:spMkLst>
        </pc:spChg>
        <pc:spChg chg="add del">
          <ac:chgData name="bahadur singh" userId="8fd30dbb10497e0f" providerId="LiveId" clId="{4D08DECE-C2C2-46F6-B07F-67A79149E8FB}" dt="2021-11-08T20:28:39.162" v="55" actId="26606"/>
          <ac:spMkLst>
            <pc:docMk/>
            <pc:sldMk cId="1047533844" sldId="264"/>
            <ac:spMk id="31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28:39.162" v="55" actId="26606"/>
          <ac:spMkLst>
            <pc:docMk/>
            <pc:sldMk cId="1047533844" sldId="264"/>
            <ac:spMk id="32" creationId="{D291F021-C45C-4D44-A2B8-A789E386CC42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33" creationId="{3ECA69A1-7536-43AC-85EF-C7106179F5ED}"/>
          </ac:spMkLst>
        </pc:spChg>
        <pc:spChg chg="add del">
          <ac:chgData name="bahadur singh" userId="8fd30dbb10497e0f" providerId="LiveId" clId="{4D08DECE-C2C2-46F6-B07F-67A79149E8FB}" dt="2021-11-08T20:29:16.940" v="61" actId="26606"/>
          <ac:spMkLst>
            <pc:docMk/>
            <pc:sldMk cId="1047533844" sldId="264"/>
            <ac:spMk id="34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29:16.940" v="61" actId="26606"/>
          <ac:spMkLst>
            <pc:docMk/>
            <pc:sldMk cId="1047533844" sldId="264"/>
            <ac:spMk id="35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29:16.940" v="61" actId="26606"/>
          <ac:spMkLst>
            <pc:docMk/>
            <pc:sldMk cId="1047533844" sldId="264"/>
            <ac:spMk id="36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29:16.940" v="61" actId="26606"/>
          <ac:spMkLst>
            <pc:docMk/>
            <pc:sldMk cId="1047533844" sldId="264"/>
            <ac:spMk id="37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9:16.940" v="61" actId="26606"/>
          <ac:spMkLst>
            <pc:docMk/>
            <pc:sldMk cId="1047533844" sldId="264"/>
            <ac:spMk id="38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1:47:57.453" v="1006" actId="26606"/>
          <ac:spMkLst>
            <pc:docMk/>
            <pc:sldMk cId="1047533844" sldId="264"/>
            <ac:spMk id="39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1:47:57.453" v="1006" actId="26606"/>
          <ac:spMkLst>
            <pc:docMk/>
            <pc:sldMk cId="1047533844" sldId="264"/>
            <ac:spMk id="40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1:47:57.453" v="1006" actId="26606"/>
          <ac:spMkLst>
            <pc:docMk/>
            <pc:sldMk cId="1047533844" sldId="264"/>
            <ac:spMk id="41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1:47:57.453" v="1006" actId="26606"/>
          <ac:spMkLst>
            <pc:docMk/>
            <pc:sldMk cId="1047533844" sldId="264"/>
            <ac:spMk id="42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9:16.877" v="60" actId="26606"/>
          <ac:spMkLst>
            <pc:docMk/>
            <pc:sldMk cId="1047533844" sldId="264"/>
            <ac:spMk id="43" creationId="{C9A36457-A5F4-4103-A443-02581C09185B}"/>
          </ac:spMkLst>
        </pc:spChg>
        <pc:spChg chg="add del">
          <ac:chgData name="bahadur singh" userId="8fd30dbb10497e0f" providerId="LiveId" clId="{4D08DECE-C2C2-46F6-B07F-67A79149E8FB}" dt="2021-11-08T21:47:57.453" v="1006" actId="26606"/>
          <ac:spMkLst>
            <pc:docMk/>
            <pc:sldMk cId="1047533844" sldId="264"/>
            <ac:spMk id="44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29:16.877" v="60" actId="26606"/>
          <ac:spMkLst>
            <pc:docMk/>
            <pc:sldMk cId="1047533844" sldId="264"/>
            <ac:spMk id="45" creationId="{DC5FB7E8-B636-40FA-BE8D-48145C0F5C57}"/>
          </ac:spMkLst>
        </pc:spChg>
        <pc:spChg chg="add del">
          <ac:chgData name="bahadur singh" userId="8fd30dbb10497e0f" providerId="LiveId" clId="{4D08DECE-C2C2-46F6-B07F-67A79149E8FB}" dt="2021-11-08T21:48:04.243" v="1008" actId="26606"/>
          <ac:spMkLst>
            <pc:docMk/>
            <pc:sldMk cId="1047533844" sldId="264"/>
            <ac:spMk id="46" creationId="{6F1D7EC4-8A0C-4052-8B57-196C860B1515}"/>
          </ac:spMkLst>
        </pc:spChg>
        <pc:spChg chg="add del">
          <ac:chgData name="bahadur singh" userId="8fd30dbb10497e0f" providerId="LiveId" clId="{4D08DECE-C2C2-46F6-B07F-67A79149E8FB}" dt="2021-11-08T20:29:16.877" v="60" actId="26606"/>
          <ac:spMkLst>
            <pc:docMk/>
            <pc:sldMk cId="1047533844" sldId="264"/>
            <ac:spMk id="47" creationId="{142DCE2C-2863-46FA-9BE7-24365A24D9BA}"/>
          </ac:spMkLst>
        </pc:spChg>
        <pc:spChg chg="add del">
          <ac:chgData name="bahadur singh" userId="8fd30dbb10497e0f" providerId="LiveId" clId="{4D08DECE-C2C2-46F6-B07F-67A79149E8FB}" dt="2021-11-08T21:48:04.243" v="1008" actId="26606"/>
          <ac:spMkLst>
            <pc:docMk/>
            <pc:sldMk cId="1047533844" sldId="264"/>
            <ac:spMk id="4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1047533844" sldId="264"/>
            <ac:spMk id="49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1047533844" sldId="264"/>
            <ac:spMk id="50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1047533844" sldId="264"/>
            <ac:spMk id="51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1047533844" sldId="264"/>
            <ac:spMk id="52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1047533844" sldId="264"/>
            <ac:spMk id="53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1:48:04.243" v="1008" actId="26606"/>
          <ac:spMkLst>
            <pc:docMk/>
            <pc:sldMk cId="1047533844" sldId="264"/>
            <ac:spMk id="54" creationId="{12ED3B7D-405D-4DFA-8608-B6DE7467183E}"/>
          </ac:spMkLst>
        </pc:spChg>
        <pc:spChg chg="add">
          <ac:chgData name="bahadur singh" userId="8fd30dbb10497e0f" providerId="LiveId" clId="{4D08DECE-C2C2-46F6-B07F-67A79149E8FB}" dt="2021-11-08T22:10:41.168" v="1782" actId="26606"/>
          <ac:spMkLst>
            <pc:docMk/>
            <pc:sldMk cId="1047533844" sldId="264"/>
            <ac:spMk id="56" creationId="{2B566528-1B12-4246-9431-5C2D7D081168}"/>
          </ac:spMkLst>
        </pc:spChg>
        <pc:spChg chg="add">
          <ac:chgData name="bahadur singh" userId="8fd30dbb10497e0f" providerId="LiveId" clId="{4D08DECE-C2C2-46F6-B07F-67A79149E8FB}" dt="2021-11-08T22:10:41.168" v="1782" actId="26606"/>
          <ac:spMkLst>
            <pc:docMk/>
            <pc:sldMk cId="1047533844" sldId="264"/>
            <ac:spMk id="57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1:48:04.243" v="1008" actId="26606"/>
          <ac:spMkLst>
            <pc:docMk/>
            <pc:sldMk cId="1047533844" sldId="264"/>
            <ac:spMk id="58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1:48:04.243" v="1008" actId="26606"/>
          <ac:spMkLst>
            <pc:docMk/>
            <pc:sldMk cId="1047533844" sldId="264"/>
            <ac:spMk id="59" creationId="{C7EAC045-695C-4E73-9B7C-AFD6FB22DA20}"/>
          </ac:spMkLst>
        </pc:spChg>
        <pc:spChg chg="add">
          <ac:chgData name="bahadur singh" userId="8fd30dbb10497e0f" providerId="LiveId" clId="{4D08DECE-C2C2-46F6-B07F-67A79149E8FB}" dt="2021-11-08T22:10:41.168" v="1782" actId="26606"/>
          <ac:spMkLst>
            <pc:docMk/>
            <pc:sldMk cId="1047533844" sldId="264"/>
            <ac:spMk id="60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1" creationId="{F3060C83-F051-4F0E-ABAD-AA0DFC48B218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2" creationId="{83C98ABE-055B-441F-B07E-44F97F083C39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3" creationId="{29FDB030-9B49-4CED-8CCD-4D99382388AC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4" creationId="{3783CA14-24A1-485C-8B30-D6A5D87987AD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5" creationId="{9A97C86A-04D6-40F7-AE84-31AB43E6A846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6" creationId="{FF9F2414-84E8-453E-B1F3-389FDE8192D9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7" creationId="{3ECA69A1-7536-43AC-85EF-C7106179F5ED}"/>
          </ac:spMkLst>
        </pc:spChg>
        <pc:spChg chg="add">
          <ac:chgData name="bahadur singh" userId="8fd30dbb10497e0f" providerId="LiveId" clId="{4D08DECE-C2C2-46F6-B07F-67A79149E8FB}" dt="2021-11-08T22:10:41.168" v="1782" actId="26606"/>
          <ac:spMkLst>
            <pc:docMk/>
            <pc:sldMk cId="1047533844" sldId="264"/>
            <ac:spMk id="68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1047533844" sldId="264"/>
            <ac:spMk id="69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1047533844" sldId="264"/>
            <ac:spMk id="70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1047533844" sldId="264"/>
            <ac:spMk id="71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1047533844" sldId="264"/>
            <ac:spMk id="72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1047533844" sldId="264"/>
            <ac:spMk id="73" creationId="{1E547BA6-BAE0-43BB-A7CA-60F69CE252F0}"/>
          </ac:spMkLst>
        </pc:spChg>
        <pc:spChg chg="add">
          <ac:chgData name="bahadur singh" userId="8fd30dbb10497e0f" providerId="LiveId" clId="{4D08DECE-C2C2-46F6-B07F-67A79149E8FB}" dt="2021-11-08T22:10:41.168" v="1782" actId="26606"/>
          <ac:spMkLst>
            <pc:docMk/>
            <pc:sldMk cId="1047533844" sldId="264"/>
            <ac:spMk id="74" creationId="{1E547BA6-BAE0-43BB-A7CA-60F69CE252F0}"/>
          </ac:spMkLst>
        </pc:spChg>
        <pc:grpChg chg="add del">
          <ac:chgData name="bahadur singh" userId="8fd30dbb10497e0f" providerId="LiveId" clId="{4D08DECE-C2C2-46F6-B07F-67A79149E8FB}" dt="2021-11-08T21:48:04.243" v="1008" actId="26606"/>
          <ac:grpSpMkLst>
            <pc:docMk/>
            <pc:sldMk cId="1047533844" sldId="264"/>
            <ac:grpSpMk id="55" creationId="{4AE9E3B2-BC34-46EF-BE18-7E728778245E}"/>
          </ac:grpSpMkLst>
        </pc:grpChg>
      </pc:sldChg>
      <pc:sldChg chg="addSp delSp modSp mod setBg delDesignElem">
        <pc:chgData name="bahadur singh" userId="8fd30dbb10497e0f" providerId="LiveId" clId="{4D08DECE-C2C2-46F6-B07F-67A79149E8FB}" dt="2021-11-08T22:05:22.656" v="1662" actId="26606"/>
        <pc:sldMkLst>
          <pc:docMk/>
          <pc:sldMk cId="688111933" sldId="265"/>
        </pc:sldMkLst>
        <pc:spChg chg="mod">
          <ac:chgData name="bahadur singh" userId="8fd30dbb10497e0f" providerId="LiveId" clId="{4D08DECE-C2C2-46F6-B07F-67A79149E8FB}" dt="2021-11-08T22:05:10.250" v="1659" actId="26606"/>
          <ac:spMkLst>
            <pc:docMk/>
            <pc:sldMk cId="688111933" sldId="265"/>
            <ac:spMk id="2" creationId="{EA48C70D-FDCE-400F-9967-C28BDA613BCC}"/>
          </ac:spMkLst>
        </pc:spChg>
        <pc:spChg chg="add del mod">
          <ac:chgData name="bahadur singh" userId="8fd30dbb10497e0f" providerId="LiveId" clId="{4D08DECE-C2C2-46F6-B07F-67A79149E8FB}" dt="2021-11-08T20:26:40.416" v="41" actId="26606"/>
          <ac:spMkLst>
            <pc:docMk/>
            <pc:sldMk cId="688111933" sldId="265"/>
            <ac:spMk id="3" creationId="{EEFBBF2F-A924-4F0B-A2B3-DFAB2736DCE0}"/>
          </ac:spMkLst>
        </pc:spChg>
        <pc:spChg chg="add del">
          <ac:chgData name="bahadur singh" userId="8fd30dbb10497e0f" providerId="LiveId" clId="{4D08DECE-C2C2-46F6-B07F-67A79149E8FB}" dt="2021-11-08T20:26:37.445" v="38" actId="26606"/>
          <ac:spMkLst>
            <pc:docMk/>
            <pc:sldMk cId="688111933" sldId="265"/>
            <ac:spMk id="8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24:56.444" v="25" actId="26606"/>
          <ac:spMkLst>
            <pc:docMk/>
            <pc:sldMk cId="688111933" sldId="265"/>
            <ac:spMk id="9" creationId="{32D32A60-013B-47A8-8833-D2424080917B}"/>
          </ac:spMkLst>
        </pc:spChg>
        <pc:spChg chg="add del">
          <ac:chgData name="bahadur singh" userId="8fd30dbb10497e0f" providerId="LiveId" clId="{4D08DECE-C2C2-46F6-B07F-67A79149E8FB}" dt="2021-11-08T20:26:37.445" v="38" actId="26606"/>
          <ac:spMkLst>
            <pc:docMk/>
            <pc:sldMk cId="688111933" sldId="265"/>
            <ac:spMk id="10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24:56.444" v="25" actId="26606"/>
          <ac:spMkLst>
            <pc:docMk/>
            <pc:sldMk cId="688111933" sldId="265"/>
            <ac:spMk id="11" creationId="{AE27932B-B694-4C4C-90D7-A0333A7C5876}"/>
          </ac:spMkLst>
        </pc:spChg>
        <pc:spChg chg="add del">
          <ac:chgData name="bahadur singh" userId="8fd30dbb10497e0f" providerId="LiveId" clId="{4D08DECE-C2C2-46F6-B07F-67A79149E8FB}" dt="2021-11-08T20:26:37.445" v="38" actId="26606"/>
          <ac:spMkLst>
            <pc:docMk/>
            <pc:sldMk cId="688111933" sldId="265"/>
            <ac:spMk id="12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26:37.445" v="38" actId="26606"/>
          <ac:spMkLst>
            <pc:docMk/>
            <pc:sldMk cId="688111933" sldId="265"/>
            <ac:spMk id="14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4:56.444" v="25" actId="26606"/>
          <ac:spMkLst>
            <pc:docMk/>
            <pc:sldMk cId="688111933" sldId="265"/>
            <ac:spMk id="15" creationId="{A9DA474E-6B91-4200-840F-0257B2358A75}"/>
          </ac:spMkLst>
        </pc:spChg>
        <pc:spChg chg="add del">
          <ac:chgData name="bahadur singh" userId="8fd30dbb10497e0f" providerId="LiveId" clId="{4D08DECE-C2C2-46F6-B07F-67A79149E8FB}" dt="2021-11-08T20:26:37.445" v="38" actId="26606"/>
          <ac:spMkLst>
            <pc:docMk/>
            <pc:sldMk cId="688111933" sldId="265"/>
            <ac:spMk id="16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26:40.379" v="40" actId="26606"/>
          <ac:spMkLst>
            <pc:docMk/>
            <pc:sldMk cId="688111933" sldId="265"/>
            <ac:spMk id="18" creationId="{9DBC8166-481C-4473-95F5-9A5B9073B7F1}"/>
          </ac:spMkLst>
        </pc:spChg>
        <pc:spChg chg="add del">
          <ac:chgData name="bahadur singh" userId="8fd30dbb10497e0f" providerId="LiveId" clId="{4D08DECE-C2C2-46F6-B07F-67A79149E8FB}" dt="2021-11-08T20:26:40.379" v="40" actId="26606"/>
          <ac:spMkLst>
            <pc:docMk/>
            <pc:sldMk cId="688111933" sldId="265"/>
            <ac:spMk id="20" creationId="{A5A5CE6E-90AF-4D43-A014-1F9EC83EB93D}"/>
          </ac:spMkLst>
        </pc:spChg>
        <pc:spChg chg="add del">
          <ac:chgData name="bahadur singh" userId="8fd30dbb10497e0f" providerId="LiveId" clId="{4D08DECE-C2C2-46F6-B07F-67A79149E8FB}" dt="2021-11-08T20:25:00.927" v="27" actId="26606"/>
          <ac:spMkLst>
            <pc:docMk/>
            <pc:sldMk cId="688111933" sldId="265"/>
            <ac:spMk id="21" creationId="{32D32A60-013B-47A8-8833-D2424080917B}"/>
          </ac:spMkLst>
        </pc:spChg>
        <pc:spChg chg="add del">
          <ac:chgData name="bahadur singh" userId="8fd30dbb10497e0f" providerId="LiveId" clId="{4D08DECE-C2C2-46F6-B07F-67A79149E8FB}" dt="2021-11-08T20:25:00.927" v="27" actId="26606"/>
          <ac:spMkLst>
            <pc:docMk/>
            <pc:sldMk cId="688111933" sldId="265"/>
            <ac:spMk id="22" creationId="{AE27932B-B694-4C4C-90D7-A0333A7C5876}"/>
          </ac:spMkLst>
        </pc:spChg>
        <pc:spChg chg="add del">
          <ac:chgData name="bahadur singh" userId="8fd30dbb10497e0f" providerId="LiveId" clId="{4D08DECE-C2C2-46F6-B07F-67A79149E8FB}" dt="2021-11-08T20:25:00.927" v="27" actId="26606"/>
          <ac:spMkLst>
            <pc:docMk/>
            <pc:sldMk cId="688111933" sldId="265"/>
            <ac:spMk id="24" creationId="{A9DA474E-6B91-4200-840F-0257B2358A75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0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1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3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4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5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6" creationId="{12ED3B7D-405D-4DFA-8608-B6DE7467183E}"/>
          </ac:spMkLst>
        </pc:spChg>
        <pc:spChg chg="add del mod">
          <ac:chgData name="bahadur singh" userId="8fd30dbb10497e0f" providerId="LiveId" clId="{4D08DECE-C2C2-46F6-B07F-67A79149E8FB}" dt="2021-11-08T22:05:10.250" v="1659" actId="26606"/>
          <ac:spMkLst>
            <pc:docMk/>
            <pc:sldMk cId="688111933" sldId="265"/>
            <ac:spMk id="37" creationId="{EEFBBF2F-A924-4F0B-A2B3-DFAB2736DCE0}"/>
          </ac:spMkLst>
        </pc:spChg>
        <pc:spChg chg="add del">
          <ac:chgData name="bahadur singh" userId="8fd30dbb10497e0f" providerId="LiveId" clId="{4D08DECE-C2C2-46F6-B07F-67A79149E8FB}" dt="2021-11-08T22:05:07.584" v="1657" actId="26606"/>
          <ac:spMkLst>
            <pc:docMk/>
            <pc:sldMk cId="688111933" sldId="265"/>
            <ac:spMk id="41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2:05:07.584" v="1657" actId="26606"/>
          <ac:spMkLst>
            <pc:docMk/>
            <pc:sldMk cId="688111933" sldId="265"/>
            <ac:spMk id="42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31:19.128" v="73" actId="26606"/>
          <ac:spMkLst>
            <pc:docMk/>
            <pc:sldMk cId="688111933" sldId="265"/>
            <ac:spMk id="44" creationId="{B50AB553-2A96-4A92-96F2-93548E096954}"/>
          </ac:spMkLst>
        </pc:spChg>
        <pc:spChg chg="add del">
          <ac:chgData name="bahadur singh" userId="8fd30dbb10497e0f" providerId="LiveId" clId="{4D08DECE-C2C2-46F6-B07F-67A79149E8FB}" dt="2021-11-08T22:05:07.584" v="1657" actId="26606"/>
          <ac:spMkLst>
            <pc:docMk/>
            <pc:sldMk cId="688111933" sldId="265"/>
            <ac:spMk id="46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2:05:07.584" v="1657" actId="26606"/>
          <ac:spMkLst>
            <pc:docMk/>
            <pc:sldMk cId="688111933" sldId="265"/>
            <ac:spMk id="48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2:05:07.584" v="1657" actId="26606"/>
          <ac:spMkLst>
            <pc:docMk/>
            <pc:sldMk cId="688111933" sldId="265"/>
            <ac:spMk id="50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2:05:10.250" v="1659" actId="26606"/>
          <ac:spMkLst>
            <pc:docMk/>
            <pc:sldMk cId="688111933" sldId="265"/>
            <ac:spMk id="52" creationId="{9E914C83-E0D8-4953-92D5-169D28CB43AE}"/>
          </ac:spMkLst>
        </pc:spChg>
        <pc:spChg chg="add del">
          <ac:chgData name="bahadur singh" userId="8fd30dbb10497e0f" providerId="LiveId" clId="{4D08DECE-C2C2-46F6-B07F-67A79149E8FB}" dt="2021-11-08T22:05:10.250" v="1659" actId="26606"/>
          <ac:spMkLst>
            <pc:docMk/>
            <pc:sldMk cId="688111933" sldId="265"/>
            <ac:spMk id="53" creationId="{46D6306C-ED4F-4AAE-B4A5-EEA6AFAD726E}"/>
          </ac:spMkLst>
        </pc:spChg>
        <pc:spChg chg="add del">
          <ac:chgData name="bahadur singh" userId="8fd30dbb10497e0f" providerId="LiveId" clId="{4D08DECE-C2C2-46F6-B07F-67A79149E8FB}" dt="2021-11-08T22:05:10.250" v="1659" actId="26606"/>
          <ac:spMkLst>
            <pc:docMk/>
            <pc:sldMk cId="688111933" sldId="265"/>
            <ac:spMk id="54" creationId="{3512E083-F550-46AF-8490-767ECFD00CB7}"/>
          </ac:spMkLst>
        </pc:spChg>
        <pc:spChg chg="add del">
          <ac:chgData name="bahadur singh" userId="8fd30dbb10497e0f" providerId="LiveId" clId="{4D08DECE-C2C2-46F6-B07F-67A79149E8FB}" dt="2021-11-08T22:05:10.250" v="1659" actId="26606"/>
          <ac:spMkLst>
            <pc:docMk/>
            <pc:sldMk cId="688111933" sldId="265"/>
            <ac:spMk id="55" creationId="{0EC5361D-F897-4856-B945-0455A365EB24}"/>
          </ac:spMkLst>
        </pc:spChg>
        <pc:spChg chg="add del">
          <ac:chgData name="bahadur singh" userId="8fd30dbb10497e0f" providerId="LiveId" clId="{4D08DECE-C2C2-46F6-B07F-67A79149E8FB}" dt="2021-11-08T22:05:10.250" v="1659" actId="26606"/>
          <ac:spMkLst>
            <pc:docMk/>
            <pc:sldMk cId="688111933" sldId="265"/>
            <ac:spMk id="56" creationId="{4508C0C5-2268-42B5-B3C8-4D0899E05F8C}"/>
          </ac:spMkLst>
        </pc:spChg>
        <pc:spChg chg="add del">
          <ac:chgData name="bahadur singh" userId="8fd30dbb10497e0f" providerId="LiveId" clId="{4D08DECE-C2C2-46F6-B07F-67A79149E8FB}" dt="2021-11-08T22:05:10.250" v="1659" actId="26606"/>
          <ac:spMkLst>
            <pc:docMk/>
            <pc:sldMk cId="688111933" sldId="265"/>
            <ac:spMk id="57" creationId="{141ACBDB-38F8-4B34-8183-BD95B4E55A62}"/>
          </ac:spMkLst>
        </pc:spChg>
        <pc:spChg chg="add del">
          <ac:chgData name="bahadur singh" userId="8fd30dbb10497e0f" providerId="LiveId" clId="{4D08DECE-C2C2-46F6-B07F-67A79149E8FB}" dt="2021-11-08T22:05:10.250" v="1659" actId="26606"/>
          <ac:spMkLst>
            <pc:docMk/>
            <pc:sldMk cId="688111933" sldId="265"/>
            <ac:spMk id="58" creationId="{DE00DB52-3455-4E2F-867B-A6D0516E175B}"/>
          </ac:spMkLst>
        </pc:spChg>
        <pc:spChg chg="add del">
          <ac:chgData name="bahadur singh" userId="8fd30dbb10497e0f" providerId="LiveId" clId="{4D08DECE-C2C2-46F6-B07F-67A79149E8FB}" dt="2021-11-08T22:05:22.656" v="1662" actId="26606"/>
          <ac:spMkLst>
            <pc:docMk/>
            <pc:sldMk cId="688111933" sldId="265"/>
            <ac:spMk id="60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2:05:22.656" v="1662" actId="26606"/>
          <ac:spMkLst>
            <pc:docMk/>
            <pc:sldMk cId="688111933" sldId="265"/>
            <ac:spMk id="61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2:05:22.656" v="1662" actId="26606"/>
          <ac:spMkLst>
            <pc:docMk/>
            <pc:sldMk cId="688111933" sldId="265"/>
            <ac:spMk id="6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2:05:22.656" v="1662" actId="26606"/>
          <ac:spMkLst>
            <pc:docMk/>
            <pc:sldMk cId="688111933" sldId="265"/>
            <ac:spMk id="63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2:05:22.656" v="1662" actId="26606"/>
          <ac:spMkLst>
            <pc:docMk/>
            <pc:sldMk cId="688111933" sldId="265"/>
            <ac:spMk id="64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2:05:22.656" v="1662" actId="26606"/>
          <ac:spMkLst>
            <pc:docMk/>
            <pc:sldMk cId="688111933" sldId="265"/>
            <ac:spMk id="65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2:05:22.656" v="1662" actId="26606"/>
          <ac:spMkLst>
            <pc:docMk/>
            <pc:sldMk cId="688111933" sldId="265"/>
            <ac:spMk id="66" creationId="{12ED3B7D-405D-4DFA-8608-B6DE7467183E}"/>
          </ac:spMkLst>
        </pc:spChg>
        <pc:graphicFrameChg chg="add del">
          <ac:chgData name="bahadur singh" userId="8fd30dbb10497e0f" providerId="LiveId" clId="{4D08DECE-C2C2-46F6-B07F-67A79149E8FB}" dt="2021-11-08T20:24:56.444" v="25" actId="26606"/>
          <ac:graphicFrameMkLst>
            <pc:docMk/>
            <pc:sldMk cId="688111933" sldId="265"/>
            <ac:graphicFrameMk id="5" creationId="{FA5BA4B9-96F0-4085-BC5F-E04EBDAD6A21}"/>
          </ac:graphicFrameMkLst>
        </pc:graphicFrameChg>
        <pc:graphicFrameChg chg="add del">
          <ac:chgData name="bahadur singh" userId="8fd30dbb10497e0f" providerId="LiveId" clId="{4D08DECE-C2C2-46F6-B07F-67A79149E8FB}" dt="2021-11-08T20:25:00.927" v="27" actId="26606"/>
          <ac:graphicFrameMkLst>
            <pc:docMk/>
            <pc:sldMk cId="688111933" sldId="265"/>
            <ac:graphicFrameMk id="27" creationId="{9792946B-9AF5-49B0-9750-1E5F9B878A3B}"/>
          </ac:graphicFrameMkLst>
        </pc:graphicFrameChg>
        <pc:graphicFrameChg chg="add del">
          <ac:chgData name="bahadur singh" userId="8fd30dbb10497e0f" providerId="LiveId" clId="{4D08DECE-C2C2-46F6-B07F-67A79149E8FB}" dt="2021-11-08T20:26:40.379" v="40" actId="26606"/>
          <ac:graphicFrameMkLst>
            <pc:docMk/>
            <pc:sldMk cId="688111933" sldId="265"/>
            <ac:graphicFrameMk id="28" creationId="{FA2EED7C-7AB4-4789-8C31-1668B17A8483}"/>
          </ac:graphicFrameMkLst>
        </pc:graphicFrameChg>
        <pc:graphicFrameChg chg="add del">
          <ac:chgData name="bahadur singh" userId="8fd30dbb10497e0f" providerId="LiveId" clId="{4D08DECE-C2C2-46F6-B07F-67A79149E8FB}" dt="2021-11-08T20:31:19.128" v="73" actId="26606"/>
          <ac:graphicFrameMkLst>
            <pc:docMk/>
            <pc:sldMk cId="688111933" sldId="265"/>
            <ac:graphicFrameMk id="39" creationId="{05F8200C-9F0F-49D7-A47C-6ED88DE1D29C}"/>
          </ac:graphicFrameMkLst>
        </pc:graphicFrameChg>
        <pc:picChg chg="add del">
          <ac:chgData name="bahadur singh" userId="8fd30dbb10497e0f" providerId="LiveId" clId="{4D08DECE-C2C2-46F6-B07F-67A79149E8FB}" dt="2021-11-08T20:24:56.444" v="25" actId="26606"/>
          <ac:picMkLst>
            <pc:docMk/>
            <pc:sldMk cId="688111933" sldId="265"/>
            <ac:picMk id="17" creationId="{DF63C9AD-AE6E-4512-8171-91612E84CCFB}"/>
          </ac:picMkLst>
        </pc:picChg>
        <pc:picChg chg="add del">
          <ac:chgData name="bahadur singh" userId="8fd30dbb10497e0f" providerId="LiveId" clId="{4D08DECE-C2C2-46F6-B07F-67A79149E8FB}" dt="2021-11-08T20:25:00.927" v="27" actId="26606"/>
          <ac:picMkLst>
            <pc:docMk/>
            <pc:sldMk cId="688111933" sldId="265"/>
            <ac:picMk id="25" creationId="{DF63C9AD-AE6E-4512-8171-91612E84CCFB}"/>
          </ac:picMkLst>
        </pc:picChg>
        <pc:picChg chg="add del">
          <ac:chgData name="bahadur singh" userId="8fd30dbb10497e0f" providerId="LiveId" clId="{4D08DECE-C2C2-46F6-B07F-67A79149E8FB}" dt="2021-11-08T20:31:19.128" v="73" actId="26606"/>
          <ac:picMkLst>
            <pc:docMk/>
            <pc:sldMk cId="688111933" sldId="265"/>
            <ac:picMk id="40" creationId="{0C06C27F-FCE3-4F08-A64E-CD8DE17D3931}"/>
          </ac:picMkLst>
        </pc:picChg>
        <pc:cxnChg chg="add del">
          <ac:chgData name="bahadur singh" userId="8fd30dbb10497e0f" providerId="LiveId" clId="{4D08DECE-C2C2-46F6-B07F-67A79149E8FB}" dt="2021-11-08T20:24:56.444" v="25" actId="26606"/>
          <ac:cxnSpMkLst>
            <pc:docMk/>
            <pc:sldMk cId="688111933" sldId="265"/>
            <ac:cxnSpMk id="13" creationId="{9EBB0476-5CF0-4F44-8D68-5D42D7AEE43A}"/>
          </ac:cxnSpMkLst>
        </pc:cxnChg>
        <pc:cxnChg chg="add del">
          <ac:chgData name="bahadur singh" userId="8fd30dbb10497e0f" providerId="LiveId" clId="{4D08DECE-C2C2-46F6-B07F-67A79149E8FB}" dt="2021-11-08T20:24:56.444" v="25" actId="26606"/>
          <ac:cxnSpMkLst>
            <pc:docMk/>
            <pc:sldMk cId="688111933" sldId="265"/>
            <ac:cxnSpMk id="19" creationId="{FE1A49CE-B63D-457A-A180-1C883E1A63D2}"/>
          </ac:cxnSpMkLst>
        </pc:cxnChg>
        <pc:cxnChg chg="add del">
          <ac:chgData name="bahadur singh" userId="8fd30dbb10497e0f" providerId="LiveId" clId="{4D08DECE-C2C2-46F6-B07F-67A79149E8FB}" dt="2021-11-08T20:25:00.927" v="27" actId="26606"/>
          <ac:cxnSpMkLst>
            <pc:docMk/>
            <pc:sldMk cId="688111933" sldId="265"/>
            <ac:cxnSpMk id="23" creationId="{9EBB0476-5CF0-4F44-8D68-5D42D7AEE43A}"/>
          </ac:cxnSpMkLst>
        </pc:cxnChg>
        <pc:cxnChg chg="add del">
          <ac:chgData name="bahadur singh" userId="8fd30dbb10497e0f" providerId="LiveId" clId="{4D08DECE-C2C2-46F6-B07F-67A79149E8FB}" dt="2021-11-08T20:25:00.927" v="27" actId="26606"/>
          <ac:cxnSpMkLst>
            <pc:docMk/>
            <pc:sldMk cId="688111933" sldId="265"/>
            <ac:cxnSpMk id="26" creationId="{FE1A49CE-B63D-457A-A180-1C883E1A63D2}"/>
          </ac:cxnSpMkLst>
        </pc:cxnChg>
      </pc:sldChg>
      <pc:sldChg chg="addSp delSp modSp mod setBg delDesignElem">
        <pc:chgData name="bahadur singh" userId="8fd30dbb10497e0f" providerId="LiveId" clId="{4D08DECE-C2C2-46F6-B07F-67A79149E8FB}" dt="2021-11-08T22:04:08.209" v="1648"/>
        <pc:sldMkLst>
          <pc:docMk/>
          <pc:sldMk cId="678877215" sldId="266"/>
        </pc:sldMkLst>
        <pc:spChg chg="mod">
          <ac:chgData name="bahadur singh" userId="8fd30dbb10497e0f" providerId="LiveId" clId="{4D08DECE-C2C2-46F6-B07F-67A79149E8FB}" dt="2021-11-08T22:04:08.209" v="1648"/>
          <ac:spMkLst>
            <pc:docMk/>
            <pc:sldMk cId="678877215" sldId="266"/>
            <ac:spMk id="2" creationId="{6F620D8A-1101-4150-A4ED-C1735655AB61}"/>
          </ac:spMkLst>
        </pc:spChg>
        <pc:spChg chg="add del mod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3" creationId="{958C2FA4-13CD-4A78-AA95-BBF94144329F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8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1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1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14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16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1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20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25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30:25.959" v="63" actId="26606"/>
          <ac:spMkLst>
            <pc:docMk/>
            <pc:sldMk cId="678877215" sldId="266"/>
            <ac:spMk id="27" creationId="{B50AB553-2A96-4A92-96F2-93548E096954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29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1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2" creationId="{958C2FA4-13CD-4A78-AA95-BBF94144329F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3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5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7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30:34.121" v="67" actId="26606"/>
          <ac:spMkLst>
            <pc:docMk/>
            <pc:sldMk cId="678877215" sldId="266"/>
            <ac:spMk id="39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30:34.121" v="67" actId="26606"/>
          <ac:spMkLst>
            <pc:docMk/>
            <pc:sldMk cId="678877215" sldId="266"/>
            <ac:spMk id="41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0:34.121" v="67" actId="26606"/>
          <ac:spMkLst>
            <pc:docMk/>
            <pc:sldMk cId="678877215" sldId="266"/>
            <ac:spMk id="42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0:34.121" v="67" actId="26606"/>
          <ac:spMkLst>
            <pc:docMk/>
            <pc:sldMk cId="678877215" sldId="266"/>
            <ac:spMk id="43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0:34.121" v="67" actId="26606"/>
          <ac:spMkLst>
            <pc:docMk/>
            <pc:sldMk cId="678877215" sldId="266"/>
            <ac:spMk id="44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78877215" sldId="266"/>
            <ac:spMk id="48" creationId="{B50AB553-2A96-4A92-96F2-93548E096954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678877215" sldId="266"/>
            <ac:spMk id="51" creationId="{B50AB553-2A96-4A92-96F2-93548E096954}"/>
          </ac:spMkLst>
        </pc:spChg>
        <pc:spChg chg="add del">
          <ac:chgData name="bahadur singh" userId="8fd30dbb10497e0f" providerId="LiveId" clId="{4D08DECE-C2C2-46F6-B07F-67A79149E8FB}" dt="2021-11-08T20:58:23.208" v="319" actId="26606"/>
          <ac:spMkLst>
            <pc:docMk/>
            <pc:sldMk cId="678877215" sldId="266"/>
            <ac:spMk id="54" creationId="{50F6D742-5E27-4770-815C-34A8054FD85E}"/>
          </ac:spMkLst>
        </pc:spChg>
        <pc:spChg chg="add del">
          <ac:chgData name="bahadur singh" userId="8fd30dbb10497e0f" providerId="LiveId" clId="{4D08DECE-C2C2-46F6-B07F-67A79149E8FB}" dt="2021-11-08T20:58:23.208" v="319" actId="26606"/>
          <ac:spMkLst>
            <pc:docMk/>
            <pc:sldMk cId="678877215" sldId="266"/>
            <ac:spMk id="56" creationId="{1F8A981E-6C01-464B-9B2A-810AFEC27C6B}"/>
          </ac:spMkLst>
        </pc:spChg>
        <pc:spChg chg="add del">
          <ac:chgData name="bahadur singh" userId="8fd30dbb10497e0f" providerId="LiveId" clId="{4D08DECE-C2C2-46F6-B07F-67A79149E8FB}" dt="2021-11-08T21:00:56.621" v="360" actId="26606"/>
          <ac:spMkLst>
            <pc:docMk/>
            <pc:sldMk cId="678877215" sldId="266"/>
            <ac:spMk id="66" creationId="{B50AB553-2A96-4A92-96F2-93548E096954}"/>
          </ac:spMkLst>
        </pc:spChg>
        <pc:spChg chg="add del">
          <ac:chgData name="bahadur singh" userId="8fd30dbb10497e0f" providerId="LiveId" clId="{4D08DECE-C2C2-46F6-B07F-67A79149E8FB}" dt="2021-11-08T21:00:53.428" v="357" actId="26606"/>
          <ac:spMkLst>
            <pc:docMk/>
            <pc:sldMk cId="678877215" sldId="266"/>
            <ac:spMk id="71" creationId="{B50AB553-2A96-4A92-96F2-93548E096954}"/>
          </ac:spMkLst>
        </pc:spChg>
        <pc:spChg chg="add del">
          <ac:chgData name="bahadur singh" userId="8fd30dbb10497e0f" providerId="LiveId" clId="{4D08DECE-C2C2-46F6-B07F-67A79149E8FB}" dt="2021-11-08T21:00:56.552" v="359" actId="26606"/>
          <ac:spMkLst>
            <pc:docMk/>
            <pc:sldMk cId="678877215" sldId="266"/>
            <ac:spMk id="74" creationId="{FCEC2294-5A7B-45E5-9251-C1AA89F4ADCF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678877215" sldId="266"/>
            <ac:spMk id="76" creationId="{B50AB553-2A96-4A92-96F2-93548E096954}"/>
          </ac:spMkLst>
        </pc:spChg>
        <pc:grpChg chg="add del">
          <ac:chgData name="bahadur singh" userId="8fd30dbb10497e0f" providerId="LiveId" clId="{4D08DECE-C2C2-46F6-B07F-67A79149E8FB}" dt="2021-11-08T20:58:23.208" v="319" actId="26606"/>
          <ac:grpSpMkLst>
            <pc:docMk/>
            <pc:sldMk cId="678877215" sldId="266"/>
            <ac:grpSpMk id="62" creationId="{DA7CA12E-1C57-4ACE-A7E7-D354C3A86F99}"/>
          </ac:grpSpMkLst>
        </pc:grpChg>
        <pc:graphicFrameChg chg="add del">
          <ac:chgData name="bahadur singh" userId="8fd30dbb10497e0f" providerId="LiveId" clId="{4D08DECE-C2C2-46F6-B07F-67A79149E8FB}" dt="2021-11-08T20:30:25.959" v="63" actId="26606"/>
          <ac:graphicFrameMkLst>
            <pc:docMk/>
            <pc:sldMk cId="678877215" sldId="266"/>
            <ac:graphicFrameMk id="22" creationId="{219F68AA-BC25-4C45-8099-F0949C7EB31D}"/>
          </ac:graphicFrameMkLst>
        </pc:graphicFrameChg>
        <pc:graphicFrameChg chg="add del">
          <ac:chgData name="bahadur singh" userId="8fd30dbb10497e0f" providerId="LiveId" clId="{4D08DECE-C2C2-46F6-B07F-67A79149E8FB}" dt="2021-11-08T20:30:34.121" v="67" actId="26606"/>
          <ac:graphicFrameMkLst>
            <pc:docMk/>
            <pc:sldMk cId="678877215" sldId="266"/>
            <ac:graphicFrameMk id="45" creationId="{37A19887-D48F-4D0E-B5B1-55E07A936E58}"/>
          </ac:graphicFrameMkLst>
        </pc:graphicFrameChg>
        <pc:graphicFrameChg chg="add mod modGraphic">
          <ac:chgData name="bahadur singh" userId="8fd30dbb10497e0f" providerId="LiveId" clId="{4D08DECE-C2C2-46F6-B07F-67A79149E8FB}" dt="2021-11-08T22:03:29.749" v="1637" actId="20577"/>
          <ac:graphicFrameMkLst>
            <pc:docMk/>
            <pc:sldMk cId="678877215" sldId="266"/>
            <ac:graphicFrameMk id="49" creationId="{219F68AA-BC25-4C45-8099-F0949C7EB31D}"/>
          </ac:graphicFrameMkLst>
        </pc:graphicFrameChg>
        <pc:picChg chg="add del">
          <ac:chgData name="bahadur singh" userId="8fd30dbb10497e0f" providerId="LiveId" clId="{4D08DECE-C2C2-46F6-B07F-67A79149E8FB}" dt="2021-11-08T20:30:25.959" v="63" actId="26606"/>
          <ac:picMkLst>
            <pc:docMk/>
            <pc:sldMk cId="678877215" sldId="266"/>
            <ac:picMk id="23" creationId="{41D0E20E-3B31-4A9E-AC1E-6B23466DA841}"/>
          </ac:picMkLst>
        </pc:picChg>
        <pc:picChg chg="add del">
          <ac:chgData name="bahadur singh" userId="8fd30dbb10497e0f" providerId="LiveId" clId="{4D08DECE-C2C2-46F6-B07F-67A79149E8FB}" dt="2021-11-08T20:30:34.121" v="67" actId="26606"/>
          <ac:picMkLst>
            <pc:docMk/>
            <pc:sldMk cId="678877215" sldId="266"/>
            <ac:picMk id="40" creationId="{7C40C95B-DEAA-4DCC-8586-DD3185FE846B}"/>
          </ac:picMkLst>
        </pc:picChg>
        <pc:picChg chg="add mod">
          <ac:chgData name="bahadur singh" userId="8fd30dbb10497e0f" providerId="LiveId" clId="{4D08DECE-C2C2-46F6-B07F-67A79149E8FB}" dt="2021-11-08T21:00:56.552" v="359" actId="26606"/>
          <ac:picMkLst>
            <pc:docMk/>
            <pc:sldMk cId="678877215" sldId="266"/>
            <ac:picMk id="47" creationId="{41D0E20E-3B31-4A9E-AC1E-6B23466DA841}"/>
          </ac:picMkLst>
        </pc:picChg>
        <pc:cxnChg chg="add del">
          <ac:chgData name="bahadur singh" userId="8fd30dbb10497e0f" providerId="LiveId" clId="{4D08DECE-C2C2-46F6-B07F-67A79149E8FB}" dt="2021-11-08T20:58:23.208" v="319" actId="26606"/>
          <ac:cxnSpMkLst>
            <pc:docMk/>
            <pc:sldMk cId="678877215" sldId="266"/>
            <ac:cxnSpMk id="58" creationId="{2A9A8322-122E-4010-9D4B-392D0496DB34}"/>
          </ac:cxnSpMkLst>
        </pc:cxnChg>
        <pc:cxnChg chg="add del">
          <ac:chgData name="bahadur singh" userId="8fd30dbb10497e0f" providerId="LiveId" clId="{4D08DECE-C2C2-46F6-B07F-67A79149E8FB}" dt="2021-11-08T20:58:23.208" v="319" actId="26606"/>
          <ac:cxnSpMkLst>
            <pc:docMk/>
            <pc:sldMk cId="678877215" sldId="266"/>
            <ac:cxnSpMk id="60" creationId="{6B105340-22AC-40E0-8167-915C9267AF3A}"/>
          </ac:cxnSpMkLst>
        </pc:cxnChg>
        <pc:cxnChg chg="add del">
          <ac:chgData name="bahadur singh" userId="8fd30dbb10497e0f" providerId="LiveId" clId="{4D08DECE-C2C2-46F6-B07F-67A79149E8FB}" dt="2021-11-08T21:00:56.552" v="359" actId="26606"/>
          <ac:cxnSpMkLst>
            <pc:docMk/>
            <pc:sldMk cId="678877215" sldId="266"/>
            <ac:cxnSpMk id="73" creationId="{67182200-4859-4C8D-BCBB-55B245C28BA3}"/>
          </ac:cxnSpMkLst>
        </pc:cxnChg>
      </pc:sldChg>
      <pc:sldChg chg="addSp delSp modSp mod setBg delDesignElem">
        <pc:chgData name="bahadur singh" userId="8fd30dbb10497e0f" providerId="LiveId" clId="{4D08DECE-C2C2-46F6-B07F-67A79149E8FB}" dt="2021-11-08T22:05:49.841" v="1663" actId="26606"/>
        <pc:sldMkLst>
          <pc:docMk/>
          <pc:sldMk cId="3980756955" sldId="267"/>
        </pc:sldMkLst>
        <pc:spChg chg="mod">
          <ac:chgData name="bahadur singh" userId="8fd30dbb10497e0f" providerId="LiveId" clId="{4D08DECE-C2C2-46F6-B07F-67A79149E8FB}" dt="2021-11-08T22:05:49.841" v="1663" actId="26606"/>
          <ac:spMkLst>
            <pc:docMk/>
            <pc:sldMk cId="3980756955" sldId="267"/>
            <ac:spMk id="2" creationId="{8D7E2FDF-9543-4670-958C-8A3207608245}"/>
          </ac:spMkLst>
        </pc:spChg>
        <pc:spChg chg="add del mod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3" creationId="{DACA4022-36F6-4B0B-8A40-C1569DF531B2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8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1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1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14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16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1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20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980756955" sldId="267"/>
            <ac:spMk id="25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30:54.283" v="70" actId="26606"/>
          <ac:spMkLst>
            <pc:docMk/>
            <pc:sldMk cId="3980756955" sldId="267"/>
            <ac:spMk id="27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30:54.283" v="70" actId="26606"/>
          <ac:spMkLst>
            <pc:docMk/>
            <pc:sldMk cId="3980756955" sldId="267"/>
            <ac:spMk id="33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0:54.283" v="70" actId="26606"/>
          <ac:spMkLst>
            <pc:docMk/>
            <pc:sldMk cId="3980756955" sldId="267"/>
            <ac:spMk id="35" creationId="{1E547BA6-BAE0-43BB-A7CA-60F69CE252F0}"/>
          </ac:spMkLst>
        </pc:spChg>
        <pc:spChg chg="add del mod">
          <ac:chgData name="bahadur singh" userId="8fd30dbb10497e0f" providerId="LiveId" clId="{4D08DECE-C2C2-46F6-B07F-67A79149E8FB}" dt="2021-11-08T22:05:49.841" v="1663" actId="26606"/>
          <ac:spMkLst>
            <pc:docMk/>
            <pc:sldMk cId="3980756955" sldId="267"/>
            <ac:spMk id="37" creationId="{DACA4022-36F6-4B0B-8A40-C1569DF531B2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980756955" sldId="267"/>
            <ac:spMk id="38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980756955" sldId="267"/>
            <ac:spMk id="39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980756955" sldId="267"/>
            <ac:spMk id="40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980756955" sldId="267"/>
            <ac:spMk id="41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33:26.287" v="86" actId="26606"/>
          <ac:spMkLst>
            <pc:docMk/>
            <pc:sldMk cId="3980756955" sldId="267"/>
            <ac:spMk id="43" creationId="{BACC6370-2D7E-4714-9D71-7542949D7D5D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3980756955" sldId="267"/>
            <ac:spMk id="44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3:26.287" v="86" actId="26606"/>
          <ac:spMkLst>
            <pc:docMk/>
            <pc:sldMk cId="3980756955" sldId="267"/>
            <ac:spMk id="45" creationId="{F68B3F68-107C-434F-AA38-110D5EA91B85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3980756955" sldId="267"/>
            <ac:spMk id="46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3:26.287" v="86" actId="26606"/>
          <ac:spMkLst>
            <pc:docMk/>
            <pc:sldMk cId="3980756955" sldId="267"/>
            <ac:spMk id="47" creationId="{AAD0DBB9-1A4B-4391-81D4-CB19F9AB918A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3980756955" sldId="267"/>
            <ac:spMk id="48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3:26.287" v="86" actId="26606"/>
          <ac:spMkLst>
            <pc:docMk/>
            <pc:sldMk cId="3980756955" sldId="267"/>
            <ac:spMk id="49" creationId="{063BBA22-50EA-4C4D-BE05-F1CE4E63AA56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3980756955" sldId="267"/>
            <ac:spMk id="50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3980756955" sldId="267"/>
            <ac:spMk id="51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3980756955" sldId="267"/>
            <ac:spMk id="52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3980756955" sldId="267"/>
            <ac:spMk id="53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3980756955" sldId="267"/>
            <ac:spMk id="54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3980756955" sldId="267"/>
            <ac:spMk id="55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3980756955" sldId="267"/>
            <ac:spMk id="56" creationId="{1E547BA6-BAE0-43BB-A7CA-60F69CE252F0}"/>
          </ac:spMkLst>
        </pc:spChg>
        <pc:spChg chg="add">
          <ac:chgData name="bahadur singh" userId="8fd30dbb10497e0f" providerId="LiveId" clId="{4D08DECE-C2C2-46F6-B07F-67A79149E8FB}" dt="2021-11-08T22:05:49.841" v="1663" actId="26606"/>
          <ac:spMkLst>
            <pc:docMk/>
            <pc:sldMk cId="3980756955" sldId="267"/>
            <ac:spMk id="57" creationId="{12FB12AE-71D1-47FD-9AC3-EE2C07424534}"/>
          </ac:spMkLst>
        </pc:spChg>
        <pc:spChg chg="add">
          <ac:chgData name="bahadur singh" userId="8fd30dbb10497e0f" providerId="LiveId" clId="{4D08DECE-C2C2-46F6-B07F-67A79149E8FB}" dt="2021-11-08T22:05:49.841" v="1663" actId="26606"/>
          <ac:spMkLst>
            <pc:docMk/>
            <pc:sldMk cId="3980756955" sldId="267"/>
            <ac:spMk id="58" creationId="{64853C7E-3CBA-4464-865F-6044D94B1BE9}"/>
          </ac:spMkLst>
        </pc:spChg>
        <pc:spChg chg="add">
          <ac:chgData name="bahadur singh" userId="8fd30dbb10497e0f" providerId="LiveId" clId="{4D08DECE-C2C2-46F6-B07F-67A79149E8FB}" dt="2021-11-08T22:05:49.841" v="1663" actId="26606"/>
          <ac:spMkLst>
            <pc:docMk/>
            <pc:sldMk cId="3980756955" sldId="267"/>
            <ac:spMk id="59" creationId="{55EFEC59-B929-4851-9DEF-9106F27979A9}"/>
          </ac:spMkLst>
        </pc:spChg>
        <pc:spChg chg="add">
          <ac:chgData name="bahadur singh" userId="8fd30dbb10497e0f" providerId="LiveId" clId="{4D08DECE-C2C2-46F6-B07F-67A79149E8FB}" dt="2021-11-08T22:05:49.841" v="1663" actId="26606"/>
          <ac:spMkLst>
            <pc:docMk/>
            <pc:sldMk cId="3980756955" sldId="267"/>
            <ac:spMk id="60" creationId="{6C132392-D5FF-4588-8FA1-5BAD77BF6464}"/>
          </ac:spMkLst>
        </pc:spChg>
        <pc:spChg chg="add">
          <ac:chgData name="bahadur singh" userId="8fd30dbb10497e0f" providerId="LiveId" clId="{4D08DECE-C2C2-46F6-B07F-67A79149E8FB}" dt="2021-11-08T22:05:49.841" v="1663" actId="26606"/>
          <ac:spMkLst>
            <pc:docMk/>
            <pc:sldMk cId="3980756955" sldId="267"/>
            <ac:spMk id="61" creationId="{C7EAC045-695C-4E73-9B7C-AFD6FB22DA20}"/>
          </ac:spMkLst>
        </pc:spChg>
        <pc:spChg chg="add">
          <ac:chgData name="bahadur singh" userId="8fd30dbb10497e0f" providerId="LiveId" clId="{4D08DECE-C2C2-46F6-B07F-67A79149E8FB}" dt="2021-11-08T22:05:49.841" v="1663" actId="26606"/>
          <ac:spMkLst>
            <pc:docMk/>
            <pc:sldMk cId="3980756955" sldId="267"/>
            <ac:spMk id="62" creationId="{404A7A3A-BEAE-4BC6-A163-5D0E5F8C4669}"/>
          </ac:spMkLst>
        </pc:spChg>
        <pc:spChg chg="add">
          <ac:chgData name="bahadur singh" userId="8fd30dbb10497e0f" providerId="LiveId" clId="{4D08DECE-C2C2-46F6-B07F-67A79149E8FB}" dt="2021-11-08T22:05:49.841" v="1663" actId="26606"/>
          <ac:spMkLst>
            <pc:docMk/>
            <pc:sldMk cId="3980756955" sldId="267"/>
            <ac:spMk id="63" creationId="{12ED3B7D-405D-4DFA-8608-B6DE7467183E}"/>
          </ac:spMkLst>
        </pc:spChg>
        <pc:grpChg chg="add del">
          <ac:chgData name="bahadur singh" userId="8fd30dbb10497e0f" providerId="LiveId" clId="{4D08DECE-C2C2-46F6-B07F-67A79149E8FB}" dt="2021-11-08T20:30:54.283" v="70" actId="26606"/>
          <ac:grpSpMkLst>
            <pc:docMk/>
            <pc:sldMk cId="3980756955" sldId="267"/>
            <ac:grpSpMk id="29" creationId="{07EAA094-9CF6-4695-958A-33D9BCAA9474}"/>
          </ac:grpSpMkLst>
        </pc:grpChg>
        <pc:graphicFrameChg chg="add del">
          <ac:chgData name="bahadur singh" userId="8fd30dbb10497e0f" providerId="LiveId" clId="{4D08DECE-C2C2-46F6-B07F-67A79149E8FB}" dt="2021-11-08T20:30:54.283" v="70" actId="26606"/>
          <ac:graphicFrameMkLst>
            <pc:docMk/>
            <pc:sldMk cId="3980756955" sldId="267"/>
            <ac:graphicFrameMk id="22" creationId="{B809DDC8-77D6-4EED-97F4-D2FDA698AA5E}"/>
          </ac:graphicFrameMkLst>
        </pc:graphicFrameChg>
        <pc:graphicFrameChg chg="add del">
          <ac:chgData name="bahadur singh" userId="8fd30dbb10497e0f" providerId="LiveId" clId="{4D08DECE-C2C2-46F6-B07F-67A79149E8FB}" dt="2021-11-08T20:33:26.287" v="86" actId="26606"/>
          <ac:graphicFrameMkLst>
            <pc:docMk/>
            <pc:sldMk cId="3980756955" sldId="267"/>
            <ac:graphicFrameMk id="42" creationId="{086CD25E-AF4A-46A8-9CCC-1082679EDEFF}"/>
          </ac:graphicFrameMkLst>
        </pc:graphicFrameChg>
        <pc:picChg chg="add del">
          <ac:chgData name="bahadur singh" userId="8fd30dbb10497e0f" providerId="LiveId" clId="{4D08DECE-C2C2-46F6-B07F-67A79149E8FB}" dt="2021-11-08T20:30:54.283" v="70" actId="26606"/>
          <ac:picMkLst>
            <pc:docMk/>
            <pc:sldMk cId="3980756955" sldId="267"/>
            <ac:picMk id="23" creationId="{AE37D31B-9639-4C3E-B707-18BDFBACA2DB}"/>
          </ac:picMkLst>
        </pc:picChg>
      </pc:sldChg>
      <pc:sldChg chg="addSp delSp modSp mod setBg delDesignElem">
        <pc:chgData name="bahadur singh" userId="8fd30dbb10497e0f" providerId="LiveId" clId="{4D08DECE-C2C2-46F6-B07F-67A79149E8FB}" dt="2021-11-08T22:05:59.562" v="1666" actId="26606"/>
        <pc:sldMkLst>
          <pc:docMk/>
          <pc:sldMk cId="604998353" sldId="268"/>
        </pc:sldMkLst>
        <pc:spChg chg="mod">
          <ac:chgData name="bahadur singh" userId="8fd30dbb10497e0f" providerId="LiveId" clId="{4D08DECE-C2C2-46F6-B07F-67A79149E8FB}" dt="2021-11-08T22:05:59.562" v="1666" actId="26606"/>
          <ac:spMkLst>
            <pc:docMk/>
            <pc:sldMk cId="604998353" sldId="268"/>
            <ac:spMk id="2" creationId="{03A4998E-C21A-49EA-96A4-C184B9F51021}"/>
          </ac:spMkLst>
        </pc:spChg>
        <pc:spChg chg="add del mod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3" creationId="{E236DB00-5789-4C70-A4C9-603DA789D556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5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6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7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8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9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1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11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1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13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14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15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16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1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20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43:46.306" v="248" actId="26606"/>
          <ac:spMkLst>
            <pc:docMk/>
            <pc:sldMk cId="604998353" sldId="268"/>
            <ac:spMk id="21" creationId="{9DBC8166-481C-4473-95F5-9A5B9073B7F1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22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43:46.306" v="248" actId="26606"/>
          <ac:spMkLst>
            <pc:docMk/>
            <pc:sldMk cId="604998353" sldId="268"/>
            <ac:spMk id="23" creationId="{A5A5CE6E-90AF-4D43-A014-1F9EC83EB93D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24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25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26" creationId="{6C132392-D5FF-4588-8FA1-5BAD77BF6464}"/>
          </ac:spMkLst>
        </pc:spChg>
        <pc:spChg chg="add mod">
          <ac:chgData name="bahadur singh" userId="8fd30dbb10497e0f" providerId="LiveId" clId="{4D08DECE-C2C2-46F6-B07F-67A79149E8FB}" dt="2021-11-08T22:05:59.562" v="1666" actId="26606"/>
          <ac:spMkLst>
            <pc:docMk/>
            <pc:sldMk cId="604998353" sldId="268"/>
            <ac:spMk id="27" creationId="{E236DB00-5789-4C70-A4C9-603DA789D556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28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604998353" sldId="268"/>
            <ac:spMk id="29" creationId="{46D6306C-ED4F-4AAE-B4A5-EEA6AFAD726E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30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2:05:59.547" v="1665" actId="26606"/>
          <ac:spMkLst>
            <pc:docMk/>
            <pc:sldMk cId="604998353" sldId="268"/>
            <ac:spMk id="31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32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2:05:59.547" v="1665" actId="26606"/>
          <ac:spMkLst>
            <pc:docMk/>
            <pc:sldMk cId="604998353" sldId="268"/>
            <ac:spMk id="33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604998353" sldId="268"/>
            <ac:spMk id="34" creationId="{0EC5361D-F897-4856-B945-0455A365EB24}"/>
          </ac:spMkLst>
        </pc:spChg>
        <pc:spChg chg="add del">
          <ac:chgData name="bahadur singh" userId="8fd30dbb10497e0f" providerId="LiveId" clId="{4D08DECE-C2C2-46F6-B07F-67A79149E8FB}" dt="2021-11-08T22:05:59.547" v="1665" actId="26606"/>
          <ac:spMkLst>
            <pc:docMk/>
            <pc:sldMk cId="604998353" sldId="268"/>
            <ac:spMk id="35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604998353" sldId="268"/>
            <ac:spMk id="36" creationId="{4508C0C5-2268-42B5-B3C8-4D0899E05F8C}"/>
          </ac:spMkLst>
        </pc:spChg>
        <pc:spChg chg="add del">
          <ac:chgData name="bahadur singh" userId="8fd30dbb10497e0f" providerId="LiveId" clId="{4D08DECE-C2C2-46F6-B07F-67A79149E8FB}" dt="2021-11-08T22:05:59.547" v="1665" actId="26606"/>
          <ac:spMkLst>
            <pc:docMk/>
            <pc:sldMk cId="604998353" sldId="268"/>
            <ac:spMk id="37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604998353" sldId="268"/>
            <ac:spMk id="38" creationId="{141ACBDB-38F8-4B34-8183-BD95B4E55A62}"/>
          </ac:spMkLst>
        </pc:spChg>
        <pc:spChg chg="add del">
          <ac:chgData name="bahadur singh" userId="8fd30dbb10497e0f" providerId="LiveId" clId="{4D08DECE-C2C2-46F6-B07F-67A79149E8FB}" dt="2021-11-08T22:05:59.547" v="1665" actId="26606"/>
          <ac:spMkLst>
            <pc:docMk/>
            <pc:sldMk cId="604998353" sldId="268"/>
            <ac:spMk id="39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604998353" sldId="268"/>
            <ac:spMk id="40" creationId="{DE00DB52-3455-4E2F-867B-A6D0516E175B}"/>
          </ac:spMkLst>
        </pc:spChg>
        <pc:spChg chg="add del">
          <ac:chgData name="bahadur singh" userId="8fd30dbb10497e0f" providerId="LiveId" clId="{4D08DECE-C2C2-46F6-B07F-67A79149E8FB}" dt="2021-11-08T22:05:59.547" v="1665" actId="26606"/>
          <ac:spMkLst>
            <pc:docMk/>
            <pc:sldMk cId="604998353" sldId="268"/>
            <ac:spMk id="41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604998353" sldId="268"/>
            <ac:spMk id="42" creationId="{9E914C83-E0D8-4953-92D5-169D28CB43AE}"/>
          </ac:spMkLst>
        </pc:spChg>
        <pc:spChg chg="add del">
          <ac:chgData name="bahadur singh" userId="8fd30dbb10497e0f" providerId="LiveId" clId="{4D08DECE-C2C2-46F6-B07F-67A79149E8FB}" dt="2021-11-08T22:05:59.547" v="1665" actId="26606"/>
          <ac:spMkLst>
            <pc:docMk/>
            <pc:sldMk cId="604998353" sldId="268"/>
            <ac:spMk id="43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604998353" sldId="268"/>
            <ac:spMk id="44" creationId="{3512E083-F550-46AF-8490-767ECFD00CB7}"/>
          </ac:spMkLst>
        </pc:spChg>
        <pc:spChg chg="add">
          <ac:chgData name="bahadur singh" userId="8fd30dbb10497e0f" providerId="LiveId" clId="{4D08DECE-C2C2-46F6-B07F-67A79149E8FB}" dt="2021-11-08T22:05:59.562" v="1666" actId="26606"/>
          <ac:spMkLst>
            <pc:docMk/>
            <pc:sldMk cId="604998353" sldId="268"/>
            <ac:spMk id="45" creationId="{9A297797-5C89-4791-8204-AB071FA1FBCA}"/>
          </ac:spMkLst>
        </pc:spChg>
        <pc:spChg chg="add">
          <ac:chgData name="bahadur singh" userId="8fd30dbb10497e0f" providerId="LiveId" clId="{4D08DECE-C2C2-46F6-B07F-67A79149E8FB}" dt="2021-11-08T22:05:59.562" v="1666" actId="26606"/>
          <ac:spMkLst>
            <pc:docMk/>
            <pc:sldMk cId="604998353" sldId="268"/>
            <ac:spMk id="46" creationId="{569BBA9B-8F4E-4D2B-BEFA-41A475443377}"/>
          </ac:spMkLst>
        </pc:spChg>
        <pc:spChg chg="add">
          <ac:chgData name="bahadur singh" userId="8fd30dbb10497e0f" providerId="LiveId" clId="{4D08DECE-C2C2-46F6-B07F-67A79149E8FB}" dt="2021-11-08T22:05:59.562" v="1666" actId="26606"/>
          <ac:spMkLst>
            <pc:docMk/>
            <pc:sldMk cId="604998353" sldId="268"/>
            <ac:spMk id="47" creationId="{851012D1-8033-40B1-9EC0-91390FFC7403}"/>
          </ac:spMkLst>
        </pc:spChg>
        <pc:spChg chg="add">
          <ac:chgData name="bahadur singh" userId="8fd30dbb10497e0f" providerId="LiveId" clId="{4D08DECE-C2C2-46F6-B07F-67A79149E8FB}" dt="2021-11-08T22:05:59.562" v="1666" actId="26606"/>
          <ac:spMkLst>
            <pc:docMk/>
            <pc:sldMk cId="604998353" sldId="268"/>
            <ac:spMk id="48" creationId="{2E80C965-DB6D-4F81-9E9E-B027384D0BD6}"/>
          </ac:spMkLst>
        </pc:spChg>
        <pc:spChg chg="add">
          <ac:chgData name="bahadur singh" userId="8fd30dbb10497e0f" providerId="LiveId" clId="{4D08DECE-C2C2-46F6-B07F-67A79149E8FB}" dt="2021-11-08T22:05:59.562" v="1666" actId="26606"/>
          <ac:spMkLst>
            <pc:docMk/>
            <pc:sldMk cId="604998353" sldId="268"/>
            <ac:spMk id="49" creationId="{D291F021-C45C-4D44-A2B8-A789E386CC42}"/>
          </ac:spMkLst>
        </pc:spChg>
        <pc:graphicFrameChg chg="add del">
          <ac:chgData name="bahadur singh" userId="8fd30dbb10497e0f" providerId="LiveId" clId="{4D08DECE-C2C2-46F6-B07F-67A79149E8FB}" dt="2021-11-08T20:43:46.306" v="248" actId="26606"/>
          <ac:graphicFrameMkLst>
            <pc:docMk/>
            <pc:sldMk cId="604998353" sldId="268"/>
            <ac:graphicFrameMk id="17" creationId="{E53F0E9B-50FB-4AD9-BA05-A11D8C9A9C72}"/>
          </ac:graphicFrameMkLst>
        </pc:graphicFrameChg>
      </pc:sldChg>
      <pc:sldChg chg="addSp delSp modSp mod setBg delDesignElem">
        <pc:chgData name="bahadur singh" userId="8fd30dbb10497e0f" providerId="LiveId" clId="{4D08DECE-C2C2-46F6-B07F-67A79149E8FB}" dt="2021-11-08T22:10:17.691" v="1781" actId="20577"/>
        <pc:sldMkLst>
          <pc:docMk/>
          <pc:sldMk cId="2920055900" sldId="269"/>
        </pc:sldMkLst>
        <pc:spChg chg="mod">
          <ac:chgData name="bahadur singh" userId="8fd30dbb10497e0f" providerId="LiveId" clId="{4D08DECE-C2C2-46F6-B07F-67A79149E8FB}" dt="2021-11-08T22:06:07.077" v="1667" actId="26606"/>
          <ac:spMkLst>
            <pc:docMk/>
            <pc:sldMk cId="2920055900" sldId="269"/>
            <ac:spMk id="2" creationId="{D651EA24-E97E-4B52-AE9D-6FF9583AC271}"/>
          </ac:spMkLst>
        </pc:spChg>
        <pc:spChg chg="mod">
          <ac:chgData name="bahadur singh" userId="8fd30dbb10497e0f" providerId="LiveId" clId="{4D08DECE-C2C2-46F6-B07F-67A79149E8FB}" dt="2021-11-08T22:10:17.691" v="1781" actId="20577"/>
          <ac:spMkLst>
            <pc:docMk/>
            <pc:sldMk cId="2920055900" sldId="269"/>
            <ac:spMk id="3" creationId="{680A08C4-1DA2-4F39-8265-D43646C7CAD7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2920055900" sldId="269"/>
            <ac:spMk id="5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2920055900" sldId="269"/>
            <ac:spMk id="6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2920055900" sldId="269"/>
            <ac:spMk id="7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8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2920055900" sldId="269"/>
            <ac:spMk id="9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1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2:03:43.183" v="1644"/>
          <ac:spMkLst>
            <pc:docMk/>
            <pc:sldMk cId="2920055900" sldId="269"/>
            <ac:spMk id="11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12" creationId="{55EFEC59-B929-4851-9DEF-9106F27979A9}"/>
          </ac:spMkLst>
        </pc:spChg>
        <pc:spChg chg="add">
          <ac:chgData name="bahadur singh" userId="8fd30dbb10497e0f" providerId="LiveId" clId="{4D08DECE-C2C2-46F6-B07F-67A79149E8FB}" dt="2021-11-08T22:06:07.077" v="1667" actId="26606"/>
          <ac:spMkLst>
            <pc:docMk/>
            <pc:sldMk cId="2920055900" sldId="269"/>
            <ac:spMk id="13" creationId="{9A297797-5C89-4791-8204-AB071FA1FBCA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14" creationId="{6C132392-D5FF-4588-8FA1-5BAD77BF6464}"/>
          </ac:spMkLst>
        </pc:spChg>
        <pc:spChg chg="add">
          <ac:chgData name="bahadur singh" userId="8fd30dbb10497e0f" providerId="LiveId" clId="{4D08DECE-C2C2-46F6-B07F-67A79149E8FB}" dt="2021-11-08T22:06:07.077" v="1667" actId="26606"/>
          <ac:spMkLst>
            <pc:docMk/>
            <pc:sldMk cId="2920055900" sldId="269"/>
            <ac:spMk id="15" creationId="{569BBA9B-8F4E-4D2B-BEFA-41A475443377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16" creationId="{C7EAC045-695C-4E73-9B7C-AFD6FB22DA20}"/>
          </ac:spMkLst>
        </pc:spChg>
        <pc:spChg chg="add">
          <ac:chgData name="bahadur singh" userId="8fd30dbb10497e0f" providerId="LiveId" clId="{4D08DECE-C2C2-46F6-B07F-67A79149E8FB}" dt="2021-11-08T22:06:07.077" v="1667" actId="26606"/>
          <ac:spMkLst>
            <pc:docMk/>
            <pc:sldMk cId="2920055900" sldId="269"/>
            <ac:spMk id="17" creationId="{851012D1-8033-40B1-9EC0-91390FFC7403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18" creationId="{404A7A3A-BEAE-4BC6-A163-5D0E5F8C4669}"/>
          </ac:spMkLst>
        </pc:spChg>
        <pc:spChg chg="add">
          <ac:chgData name="bahadur singh" userId="8fd30dbb10497e0f" providerId="LiveId" clId="{4D08DECE-C2C2-46F6-B07F-67A79149E8FB}" dt="2021-11-08T22:06:07.077" v="1667" actId="26606"/>
          <ac:spMkLst>
            <pc:docMk/>
            <pc:sldMk cId="2920055900" sldId="269"/>
            <ac:spMk id="19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20" creationId="{12ED3B7D-405D-4DFA-8608-B6DE7467183E}"/>
          </ac:spMkLst>
        </pc:spChg>
        <pc:spChg chg="add">
          <ac:chgData name="bahadur singh" userId="8fd30dbb10497e0f" providerId="LiveId" clId="{4D08DECE-C2C2-46F6-B07F-67A79149E8FB}" dt="2021-11-08T22:06:07.077" v="1667" actId="26606"/>
          <ac:spMkLst>
            <pc:docMk/>
            <pc:sldMk cId="2920055900" sldId="269"/>
            <ac:spMk id="21" creationId="{D291F021-C45C-4D44-A2B8-A789E386CC42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8E703A-D5F3-4745-8984-4BDC782CF85D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D8A4FAF-D229-4E45-82BA-97F29837379C}">
      <dgm:prSet/>
      <dgm:spPr/>
      <dgm:t>
        <a:bodyPr/>
        <a:lstStyle/>
        <a:p>
          <a:r>
            <a:rPr lang="en-GB"/>
            <a:t>*Work related politics</a:t>
          </a:r>
          <a:endParaRPr lang="en-US"/>
        </a:p>
      </dgm:t>
    </dgm:pt>
    <dgm:pt modelId="{81B1B3D5-E7E4-4B70-99FD-F4FA2E1E616E}" type="parTrans" cxnId="{73B0F8D4-EB2E-445E-851B-0DDFA3A4E544}">
      <dgm:prSet/>
      <dgm:spPr/>
      <dgm:t>
        <a:bodyPr/>
        <a:lstStyle/>
        <a:p>
          <a:endParaRPr lang="en-US"/>
        </a:p>
      </dgm:t>
    </dgm:pt>
    <dgm:pt modelId="{EC3E73ED-615A-4024-BA64-6CD024275EE6}" type="sibTrans" cxnId="{73B0F8D4-EB2E-445E-851B-0DDFA3A4E544}">
      <dgm:prSet/>
      <dgm:spPr/>
      <dgm:t>
        <a:bodyPr/>
        <a:lstStyle/>
        <a:p>
          <a:endParaRPr lang="en-US"/>
        </a:p>
      </dgm:t>
    </dgm:pt>
    <dgm:pt modelId="{AFFCB32D-F6B7-44DC-A603-DEFBF8169DE5}">
      <dgm:prSet/>
      <dgm:spPr/>
      <dgm:t>
        <a:bodyPr/>
        <a:lstStyle/>
        <a:p>
          <a:r>
            <a:rPr lang="en-GB"/>
            <a:t>*Pressure on their own service </a:t>
          </a:r>
          <a:endParaRPr lang="en-US"/>
        </a:p>
      </dgm:t>
    </dgm:pt>
    <dgm:pt modelId="{A2934D63-DDB3-4A2E-B5CE-7C6CE8E8DA15}" type="parTrans" cxnId="{118F0471-7B5F-45E7-B48F-24CE55C6B8B7}">
      <dgm:prSet/>
      <dgm:spPr/>
      <dgm:t>
        <a:bodyPr/>
        <a:lstStyle/>
        <a:p>
          <a:endParaRPr lang="en-US"/>
        </a:p>
      </dgm:t>
    </dgm:pt>
    <dgm:pt modelId="{0DFAE757-1F8A-470B-B253-5A51910F3AC6}" type="sibTrans" cxnId="{118F0471-7B5F-45E7-B48F-24CE55C6B8B7}">
      <dgm:prSet/>
      <dgm:spPr/>
      <dgm:t>
        <a:bodyPr/>
        <a:lstStyle/>
        <a:p>
          <a:endParaRPr lang="en-US"/>
        </a:p>
      </dgm:t>
    </dgm:pt>
    <dgm:pt modelId="{F4DE1D97-9992-45E2-94E6-3138824B4424}">
      <dgm:prSet/>
      <dgm:spPr/>
      <dgm:t>
        <a:bodyPr/>
        <a:lstStyle/>
        <a:p>
          <a:r>
            <a:rPr lang="en-GB"/>
            <a:t>*highest reported Customer service </a:t>
          </a:r>
          <a:endParaRPr lang="en-US"/>
        </a:p>
      </dgm:t>
    </dgm:pt>
    <dgm:pt modelId="{DB9E941A-F278-43A9-9151-B54DBAE8EF02}" type="parTrans" cxnId="{07E75DB5-C442-4248-AA6F-76402DC42F3F}">
      <dgm:prSet/>
      <dgm:spPr/>
      <dgm:t>
        <a:bodyPr/>
        <a:lstStyle/>
        <a:p>
          <a:endParaRPr lang="en-US"/>
        </a:p>
      </dgm:t>
    </dgm:pt>
    <dgm:pt modelId="{D26E28E3-A2FB-4621-BF34-5B86E1552781}" type="sibTrans" cxnId="{07E75DB5-C442-4248-AA6F-76402DC42F3F}">
      <dgm:prSet/>
      <dgm:spPr/>
      <dgm:t>
        <a:bodyPr/>
        <a:lstStyle/>
        <a:p>
          <a:endParaRPr lang="en-US"/>
        </a:p>
      </dgm:t>
    </dgm:pt>
    <dgm:pt modelId="{E1C55F6F-F4AD-43F1-A639-FE5EC728B7BE}">
      <dgm:prSet/>
      <dgm:spPr/>
      <dgm:t>
        <a:bodyPr/>
        <a:lstStyle/>
        <a:p>
          <a:r>
            <a:rPr lang="en-GB"/>
            <a:t>*Possibly due to high exposures to customers angry </a:t>
          </a:r>
          <a:endParaRPr lang="en-US"/>
        </a:p>
      </dgm:t>
    </dgm:pt>
    <dgm:pt modelId="{FE91EB43-29BD-4442-8339-21F5B6CA28E0}" type="parTrans" cxnId="{D182A743-4F4E-429D-BDEB-4BEA1182F566}">
      <dgm:prSet/>
      <dgm:spPr/>
      <dgm:t>
        <a:bodyPr/>
        <a:lstStyle/>
        <a:p>
          <a:endParaRPr lang="en-US"/>
        </a:p>
      </dgm:t>
    </dgm:pt>
    <dgm:pt modelId="{92A21DAD-AF04-44FC-B92F-4D39DEF69804}" type="sibTrans" cxnId="{D182A743-4F4E-429D-BDEB-4BEA1182F566}">
      <dgm:prSet/>
      <dgm:spPr/>
      <dgm:t>
        <a:bodyPr/>
        <a:lstStyle/>
        <a:p>
          <a:endParaRPr lang="en-US"/>
        </a:p>
      </dgm:t>
    </dgm:pt>
    <dgm:pt modelId="{A8B850A9-8C2E-4255-97EC-617F42F23518}">
      <dgm:prSet/>
      <dgm:spPr/>
      <dgm:t>
        <a:bodyPr/>
        <a:lstStyle/>
        <a:p>
          <a:r>
            <a:rPr lang="en-GB" dirty="0"/>
            <a:t>*Senior management position and sale department</a:t>
          </a:r>
        </a:p>
        <a:p>
          <a:r>
            <a:rPr lang="en-GB" dirty="0"/>
            <a:t>* New opportunities unclear </a:t>
          </a:r>
        </a:p>
        <a:p>
          <a:endParaRPr lang="en-US" dirty="0"/>
        </a:p>
      </dgm:t>
    </dgm:pt>
    <dgm:pt modelId="{42FFF879-3A09-4EFE-A71C-6B6D6B91166C}" type="parTrans" cxnId="{3BAB03CD-9BD4-4F96-858A-99AE7DDFB142}">
      <dgm:prSet/>
      <dgm:spPr/>
      <dgm:t>
        <a:bodyPr/>
        <a:lstStyle/>
        <a:p>
          <a:endParaRPr lang="en-US"/>
        </a:p>
      </dgm:t>
    </dgm:pt>
    <dgm:pt modelId="{EC442745-1E6E-42A8-B746-E5CE24A7DAE3}" type="sibTrans" cxnId="{3BAB03CD-9BD4-4F96-858A-99AE7DDFB142}">
      <dgm:prSet/>
      <dgm:spPr/>
      <dgm:t>
        <a:bodyPr/>
        <a:lstStyle/>
        <a:p>
          <a:endParaRPr lang="en-US"/>
        </a:p>
      </dgm:t>
    </dgm:pt>
    <dgm:pt modelId="{026BBA61-BA2A-4EE4-B563-EC3913768FB9}" type="pres">
      <dgm:prSet presAssocID="{AF8E703A-D5F3-4745-8984-4BDC782CF85D}" presName="vert0" presStyleCnt="0">
        <dgm:presLayoutVars>
          <dgm:dir/>
          <dgm:animOne val="branch"/>
          <dgm:animLvl val="lvl"/>
        </dgm:presLayoutVars>
      </dgm:prSet>
      <dgm:spPr/>
    </dgm:pt>
    <dgm:pt modelId="{5D06CF51-C5FA-4354-96E6-ADB76F080466}" type="pres">
      <dgm:prSet presAssocID="{FD8A4FAF-D229-4E45-82BA-97F29837379C}" presName="thickLine" presStyleLbl="alignNode1" presStyleIdx="0" presStyleCnt="5"/>
      <dgm:spPr/>
    </dgm:pt>
    <dgm:pt modelId="{1D5F3B8F-6D84-4875-8B15-520BE9A35338}" type="pres">
      <dgm:prSet presAssocID="{FD8A4FAF-D229-4E45-82BA-97F29837379C}" presName="horz1" presStyleCnt="0"/>
      <dgm:spPr/>
    </dgm:pt>
    <dgm:pt modelId="{83F61EAA-36E4-46DB-BDAC-0083F7D8CB60}" type="pres">
      <dgm:prSet presAssocID="{FD8A4FAF-D229-4E45-82BA-97F29837379C}" presName="tx1" presStyleLbl="revTx" presStyleIdx="0" presStyleCnt="5"/>
      <dgm:spPr/>
    </dgm:pt>
    <dgm:pt modelId="{DBBADFA8-AAB5-4C79-A3BF-E02AB57590B0}" type="pres">
      <dgm:prSet presAssocID="{FD8A4FAF-D229-4E45-82BA-97F29837379C}" presName="vert1" presStyleCnt="0"/>
      <dgm:spPr/>
    </dgm:pt>
    <dgm:pt modelId="{C61466B4-1D6B-4AF6-8DF6-1863F46D3D1E}" type="pres">
      <dgm:prSet presAssocID="{AFFCB32D-F6B7-44DC-A603-DEFBF8169DE5}" presName="thickLine" presStyleLbl="alignNode1" presStyleIdx="1" presStyleCnt="5"/>
      <dgm:spPr/>
    </dgm:pt>
    <dgm:pt modelId="{4F0DD96D-46E8-4B92-BFAB-8E0791102461}" type="pres">
      <dgm:prSet presAssocID="{AFFCB32D-F6B7-44DC-A603-DEFBF8169DE5}" presName="horz1" presStyleCnt="0"/>
      <dgm:spPr/>
    </dgm:pt>
    <dgm:pt modelId="{ED45FEAB-0F5B-4D05-9995-722BB707518F}" type="pres">
      <dgm:prSet presAssocID="{AFFCB32D-F6B7-44DC-A603-DEFBF8169DE5}" presName="tx1" presStyleLbl="revTx" presStyleIdx="1" presStyleCnt="5"/>
      <dgm:spPr/>
    </dgm:pt>
    <dgm:pt modelId="{40153019-308F-4AAA-8469-9D27C25CC102}" type="pres">
      <dgm:prSet presAssocID="{AFFCB32D-F6B7-44DC-A603-DEFBF8169DE5}" presName="vert1" presStyleCnt="0"/>
      <dgm:spPr/>
    </dgm:pt>
    <dgm:pt modelId="{7AEC2A91-3921-49CF-9470-C39A4BA3701E}" type="pres">
      <dgm:prSet presAssocID="{F4DE1D97-9992-45E2-94E6-3138824B4424}" presName="thickLine" presStyleLbl="alignNode1" presStyleIdx="2" presStyleCnt="5"/>
      <dgm:spPr/>
    </dgm:pt>
    <dgm:pt modelId="{2073BD0C-3EC3-4FA3-BFC0-314AE32084AC}" type="pres">
      <dgm:prSet presAssocID="{F4DE1D97-9992-45E2-94E6-3138824B4424}" presName="horz1" presStyleCnt="0"/>
      <dgm:spPr/>
    </dgm:pt>
    <dgm:pt modelId="{8856C347-0130-4EE4-9C26-EFFA9C18222F}" type="pres">
      <dgm:prSet presAssocID="{F4DE1D97-9992-45E2-94E6-3138824B4424}" presName="tx1" presStyleLbl="revTx" presStyleIdx="2" presStyleCnt="5"/>
      <dgm:spPr/>
    </dgm:pt>
    <dgm:pt modelId="{9845D032-2C56-45D0-9654-2D23DEDC360D}" type="pres">
      <dgm:prSet presAssocID="{F4DE1D97-9992-45E2-94E6-3138824B4424}" presName="vert1" presStyleCnt="0"/>
      <dgm:spPr/>
    </dgm:pt>
    <dgm:pt modelId="{D130AA38-562C-4148-AE50-6A7C489A1760}" type="pres">
      <dgm:prSet presAssocID="{E1C55F6F-F4AD-43F1-A639-FE5EC728B7BE}" presName="thickLine" presStyleLbl="alignNode1" presStyleIdx="3" presStyleCnt="5"/>
      <dgm:spPr/>
    </dgm:pt>
    <dgm:pt modelId="{60586C1B-39E6-4DA4-BD5D-6C173FCF566C}" type="pres">
      <dgm:prSet presAssocID="{E1C55F6F-F4AD-43F1-A639-FE5EC728B7BE}" presName="horz1" presStyleCnt="0"/>
      <dgm:spPr/>
    </dgm:pt>
    <dgm:pt modelId="{D101DE58-74F4-4A66-870C-9F6E69CD1EFA}" type="pres">
      <dgm:prSet presAssocID="{E1C55F6F-F4AD-43F1-A639-FE5EC728B7BE}" presName="tx1" presStyleLbl="revTx" presStyleIdx="3" presStyleCnt="5"/>
      <dgm:spPr/>
    </dgm:pt>
    <dgm:pt modelId="{690E4DA8-3C51-4E93-A3EF-6015CEEC3139}" type="pres">
      <dgm:prSet presAssocID="{E1C55F6F-F4AD-43F1-A639-FE5EC728B7BE}" presName="vert1" presStyleCnt="0"/>
      <dgm:spPr/>
    </dgm:pt>
    <dgm:pt modelId="{6372F263-5CB1-4F61-A420-8FE9CE930332}" type="pres">
      <dgm:prSet presAssocID="{A8B850A9-8C2E-4255-97EC-617F42F23518}" presName="thickLine" presStyleLbl="alignNode1" presStyleIdx="4" presStyleCnt="5"/>
      <dgm:spPr/>
    </dgm:pt>
    <dgm:pt modelId="{24231591-BEB5-40E8-A3D7-6B782601965D}" type="pres">
      <dgm:prSet presAssocID="{A8B850A9-8C2E-4255-97EC-617F42F23518}" presName="horz1" presStyleCnt="0"/>
      <dgm:spPr/>
    </dgm:pt>
    <dgm:pt modelId="{551E0524-6E3D-48FD-9B65-C0AEDA47C70A}" type="pres">
      <dgm:prSet presAssocID="{A8B850A9-8C2E-4255-97EC-617F42F23518}" presName="tx1" presStyleLbl="revTx" presStyleIdx="4" presStyleCnt="5"/>
      <dgm:spPr/>
    </dgm:pt>
    <dgm:pt modelId="{A8B262D3-D8CC-445B-A1C3-65F90058CFE9}" type="pres">
      <dgm:prSet presAssocID="{A8B850A9-8C2E-4255-97EC-617F42F23518}" presName="vert1" presStyleCnt="0"/>
      <dgm:spPr/>
    </dgm:pt>
  </dgm:ptLst>
  <dgm:cxnLst>
    <dgm:cxn modelId="{BED8E411-C128-46B7-A6A5-5DFC20A17648}" type="presOf" srcId="{A8B850A9-8C2E-4255-97EC-617F42F23518}" destId="{551E0524-6E3D-48FD-9B65-C0AEDA47C70A}" srcOrd="0" destOrd="0" presId="urn:microsoft.com/office/officeart/2008/layout/LinedList"/>
    <dgm:cxn modelId="{D9804741-CD87-4F9E-91D1-D29BDD91AF93}" type="presOf" srcId="{AFFCB32D-F6B7-44DC-A603-DEFBF8169DE5}" destId="{ED45FEAB-0F5B-4D05-9995-722BB707518F}" srcOrd="0" destOrd="0" presId="urn:microsoft.com/office/officeart/2008/layout/LinedList"/>
    <dgm:cxn modelId="{D182A743-4F4E-429D-BDEB-4BEA1182F566}" srcId="{AF8E703A-D5F3-4745-8984-4BDC782CF85D}" destId="{E1C55F6F-F4AD-43F1-A639-FE5EC728B7BE}" srcOrd="3" destOrd="0" parTransId="{FE91EB43-29BD-4442-8339-21F5B6CA28E0}" sibTransId="{92A21DAD-AF04-44FC-B92F-4D39DEF69804}"/>
    <dgm:cxn modelId="{5A0AAC69-4C5F-4D05-B4D4-E924863C6EB2}" type="presOf" srcId="{E1C55F6F-F4AD-43F1-A639-FE5EC728B7BE}" destId="{D101DE58-74F4-4A66-870C-9F6E69CD1EFA}" srcOrd="0" destOrd="0" presId="urn:microsoft.com/office/officeart/2008/layout/LinedList"/>
    <dgm:cxn modelId="{EE97046B-860A-48A8-97A1-ED455061DA3B}" type="presOf" srcId="{F4DE1D97-9992-45E2-94E6-3138824B4424}" destId="{8856C347-0130-4EE4-9C26-EFFA9C18222F}" srcOrd="0" destOrd="0" presId="urn:microsoft.com/office/officeart/2008/layout/LinedList"/>
    <dgm:cxn modelId="{118F0471-7B5F-45E7-B48F-24CE55C6B8B7}" srcId="{AF8E703A-D5F3-4745-8984-4BDC782CF85D}" destId="{AFFCB32D-F6B7-44DC-A603-DEFBF8169DE5}" srcOrd="1" destOrd="0" parTransId="{A2934D63-DDB3-4A2E-B5CE-7C6CE8E8DA15}" sibTransId="{0DFAE757-1F8A-470B-B253-5A51910F3AC6}"/>
    <dgm:cxn modelId="{A0E42E76-F521-4647-9871-BCF52DCF834E}" type="presOf" srcId="{AF8E703A-D5F3-4745-8984-4BDC782CF85D}" destId="{026BBA61-BA2A-4EE4-B563-EC3913768FB9}" srcOrd="0" destOrd="0" presId="urn:microsoft.com/office/officeart/2008/layout/LinedList"/>
    <dgm:cxn modelId="{B3D7B9AD-43D7-4C60-B43B-29D37EA74E4C}" type="presOf" srcId="{FD8A4FAF-D229-4E45-82BA-97F29837379C}" destId="{83F61EAA-36E4-46DB-BDAC-0083F7D8CB60}" srcOrd="0" destOrd="0" presId="urn:microsoft.com/office/officeart/2008/layout/LinedList"/>
    <dgm:cxn modelId="{07E75DB5-C442-4248-AA6F-76402DC42F3F}" srcId="{AF8E703A-D5F3-4745-8984-4BDC782CF85D}" destId="{F4DE1D97-9992-45E2-94E6-3138824B4424}" srcOrd="2" destOrd="0" parTransId="{DB9E941A-F278-43A9-9151-B54DBAE8EF02}" sibTransId="{D26E28E3-A2FB-4621-BF34-5B86E1552781}"/>
    <dgm:cxn modelId="{3BAB03CD-9BD4-4F96-858A-99AE7DDFB142}" srcId="{AF8E703A-D5F3-4745-8984-4BDC782CF85D}" destId="{A8B850A9-8C2E-4255-97EC-617F42F23518}" srcOrd="4" destOrd="0" parTransId="{42FFF879-3A09-4EFE-A71C-6B6D6B91166C}" sibTransId="{EC442745-1E6E-42A8-B746-E5CE24A7DAE3}"/>
    <dgm:cxn modelId="{73B0F8D4-EB2E-445E-851B-0DDFA3A4E544}" srcId="{AF8E703A-D5F3-4745-8984-4BDC782CF85D}" destId="{FD8A4FAF-D229-4E45-82BA-97F29837379C}" srcOrd="0" destOrd="0" parTransId="{81B1B3D5-E7E4-4B70-99FD-F4FA2E1E616E}" sibTransId="{EC3E73ED-615A-4024-BA64-6CD024275EE6}"/>
    <dgm:cxn modelId="{F1D76224-0EC4-4218-A5D6-A1C23ED89892}" type="presParOf" srcId="{026BBA61-BA2A-4EE4-B563-EC3913768FB9}" destId="{5D06CF51-C5FA-4354-96E6-ADB76F080466}" srcOrd="0" destOrd="0" presId="urn:microsoft.com/office/officeart/2008/layout/LinedList"/>
    <dgm:cxn modelId="{BF22995F-9901-4285-AE75-D388014581B6}" type="presParOf" srcId="{026BBA61-BA2A-4EE4-B563-EC3913768FB9}" destId="{1D5F3B8F-6D84-4875-8B15-520BE9A35338}" srcOrd="1" destOrd="0" presId="urn:microsoft.com/office/officeart/2008/layout/LinedList"/>
    <dgm:cxn modelId="{86D78F24-5330-4B70-BA47-895AAC6819B5}" type="presParOf" srcId="{1D5F3B8F-6D84-4875-8B15-520BE9A35338}" destId="{83F61EAA-36E4-46DB-BDAC-0083F7D8CB60}" srcOrd="0" destOrd="0" presId="urn:microsoft.com/office/officeart/2008/layout/LinedList"/>
    <dgm:cxn modelId="{CB650CB0-91DB-4D61-A519-06E110B1C89B}" type="presParOf" srcId="{1D5F3B8F-6D84-4875-8B15-520BE9A35338}" destId="{DBBADFA8-AAB5-4C79-A3BF-E02AB57590B0}" srcOrd="1" destOrd="0" presId="urn:microsoft.com/office/officeart/2008/layout/LinedList"/>
    <dgm:cxn modelId="{4C46EBA9-24B9-4F65-9024-10009F086BCA}" type="presParOf" srcId="{026BBA61-BA2A-4EE4-B563-EC3913768FB9}" destId="{C61466B4-1D6B-4AF6-8DF6-1863F46D3D1E}" srcOrd="2" destOrd="0" presId="urn:microsoft.com/office/officeart/2008/layout/LinedList"/>
    <dgm:cxn modelId="{541F210B-AD30-44E8-B061-B9209BEB80E3}" type="presParOf" srcId="{026BBA61-BA2A-4EE4-B563-EC3913768FB9}" destId="{4F0DD96D-46E8-4B92-BFAB-8E0791102461}" srcOrd="3" destOrd="0" presId="urn:microsoft.com/office/officeart/2008/layout/LinedList"/>
    <dgm:cxn modelId="{8B2A4B2C-91B8-41B3-B735-1D0F3B50D49C}" type="presParOf" srcId="{4F0DD96D-46E8-4B92-BFAB-8E0791102461}" destId="{ED45FEAB-0F5B-4D05-9995-722BB707518F}" srcOrd="0" destOrd="0" presId="urn:microsoft.com/office/officeart/2008/layout/LinedList"/>
    <dgm:cxn modelId="{68B4D01E-0375-4D56-9709-46B01DE75261}" type="presParOf" srcId="{4F0DD96D-46E8-4B92-BFAB-8E0791102461}" destId="{40153019-308F-4AAA-8469-9D27C25CC102}" srcOrd="1" destOrd="0" presId="urn:microsoft.com/office/officeart/2008/layout/LinedList"/>
    <dgm:cxn modelId="{394CF60F-8059-492B-AFCD-CF40CF0F8C72}" type="presParOf" srcId="{026BBA61-BA2A-4EE4-B563-EC3913768FB9}" destId="{7AEC2A91-3921-49CF-9470-C39A4BA3701E}" srcOrd="4" destOrd="0" presId="urn:microsoft.com/office/officeart/2008/layout/LinedList"/>
    <dgm:cxn modelId="{722B7D77-B459-4CFF-9644-756A7FD06EBD}" type="presParOf" srcId="{026BBA61-BA2A-4EE4-B563-EC3913768FB9}" destId="{2073BD0C-3EC3-4FA3-BFC0-314AE32084AC}" srcOrd="5" destOrd="0" presId="urn:microsoft.com/office/officeart/2008/layout/LinedList"/>
    <dgm:cxn modelId="{6B8D9993-E13A-42BF-BF59-CC2F55D23021}" type="presParOf" srcId="{2073BD0C-3EC3-4FA3-BFC0-314AE32084AC}" destId="{8856C347-0130-4EE4-9C26-EFFA9C18222F}" srcOrd="0" destOrd="0" presId="urn:microsoft.com/office/officeart/2008/layout/LinedList"/>
    <dgm:cxn modelId="{B10AB746-D4A3-4C73-8B61-9A77F9802B43}" type="presParOf" srcId="{2073BD0C-3EC3-4FA3-BFC0-314AE32084AC}" destId="{9845D032-2C56-45D0-9654-2D23DEDC360D}" srcOrd="1" destOrd="0" presId="urn:microsoft.com/office/officeart/2008/layout/LinedList"/>
    <dgm:cxn modelId="{112FAC96-A34D-4A4F-9493-83EB16BF39E9}" type="presParOf" srcId="{026BBA61-BA2A-4EE4-B563-EC3913768FB9}" destId="{D130AA38-562C-4148-AE50-6A7C489A1760}" srcOrd="6" destOrd="0" presId="urn:microsoft.com/office/officeart/2008/layout/LinedList"/>
    <dgm:cxn modelId="{94540014-020E-49C6-8C66-2A9F972A8501}" type="presParOf" srcId="{026BBA61-BA2A-4EE4-B563-EC3913768FB9}" destId="{60586C1B-39E6-4DA4-BD5D-6C173FCF566C}" srcOrd="7" destOrd="0" presId="urn:microsoft.com/office/officeart/2008/layout/LinedList"/>
    <dgm:cxn modelId="{41DC9A65-0FE8-4050-AD66-EB4E4E1D5575}" type="presParOf" srcId="{60586C1B-39E6-4DA4-BD5D-6C173FCF566C}" destId="{D101DE58-74F4-4A66-870C-9F6E69CD1EFA}" srcOrd="0" destOrd="0" presId="urn:microsoft.com/office/officeart/2008/layout/LinedList"/>
    <dgm:cxn modelId="{45A62B22-86B4-45FF-8931-D8104DCABD66}" type="presParOf" srcId="{60586C1B-39E6-4DA4-BD5D-6C173FCF566C}" destId="{690E4DA8-3C51-4E93-A3EF-6015CEEC3139}" srcOrd="1" destOrd="0" presId="urn:microsoft.com/office/officeart/2008/layout/LinedList"/>
    <dgm:cxn modelId="{A59A0614-C532-49BA-B8BD-9A35D3529540}" type="presParOf" srcId="{026BBA61-BA2A-4EE4-B563-EC3913768FB9}" destId="{6372F263-5CB1-4F61-A420-8FE9CE930332}" srcOrd="8" destOrd="0" presId="urn:microsoft.com/office/officeart/2008/layout/LinedList"/>
    <dgm:cxn modelId="{46B29A45-C78A-48CF-9C59-C09BEE275C22}" type="presParOf" srcId="{026BBA61-BA2A-4EE4-B563-EC3913768FB9}" destId="{24231591-BEB5-40E8-A3D7-6B782601965D}" srcOrd="9" destOrd="0" presId="urn:microsoft.com/office/officeart/2008/layout/LinedList"/>
    <dgm:cxn modelId="{093FC99C-798A-4359-AF49-725C4405910E}" type="presParOf" srcId="{24231591-BEB5-40E8-A3D7-6B782601965D}" destId="{551E0524-6E3D-48FD-9B65-C0AEDA47C70A}" srcOrd="0" destOrd="0" presId="urn:microsoft.com/office/officeart/2008/layout/LinedList"/>
    <dgm:cxn modelId="{CA1BD6BE-979B-4C34-A872-E3FC5A280979}" type="presParOf" srcId="{24231591-BEB5-40E8-A3D7-6B782601965D}" destId="{A8B262D3-D8CC-445B-A1C3-65F90058CFE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06CF51-C5FA-4354-96E6-ADB76F080466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3F61EAA-36E4-46DB-BDAC-0083F7D8CB60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*Work related politics</a:t>
          </a:r>
          <a:endParaRPr lang="en-US" sz="1400" kern="1200"/>
        </a:p>
      </dsp:txBody>
      <dsp:txXfrm>
        <a:off x="0" y="531"/>
        <a:ext cx="10515600" cy="870055"/>
      </dsp:txXfrm>
    </dsp:sp>
    <dsp:sp modelId="{C61466B4-1D6B-4AF6-8DF6-1863F46D3D1E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5">
            <a:hueOff val="276562"/>
            <a:satOff val="3140"/>
            <a:lumOff val="2843"/>
            <a:alphaOff val="0"/>
          </a:schemeClr>
        </a:solidFill>
        <a:ln w="12700" cap="flat" cmpd="sng" algn="ctr">
          <a:solidFill>
            <a:schemeClr val="accent5">
              <a:hueOff val="276562"/>
              <a:satOff val="3140"/>
              <a:lumOff val="284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D45FEAB-0F5B-4D05-9995-722BB707518F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*Pressure on their own service </a:t>
          </a:r>
          <a:endParaRPr lang="en-US" sz="1400" kern="1200"/>
        </a:p>
      </dsp:txBody>
      <dsp:txXfrm>
        <a:off x="0" y="870586"/>
        <a:ext cx="10515600" cy="870055"/>
      </dsp:txXfrm>
    </dsp:sp>
    <dsp:sp modelId="{7AEC2A91-3921-49CF-9470-C39A4BA3701E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5">
            <a:hueOff val="553124"/>
            <a:satOff val="6280"/>
            <a:lumOff val="5686"/>
            <a:alphaOff val="0"/>
          </a:schemeClr>
        </a:solidFill>
        <a:ln w="12700" cap="flat" cmpd="sng" algn="ctr">
          <a:solidFill>
            <a:schemeClr val="accent5">
              <a:hueOff val="553124"/>
              <a:satOff val="6280"/>
              <a:lumOff val="568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856C347-0130-4EE4-9C26-EFFA9C18222F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*highest reported Customer service </a:t>
          </a:r>
          <a:endParaRPr lang="en-US" sz="1400" kern="1200"/>
        </a:p>
      </dsp:txBody>
      <dsp:txXfrm>
        <a:off x="0" y="1740641"/>
        <a:ext cx="10515600" cy="870055"/>
      </dsp:txXfrm>
    </dsp:sp>
    <dsp:sp modelId="{D130AA38-562C-4148-AE50-6A7C489A1760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5">
            <a:hueOff val="829686"/>
            <a:satOff val="9421"/>
            <a:lumOff val="8529"/>
            <a:alphaOff val="0"/>
          </a:schemeClr>
        </a:solidFill>
        <a:ln w="12700" cap="flat" cmpd="sng" algn="ctr">
          <a:solidFill>
            <a:schemeClr val="accent5">
              <a:hueOff val="829686"/>
              <a:satOff val="9421"/>
              <a:lumOff val="852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101DE58-74F4-4A66-870C-9F6E69CD1EFA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*Possibly due to high exposures to customers angry </a:t>
          </a:r>
          <a:endParaRPr lang="en-US" sz="1400" kern="1200"/>
        </a:p>
      </dsp:txBody>
      <dsp:txXfrm>
        <a:off x="0" y="2610696"/>
        <a:ext cx="10515600" cy="870055"/>
      </dsp:txXfrm>
    </dsp:sp>
    <dsp:sp modelId="{6372F263-5CB1-4F61-A420-8FE9CE930332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5">
            <a:hueOff val="1106248"/>
            <a:satOff val="12561"/>
            <a:lumOff val="11372"/>
            <a:alphaOff val="0"/>
          </a:schemeClr>
        </a:solidFill>
        <a:ln w="12700" cap="flat" cmpd="sng" algn="ctr">
          <a:solidFill>
            <a:schemeClr val="accent5">
              <a:hueOff val="1106248"/>
              <a:satOff val="12561"/>
              <a:lumOff val="1137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51E0524-6E3D-48FD-9B65-C0AEDA47C70A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*Senior management position and sale department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* New opportunities unclear </a:t>
          </a:r>
        </a:p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 dirty="0"/>
        </a:p>
      </dsp:txBody>
      <dsp:txXfrm>
        <a:off x="0" y="3480751"/>
        <a:ext cx="10515600" cy="870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81314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6120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1642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410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859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89688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82399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04089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634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789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6704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801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4BAD74-C331-4A4E-BB0F-FAB1948CD9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321734"/>
            <a:ext cx="10905066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Understanding and resolving the complex problem of work stress in uk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81C45C-3108-4C24-B135-F2B435CECC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7" y="1782981"/>
            <a:ext cx="10905066" cy="4393982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Kuljit kaur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2028451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Module : problem solving and decision making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Module code :- BMSW4004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Lecturer :chijioke uba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  <p:sp>
        <p:nvSpPr>
          <p:cNvPr id="10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8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221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Rectangle 25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65E4DBC-AFD8-4A3B-9B88-F5A88C7B7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192405" indent="0">
              <a:spcAft>
                <a:spcPts val="1250"/>
              </a:spcAft>
              <a:buNone/>
            </a:pPr>
            <a:r>
              <a:rPr lang="en-GB" sz="1700" b="1" kern="0" dirty="0">
                <a:effectLst/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Work-related  stress </a:t>
            </a:r>
          </a:p>
          <a:p>
            <a:pPr marL="192405" indent="0">
              <a:spcAft>
                <a:spcPts val="1250"/>
              </a:spcAft>
              <a:buNone/>
            </a:pPr>
            <a:r>
              <a:rPr lang="en-GB" sz="1700" b="1" kern="0" dirty="0">
                <a:effectLst/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Introduction</a:t>
            </a:r>
          </a:p>
          <a:p>
            <a:pPr marL="71755" marR="193040">
              <a:spcAft>
                <a:spcPts val="280"/>
              </a:spcAf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Stress is a natural response to life’s day-to-day demands of life.</a:t>
            </a:r>
          </a:p>
          <a:p>
            <a:pPr marL="579120" marR="193040" indent="-507365">
              <a:spcAft>
                <a:spcPts val="280"/>
              </a:spcAf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Work-related stress is the undesirable reaction to intense pressure and other demands at work.</a:t>
            </a:r>
          </a:p>
          <a:p>
            <a:pPr marL="71755" marR="193040">
              <a:spcAft>
                <a:spcPts val="280"/>
              </a:spcAf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Sustained stress morphs into mental and physical maladies.</a:t>
            </a:r>
          </a:p>
          <a:p>
            <a:pPr marL="579120" marR="193040" indent="-507365">
              <a:spcAft>
                <a:spcPts val="280"/>
              </a:spcAf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Pressure at work is motivational and essential for career and personal growth, but leads to stress when in excess.</a:t>
            </a:r>
          </a:p>
          <a:p>
            <a:pPr marL="579120" marR="193040" indent="-507365">
              <a:spcAft>
                <a:spcPts val="280"/>
              </a:spcAf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Approximately 440 000 people in the UK reported  work-stress, depression or anxiety causing physical and mental illness, and significant economic losses</a:t>
            </a:r>
          </a:p>
          <a:p>
            <a:pPr marL="579120" marR="248285" indent="-507365">
              <a:spcAft>
                <a:spcPts val="280"/>
              </a:spcAft>
            </a:pPr>
            <a:r>
              <a:rPr lang="en-GB" sz="17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Work stress encompasses intense physical and mental demands that affect behaviour, performance and interpersonal relationships.</a:t>
            </a:r>
          </a:p>
          <a:p>
            <a:endParaRPr lang="en-GB" sz="1700" dirty="0"/>
          </a:p>
        </p:txBody>
      </p:sp>
      <p:sp>
        <p:nvSpPr>
          <p:cNvPr id="29" name="Rectangle 27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Isosceles Triangle 29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Isosceles Triangle 31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5" name="Rectangle 33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329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Rectangle 41">
            <a:extLst>
              <a:ext uri="{FF2B5EF4-FFF2-40B4-BE49-F238E27FC236}">
                <a16:creationId xmlns:a16="http://schemas.microsoft.com/office/drawing/2014/main" id="{12FB12AE-71D1-47FD-9AC3-EE2C07424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A48C70D-FDCE-400F-9967-C28BDA613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1792"/>
            <a:ext cx="4989890" cy="5413248"/>
          </a:xfrm>
        </p:spPr>
        <p:txBody>
          <a:bodyPr>
            <a:normAutofit/>
          </a:bodyPr>
          <a:lstStyle/>
          <a:p>
            <a:r>
              <a:rPr lang="en-GB" sz="3600"/>
              <a:t>Nature and Impact of the Problem</a:t>
            </a:r>
          </a:p>
        </p:txBody>
      </p:sp>
      <p:sp>
        <p:nvSpPr>
          <p:cNvPr id="61" name="Freeform: Shape 43">
            <a:extLst>
              <a:ext uri="{FF2B5EF4-FFF2-40B4-BE49-F238E27FC236}">
                <a16:creationId xmlns:a16="http://schemas.microsoft.com/office/drawing/2014/main" id="{64853C7E-3CBA-4464-865F-6044D94B1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338487" y="2994212"/>
            <a:ext cx="1345385" cy="668410"/>
          </a:xfrm>
          <a:custGeom>
            <a:avLst/>
            <a:gdLst>
              <a:gd name="connsiteX0" fmla="*/ 0 w 1345385"/>
              <a:gd name="connsiteY0" fmla="*/ 668410 h 668410"/>
              <a:gd name="connsiteX1" fmla="*/ 672692 w 1345385"/>
              <a:gd name="connsiteY1" fmla="*/ 0 h 668410"/>
              <a:gd name="connsiteX2" fmla="*/ 1345385 w 1345385"/>
              <a:gd name="connsiteY2" fmla="*/ 668410 h 66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45385" h="668410">
                <a:moveTo>
                  <a:pt x="0" y="668410"/>
                </a:moveTo>
                <a:lnTo>
                  <a:pt x="672692" y="0"/>
                </a:lnTo>
                <a:lnTo>
                  <a:pt x="1345385" y="668410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2" name="Rectangle 45">
            <a:extLst>
              <a:ext uri="{FF2B5EF4-FFF2-40B4-BE49-F238E27FC236}">
                <a16:creationId xmlns:a16="http://schemas.microsoft.com/office/drawing/2014/main" id="{55EFEC59-B929-4851-9DEF-9106F2797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480" y="2760304"/>
            <a:ext cx="418137" cy="41813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Rectangle 47">
            <a:extLst>
              <a:ext uri="{FF2B5EF4-FFF2-40B4-BE49-F238E27FC236}">
                <a16:creationId xmlns:a16="http://schemas.microsoft.com/office/drawing/2014/main" id="{6C132392-D5FF-4588-8FA1-5BAD77BF6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8836" y="4124955"/>
            <a:ext cx="635336" cy="63533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4" name="Rectangle 49">
            <a:extLst>
              <a:ext uri="{FF2B5EF4-FFF2-40B4-BE49-F238E27FC236}">
                <a16:creationId xmlns:a16="http://schemas.microsoft.com/office/drawing/2014/main" id="{C7EAC045-695C-4E73-9B7C-AFD6FB2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36522" y="4621062"/>
            <a:ext cx="224347" cy="22434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5" name="Isosceles Triangle 51">
            <a:extLst>
              <a:ext uri="{FF2B5EF4-FFF2-40B4-BE49-F238E27FC236}">
                <a16:creationId xmlns:a16="http://schemas.microsoft.com/office/drawing/2014/main" id="{404A7A3A-BEAE-4BC6-A163-5D0E5F8C4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10175676" y="5597890"/>
            <a:ext cx="2982940" cy="148197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6" name="Rectangle 53">
            <a:extLst>
              <a:ext uri="{FF2B5EF4-FFF2-40B4-BE49-F238E27FC236}">
                <a16:creationId xmlns:a16="http://schemas.microsoft.com/office/drawing/2014/main" id="{12ED3B7D-405D-4DFA-8608-B6DE7467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46240" y="5280494"/>
            <a:ext cx="841505" cy="84150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EEFBBF2F-A924-4F0B-A2B3-DFAB2736D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43466"/>
            <a:ext cx="5452532" cy="5571065"/>
          </a:xfrm>
          <a:noFill/>
        </p:spPr>
        <p:txBody>
          <a:bodyPr anchor="ctr">
            <a:normAutofit/>
          </a:bodyPr>
          <a:lstStyle/>
          <a:p>
            <a:r>
              <a:rPr lang="en-GB" sz="1100"/>
              <a:t>Nature of the Problem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 Complex and UK-wide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Strategic problems( long term ) ,operational problem( medium to short term),administrative problem (short term right or wrong)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High level job intensity and job insecurity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Poor decision making by indiiduals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100"/>
          </a:p>
          <a:p>
            <a:pPr marL="0" indent="0">
              <a:buNone/>
            </a:pPr>
            <a:endParaRPr lang="en-GB" sz="1100"/>
          </a:p>
          <a:p>
            <a:r>
              <a:rPr lang="en-GB" sz="1100"/>
              <a:t>Impact of problem on employees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Causing work-life imbalance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Leading to health issues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product and service go down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Loss valuable time,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Revenue ,reputation go down</a:t>
            </a:r>
          </a:p>
          <a:p>
            <a:endParaRPr lang="en-GB" sz="1100"/>
          </a:p>
          <a:p>
            <a:r>
              <a:rPr lang="en-GB" sz="1100"/>
              <a:t>Impact of problem on organisations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Loss of productivity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Lateness ,chest pain health issue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staff absent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loss income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100"/>
          </a:p>
          <a:p>
            <a:pPr>
              <a:buFont typeface="Wingdings" panose="05000000000000000000" pitchFamily="2" charset="2"/>
              <a:buChar char="Ø"/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688111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22">
            <a:extLst>
              <a:ext uri="{FF2B5EF4-FFF2-40B4-BE49-F238E27FC236}">
                <a16:creationId xmlns:a16="http://schemas.microsoft.com/office/drawing/2014/main" id="{41D0E20E-3B31-4A9E-AC1E-6B23466DA8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812" r="9091" b="1758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F620D8A-1101-4150-A4ED-C1735655AB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Understanding the causes of the problem</a:t>
            </a:r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219F68AA-BC25-4C45-8099-F0949C7EB3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6303919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8877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1259D-3A1D-40C4-83F2-EAD5C0526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531" y="255146"/>
            <a:ext cx="10515600" cy="5522207"/>
          </a:xfrm>
        </p:spPr>
        <p:txBody>
          <a:bodyPr/>
          <a:lstStyle/>
          <a:p>
            <a:r>
              <a:rPr lang="en-GB" dirty="0"/>
              <a:t>The fishbone diagram</a:t>
            </a:r>
          </a:p>
        </p:txBody>
      </p:sp>
      <p:sp>
        <p:nvSpPr>
          <p:cNvPr id="46" name="Rectangle 2">
            <a:extLst>
              <a:ext uri="{FF2B5EF4-FFF2-40B4-BE49-F238E27FC236}">
                <a16:creationId xmlns:a16="http://schemas.microsoft.com/office/drawing/2014/main" id="{172B29A6-6B4E-4E47-975C-C306B54B02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7800" y="2540000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8" name="Rectangle 44">
            <a:extLst>
              <a:ext uri="{FF2B5EF4-FFF2-40B4-BE49-F238E27FC236}">
                <a16:creationId xmlns:a16="http://schemas.microsoft.com/office/drawing/2014/main" id="{AB8FB595-A3D0-4EA3-A912-5192FF2790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9" name="Rectangle 67">
            <a:extLst>
              <a:ext uri="{FF2B5EF4-FFF2-40B4-BE49-F238E27FC236}">
                <a16:creationId xmlns:a16="http://schemas.microsoft.com/office/drawing/2014/main" id="{7D1EA7A6-039B-4C9F-953C-BFBCBA1E39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3DEC891E-410D-454E-8B4B-AE1DFE460A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602" y="928878"/>
            <a:ext cx="9416796" cy="5000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02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Rectangle 41">
            <a:extLst>
              <a:ext uri="{FF2B5EF4-FFF2-40B4-BE49-F238E27FC236}">
                <a16:creationId xmlns:a16="http://schemas.microsoft.com/office/drawing/2014/main" id="{12FB12AE-71D1-47FD-9AC3-EE2C074245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7E2FDF-9543-4670-958C-8A3207608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1792"/>
            <a:ext cx="4989890" cy="5413248"/>
          </a:xfrm>
        </p:spPr>
        <p:txBody>
          <a:bodyPr>
            <a:normAutofit/>
          </a:bodyPr>
          <a:lstStyle/>
          <a:p>
            <a:r>
              <a:rPr lang="en-GB" sz="3600"/>
              <a:t>PESTEL analysis to understand external factors causing the problem</a:t>
            </a:r>
          </a:p>
        </p:txBody>
      </p:sp>
      <p:sp>
        <p:nvSpPr>
          <p:cNvPr id="58" name="Freeform: Shape 43">
            <a:extLst>
              <a:ext uri="{FF2B5EF4-FFF2-40B4-BE49-F238E27FC236}">
                <a16:creationId xmlns:a16="http://schemas.microsoft.com/office/drawing/2014/main" id="{64853C7E-3CBA-4464-865F-6044D94B1B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338487" y="2994212"/>
            <a:ext cx="1345385" cy="668410"/>
          </a:xfrm>
          <a:custGeom>
            <a:avLst/>
            <a:gdLst>
              <a:gd name="connsiteX0" fmla="*/ 0 w 1345385"/>
              <a:gd name="connsiteY0" fmla="*/ 668410 h 668410"/>
              <a:gd name="connsiteX1" fmla="*/ 672692 w 1345385"/>
              <a:gd name="connsiteY1" fmla="*/ 0 h 668410"/>
              <a:gd name="connsiteX2" fmla="*/ 1345385 w 1345385"/>
              <a:gd name="connsiteY2" fmla="*/ 668410 h 6684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345385" h="668410">
                <a:moveTo>
                  <a:pt x="0" y="668410"/>
                </a:moveTo>
                <a:lnTo>
                  <a:pt x="672692" y="0"/>
                </a:lnTo>
                <a:lnTo>
                  <a:pt x="1345385" y="668410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9" name="Rectangle 45">
            <a:extLst>
              <a:ext uri="{FF2B5EF4-FFF2-40B4-BE49-F238E27FC236}">
                <a16:creationId xmlns:a16="http://schemas.microsoft.com/office/drawing/2014/main" id="{55EFEC59-B929-4851-9DEF-9106F27979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3480" y="2760304"/>
            <a:ext cx="418137" cy="41813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Rectangle 47">
            <a:extLst>
              <a:ext uri="{FF2B5EF4-FFF2-40B4-BE49-F238E27FC236}">
                <a16:creationId xmlns:a16="http://schemas.microsoft.com/office/drawing/2014/main" id="{6C132392-D5FF-4588-8FA1-5BAD77BF64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508836" y="4124955"/>
            <a:ext cx="635336" cy="635336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1" name="Rectangle 49">
            <a:extLst>
              <a:ext uri="{FF2B5EF4-FFF2-40B4-BE49-F238E27FC236}">
                <a16:creationId xmlns:a16="http://schemas.microsoft.com/office/drawing/2014/main" id="{C7EAC045-695C-4E73-9B7C-AFD6FB22DA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36522" y="4621062"/>
            <a:ext cx="224347" cy="224347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Isosceles Triangle 51">
            <a:extLst>
              <a:ext uri="{FF2B5EF4-FFF2-40B4-BE49-F238E27FC236}">
                <a16:creationId xmlns:a16="http://schemas.microsoft.com/office/drawing/2014/main" id="{404A7A3A-BEAE-4BC6-A163-5D0E5F8C46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100000">
            <a:off x="10175676" y="5597890"/>
            <a:ext cx="2982940" cy="1481975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63" name="Rectangle 53">
            <a:extLst>
              <a:ext uri="{FF2B5EF4-FFF2-40B4-BE49-F238E27FC236}">
                <a16:creationId xmlns:a16="http://schemas.microsoft.com/office/drawing/2014/main" id="{12ED3B7D-405D-4DFA-8608-B6DE74671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46240" y="5280494"/>
            <a:ext cx="841505" cy="841505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DACA4022-36F6-4B0B-8A40-C1569DF53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43466"/>
            <a:ext cx="5452532" cy="5571065"/>
          </a:xfrm>
          <a:noFill/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000" dirty="0"/>
              <a:t>   Pestel helps an organisation establish the external factor that could impact decision made inside the organisation. </a:t>
            </a:r>
          </a:p>
          <a:p>
            <a:r>
              <a:rPr lang="en-GB" sz="2000" dirty="0"/>
              <a:t>ECONOMIC factor- unemployment and inflation, interest Rate, economic growth  </a:t>
            </a:r>
          </a:p>
          <a:p>
            <a:r>
              <a:rPr lang="en-GB" sz="2000" dirty="0"/>
              <a:t>Financial factors :- low rate of wages, firm size ,firm value </a:t>
            </a:r>
          </a:p>
          <a:p>
            <a:r>
              <a:rPr lang="en-GB" sz="2000" dirty="0"/>
              <a:t>Political factor – new legislation , tax policy , trad policy ,restriction </a:t>
            </a:r>
          </a:p>
          <a:p>
            <a:r>
              <a:rPr lang="en-GB" sz="2000" dirty="0"/>
              <a:t>Population – more people less work </a:t>
            </a:r>
          </a:p>
          <a:p>
            <a:r>
              <a:rPr lang="en-GB" sz="2000" dirty="0"/>
              <a:t>Legal factor – health and safety role, equal opportunities, product safety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80756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Rectangle 31">
            <a:extLst>
              <a:ext uri="{FF2B5EF4-FFF2-40B4-BE49-F238E27FC236}">
                <a16:creationId xmlns:a16="http://schemas.microsoft.com/office/drawing/2014/main" id="{9A297797-5C89-4791-8204-AB071FA1F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A4998E-C21A-49EA-96A4-C184B9F51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804064" cy="5571065"/>
          </a:xfrm>
        </p:spPr>
        <p:txBody>
          <a:bodyPr>
            <a:normAutofit/>
          </a:bodyPr>
          <a:lstStyle/>
          <a:p>
            <a:r>
              <a:rPr lang="en-GB" sz="3600"/>
              <a:t>Identifying possible solutions to solve the problem</a:t>
            </a:r>
          </a:p>
        </p:txBody>
      </p:sp>
      <p:sp>
        <p:nvSpPr>
          <p:cNvPr id="46" name="Freeform: Shape 33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7" name="Rectangle 35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E236DB00-5789-4C70-A4C9-603DA789D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998" y="643467"/>
            <a:ext cx="5457533" cy="5571065"/>
          </a:xfrm>
        </p:spPr>
        <p:txBody>
          <a:bodyPr anchor="ctr">
            <a:normAutofit/>
          </a:bodyPr>
          <a:lstStyle/>
          <a:p>
            <a:r>
              <a:rPr lang="en-GB" sz="1700"/>
              <a:t>The PESTEL highlight the following key factors</a:t>
            </a:r>
          </a:p>
          <a:p>
            <a:r>
              <a:rPr lang="en-GB" sz="1700"/>
              <a:t>1 political </a:t>
            </a:r>
          </a:p>
          <a:p>
            <a:r>
              <a:rPr lang="en-GB" sz="1700"/>
              <a:t>2 ECONOMIC </a:t>
            </a:r>
          </a:p>
          <a:p>
            <a:r>
              <a:rPr lang="en-GB" sz="1700"/>
              <a:t>3Techological </a:t>
            </a:r>
          </a:p>
          <a:p>
            <a:r>
              <a:rPr lang="en-GB" sz="1700"/>
              <a:t>Fishbone identified 3/3 main causes</a:t>
            </a:r>
          </a:p>
          <a:p>
            <a:r>
              <a:rPr lang="en-GB" sz="1700"/>
              <a:t>1. less work opportunity </a:t>
            </a:r>
          </a:p>
          <a:p>
            <a:r>
              <a:rPr lang="en-GB" sz="1700"/>
              <a:t>2.pressure of better performance </a:t>
            </a:r>
          </a:p>
          <a:p>
            <a:r>
              <a:rPr lang="en-GB" sz="1700"/>
              <a:t>3 non –flexible schedule ,</a:t>
            </a:r>
          </a:p>
          <a:p>
            <a:r>
              <a:rPr lang="en-GB" sz="1700"/>
              <a:t>4 lack of control over work processes </a:t>
            </a:r>
          </a:p>
          <a:p>
            <a:r>
              <a:rPr lang="en-GB" sz="1700"/>
              <a:t>From these, we identify two/three possible solutions</a:t>
            </a:r>
          </a:p>
          <a:p>
            <a:r>
              <a:rPr lang="en-GB" sz="1700"/>
              <a:t>1 trained mangers, offered good support </a:t>
            </a:r>
          </a:p>
          <a:p>
            <a:r>
              <a:rPr lang="en-GB" sz="1700"/>
              <a:t>2 allow flexible time and remote working </a:t>
            </a:r>
          </a:p>
          <a:p>
            <a:r>
              <a:rPr lang="en-GB" sz="1700"/>
              <a:t>3 Encourage team environment </a:t>
            </a:r>
          </a:p>
          <a:p>
            <a:r>
              <a:rPr lang="en-GB" sz="1700"/>
              <a:t>4 up to date with new policies and producres </a:t>
            </a:r>
          </a:p>
        </p:txBody>
      </p:sp>
      <p:sp>
        <p:nvSpPr>
          <p:cNvPr id="48" name="Rectangle 37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Isosceles Triangle 39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998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7">
            <a:extLst>
              <a:ext uri="{FF2B5EF4-FFF2-40B4-BE49-F238E27FC236}">
                <a16:creationId xmlns:a16="http://schemas.microsoft.com/office/drawing/2014/main" id="{9A297797-5C89-4791-8204-AB071FA1F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1EA24-E97E-4B52-AE9D-6FF9583AC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804064" cy="5571065"/>
          </a:xfrm>
        </p:spPr>
        <p:txBody>
          <a:bodyPr>
            <a:normAutofit/>
          </a:bodyPr>
          <a:lstStyle/>
          <a:p>
            <a:r>
              <a:rPr lang="en-GB" sz="3600"/>
              <a:t>Evaluation of the solutions at choice the most appropriate</a:t>
            </a:r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569BBA9B-8F4E-4D2B-BEFA-41A4754433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-415188" y="-231223"/>
            <a:ext cx="1409491" cy="1876653"/>
          </a:xfrm>
          <a:custGeom>
            <a:avLst/>
            <a:gdLst>
              <a:gd name="connsiteX0" fmla="*/ 0 w 1409491"/>
              <a:gd name="connsiteY0" fmla="*/ 643075 h 1876653"/>
              <a:gd name="connsiteX1" fmla="*/ 643075 w 1409491"/>
              <a:gd name="connsiteY1" fmla="*/ 0 h 1876653"/>
              <a:gd name="connsiteX2" fmla="*/ 1409491 w 1409491"/>
              <a:gd name="connsiteY2" fmla="*/ 0 h 1876653"/>
              <a:gd name="connsiteX3" fmla="*/ 1409491 w 1409491"/>
              <a:gd name="connsiteY3" fmla="*/ 1876653 h 1876653"/>
              <a:gd name="connsiteX4" fmla="*/ 1233578 w 1409491"/>
              <a:gd name="connsiteY4" fmla="*/ 1876653 h 18766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09491" h="1876653">
                <a:moveTo>
                  <a:pt x="0" y="643075"/>
                </a:moveTo>
                <a:lnTo>
                  <a:pt x="643075" y="0"/>
                </a:lnTo>
                <a:lnTo>
                  <a:pt x="1409491" y="0"/>
                </a:lnTo>
                <a:lnTo>
                  <a:pt x="1409491" y="1876653"/>
                </a:lnTo>
                <a:lnTo>
                  <a:pt x="1233578" y="1876653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7" name="Rectangle 11">
            <a:extLst>
              <a:ext uri="{FF2B5EF4-FFF2-40B4-BE49-F238E27FC236}">
                <a16:creationId xmlns:a16="http://schemas.microsoft.com/office/drawing/2014/main" id="{851012D1-8033-40B1-9EC0-91390FFC74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301285" y="128278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A08C4-1DA2-4F39-8265-D43646C7C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998" y="643467"/>
            <a:ext cx="5457533" cy="557106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Encourage open communication </a:t>
            </a:r>
          </a:p>
          <a:p>
            <a:r>
              <a:rPr lang="en-GB" sz="2000" dirty="0"/>
              <a:t>Time off with pay </a:t>
            </a:r>
          </a:p>
          <a:p>
            <a:r>
              <a:rPr lang="en-GB" sz="2000" dirty="0"/>
              <a:t>Consider flexible work schedule </a:t>
            </a:r>
          </a:p>
          <a:p>
            <a:r>
              <a:rPr lang="en-GB" sz="2000" dirty="0"/>
              <a:t>Training activities, fair and equal sharing of reward .</a:t>
            </a:r>
          </a:p>
          <a:p>
            <a:r>
              <a:rPr lang="en-GB" sz="2000" dirty="0"/>
              <a:t>Engage and recognize at work </a:t>
            </a:r>
          </a:p>
          <a:p>
            <a:r>
              <a:rPr lang="en-GB" sz="2000" dirty="0"/>
              <a:t>Deal with individual concerns </a:t>
            </a:r>
          </a:p>
          <a:p>
            <a:r>
              <a:rPr lang="en-GB" sz="2000" dirty="0"/>
              <a:t>Consider work place wellness </a:t>
            </a:r>
          </a:p>
        </p:txBody>
      </p:sp>
      <p:sp>
        <p:nvSpPr>
          <p:cNvPr id="19" name="Rectangle 1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8809436" y="6033666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Isosceles Triangle 15">
            <a:extLst>
              <a:ext uri="{FF2B5EF4-FFF2-40B4-BE49-F238E27FC236}">
                <a16:creationId xmlns:a16="http://schemas.microsoft.com/office/drawing/2014/main" id="{D291F021-C45C-4D44-A2B8-A789E386CC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3444" y="5721108"/>
            <a:ext cx="2261965" cy="1136891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055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FEE4C-6DED-4ACE-AD1E-996504DE3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6429" y="2278173"/>
            <a:ext cx="6467867" cy="3450613"/>
          </a:xfrm>
        </p:spPr>
        <p:txBody>
          <a:bodyPr anchor="ctr">
            <a:normAutofit/>
          </a:bodyPr>
          <a:lstStyle/>
          <a:p>
            <a:pPr marL="791845" marR="417830">
              <a:spcAft>
                <a:spcPts val="145"/>
              </a:spcAft>
            </a:pPr>
            <a:r>
              <a:rPr lang="en-GB" sz="1300" b="1">
                <a:effectLst/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Conclusion</a:t>
            </a:r>
            <a:endParaRPr lang="en-GB" sz="1300" b="1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579120" marR="638810" indent="-558800">
              <a:spcAft>
                <a:spcPts val="440"/>
              </a:spcAft>
            </a:pP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Work stress is a complex problem attributed to the interplay between multiple personal, organizational and individual factors.</a:t>
            </a:r>
          </a:p>
          <a:p>
            <a:pPr marL="579120" marR="638810" indent="-558800">
              <a:spcAft>
                <a:spcPts val="440"/>
              </a:spcAft>
            </a:pP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The overriding factor is an imbalance between the job demands and the employee’s capacity .</a:t>
            </a:r>
          </a:p>
          <a:p>
            <a:pPr marL="579120" marR="638810" indent="-558800">
              <a:spcAft>
                <a:spcPts val="440"/>
              </a:spcAft>
            </a:pP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Employees develop stress reactions that manifest through physiological, psychological and physical features.</a:t>
            </a:r>
          </a:p>
          <a:p>
            <a:pPr marL="579120" marR="638810" indent="-558800">
              <a:spcAft>
                <a:spcPts val="440"/>
              </a:spcAft>
            </a:pP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If persistent, stress progresses to severe health issues that contribute to severe deterioration of the organization’s healthiness.</a:t>
            </a:r>
          </a:p>
          <a:p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The solution to this multi-faceted problem encompasses a collaborative approach involving proactive efforts at different levels of regulation, as well as individual input</a:t>
            </a:r>
          </a:p>
          <a:p>
            <a:endParaRPr lang="en-GB" sz="1300"/>
          </a:p>
        </p:txBody>
      </p:sp>
      <p:sp>
        <p:nvSpPr>
          <p:cNvPr id="17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88880" y="0"/>
            <a:ext cx="210312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15400" y="2358913"/>
            <a:ext cx="2140172" cy="2140172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1" name="Graphic 6" descr="Network Diagram">
            <a:extLst>
              <a:ext uri="{FF2B5EF4-FFF2-40B4-BE49-F238E27FC236}">
                <a16:creationId xmlns:a16="http://schemas.microsoft.com/office/drawing/2014/main" id="{2BDB6A8D-D532-4155-A635-5AA9FE3105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413987" y="2857501"/>
            <a:ext cx="1142998" cy="1142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861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68EFF-1718-4AAF-B633-073FDC66A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198755" marR="10795" indent="-6350"/>
            <a:r>
              <a:rPr lang="en-GB" sz="1300" b="1" kern="0" dirty="0">
                <a:effectLst/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References</a:t>
            </a:r>
          </a:p>
          <a:p>
            <a:pPr marL="423545" indent="-433070">
              <a:spcAft>
                <a:spcPts val="305"/>
              </a:spcAft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</a:t>
            </a:r>
            <a:r>
              <a:rPr lang="en-GB" sz="13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American Psychological Association. Coping with stress at work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 (2018, October 14). https:// www.apa.org. </a:t>
            </a:r>
            <a:r>
              <a:rPr lang="en-GB" sz="1300" u="sng" dirty="0">
                <a:effectLst/>
                <a:uFill>
                  <a:solidFill>
                    <a:srgbClr val="00A3D6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</a:rPr>
              <a:t>https://www.apa.org/topics/healthy-workplaces/work-stress</a:t>
            </a:r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23545" indent="-423545">
              <a:spcAft>
                <a:spcPts val="295"/>
              </a:spcAft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Bogdanov, A., Enform, H., &amp; Naumova, S. (2008). Work Environment Stressors-The link between employees’ well-being and job performance?.</a:t>
            </a:r>
          </a:p>
          <a:p>
            <a:pPr marL="423545" indent="-423545">
              <a:spcAft>
                <a:spcPts val="295"/>
              </a:spcAft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Caplan, R. D. (2017). Person-environment fit theory and organizations: Commensurate dimensions, time perspectives, and mechanisms. </a:t>
            </a:r>
            <a:r>
              <a:rPr lang="en-GB" sz="13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Journal of Vocational behaviour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3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31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(3), 248-267.</a:t>
            </a:r>
          </a:p>
          <a:p>
            <a:pPr>
              <a:spcAft>
                <a:spcPts val="295"/>
              </a:spcAft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Hassar, J., &amp; Cox, T. (2011). Work-related stress: Nature and management.</a:t>
            </a:r>
          </a:p>
          <a:p>
            <a:pPr marL="423545" indent="-433070">
              <a:spcAft>
                <a:spcPts val="305"/>
              </a:spcAft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</a:t>
            </a:r>
            <a:r>
              <a:rPr lang="en-GB" sz="13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Hse.gov.uk. Work-related stress and how to tackle it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 (2021, May 11. </a:t>
            </a:r>
            <a:r>
              <a:rPr lang="en-GB" sz="1300" u="sng" dirty="0">
                <a:effectLst/>
                <a:uFill>
                  <a:solidFill>
                    <a:srgbClr val="00A3D6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</a:rPr>
              <a:t>https://www.hse.gov.uk/ stress/what-to-do.htm</a:t>
            </a:r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27355" indent="-417830">
              <a:spcAft>
                <a:spcPts val="310"/>
              </a:spcAft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International Labour Organization,. (2016).  A collective challenge-world day for safety and health at work.  </a:t>
            </a:r>
            <a:r>
              <a:rPr lang="en-GB" sz="1300" u="sng" dirty="0">
                <a:effectLst/>
                <a:uFill>
                  <a:solidFill>
                    <a:srgbClr val="00A3D6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</a:rPr>
              <a:t>https://www.ilo.org/wcmsp5/groups/public/---ed_protect/---protrav/---safework/ documents/publication/wcms_466547.pdf</a:t>
            </a:r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23545" indent="-423545">
              <a:spcAft>
                <a:spcPts val="295"/>
              </a:spcAft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Joseph, T. D. (2013). Work related stress. </a:t>
            </a:r>
            <a:r>
              <a:rPr lang="en-GB" sz="13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European Journal of Business and Social Sciences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3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1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(10</a:t>
            </a:r>
            <a:r>
              <a:rPr lang="en-GB" sz="13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), </a:t>
            </a:r>
            <a:endParaRPr lang="en-GB" sz="1300" dirty="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23545" indent="-423545">
              <a:spcAft>
                <a:spcPts val="295"/>
              </a:spcAft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MacKay*, C. J., Cousins, R., Kelly, P. J., Lee, S., &amp; McCaig, R. H. (2004). ‘Management Standards’ and work-related stress in the UK: policy background and science. </a:t>
            </a:r>
            <a:r>
              <a:rPr lang="en-GB" sz="13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Work &amp; Stress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3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18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(2), 91-112.</a:t>
            </a:r>
          </a:p>
          <a:p>
            <a:pPr marL="423545" indent="-423545">
              <a:spcAft>
                <a:spcPts val="295"/>
              </a:spcAft>
            </a:pP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Orne, O. K., &amp; Esan, M. N. (2020). Effects of a work-related stress model based mental health promotion program on job stress, stress reactions and coping profiles of women workers: a control groups study. </a:t>
            </a:r>
            <a:r>
              <a:rPr lang="en-GB" sz="13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BMC public health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300" i="1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20</a:t>
            </a:r>
            <a:r>
              <a:rPr lang="en-GB" sz="1300" dirty="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(1),</a:t>
            </a:r>
          </a:p>
          <a:p>
            <a:endParaRPr lang="en-GB" sz="1300" dirty="0"/>
          </a:p>
        </p:txBody>
      </p:sp>
      <p:sp>
        <p:nvSpPr>
          <p:cNvPr id="57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4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533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383</TotalTime>
  <Words>921</Words>
  <Application>Microsoft Office PowerPoint</Application>
  <PresentationFormat>Widescreen</PresentationFormat>
  <Paragraphs>90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Georgia</vt:lpstr>
      <vt:lpstr>Wingdings</vt:lpstr>
      <vt:lpstr>Office Theme</vt:lpstr>
      <vt:lpstr>Understanding and resolving the complex problem of work stress in uk </vt:lpstr>
      <vt:lpstr>PowerPoint Presentation</vt:lpstr>
      <vt:lpstr>Nature and Impact of the Problem</vt:lpstr>
      <vt:lpstr>Understanding the causes of the problem</vt:lpstr>
      <vt:lpstr>PowerPoint Presentation</vt:lpstr>
      <vt:lpstr>PESTEL analysis to understand external factors causing the problem</vt:lpstr>
      <vt:lpstr>Identifying possible solutions to solve the problem</vt:lpstr>
      <vt:lpstr>Evaluation of the solutions at choice the most appropriate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resolving the complex problem of work stress in uk</dc:title>
  <dc:creator>bahadur singh</dc:creator>
  <cp:lastModifiedBy>bahadur singh</cp:lastModifiedBy>
  <cp:revision>4</cp:revision>
  <dcterms:created xsi:type="dcterms:W3CDTF">2021-10-28T21:04:35Z</dcterms:created>
  <dcterms:modified xsi:type="dcterms:W3CDTF">2021-11-08T22:11:09Z</dcterms:modified>
</cp:coreProperties>
</file>