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58"/>
  </p:notesMasterIdLst>
  <p:sldIdLst>
    <p:sldId id="292" r:id="rId9"/>
    <p:sldId id="294" r:id="rId10"/>
    <p:sldId id="295" r:id="rId11"/>
    <p:sldId id="429" r:id="rId12"/>
    <p:sldId id="476" r:id="rId13"/>
    <p:sldId id="477" r:id="rId14"/>
    <p:sldId id="478" r:id="rId15"/>
    <p:sldId id="479" r:id="rId16"/>
    <p:sldId id="480" r:id="rId17"/>
    <p:sldId id="481" r:id="rId18"/>
    <p:sldId id="482" r:id="rId19"/>
    <p:sldId id="483" r:id="rId20"/>
    <p:sldId id="484" r:id="rId21"/>
    <p:sldId id="485" r:id="rId22"/>
    <p:sldId id="486" r:id="rId23"/>
    <p:sldId id="487" r:id="rId24"/>
    <p:sldId id="488" r:id="rId25"/>
    <p:sldId id="489" r:id="rId26"/>
    <p:sldId id="490" r:id="rId27"/>
    <p:sldId id="491" r:id="rId28"/>
    <p:sldId id="492" r:id="rId29"/>
    <p:sldId id="493" r:id="rId30"/>
    <p:sldId id="494" r:id="rId31"/>
    <p:sldId id="495" r:id="rId32"/>
    <p:sldId id="496" r:id="rId33"/>
    <p:sldId id="497" r:id="rId34"/>
    <p:sldId id="498" r:id="rId35"/>
    <p:sldId id="499" r:id="rId36"/>
    <p:sldId id="500" r:id="rId37"/>
    <p:sldId id="501" r:id="rId38"/>
    <p:sldId id="502" r:id="rId39"/>
    <p:sldId id="503" r:id="rId40"/>
    <p:sldId id="504" r:id="rId41"/>
    <p:sldId id="505" r:id="rId42"/>
    <p:sldId id="506" r:id="rId43"/>
    <p:sldId id="507" r:id="rId44"/>
    <p:sldId id="508" r:id="rId45"/>
    <p:sldId id="509" r:id="rId46"/>
    <p:sldId id="510" r:id="rId47"/>
    <p:sldId id="511" r:id="rId48"/>
    <p:sldId id="512" r:id="rId49"/>
    <p:sldId id="513" r:id="rId50"/>
    <p:sldId id="259" r:id="rId51"/>
    <p:sldId id="263" r:id="rId52"/>
    <p:sldId id="264" r:id="rId53"/>
    <p:sldId id="265" r:id="rId54"/>
    <p:sldId id="266" r:id="rId55"/>
    <p:sldId id="514" r:id="rId56"/>
    <p:sldId id="516"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680898-E481-4E84-9103-A313662FFC63}" v="11" dt="2022-01-26T18:47:07.6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95" d="100"/>
          <a:sy n="95" d="100"/>
        </p:scale>
        <p:origin x="9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presProps" Target="presProp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E0680898-E481-4E84-9103-A313662FFC63}"/>
    <pc:docChg chg="undo custSel addSld delSld modSld sldOrd">
      <pc:chgData name="Nitheesh Kaliyamurthy" userId="2821ebda-f4ac-4963-9a4e-a836dfc45829" providerId="ADAL" clId="{E0680898-E481-4E84-9103-A313662FFC63}" dt="2022-01-26T18:47:31.549" v="902" actId="47"/>
      <pc:docMkLst>
        <pc:docMk/>
      </pc:docMkLst>
      <pc:sldChg chg="addSp delSp modSp mod delDesignElem">
        <pc:chgData name="Nitheesh Kaliyamurthy" userId="2821ebda-f4ac-4963-9a4e-a836dfc45829" providerId="ADAL" clId="{E0680898-E481-4E84-9103-A313662FFC63}" dt="2022-01-26T18:40:26.249" v="831" actId="6549"/>
        <pc:sldMkLst>
          <pc:docMk/>
          <pc:sldMk cId="3617678532" sldId="259"/>
        </pc:sldMkLst>
        <pc:spChg chg="del">
          <ac:chgData name="Nitheesh Kaliyamurthy" userId="2821ebda-f4ac-4963-9a4e-a836dfc45829" providerId="ADAL" clId="{E0680898-E481-4E84-9103-A313662FFC63}" dt="2022-01-26T18:38:48.102" v="757" actId="478"/>
          <ac:spMkLst>
            <pc:docMk/>
            <pc:sldMk cId="3617678532" sldId="259"/>
            <ac:spMk id="2" creationId="{48638271-79B0-4A9C-8B62-E456EB2264D5}"/>
          </ac:spMkLst>
        </pc:spChg>
        <pc:spChg chg="mod">
          <ac:chgData name="Nitheesh Kaliyamurthy" userId="2821ebda-f4ac-4963-9a4e-a836dfc45829" providerId="ADAL" clId="{E0680898-E481-4E84-9103-A313662FFC63}" dt="2022-01-26T18:39:55.177" v="822" actId="1076"/>
          <ac:spMkLst>
            <pc:docMk/>
            <pc:sldMk cId="3617678532" sldId="259"/>
            <ac:spMk id="3" creationId="{BBC52A14-1BC2-476A-9B2E-183CCFDAAC2F}"/>
          </ac:spMkLst>
        </pc:spChg>
        <pc:spChg chg="add del mod">
          <ac:chgData name="Nitheesh Kaliyamurthy" userId="2821ebda-f4ac-4963-9a4e-a836dfc45829" providerId="ADAL" clId="{E0680898-E481-4E84-9103-A313662FFC63}" dt="2022-01-26T18:38:51.087" v="759" actId="478"/>
          <ac:spMkLst>
            <pc:docMk/>
            <pc:sldMk cId="3617678532" sldId="259"/>
            <ac:spMk id="6" creationId="{1652493B-B9A6-49DA-B3F2-0BD04AD8FBB6}"/>
          </ac:spMkLst>
        </pc:spChg>
        <pc:spChg chg="add del mod topLvl">
          <ac:chgData name="Nitheesh Kaliyamurthy" userId="2821ebda-f4ac-4963-9a4e-a836dfc45829" providerId="ADAL" clId="{E0680898-E481-4E84-9103-A313662FFC63}" dt="2022-01-26T18:40:26.249" v="831" actId="6549"/>
          <ac:spMkLst>
            <pc:docMk/>
            <pc:sldMk cId="3617678532" sldId="259"/>
            <ac:spMk id="25" creationId="{E69FFE4F-8BD0-46B1-89EF-8BFA392F27E4}"/>
          </ac:spMkLst>
        </pc:spChg>
        <pc:spChg chg="add mod">
          <ac:chgData name="Nitheesh Kaliyamurthy" userId="2821ebda-f4ac-4963-9a4e-a836dfc45829" providerId="ADAL" clId="{E0680898-E481-4E84-9103-A313662FFC63}" dt="2022-01-26T18:39:45.303" v="820" actId="14100"/>
          <ac:spMkLst>
            <pc:docMk/>
            <pc:sldMk cId="3617678532" sldId="259"/>
            <ac:spMk id="49" creationId="{0487B03A-CD08-4789-8BAC-1ABEA6C2EDFD}"/>
          </ac:spMkLst>
        </pc:spChg>
        <pc:spChg chg="mod">
          <ac:chgData name="Nitheesh Kaliyamurthy" userId="2821ebda-f4ac-4963-9a4e-a836dfc45829" providerId="ADAL" clId="{E0680898-E481-4E84-9103-A313662FFC63}" dt="2022-01-26T18:40:08.313" v="825" actId="1076"/>
          <ac:spMkLst>
            <pc:docMk/>
            <pc:sldMk cId="3617678532" sldId="259"/>
            <ac:spMk id="76" creationId="{5F6C83CE-400B-41CD-BA00-814F389F29DF}"/>
          </ac:spMkLst>
        </pc:spChg>
        <pc:grpChg chg="add del mod">
          <ac:chgData name="Nitheesh Kaliyamurthy" userId="2821ebda-f4ac-4963-9a4e-a836dfc45829" providerId="ADAL" clId="{E0680898-E481-4E84-9103-A313662FFC63}" dt="2022-01-26T18:40:18.257" v="828" actId="478"/>
          <ac:grpSpMkLst>
            <pc:docMk/>
            <pc:sldMk cId="3617678532" sldId="259"/>
            <ac:grpSpMk id="23" creationId="{C45D3C95-678D-486D-AC6C-0D7F9DB372F8}"/>
          </ac:grpSpMkLst>
        </pc:grpChg>
        <pc:grpChg chg="mod topLvl">
          <ac:chgData name="Nitheesh Kaliyamurthy" userId="2821ebda-f4ac-4963-9a4e-a836dfc45829" providerId="ADAL" clId="{E0680898-E481-4E84-9103-A313662FFC63}" dt="2022-01-26T18:40:18.257" v="828" actId="478"/>
          <ac:grpSpMkLst>
            <pc:docMk/>
            <pc:sldMk cId="3617678532" sldId="259"/>
            <ac:grpSpMk id="24" creationId="{DB29309C-D29E-4ED9-8AC0-59DDFCD5BA2B}"/>
          </ac:grpSpMkLst>
        </pc:grpChg>
        <pc:picChg chg="del">
          <ac:chgData name="Nitheesh Kaliyamurthy" userId="2821ebda-f4ac-4963-9a4e-a836dfc45829" providerId="ADAL" clId="{E0680898-E481-4E84-9103-A313662FFC63}" dt="2022-01-26T18:38:49.251" v="758" actId="478"/>
          <ac:picMkLst>
            <pc:docMk/>
            <pc:sldMk cId="3617678532" sldId="259"/>
            <ac:picMk id="5" creationId="{B98E5873-A950-490F-A51D-42E1408DF667}"/>
          </ac:picMkLst>
        </pc:picChg>
      </pc:sldChg>
      <pc:sldChg chg="addSp delSp modSp mod delDesignElem">
        <pc:chgData name="Nitheesh Kaliyamurthy" userId="2821ebda-f4ac-4963-9a4e-a836dfc45829" providerId="ADAL" clId="{E0680898-E481-4E84-9103-A313662FFC63}" dt="2022-01-26T18:45:26.401" v="867" actId="20577"/>
        <pc:sldMkLst>
          <pc:docMk/>
          <pc:sldMk cId="2933637150" sldId="263"/>
        </pc:sldMkLst>
        <pc:spChg chg="del">
          <ac:chgData name="Nitheesh Kaliyamurthy" userId="2821ebda-f4ac-4963-9a4e-a836dfc45829" providerId="ADAL" clId="{E0680898-E481-4E84-9103-A313662FFC63}" dt="2022-01-26T18:40:39.914" v="833" actId="478"/>
          <ac:spMkLst>
            <pc:docMk/>
            <pc:sldMk cId="2933637150" sldId="263"/>
            <ac:spMk id="2" creationId="{48638271-79B0-4A9C-8B62-E456EB2264D5}"/>
          </ac:spMkLst>
        </pc:spChg>
        <pc:spChg chg="mod">
          <ac:chgData name="Nitheesh Kaliyamurthy" userId="2821ebda-f4ac-4963-9a4e-a836dfc45829" providerId="ADAL" clId="{E0680898-E481-4E84-9103-A313662FFC63}" dt="2022-01-26T18:45:03.471" v="864" actId="1076"/>
          <ac:spMkLst>
            <pc:docMk/>
            <pc:sldMk cId="2933637150" sldId="263"/>
            <ac:spMk id="4" creationId="{1B765B09-7F89-4AF8-A55E-9D77F3F088AD}"/>
          </ac:spMkLst>
        </pc:spChg>
        <pc:spChg chg="add del mod">
          <ac:chgData name="Nitheesh Kaliyamurthy" userId="2821ebda-f4ac-4963-9a4e-a836dfc45829" providerId="ADAL" clId="{E0680898-E481-4E84-9103-A313662FFC63}" dt="2022-01-26T18:40:42.376" v="835" actId="478"/>
          <ac:spMkLst>
            <pc:docMk/>
            <pc:sldMk cId="2933637150" sldId="263"/>
            <ac:spMk id="7" creationId="{C5316427-95BE-4054-9628-AA11CD1906A4}"/>
          </ac:spMkLst>
        </pc:spChg>
        <pc:spChg chg="mod">
          <ac:chgData name="Nitheesh Kaliyamurthy" userId="2821ebda-f4ac-4963-9a4e-a836dfc45829" providerId="ADAL" clId="{E0680898-E481-4E84-9103-A313662FFC63}" dt="2022-01-26T18:44:31.801" v="858" actId="21"/>
          <ac:spMkLst>
            <pc:docMk/>
            <pc:sldMk cId="2933637150" sldId="263"/>
            <ac:spMk id="25" creationId="{E69FFE4F-8BD0-46B1-89EF-8BFA392F27E4}"/>
          </ac:spMkLst>
        </pc:spChg>
        <pc:spChg chg="add mod">
          <ac:chgData name="Nitheesh Kaliyamurthy" userId="2821ebda-f4ac-4963-9a4e-a836dfc45829" providerId="ADAL" clId="{E0680898-E481-4E84-9103-A313662FFC63}" dt="2022-01-26T18:45:26.401" v="867" actId="20577"/>
          <ac:spMkLst>
            <pc:docMk/>
            <pc:sldMk cId="2933637150" sldId="263"/>
            <ac:spMk id="72" creationId="{CA9E7A04-8D06-419A-B822-03790995AE97}"/>
          </ac:spMkLst>
        </pc:spChg>
        <pc:spChg chg="add mod">
          <ac:chgData name="Nitheesh Kaliyamurthy" userId="2821ebda-f4ac-4963-9a4e-a836dfc45829" providerId="ADAL" clId="{E0680898-E481-4E84-9103-A313662FFC63}" dt="2022-01-26T18:44:57.936" v="862" actId="164"/>
          <ac:spMkLst>
            <pc:docMk/>
            <pc:sldMk cId="2933637150" sldId="263"/>
            <ac:spMk id="73" creationId="{D1309C89-06B6-492C-BF9D-FFCA1B4431C1}"/>
          </ac:spMkLst>
        </pc:spChg>
        <pc:grpChg chg="add mod">
          <ac:chgData name="Nitheesh Kaliyamurthy" userId="2821ebda-f4ac-4963-9a4e-a836dfc45829" providerId="ADAL" clId="{E0680898-E481-4E84-9103-A313662FFC63}" dt="2022-01-26T18:45:00.193" v="863" actId="1076"/>
          <ac:grpSpMkLst>
            <pc:docMk/>
            <pc:sldMk cId="2933637150" sldId="263"/>
            <ac:grpSpMk id="10" creationId="{C692D58D-1FBF-430A-8840-C9D496AA5437}"/>
          </ac:grpSpMkLst>
        </pc:grpChg>
        <pc:grpChg chg="del mod">
          <ac:chgData name="Nitheesh Kaliyamurthy" userId="2821ebda-f4ac-4963-9a4e-a836dfc45829" providerId="ADAL" clId="{E0680898-E481-4E84-9103-A313662FFC63}" dt="2022-01-26T18:44:45.744" v="861" actId="478"/>
          <ac:grpSpMkLst>
            <pc:docMk/>
            <pc:sldMk cId="2933637150" sldId="263"/>
            <ac:grpSpMk id="23" creationId="{C45D3C95-678D-486D-AC6C-0D7F9DB372F8}"/>
          </ac:grpSpMkLst>
        </pc:grpChg>
        <pc:grpChg chg="add del mod">
          <ac:chgData name="Nitheesh Kaliyamurthy" userId="2821ebda-f4ac-4963-9a4e-a836dfc45829" providerId="ADAL" clId="{E0680898-E481-4E84-9103-A313662FFC63}" dt="2022-01-26T18:44:57.936" v="862" actId="164"/>
          <ac:grpSpMkLst>
            <pc:docMk/>
            <pc:sldMk cId="2933637150" sldId="263"/>
            <ac:grpSpMk id="49" creationId="{6099EFF8-D5A3-49E9-BDBE-1873F5AB3314}"/>
          </ac:grpSpMkLst>
        </pc:grpChg>
        <pc:picChg chg="del">
          <ac:chgData name="Nitheesh Kaliyamurthy" userId="2821ebda-f4ac-4963-9a4e-a836dfc45829" providerId="ADAL" clId="{E0680898-E481-4E84-9103-A313662FFC63}" dt="2022-01-26T18:40:41.444" v="834" actId="478"/>
          <ac:picMkLst>
            <pc:docMk/>
            <pc:sldMk cId="2933637150" sldId="263"/>
            <ac:picMk id="5" creationId="{B98E5873-A950-490F-A51D-42E1408DF667}"/>
          </ac:picMkLst>
        </pc:picChg>
      </pc:sldChg>
      <pc:sldChg chg="addSp delSp modSp mod delDesignElem">
        <pc:chgData name="Nitheesh Kaliyamurthy" userId="2821ebda-f4ac-4963-9a4e-a836dfc45829" providerId="ADAL" clId="{E0680898-E481-4E84-9103-A313662FFC63}" dt="2022-01-26T18:46:32.359" v="885" actId="164"/>
        <pc:sldMkLst>
          <pc:docMk/>
          <pc:sldMk cId="3965950970" sldId="264"/>
        </pc:sldMkLst>
        <pc:spChg chg="del">
          <ac:chgData name="Nitheesh Kaliyamurthy" userId="2821ebda-f4ac-4963-9a4e-a836dfc45829" providerId="ADAL" clId="{E0680898-E481-4E84-9103-A313662FFC63}" dt="2022-01-26T18:45:39.109" v="868" actId="478"/>
          <ac:spMkLst>
            <pc:docMk/>
            <pc:sldMk cId="3965950970" sldId="264"/>
            <ac:spMk id="2" creationId="{48638271-79B0-4A9C-8B62-E456EB2264D5}"/>
          </ac:spMkLst>
        </pc:spChg>
        <pc:spChg chg="mod">
          <ac:chgData name="Nitheesh Kaliyamurthy" userId="2821ebda-f4ac-4963-9a4e-a836dfc45829" providerId="ADAL" clId="{E0680898-E481-4E84-9103-A313662FFC63}" dt="2022-01-26T18:46:26.544" v="883" actId="14100"/>
          <ac:spMkLst>
            <pc:docMk/>
            <pc:sldMk cId="3965950970" sldId="264"/>
            <ac:spMk id="4" creationId="{1B765B09-7F89-4AF8-A55E-9D77F3F088AD}"/>
          </ac:spMkLst>
        </pc:spChg>
        <pc:spChg chg="add del mod">
          <ac:chgData name="Nitheesh Kaliyamurthy" userId="2821ebda-f4ac-4963-9a4e-a836dfc45829" providerId="ADAL" clId="{E0680898-E481-4E84-9103-A313662FFC63}" dt="2022-01-26T18:45:40.298" v="869" actId="478"/>
          <ac:spMkLst>
            <pc:docMk/>
            <pc:sldMk cId="3965950970" sldId="264"/>
            <ac:spMk id="7" creationId="{B27F84F8-434A-4EE8-96ED-F093DC707B81}"/>
          </ac:spMkLst>
        </pc:spChg>
        <pc:spChg chg="add mod">
          <ac:chgData name="Nitheesh Kaliyamurthy" userId="2821ebda-f4ac-4963-9a4e-a836dfc45829" providerId="ADAL" clId="{E0680898-E481-4E84-9103-A313662FFC63}" dt="2022-01-26T18:45:42.206" v="871"/>
          <ac:spMkLst>
            <pc:docMk/>
            <pc:sldMk cId="3965950970" sldId="264"/>
            <ac:spMk id="22" creationId="{537ECB6A-B4A2-4430-8091-A2D346D0FCC5}"/>
          </ac:spMkLst>
        </pc:spChg>
        <pc:spChg chg="mod">
          <ac:chgData name="Nitheesh Kaliyamurthy" userId="2821ebda-f4ac-4963-9a4e-a836dfc45829" providerId="ADAL" clId="{E0680898-E481-4E84-9103-A313662FFC63}" dt="2022-01-26T18:46:32.359" v="885" actId="164"/>
          <ac:spMkLst>
            <pc:docMk/>
            <pc:sldMk cId="3965950970" sldId="264"/>
            <ac:spMk id="81" creationId="{E52F233D-0343-42CF-A98C-B5983DFB2671}"/>
          </ac:spMkLst>
        </pc:spChg>
        <pc:grpChg chg="add mod">
          <ac:chgData name="Nitheesh Kaliyamurthy" userId="2821ebda-f4ac-4963-9a4e-a836dfc45829" providerId="ADAL" clId="{E0680898-E481-4E84-9103-A313662FFC63}" dt="2022-01-26T18:46:32.359" v="885" actId="164"/>
          <ac:grpSpMkLst>
            <pc:docMk/>
            <pc:sldMk cId="3965950970" sldId="264"/>
            <ac:grpSpMk id="8" creationId="{1885A2C6-76E0-4A4E-BA3A-A8CADBAF8306}"/>
          </ac:grpSpMkLst>
        </pc:grpChg>
        <pc:grpChg chg="mod">
          <ac:chgData name="Nitheesh Kaliyamurthy" userId="2821ebda-f4ac-4963-9a4e-a836dfc45829" providerId="ADAL" clId="{E0680898-E481-4E84-9103-A313662FFC63}" dt="2022-01-26T18:46:32.359" v="885" actId="164"/>
          <ac:grpSpMkLst>
            <pc:docMk/>
            <pc:sldMk cId="3965950970" sldId="264"/>
            <ac:grpSpMk id="72" creationId="{DCECB0A0-02A4-46CE-9AF1-76FB2AE206F3}"/>
          </ac:grpSpMkLst>
        </pc:grpChg>
        <pc:picChg chg="del">
          <ac:chgData name="Nitheesh Kaliyamurthy" userId="2821ebda-f4ac-4963-9a4e-a836dfc45829" providerId="ADAL" clId="{E0680898-E481-4E84-9103-A313662FFC63}" dt="2022-01-26T18:45:40.984" v="870" actId="478"/>
          <ac:picMkLst>
            <pc:docMk/>
            <pc:sldMk cId="3965950970" sldId="264"/>
            <ac:picMk id="5" creationId="{B98E5873-A950-490F-A51D-42E1408DF667}"/>
          </ac:picMkLst>
        </pc:picChg>
      </pc:sldChg>
      <pc:sldChg chg="addSp delSp modSp mod delDesignElem">
        <pc:chgData name="Nitheesh Kaliyamurthy" userId="2821ebda-f4ac-4963-9a4e-a836dfc45829" providerId="ADAL" clId="{E0680898-E481-4E84-9103-A313662FFC63}" dt="2022-01-26T18:46:56.808" v="890" actId="14100"/>
        <pc:sldMkLst>
          <pc:docMk/>
          <pc:sldMk cId="255211227" sldId="265"/>
        </pc:sldMkLst>
        <pc:spChg chg="del">
          <ac:chgData name="Nitheesh Kaliyamurthy" userId="2821ebda-f4ac-4963-9a4e-a836dfc45829" providerId="ADAL" clId="{E0680898-E481-4E84-9103-A313662FFC63}" dt="2022-01-26T18:45:52.624" v="872" actId="478"/>
          <ac:spMkLst>
            <pc:docMk/>
            <pc:sldMk cId="255211227" sldId="265"/>
            <ac:spMk id="2" creationId="{48638271-79B0-4A9C-8B62-E456EB2264D5}"/>
          </ac:spMkLst>
        </pc:spChg>
        <pc:spChg chg="mod">
          <ac:chgData name="Nitheesh Kaliyamurthy" userId="2821ebda-f4ac-4963-9a4e-a836dfc45829" providerId="ADAL" clId="{E0680898-E481-4E84-9103-A313662FFC63}" dt="2022-01-26T18:46:06.456" v="877" actId="1076"/>
          <ac:spMkLst>
            <pc:docMk/>
            <pc:sldMk cId="255211227" sldId="265"/>
            <ac:spMk id="3" creationId="{BBC52A14-1BC2-476A-9B2E-183CCFDAAC2F}"/>
          </ac:spMkLst>
        </pc:spChg>
        <pc:spChg chg="mod">
          <ac:chgData name="Nitheesh Kaliyamurthy" userId="2821ebda-f4ac-4963-9a4e-a836dfc45829" providerId="ADAL" clId="{E0680898-E481-4E84-9103-A313662FFC63}" dt="2022-01-26T18:46:56.808" v="890" actId="14100"/>
          <ac:spMkLst>
            <pc:docMk/>
            <pc:sldMk cId="255211227" sldId="265"/>
            <ac:spMk id="4" creationId="{1B765B09-7F89-4AF8-A55E-9D77F3F088AD}"/>
          </ac:spMkLst>
        </pc:spChg>
        <pc:spChg chg="add del mod">
          <ac:chgData name="Nitheesh Kaliyamurthy" userId="2821ebda-f4ac-4963-9a4e-a836dfc45829" providerId="ADAL" clId="{E0680898-E481-4E84-9103-A313662FFC63}" dt="2022-01-26T18:45:54.609" v="873" actId="478"/>
          <ac:spMkLst>
            <pc:docMk/>
            <pc:sldMk cId="255211227" sldId="265"/>
            <ac:spMk id="8" creationId="{1D1048C8-4049-4F4A-A569-11E78A417870}"/>
          </ac:spMkLst>
        </pc:spChg>
        <pc:spChg chg="mod">
          <ac:chgData name="Nitheesh Kaliyamurthy" userId="2821ebda-f4ac-4963-9a4e-a836dfc45829" providerId="ADAL" clId="{E0680898-E481-4E84-9103-A313662FFC63}" dt="2022-01-26T18:46:50.513" v="888" actId="1076"/>
          <ac:spMkLst>
            <pc:docMk/>
            <pc:sldMk cId="255211227" sldId="265"/>
            <ac:spMk id="10" creationId="{812CA655-2D41-4361-B473-F5D38C739A83}"/>
          </ac:spMkLst>
        </pc:spChg>
        <pc:spChg chg="mod">
          <ac:chgData name="Nitheesh Kaliyamurthy" userId="2821ebda-f4ac-4963-9a4e-a836dfc45829" providerId="ADAL" clId="{E0680898-E481-4E84-9103-A313662FFC63}" dt="2022-01-26T18:46:50.513" v="888" actId="1076"/>
          <ac:spMkLst>
            <pc:docMk/>
            <pc:sldMk cId="255211227" sldId="265"/>
            <ac:spMk id="12" creationId="{2C85989F-8643-48E5-A812-F78F28B0F14C}"/>
          </ac:spMkLst>
        </pc:spChg>
        <pc:spChg chg="mod">
          <ac:chgData name="Nitheesh Kaliyamurthy" userId="2821ebda-f4ac-4963-9a4e-a836dfc45829" providerId="ADAL" clId="{E0680898-E481-4E84-9103-A313662FFC63}" dt="2022-01-26T18:46:50.513" v="888" actId="1076"/>
          <ac:spMkLst>
            <pc:docMk/>
            <pc:sldMk cId="255211227" sldId="265"/>
            <ac:spMk id="13" creationId="{34759CDF-39FF-4061-8DD0-B1425F60BD72}"/>
          </ac:spMkLst>
        </pc:spChg>
        <pc:spChg chg="add mod">
          <ac:chgData name="Nitheesh Kaliyamurthy" userId="2821ebda-f4ac-4963-9a4e-a836dfc45829" providerId="ADAL" clId="{E0680898-E481-4E84-9103-A313662FFC63}" dt="2022-01-26T18:45:56.303" v="875"/>
          <ac:spMkLst>
            <pc:docMk/>
            <pc:sldMk cId="255211227" sldId="265"/>
            <ac:spMk id="18" creationId="{9692ED46-A298-4C69-A43F-6D04201A9C26}"/>
          </ac:spMkLst>
        </pc:spChg>
        <pc:spChg chg="mod">
          <ac:chgData name="Nitheesh Kaliyamurthy" userId="2821ebda-f4ac-4963-9a4e-a836dfc45829" providerId="ADAL" clId="{E0680898-E481-4E84-9103-A313662FFC63}" dt="2022-01-26T18:46:50.513" v="888" actId="1076"/>
          <ac:spMkLst>
            <pc:docMk/>
            <pc:sldMk cId="255211227" sldId="265"/>
            <ac:spMk id="81" creationId="{E52F233D-0343-42CF-A98C-B5983DFB2671}"/>
          </ac:spMkLst>
        </pc:spChg>
        <pc:graphicFrameChg chg="mod">
          <ac:chgData name="Nitheesh Kaliyamurthy" userId="2821ebda-f4ac-4963-9a4e-a836dfc45829" providerId="ADAL" clId="{E0680898-E481-4E84-9103-A313662FFC63}" dt="2022-01-26T18:46:50.513" v="888" actId="1076"/>
          <ac:graphicFrameMkLst>
            <pc:docMk/>
            <pc:sldMk cId="255211227" sldId="265"/>
            <ac:graphicFrameMk id="7" creationId="{C0CCC7A8-14C3-41ED-B186-9908508A7F6D}"/>
          </ac:graphicFrameMkLst>
        </pc:graphicFrameChg>
        <pc:picChg chg="del">
          <ac:chgData name="Nitheesh Kaliyamurthy" userId="2821ebda-f4ac-4963-9a4e-a836dfc45829" providerId="ADAL" clId="{E0680898-E481-4E84-9103-A313662FFC63}" dt="2022-01-26T18:45:55.175" v="874" actId="478"/>
          <ac:picMkLst>
            <pc:docMk/>
            <pc:sldMk cId="255211227" sldId="265"/>
            <ac:picMk id="5" creationId="{B98E5873-A950-490F-A51D-42E1408DF667}"/>
          </ac:picMkLst>
        </pc:picChg>
      </pc:sldChg>
      <pc:sldChg chg="addSp delSp modSp mod delDesignElem">
        <pc:chgData name="Nitheesh Kaliyamurthy" userId="2821ebda-f4ac-4963-9a4e-a836dfc45829" providerId="ADAL" clId="{E0680898-E481-4E84-9103-A313662FFC63}" dt="2022-01-26T18:47:16.800" v="897" actId="14100"/>
        <pc:sldMkLst>
          <pc:docMk/>
          <pc:sldMk cId="2720238614" sldId="266"/>
        </pc:sldMkLst>
        <pc:spChg chg="del">
          <ac:chgData name="Nitheesh Kaliyamurthy" userId="2821ebda-f4ac-4963-9a4e-a836dfc45829" providerId="ADAL" clId="{E0680898-E481-4E84-9103-A313662FFC63}" dt="2022-01-26T18:47:03.140" v="891" actId="478"/>
          <ac:spMkLst>
            <pc:docMk/>
            <pc:sldMk cId="2720238614" sldId="266"/>
            <ac:spMk id="2" creationId="{48638271-79B0-4A9C-8B62-E456EB2264D5}"/>
          </ac:spMkLst>
        </pc:spChg>
        <pc:spChg chg="mod">
          <ac:chgData name="Nitheesh Kaliyamurthy" userId="2821ebda-f4ac-4963-9a4e-a836dfc45829" providerId="ADAL" clId="{E0680898-E481-4E84-9103-A313662FFC63}" dt="2022-01-26T18:47:16.800" v="897" actId="14100"/>
          <ac:spMkLst>
            <pc:docMk/>
            <pc:sldMk cId="2720238614" sldId="266"/>
            <ac:spMk id="4" creationId="{1B765B09-7F89-4AF8-A55E-9D77F3F088AD}"/>
          </ac:spMkLst>
        </pc:spChg>
        <pc:spChg chg="add del mod">
          <ac:chgData name="Nitheesh Kaliyamurthy" userId="2821ebda-f4ac-4963-9a4e-a836dfc45829" providerId="ADAL" clId="{E0680898-E481-4E84-9103-A313662FFC63}" dt="2022-01-26T18:47:05.281" v="892" actId="478"/>
          <ac:spMkLst>
            <pc:docMk/>
            <pc:sldMk cId="2720238614" sldId="266"/>
            <ac:spMk id="6" creationId="{969483F4-DA2C-4FC4-9453-5EF7CC4322F4}"/>
          </ac:spMkLst>
        </pc:spChg>
        <pc:spChg chg="add mod">
          <ac:chgData name="Nitheesh Kaliyamurthy" userId="2821ebda-f4ac-4963-9a4e-a836dfc45829" providerId="ADAL" clId="{E0680898-E481-4E84-9103-A313662FFC63}" dt="2022-01-26T18:47:07.630" v="894"/>
          <ac:spMkLst>
            <pc:docMk/>
            <pc:sldMk cId="2720238614" sldId="266"/>
            <ac:spMk id="13" creationId="{BC314B60-FDCD-4EBF-9579-4703827BA6C9}"/>
          </ac:spMkLst>
        </pc:spChg>
        <pc:graphicFrameChg chg="mod">
          <ac:chgData name="Nitheesh Kaliyamurthy" userId="2821ebda-f4ac-4963-9a4e-a836dfc45829" providerId="ADAL" clId="{E0680898-E481-4E84-9103-A313662FFC63}" dt="2022-01-26T18:47:10.946" v="895" actId="1076"/>
          <ac:graphicFrameMkLst>
            <pc:docMk/>
            <pc:sldMk cId="2720238614" sldId="266"/>
            <ac:graphicFrameMk id="21" creationId="{00000000-0000-0000-0000-000000000000}"/>
          </ac:graphicFrameMkLst>
        </pc:graphicFrameChg>
        <pc:picChg chg="del">
          <ac:chgData name="Nitheesh Kaliyamurthy" userId="2821ebda-f4ac-4963-9a4e-a836dfc45829" providerId="ADAL" clId="{E0680898-E481-4E84-9103-A313662FFC63}" dt="2022-01-26T18:47:06" v="893" actId="478"/>
          <ac:picMkLst>
            <pc:docMk/>
            <pc:sldMk cId="2720238614" sldId="266"/>
            <ac:picMk id="11" creationId="{B98E5873-A950-490F-A51D-42E1408DF667}"/>
          </ac:picMkLst>
        </pc:picChg>
      </pc:sldChg>
      <pc:sldChg chg="modSp mod">
        <pc:chgData name="Nitheesh Kaliyamurthy" userId="2821ebda-f4ac-4963-9a4e-a836dfc45829" providerId="ADAL" clId="{E0680898-E481-4E84-9103-A313662FFC63}" dt="2022-01-26T14:07:13.773" v="49" actId="20577"/>
        <pc:sldMkLst>
          <pc:docMk/>
          <pc:sldMk cId="4059603072" sldId="294"/>
        </pc:sldMkLst>
        <pc:spChg chg="mod">
          <ac:chgData name="Nitheesh Kaliyamurthy" userId="2821ebda-f4ac-4963-9a4e-a836dfc45829" providerId="ADAL" clId="{E0680898-E481-4E84-9103-A313662FFC63}" dt="2022-01-26T14:06:48.098" v="43" actId="20577"/>
          <ac:spMkLst>
            <pc:docMk/>
            <pc:sldMk cId="4059603072" sldId="294"/>
            <ac:spMk id="2" creationId="{EDD4C10A-E4A0-4C54-98D4-C13432B17C16}"/>
          </ac:spMkLst>
        </pc:spChg>
        <pc:spChg chg="mod">
          <ac:chgData name="Nitheesh Kaliyamurthy" userId="2821ebda-f4ac-4963-9a4e-a836dfc45829" providerId="ADAL" clId="{E0680898-E481-4E84-9103-A313662FFC63}" dt="2022-01-26T14:07:13.773" v="49" actId="20577"/>
          <ac:spMkLst>
            <pc:docMk/>
            <pc:sldMk cId="4059603072" sldId="294"/>
            <ac:spMk id="3" creationId="{8A24508A-09F8-407C-BCEE-EED5957725C5}"/>
          </ac:spMkLst>
        </pc:spChg>
      </pc:sldChg>
      <pc:sldChg chg="delSp modSp mod">
        <pc:chgData name="Nitheesh Kaliyamurthy" userId="2821ebda-f4ac-4963-9a4e-a836dfc45829" providerId="ADAL" clId="{E0680898-E481-4E84-9103-A313662FFC63}" dt="2022-01-26T18:28:37.990" v="554" actId="478"/>
        <pc:sldMkLst>
          <pc:docMk/>
          <pc:sldMk cId="3229398234" sldId="295"/>
        </pc:sldMkLst>
        <pc:spChg chg="mod">
          <ac:chgData name="Nitheesh Kaliyamurthy" userId="2821ebda-f4ac-4963-9a4e-a836dfc45829" providerId="ADAL" clId="{E0680898-E481-4E84-9103-A313662FFC63}" dt="2022-01-26T14:09:49.976" v="214" actId="20577"/>
          <ac:spMkLst>
            <pc:docMk/>
            <pc:sldMk cId="3229398234" sldId="295"/>
            <ac:spMk id="3" creationId="{00000000-0000-0000-0000-000000000000}"/>
          </ac:spMkLst>
        </pc:spChg>
        <pc:spChg chg="mod">
          <ac:chgData name="Nitheesh Kaliyamurthy" userId="2821ebda-f4ac-4963-9a4e-a836dfc45829" providerId="ADAL" clId="{E0680898-E481-4E84-9103-A313662FFC63}" dt="2022-01-26T14:16:24.381" v="553" actId="20577"/>
          <ac:spMkLst>
            <pc:docMk/>
            <pc:sldMk cId="3229398234" sldId="295"/>
            <ac:spMk id="4" creationId="{00000000-0000-0000-0000-000000000000}"/>
          </ac:spMkLst>
        </pc:spChg>
        <pc:spChg chg="mod">
          <ac:chgData name="Nitheesh Kaliyamurthy" userId="2821ebda-f4ac-4963-9a4e-a836dfc45829" providerId="ADAL" clId="{E0680898-E481-4E84-9103-A313662FFC63}" dt="2022-01-26T14:08:53.422" v="168" actId="20577"/>
          <ac:spMkLst>
            <pc:docMk/>
            <pc:sldMk cId="3229398234" sldId="295"/>
            <ac:spMk id="6" creationId="{3FB78745-3ADB-471E-BE5B-B948A3D845D5}"/>
          </ac:spMkLst>
        </pc:spChg>
        <pc:picChg chg="del">
          <ac:chgData name="Nitheesh Kaliyamurthy" userId="2821ebda-f4ac-4963-9a4e-a836dfc45829" providerId="ADAL" clId="{E0680898-E481-4E84-9103-A313662FFC63}" dt="2022-01-26T18:28:37.990" v="554" actId="478"/>
          <ac:picMkLst>
            <pc:docMk/>
            <pc:sldMk cId="3229398234" sldId="295"/>
            <ac:picMk id="5" creationId="{961390BA-6482-4793-8E13-AAF02E89961F}"/>
          </ac:picMkLst>
        </pc:picChg>
      </pc:sldChg>
      <pc:sldChg chg="del ord">
        <pc:chgData name="Nitheesh Kaliyamurthy" userId="2821ebda-f4ac-4963-9a4e-a836dfc45829" providerId="ADAL" clId="{E0680898-E481-4E84-9103-A313662FFC63}" dt="2022-01-26T18:47:31.549" v="902" actId="47"/>
        <pc:sldMkLst>
          <pc:docMk/>
          <pc:sldMk cId="840170834" sldId="405"/>
        </pc:sldMkLst>
      </pc:sldChg>
      <pc:sldChg chg="del">
        <pc:chgData name="Nitheesh Kaliyamurthy" userId="2821ebda-f4ac-4963-9a4e-a836dfc45829" providerId="ADAL" clId="{E0680898-E481-4E84-9103-A313662FFC63}" dt="2022-01-26T18:30:53.381" v="681" actId="47"/>
        <pc:sldMkLst>
          <pc:docMk/>
          <pc:sldMk cId="3037310493" sldId="427"/>
        </pc:sldMkLst>
      </pc:sldChg>
      <pc:sldChg chg="addSp modSp mod">
        <pc:chgData name="Nitheesh Kaliyamurthy" userId="2821ebda-f4ac-4963-9a4e-a836dfc45829" providerId="ADAL" clId="{E0680898-E481-4E84-9103-A313662FFC63}" dt="2022-01-26T18:32:46.648" v="726" actId="1076"/>
        <pc:sldMkLst>
          <pc:docMk/>
          <pc:sldMk cId="3086970391" sldId="429"/>
        </pc:sldMkLst>
        <pc:spChg chg="mod">
          <ac:chgData name="Nitheesh Kaliyamurthy" userId="2821ebda-f4ac-4963-9a4e-a836dfc45829" providerId="ADAL" clId="{E0680898-E481-4E84-9103-A313662FFC63}" dt="2022-01-26T18:28:47.662" v="563" actId="20577"/>
          <ac:spMkLst>
            <pc:docMk/>
            <pc:sldMk cId="3086970391" sldId="429"/>
            <ac:spMk id="2" creationId="{9DC1F187-2245-4473-832B-C31E662AB1DC}"/>
          </ac:spMkLst>
        </pc:spChg>
        <pc:spChg chg="mod">
          <ac:chgData name="Nitheesh Kaliyamurthy" userId="2821ebda-f4ac-4963-9a4e-a836dfc45829" providerId="ADAL" clId="{E0680898-E481-4E84-9103-A313662FFC63}" dt="2022-01-26T18:32:42.883" v="725" actId="27636"/>
          <ac:spMkLst>
            <pc:docMk/>
            <pc:sldMk cId="3086970391" sldId="429"/>
            <ac:spMk id="3" creationId="{54A1C25E-7EBF-4A13-B167-E80F199FF570}"/>
          </ac:spMkLst>
        </pc:spChg>
        <pc:graphicFrameChg chg="add mod modGraphic">
          <ac:chgData name="Nitheesh Kaliyamurthy" userId="2821ebda-f4ac-4963-9a4e-a836dfc45829" providerId="ADAL" clId="{E0680898-E481-4E84-9103-A313662FFC63}" dt="2022-01-26T18:32:46.648" v="726" actId="1076"/>
          <ac:graphicFrameMkLst>
            <pc:docMk/>
            <pc:sldMk cId="3086970391" sldId="429"/>
            <ac:graphicFrameMk id="4" creationId="{B5D1149C-473C-45D1-888C-13BE60D525DB}"/>
          </ac:graphicFrameMkLst>
        </pc:graphicFrameChg>
      </pc:sldChg>
      <pc:sldChg chg="del">
        <pc:chgData name="Nitheesh Kaliyamurthy" userId="2821ebda-f4ac-4963-9a4e-a836dfc45829" providerId="ADAL" clId="{E0680898-E481-4E84-9103-A313662FFC63}" dt="2022-01-26T18:32:51.448" v="727" actId="47"/>
        <pc:sldMkLst>
          <pc:docMk/>
          <pc:sldMk cId="345884432" sldId="433"/>
        </pc:sldMkLst>
      </pc:sldChg>
      <pc:sldChg chg="del">
        <pc:chgData name="Nitheesh Kaliyamurthy" userId="2821ebda-f4ac-4963-9a4e-a836dfc45829" providerId="ADAL" clId="{E0680898-E481-4E84-9103-A313662FFC63}" dt="2022-01-26T18:30:50.869" v="680" actId="47"/>
        <pc:sldMkLst>
          <pc:docMk/>
          <pc:sldMk cId="3675717584" sldId="434"/>
        </pc:sldMkLst>
      </pc:sldChg>
      <pc:sldChg chg="del">
        <pc:chgData name="Nitheesh Kaliyamurthy" userId="2821ebda-f4ac-4963-9a4e-a836dfc45829" providerId="ADAL" clId="{E0680898-E481-4E84-9103-A313662FFC63}" dt="2022-01-26T18:30:50.869" v="680" actId="47"/>
        <pc:sldMkLst>
          <pc:docMk/>
          <pc:sldMk cId="357841069" sldId="435"/>
        </pc:sldMkLst>
      </pc:sldChg>
      <pc:sldChg chg="del">
        <pc:chgData name="Nitheesh Kaliyamurthy" userId="2821ebda-f4ac-4963-9a4e-a836dfc45829" providerId="ADAL" clId="{E0680898-E481-4E84-9103-A313662FFC63}" dt="2022-01-26T18:30:50.869" v="680" actId="47"/>
        <pc:sldMkLst>
          <pc:docMk/>
          <pc:sldMk cId="4268351215" sldId="436"/>
        </pc:sldMkLst>
      </pc:sldChg>
      <pc:sldChg chg="del">
        <pc:chgData name="Nitheesh Kaliyamurthy" userId="2821ebda-f4ac-4963-9a4e-a836dfc45829" providerId="ADAL" clId="{E0680898-E481-4E84-9103-A313662FFC63}" dt="2022-01-26T18:30:50.869" v="680" actId="47"/>
        <pc:sldMkLst>
          <pc:docMk/>
          <pc:sldMk cId="1408545117" sldId="437"/>
        </pc:sldMkLst>
      </pc:sldChg>
      <pc:sldChg chg="del">
        <pc:chgData name="Nitheesh Kaliyamurthy" userId="2821ebda-f4ac-4963-9a4e-a836dfc45829" providerId="ADAL" clId="{E0680898-E481-4E84-9103-A313662FFC63}" dt="2022-01-26T18:30:50.869" v="680" actId="47"/>
        <pc:sldMkLst>
          <pc:docMk/>
          <pc:sldMk cId="2400133339" sldId="438"/>
        </pc:sldMkLst>
      </pc:sldChg>
      <pc:sldChg chg="del">
        <pc:chgData name="Nitheesh Kaliyamurthy" userId="2821ebda-f4ac-4963-9a4e-a836dfc45829" providerId="ADAL" clId="{E0680898-E481-4E84-9103-A313662FFC63}" dt="2022-01-26T18:30:50.869" v="680" actId="47"/>
        <pc:sldMkLst>
          <pc:docMk/>
          <pc:sldMk cId="1634131231" sldId="439"/>
        </pc:sldMkLst>
      </pc:sldChg>
      <pc:sldChg chg="del">
        <pc:chgData name="Nitheesh Kaliyamurthy" userId="2821ebda-f4ac-4963-9a4e-a836dfc45829" providerId="ADAL" clId="{E0680898-E481-4E84-9103-A313662FFC63}" dt="2022-01-26T18:30:50.869" v="680" actId="47"/>
        <pc:sldMkLst>
          <pc:docMk/>
          <pc:sldMk cId="621100641" sldId="440"/>
        </pc:sldMkLst>
      </pc:sldChg>
      <pc:sldChg chg="del">
        <pc:chgData name="Nitheesh Kaliyamurthy" userId="2821ebda-f4ac-4963-9a4e-a836dfc45829" providerId="ADAL" clId="{E0680898-E481-4E84-9103-A313662FFC63}" dt="2022-01-26T18:30:50.869" v="680" actId="47"/>
        <pc:sldMkLst>
          <pc:docMk/>
          <pc:sldMk cId="2864001969" sldId="441"/>
        </pc:sldMkLst>
      </pc:sldChg>
      <pc:sldChg chg="del">
        <pc:chgData name="Nitheesh Kaliyamurthy" userId="2821ebda-f4ac-4963-9a4e-a836dfc45829" providerId="ADAL" clId="{E0680898-E481-4E84-9103-A313662FFC63}" dt="2022-01-26T18:30:50.869" v="680" actId="47"/>
        <pc:sldMkLst>
          <pc:docMk/>
          <pc:sldMk cId="2250797013" sldId="442"/>
        </pc:sldMkLst>
      </pc:sldChg>
      <pc:sldChg chg="del">
        <pc:chgData name="Nitheesh Kaliyamurthy" userId="2821ebda-f4ac-4963-9a4e-a836dfc45829" providerId="ADAL" clId="{E0680898-E481-4E84-9103-A313662FFC63}" dt="2022-01-26T18:30:50.869" v="680" actId="47"/>
        <pc:sldMkLst>
          <pc:docMk/>
          <pc:sldMk cId="3487246266" sldId="443"/>
        </pc:sldMkLst>
      </pc:sldChg>
      <pc:sldChg chg="del">
        <pc:chgData name="Nitheesh Kaliyamurthy" userId="2821ebda-f4ac-4963-9a4e-a836dfc45829" providerId="ADAL" clId="{E0680898-E481-4E84-9103-A313662FFC63}" dt="2022-01-26T18:30:50.869" v="680" actId="47"/>
        <pc:sldMkLst>
          <pc:docMk/>
          <pc:sldMk cId="3065894906" sldId="444"/>
        </pc:sldMkLst>
      </pc:sldChg>
      <pc:sldChg chg="del">
        <pc:chgData name="Nitheesh Kaliyamurthy" userId="2821ebda-f4ac-4963-9a4e-a836dfc45829" providerId="ADAL" clId="{E0680898-E481-4E84-9103-A313662FFC63}" dt="2022-01-26T18:30:50.869" v="680" actId="47"/>
        <pc:sldMkLst>
          <pc:docMk/>
          <pc:sldMk cId="221008011" sldId="446"/>
        </pc:sldMkLst>
      </pc:sldChg>
      <pc:sldChg chg="del">
        <pc:chgData name="Nitheesh Kaliyamurthy" userId="2821ebda-f4ac-4963-9a4e-a836dfc45829" providerId="ADAL" clId="{E0680898-E481-4E84-9103-A313662FFC63}" dt="2022-01-26T18:30:50.869" v="680" actId="47"/>
        <pc:sldMkLst>
          <pc:docMk/>
          <pc:sldMk cId="3214550706" sldId="447"/>
        </pc:sldMkLst>
      </pc:sldChg>
      <pc:sldChg chg="del">
        <pc:chgData name="Nitheesh Kaliyamurthy" userId="2821ebda-f4ac-4963-9a4e-a836dfc45829" providerId="ADAL" clId="{E0680898-E481-4E84-9103-A313662FFC63}" dt="2022-01-26T18:30:50.869" v="680" actId="47"/>
        <pc:sldMkLst>
          <pc:docMk/>
          <pc:sldMk cId="2264380524" sldId="448"/>
        </pc:sldMkLst>
      </pc:sldChg>
      <pc:sldChg chg="del">
        <pc:chgData name="Nitheesh Kaliyamurthy" userId="2821ebda-f4ac-4963-9a4e-a836dfc45829" providerId="ADAL" clId="{E0680898-E481-4E84-9103-A313662FFC63}" dt="2022-01-26T18:30:50.869" v="680" actId="47"/>
        <pc:sldMkLst>
          <pc:docMk/>
          <pc:sldMk cId="2689984239" sldId="449"/>
        </pc:sldMkLst>
      </pc:sldChg>
      <pc:sldChg chg="del">
        <pc:chgData name="Nitheesh Kaliyamurthy" userId="2821ebda-f4ac-4963-9a4e-a836dfc45829" providerId="ADAL" clId="{E0680898-E481-4E84-9103-A313662FFC63}" dt="2022-01-26T18:30:50.869" v="680" actId="47"/>
        <pc:sldMkLst>
          <pc:docMk/>
          <pc:sldMk cId="2526384923" sldId="450"/>
        </pc:sldMkLst>
      </pc:sldChg>
      <pc:sldChg chg="del">
        <pc:chgData name="Nitheesh Kaliyamurthy" userId="2821ebda-f4ac-4963-9a4e-a836dfc45829" providerId="ADAL" clId="{E0680898-E481-4E84-9103-A313662FFC63}" dt="2022-01-26T18:30:50.869" v="680" actId="47"/>
        <pc:sldMkLst>
          <pc:docMk/>
          <pc:sldMk cId="1157205295" sldId="451"/>
        </pc:sldMkLst>
      </pc:sldChg>
      <pc:sldChg chg="del">
        <pc:chgData name="Nitheesh Kaliyamurthy" userId="2821ebda-f4ac-4963-9a4e-a836dfc45829" providerId="ADAL" clId="{E0680898-E481-4E84-9103-A313662FFC63}" dt="2022-01-26T18:30:50.869" v="680" actId="47"/>
        <pc:sldMkLst>
          <pc:docMk/>
          <pc:sldMk cId="1709902413" sldId="452"/>
        </pc:sldMkLst>
      </pc:sldChg>
      <pc:sldChg chg="del">
        <pc:chgData name="Nitheesh Kaliyamurthy" userId="2821ebda-f4ac-4963-9a4e-a836dfc45829" providerId="ADAL" clId="{E0680898-E481-4E84-9103-A313662FFC63}" dt="2022-01-26T18:30:50.869" v="680" actId="47"/>
        <pc:sldMkLst>
          <pc:docMk/>
          <pc:sldMk cId="2470707691" sldId="453"/>
        </pc:sldMkLst>
      </pc:sldChg>
      <pc:sldChg chg="del">
        <pc:chgData name="Nitheesh Kaliyamurthy" userId="2821ebda-f4ac-4963-9a4e-a836dfc45829" providerId="ADAL" clId="{E0680898-E481-4E84-9103-A313662FFC63}" dt="2022-01-26T18:30:50.869" v="680" actId="47"/>
        <pc:sldMkLst>
          <pc:docMk/>
          <pc:sldMk cId="1420804707" sldId="454"/>
        </pc:sldMkLst>
      </pc:sldChg>
      <pc:sldChg chg="del">
        <pc:chgData name="Nitheesh Kaliyamurthy" userId="2821ebda-f4ac-4963-9a4e-a836dfc45829" providerId="ADAL" clId="{E0680898-E481-4E84-9103-A313662FFC63}" dt="2022-01-26T18:30:50.869" v="680" actId="47"/>
        <pc:sldMkLst>
          <pc:docMk/>
          <pc:sldMk cId="1845801103" sldId="455"/>
        </pc:sldMkLst>
      </pc:sldChg>
      <pc:sldChg chg="del">
        <pc:chgData name="Nitheesh Kaliyamurthy" userId="2821ebda-f4ac-4963-9a4e-a836dfc45829" providerId="ADAL" clId="{E0680898-E481-4E84-9103-A313662FFC63}" dt="2022-01-26T18:30:50.869" v="680" actId="47"/>
        <pc:sldMkLst>
          <pc:docMk/>
          <pc:sldMk cId="3687012976" sldId="456"/>
        </pc:sldMkLst>
      </pc:sldChg>
      <pc:sldChg chg="del">
        <pc:chgData name="Nitheesh Kaliyamurthy" userId="2821ebda-f4ac-4963-9a4e-a836dfc45829" providerId="ADAL" clId="{E0680898-E481-4E84-9103-A313662FFC63}" dt="2022-01-26T18:30:50.869" v="680" actId="47"/>
        <pc:sldMkLst>
          <pc:docMk/>
          <pc:sldMk cId="140119613" sldId="457"/>
        </pc:sldMkLst>
      </pc:sldChg>
      <pc:sldChg chg="del">
        <pc:chgData name="Nitheesh Kaliyamurthy" userId="2821ebda-f4ac-4963-9a4e-a836dfc45829" providerId="ADAL" clId="{E0680898-E481-4E84-9103-A313662FFC63}" dt="2022-01-26T18:30:50.869" v="680" actId="47"/>
        <pc:sldMkLst>
          <pc:docMk/>
          <pc:sldMk cId="2329890956" sldId="458"/>
        </pc:sldMkLst>
      </pc:sldChg>
      <pc:sldChg chg="del">
        <pc:chgData name="Nitheesh Kaliyamurthy" userId="2821ebda-f4ac-4963-9a4e-a836dfc45829" providerId="ADAL" clId="{E0680898-E481-4E84-9103-A313662FFC63}" dt="2022-01-26T18:30:50.869" v="680" actId="47"/>
        <pc:sldMkLst>
          <pc:docMk/>
          <pc:sldMk cId="2117741543" sldId="459"/>
        </pc:sldMkLst>
      </pc:sldChg>
      <pc:sldChg chg="del">
        <pc:chgData name="Nitheesh Kaliyamurthy" userId="2821ebda-f4ac-4963-9a4e-a836dfc45829" providerId="ADAL" clId="{E0680898-E481-4E84-9103-A313662FFC63}" dt="2022-01-26T18:30:50.869" v="680" actId="47"/>
        <pc:sldMkLst>
          <pc:docMk/>
          <pc:sldMk cId="1574057861" sldId="460"/>
        </pc:sldMkLst>
      </pc:sldChg>
      <pc:sldChg chg="del">
        <pc:chgData name="Nitheesh Kaliyamurthy" userId="2821ebda-f4ac-4963-9a4e-a836dfc45829" providerId="ADAL" clId="{E0680898-E481-4E84-9103-A313662FFC63}" dt="2022-01-26T18:30:50.869" v="680" actId="47"/>
        <pc:sldMkLst>
          <pc:docMk/>
          <pc:sldMk cId="2513105885" sldId="461"/>
        </pc:sldMkLst>
      </pc:sldChg>
      <pc:sldChg chg="del">
        <pc:chgData name="Nitheesh Kaliyamurthy" userId="2821ebda-f4ac-4963-9a4e-a836dfc45829" providerId="ADAL" clId="{E0680898-E481-4E84-9103-A313662FFC63}" dt="2022-01-26T18:30:50.869" v="680" actId="47"/>
        <pc:sldMkLst>
          <pc:docMk/>
          <pc:sldMk cId="3290233565" sldId="462"/>
        </pc:sldMkLst>
      </pc:sldChg>
      <pc:sldChg chg="del">
        <pc:chgData name="Nitheesh Kaliyamurthy" userId="2821ebda-f4ac-4963-9a4e-a836dfc45829" providerId="ADAL" clId="{E0680898-E481-4E84-9103-A313662FFC63}" dt="2022-01-26T18:30:50.869" v="680" actId="47"/>
        <pc:sldMkLst>
          <pc:docMk/>
          <pc:sldMk cId="3178323668" sldId="463"/>
        </pc:sldMkLst>
      </pc:sldChg>
      <pc:sldChg chg="del">
        <pc:chgData name="Nitheesh Kaliyamurthy" userId="2821ebda-f4ac-4963-9a4e-a836dfc45829" providerId="ADAL" clId="{E0680898-E481-4E84-9103-A313662FFC63}" dt="2022-01-26T18:30:50.869" v="680" actId="47"/>
        <pc:sldMkLst>
          <pc:docMk/>
          <pc:sldMk cId="2923657096" sldId="464"/>
        </pc:sldMkLst>
      </pc:sldChg>
      <pc:sldChg chg="del">
        <pc:chgData name="Nitheesh Kaliyamurthy" userId="2821ebda-f4ac-4963-9a4e-a836dfc45829" providerId="ADAL" clId="{E0680898-E481-4E84-9103-A313662FFC63}" dt="2022-01-26T18:30:50.869" v="680" actId="47"/>
        <pc:sldMkLst>
          <pc:docMk/>
          <pc:sldMk cId="919084721" sldId="465"/>
        </pc:sldMkLst>
      </pc:sldChg>
      <pc:sldChg chg="del">
        <pc:chgData name="Nitheesh Kaliyamurthy" userId="2821ebda-f4ac-4963-9a4e-a836dfc45829" providerId="ADAL" clId="{E0680898-E481-4E84-9103-A313662FFC63}" dt="2022-01-26T18:30:50.869" v="680" actId="47"/>
        <pc:sldMkLst>
          <pc:docMk/>
          <pc:sldMk cId="3458608290" sldId="466"/>
        </pc:sldMkLst>
      </pc:sldChg>
      <pc:sldChg chg="del">
        <pc:chgData name="Nitheesh Kaliyamurthy" userId="2821ebda-f4ac-4963-9a4e-a836dfc45829" providerId="ADAL" clId="{E0680898-E481-4E84-9103-A313662FFC63}" dt="2022-01-26T18:30:50.869" v="680" actId="47"/>
        <pc:sldMkLst>
          <pc:docMk/>
          <pc:sldMk cId="1692221876" sldId="467"/>
        </pc:sldMkLst>
      </pc:sldChg>
      <pc:sldChg chg="del">
        <pc:chgData name="Nitheesh Kaliyamurthy" userId="2821ebda-f4ac-4963-9a4e-a836dfc45829" providerId="ADAL" clId="{E0680898-E481-4E84-9103-A313662FFC63}" dt="2022-01-26T18:30:50.869" v="680" actId="47"/>
        <pc:sldMkLst>
          <pc:docMk/>
          <pc:sldMk cId="1423915232" sldId="469"/>
        </pc:sldMkLst>
      </pc:sldChg>
      <pc:sldChg chg="del">
        <pc:chgData name="Nitheesh Kaliyamurthy" userId="2821ebda-f4ac-4963-9a4e-a836dfc45829" providerId="ADAL" clId="{E0680898-E481-4E84-9103-A313662FFC63}" dt="2022-01-26T18:47:26.894" v="899" actId="47"/>
        <pc:sldMkLst>
          <pc:docMk/>
          <pc:sldMk cId="4172233181" sldId="470"/>
        </pc:sldMkLst>
      </pc:sldChg>
      <pc:sldChg chg="add del">
        <pc:chgData name="Nitheesh Kaliyamurthy" userId="2821ebda-f4ac-4963-9a4e-a836dfc45829" providerId="ADAL" clId="{E0680898-E481-4E84-9103-A313662FFC63}" dt="2022-01-26T18:31:42.079" v="685" actId="47"/>
        <pc:sldMkLst>
          <pc:docMk/>
          <pc:sldMk cId="2646122913" sldId="471"/>
        </pc:sldMkLst>
      </pc:sldChg>
      <pc:sldChg chg="add del">
        <pc:chgData name="Nitheesh Kaliyamurthy" userId="2821ebda-f4ac-4963-9a4e-a836dfc45829" providerId="ADAL" clId="{E0680898-E481-4E84-9103-A313662FFC63}" dt="2022-01-26T18:32:53.779" v="728" actId="47"/>
        <pc:sldMkLst>
          <pc:docMk/>
          <pc:sldMk cId="3766375810" sldId="472"/>
        </pc:sldMkLst>
      </pc:sldChg>
      <pc:sldChg chg="add del">
        <pc:chgData name="Nitheesh Kaliyamurthy" userId="2821ebda-f4ac-4963-9a4e-a836dfc45829" providerId="ADAL" clId="{E0680898-E481-4E84-9103-A313662FFC63}" dt="2022-01-26T18:33:00.558" v="729" actId="47"/>
        <pc:sldMkLst>
          <pc:docMk/>
          <pc:sldMk cId="3977872131" sldId="473"/>
        </pc:sldMkLst>
      </pc:sldChg>
      <pc:sldChg chg="add del">
        <pc:chgData name="Nitheesh Kaliyamurthy" userId="2821ebda-f4ac-4963-9a4e-a836dfc45829" providerId="ADAL" clId="{E0680898-E481-4E84-9103-A313662FFC63}" dt="2022-01-26T18:33:07.456" v="730" actId="47"/>
        <pc:sldMkLst>
          <pc:docMk/>
          <pc:sldMk cId="2748647375" sldId="474"/>
        </pc:sldMkLst>
      </pc:sldChg>
      <pc:sldChg chg="modSp add del mod">
        <pc:chgData name="Nitheesh Kaliyamurthy" userId="2821ebda-f4ac-4963-9a4e-a836dfc45829" providerId="ADAL" clId="{E0680898-E481-4E84-9103-A313662FFC63}" dt="2022-01-26T18:33:10.549" v="731" actId="47"/>
        <pc:sldMkLst>
          <pc:docMk/>
          <pc:sldMk cId="3758587677" sldId="475"/>
        </pc:sldMkLst>
        <pc:spChg chg="mod">
          <ac:chgData name="Nitheesh Kaliyamurthy" userId="2821ebda-f4ac-4963-9a4e-a836dfc45829" providerId="ADAL" clId="{E0680898-E481-4E84-9103-A313662FFC63}" dt="2022-01-26T18:31:37.333" v="684" actId="27636"/>
          <ac:spMkLst>
            <pc:docMk/>
            <pc:sldMk cId="3758587677" sldId="475"/>
            <ac:spMk id="3" creationId="{00000000-0000-0000-0000-000000000000}"/>
          </ac:spMkLst>
        </pc:spChg>
      </pc:sldChg>
      <pc:sldChg chg="add">
        <pc:chgData name="Nitheesh Kaliyamurthy" userId="2821ebda-f4ac-4963-9a4e-a836dfc45829" providerId="ADAL" clId="{E0680898-E481-4E84-9103-A313662FFC63}" dt="2022-01-26T18:31:36.968" v="683"/>
        <pc:sldMkLst>
          <pc:docMk/>
          <pc:sldMk cId="357841069" sldId="476"/>
        </pc:sldMkLst>
      </pc:sldChg>
      <pc:sldChg chg="modSp add mod">
        <pc:chgData name="Nitheesh Kaliyamurthy" userId="2821ebda-f4ac-4963-9a4e-a836dfc45829" providerId="ADAL" clId="{E0680898-E481-4E84-9103-A313662FFC63}" dt="2022-01-26T18:33:39.446" v="740" actId="403"/>
        <pc:sldMkLst>
          <pc:docMk/>
          <pc:sldMk cId="3834199718" sldId="477"/>
        </pc:sldMkLst>
        <pc:spChg chg="mod">
          <ac:chgData name="Nitheesh Kaliyamurthy" userId="2821ebda-f4ac-4963-9a4e-a836dfc45829" providerId="ADAL" clId="{E0680898-E481-4E84-9103-A313662FFC63}" dt="2022-01-26T18:33:39.446" v="740" actId="403"/>
          <ac:spMkLst>
            <pc:docMk/>
            <pc:sldMk cId="3834199718" sldId="477"/>
            <ac:spMk id="3" creationId="{00000000-0000-0000-0000-000000000000}"/>
          </ac:spMkLst>
        </pc:spChg>
      </pc:sldChg>
      <pc:sldChg chg="add">
        <pc:chgData name="Nitheesh Kaliyamurthy" userId="2821ebda-f4ac-4963-9a4e-a836dfc45829" providerId="ADAL" clId="{E0680898-E481-4E84-9103-A313662FFC63}" dt="2022-01-26T18:31:36.968" v="683"/>
        <pc:sldMkLst>
          <pc:docMk/>
          <pc:sldMk cId="843144890" sldId="478"/>
        </pc:sldMkLst>
      </pc:sldChg>
      <pc:sldChg chg="add">
        <pc:chgData name="Nitheesh Kaliyamurthy" userId="2821ebda-f4ac-4963-9a4e-a836dfc45829" providerId="ADAL" clId="{E0680898-E481-4E84-9103-A313662FFC63}" dt="2022-01-26T18:31:36.968" v="683"/>
        <pc:sldMkLst>
          <pc:docMk/>
          <pc:sldMk cId="3553474269" sldId="479"/>
        </pc:sldMkLst>
      </pc:sldChg>
      <pc:sldChg chg="add">
        <pc:chgData name="Nitheesh Kaliyamurthy" userId="2821ebda-f4ac-4963-9a4e-a836dfc45829" providerId="ADAL" clId="{E0680898-E481-4E84-9103-A313662FFC63}" dt="2022-01-26T18:31:36.968" v="683"/>
        <pc:sldMkLst>
          <pc:docMk/>
          <pc:sldMk cId="2829364393" sldId="480"/>
        </pc:sldMkLst>
      </pc:sldChg>
      <pc:sldChg chg="add">
        <pc:chgData name="Nitheesh Kaliyamurthy" userId="2821ebda-f4ac-4963-9a4e-a836dfc45829" providerId="ADAL" clId="{E0680898-E481-4E84-9103-A313662FFC63}" dt="2022-01-26T18:31:36.968" v="683"/>
        <pc:sldMkLst>
          <pc:docMk/>
          <pc:sldMk cId="497485274" sldId="481"/>
        </pc:sldMkLst>
      </pc:sldChg>
      <pc:sldChg chg="add">
        <pc:chgData name="Nitheesh Kaliyamurthy" userId="2821ebda-f4ac-4963-9a4e-a836dfc45829" providerId="ADAL" clId="{E0680898-E481-4E84-9103-A313662FFC63}" dt="2022-01-26T18:31:36.968" v="683"/>
        <pc:sldMkLst>
          <pc:docMk/>
          <pc:sldMk cId="3134637952" sldId="482"/>
        </pc:sldMkLst>
      </pc:sldChg>
      <pc:sldChg chg="modSp add mod">
        <pc:chgData name="Nitheesh Kaliyamurthy" userId="2821ebda-f4ac-4963-9a4e-a836dfc45829" providerId="ADAL" clId="{E0680898-E481-4E84-9103-A313662FFC63}" dt="2022-01-26T18:34:59.562" v="745" actId="1076"/>
        <pc:sldMkLst>
          <pc:docMk/>
          <pc:sldMk cId="3823554110" sldId="483"/>
        </pc:sldMkLst>
        <pc:spChg chg="mod">
          <ac:chgData name="Nitheesh Kaliyamurthy" userId="2821ebda-f4ac-4963-9a4e-a836dfc45829" providerId="ADAL" clId="{E0680898-E481-4E84-9103-A313662FFC63}" dt="2022-01-26T18:34:59.562" v="745" actId="1076"/>
          <ac:spMkLst>
            <pc:docMk/>
            <pc:sldMk cId="3823554110" sldId="483"/>
            <ac:spMk id="2" creationId="{00000000-0000-0000-0000-000000000000}"/>
          </ac:spMkLst>
        </pc:spChg>
        <pc:picChg chg="mod">
          <ac:chgData name="Nitheesh Kaliyamurthy" userId="2821ebda-f4ac-4963-9a4e-a836dfc45829" providerId="ADAL" clId="{E0680898-E481-4E84-9103-A313662FFC63}" dt="2022-01-26T18:34:47.077" v="742" actId="1076"/>
          <ac:picMkLst>
            <pc:docMk/>
            <pc:sldMk cId="3823554110" sldId="483"/>
            <ac:picMk id="6" creationId="{00000000-0000-0000-0000-000000000000}"/>
          </ac:picMkLst>
        </pc:picChg>
      </pc:sldChg>
      <pc:sldChg chg="add">
        <pc:chgData name="Nitheesh Kaliyamurthy" userId="2821ebda-f4ac-4963-9a4e-a836dfc45829" providerId="ADAL" clId="{E0680898-E481-4E84-9103-A313662FFC63}" dt="2022-01-26T18:31:36.968" v="683"/>
        <pc:sldMkLst>
          <pc:docMk/>
          <pc:sldMk cId="4286182064" sldId="484"/>
        </pc:sldMkLst>
      </pc:sldChg>
      <pc:sldChg chg="add">
        <pc:chgData name="Nitheesh Kaliyamurthy" userId="2821ebda-f4ac-4963-9a4e-a836dfc45829" providerId="ADAL" clId="{E0680898-E481-4E84-9103-A313662FFC63}" dt="2022-01-26T18:31:36.968" v="683"/>
        <pc:sldMkLst>
          <pc:docMk/>
          <pc:sldMk cId="4105677583" sldId="485"/>
        </pc:sldMkLst>
      </pc:sldChg>
      <pc:sldChg chg="add">
        <pc:chgData name="Nitheesh Kaliyamurthy" userId="2821ebda-f4ac-4963-9a4e-a836dfc45829" providerId="ADAL" clId="{E0680898-E481-4E84-9103-A313662FFC63}" dt="2022-01-26T18:31:36.968" v="683"/>
        <pc:sldMkLst>
          <pc:docMk/>
          <pc:sldMk cId="4217482958" sldId="486"/>
        </pc:sldMkLst>
      </pc:sldChg>
      <pc:sldChg chg="add">
        <pc:chgData name="Nitheesh Kaliyamurthy" userId="2821ebda-f4ac-4963-9a4e-a836dfc45829" providerId="ADAL" clId="{E0680898-E481-4E84-9103-A313662FFC63}" dt="2022-01-26T18:31:36.968" v="683"/>
        <pc:sldMkLst>
          <pc:docMk/>
          <pc:sldMk cId="844053205" sldId="487"/>
        </pc:sldMkLst>
      </pc:sldChg>
      <pc:sldChg chg="add">
        <pc:chgData name="Nitheesh Kaliyamurthy" userId="2821ebda-f4ac-4963-9a4e-a836dfc45829" providerId="ADAL" clId="{E0680898-E481-4E84-9103-A313662FFC63}" dt="2022-01-26T18:31:36.968" v="683"/>
        <pc:sldMkLst>
          <pc:docMk/>
          <pc:sldMk cId="1494464098" sldId="488"/>
        </pc:sldMkLst>
      </pc:sldChg>
      <pc:sldChg chg="add">
        <pc:chgData name="Nitheesh Kaliyamurthy" userId="2821ebda-f4ac-4963-9a4e-a836dfc45829" providerId="ADAL" clId="{E0680898-E481-4E84-9103-A313662FFC63}" dt="2022-01-26T18:31:36.968" v="683"/>
        <pc:sldMkLst>
          <pc:docMk/>
          <pc:sldMk cId="1966951327" sldId="489"/>
        </pc:sldMkLst>
      </pc:sldChg>
      <pc:sldChg chg="add">
        <pc:chgData name="Nitheesh Kaliyamurthy" userId="2821ebda-f4ac-4963-9a4e-a836dfc45829" providerId="ADAL" clId="{E0680898-E481-4E84-9103-A313662FFC63}" dt="2022-01-26T18:31:36.968" v="683"/>
        <pc:sldMkLst>
          <pc:docMk/>
          <pc:sldMk cId="2991586874" sldId="490"/>
        </pc:sldMkLst>
      </pc:sldChg>
      <pc:sldChg chg="add">
        <pc:chgData name="Nitheesh Kaliyamurthy" userId="2821ebda-f4ac-4963-9a4e-a836dfc45829" providerId="ADAL" clId="{E0680898-E481-4E84-9103-A313662FFC63}" dt="2022-01-26T18:31:36.968" v="683"/>
        <pc:sldMkLst>
          <pc:docMk/>
          <pc:sldMk cId="1388393704" sldId="491"/>
        </pc:sldMkLst>
      </pc:sldChg>
      <pc:sldChg chg="add">
        <pc:chgData name="Nitheesh Kaliyamurthy" userId="2821ebda-f4ac-4963-9a4e-a836dfc45829" providerId="ADAL" clId="{E0680898-E481-4E84-9103-A313662FFC63}" dt="2022-01-26T18:31:36.968" v="683"/>
        <pc:sldMkLst>
          <pc:docMk/>
          <pc:sldMk cId="2938831001" sldId="492"/>
        </pc:sldMkLst>
      </pc:sldChg>
      <pc:sldChg chg="add">
        <pc:chgData name="Nitheesh Kaliyamurthy" userId="2821ebda-f4ac-4963-9a4e-a836dfc45829" providerId="ADAL" clId="{E0680898-E481-4E84-9103-A313662FFC63}" dt="2022-01-26T18:31:36.968" v="683"/>
        <pc:sldMkLst>
          <pc:docMk/>
          <pc:sldMk cId="3267317781" sldId="493"/>
        </pc:sldMkLst>
      </pc:sldChg>
      <pc:sldChg chg="add">
        <pc:chgData name="Nitheesh Kaliyamurthy" userId="2821ebda-f4ac-4963-9a4e-a836dfc45829" providerId="ADAL" clId="{E0680898-E481-4E84-9103-A313662FFC63}" dt="2022-01-26T18:31:36.968" v="683"/>
        <pc:sldMkLst>
          <pc:docMk/>
          <pc:sldMk cId="2515025574" sldId="494"/>
        </pc:sldMkLst>
      </pc:sldChg>
      <pc:sldChg chg="add">
        <pc:chgData name="Nitheesh Kaliyamurthy" userId="2821ebda-f4ac-4963-9a4e-a836dfc45829" providerId="ADAL" clId="{E0680898-E481-4E84-9103-A313662FFC63}" dt="2022-01-26T18:31:36.968" v="683"/>
        <pc:sldMkLst>
          <pc:docMk/>
          <pc:sldMk cId="4002189696" sldId="495"/>
        </pc:sldMkLst>
      </pc:sldChg>
      <pc:sldChg chg="add">
        <pc:chgData name="Nitheesh Kaliyamurthy" userId="2821ebda-f4ac-4963-9a4e-a836dfc45829" providerId="ADAL" clId="{E0680898-E481-4E84-9103-A313662FFC63}" dt="2022-01-26T18:31:36.968" v="683"/>
        <pc:sldMkLst>
          <pc:docMk/>
          <pc:sldMk cId="4004386014" sldId="496"/>
        </pc:sldMkLst>
      </pc:sldChg>
      <pc:sldChg chg="add">
        <pc:chgData name="Nitheesh Kaliyamurthy" userId="2821ebda-f4ac-4963-9a4e-a836dfc45829" providerId="ADAL" clId="{E0680898-E481-4E84-9103-A313662FFC63}" dt="2022-01-26T18:31:36.968" v="683"/>
        <pc:sldMkLst>
          <pc:docMk/>
          <pc:sldMk cId="3761035392" sldId="497"/>
        </pc:sldMkLst>
      </pc:sldChg>
      <pc:sldChg chg="add">
        <pc:chgData name="Nitheesh Kaliyamurthy" userId="2821ebda-f4ac-4963-9a4e-a836dfc45829" providerId="ADAL" clId="{E0680898-E481-4E84-9103-A313662FFC63}" dt="2022-01-26T18:31:36.968" v="683"/>
        <pc:sldMkLst>
          <pc:docMk/>
          <pc:sldMk cId="733424776" sldId="498"/>
        </pc:sldMkLst>
      </pc:sldChg>
      <pc:sldChg chg="add">
        <pc:chgData name="Nitheesh Kaliyamurthy" userId="2821ebda-f4ac-4963-9a4e-a836dfc45829" providerId="ADAL" clId="{E0680898-E481-4E84-9103-A313662FFC63}" dt="2022-01-26T18:31:36.968" v="683"/>
        <pc:sldMkLst>
          <pc:docMk/>
          <pc:sldMk cId="2443564619" sldId="499"/>
        </pc:sldMkLst>
      </pc:sldChg>
      <pc:sldChg chg="modSp add mod">
        <pc:chgData name="Nitheesh Kaliyamurthy" userId="2821ebda-f4ac-4963-9a4e-a836dfc45829" providerId="ADAL" clId="{E0680898-E481-4E84-9103-A313662FFC63}" dt="2022-01-26T18:36:38.112" v="747" actId="14100"/>
        <pc:sldMkLst>
          <pc:docMk/>
          <pc:sldMk cId="1327943086" sldId="500"/>
        </pc:sldMkLst>
        <pc:spChg chg="mod">
          <ac:chgData name="Nitheesh Kaliyamurthy" userId="2821ebda-f4ac-4963-9a4e-a836dfc45829" providerId="ADAL" clId="{E0680898-E481-4E84-9103-A313662FFC63}" dt="2022-01-26T18:36:38.112" v="747" actId="14100"/>
          <ac:spMkLst>
            <pc:docMk/>
            <pc:sldMk cId="1327943086" sldId="500"/>
            <ac:spMk id="2" creationId="{00000000-0000-0000-0000-000000000000}"/>
          </ac:spMkLst>
        </pc:spChg>
      </pc:sldChg>
      <pc:sldChg chg="add">
        <pc:chgData name="Nitheesh Kaliyamurthy" userId="2821ebda-f4ac-4963-9a4e-a836dfc45829" providerId="ADAL" clId="{E0680898-E481-4E84-9103-A313662FFC63}" dt="2022-01-26T18:31:36.968" v="683"/>
        <pc:sldMkLst>
          <pc:docMk/>
          <pc:sldMk cId="1960247357" sldId="501"/>
        </pc:sldMkLst>
      </pc:sldChg>
      <pc:sldChg chg="add">
        <pc:chgData name="Nitheesh Kaliyamurthy" userId="2821ebda-f4ac-4963-9a4e-a836dfc45829" providerId="ADAL" clId="{E0680898-E481-4E84-9103-A313662FFC63}" dt="2022-01-26T18:31:36.968" v="683"/>
        <pc:sldMkLst>
          <pc:docMk/>
          <pc:sldMk cId="1800754662" sldId="502"/>
        </pc:sldMkLst>
      </pc:sldChg>
      <pc:sldChg chg="add">
        <pc:chgData name="Nitheesh Kaliyamurthy" userId="2821ebda-f4ac-4963-9a4e-a836dfc45829" providerId="ADAL" clId="{E0680898-E481-4E84-9103-A313662FFC63}" dt="2022-01-26T18:31:36.968" v="683"/>
        <pc:sldMkLst>
          <pc:docMk/>
          <pc:sldMk cId="152635388" sldId="503"/>
        </pc:sldMkLst>
      </pc:sldChg>
      <pc:sldChg chg="add">
        <pc:chgData name="Nitheesh Kaliyamurthy" userId="2821ebda-f4ac-4963-9a4e-a836dfc45829" providerId="ADAL" clId="{E0680898-E481-4E84-9103-A313662FFC63}" dt="2022-01-26T18:31:36.968" v="683"/>
        <pc:sldMkLst>
          <pc:docMk/>
          <pc:sldMk cId="3026098341" sldId="504"/>
        </pc:sldMkLst>
      </pc:sldChg>
      <pc:sldChg chg="add">
        <pc:chgData name="Nitheesh Kaliyamurthy" userId="2821ebda-f4ac-4963-9a4e-a836dfc45829" providerId="ADAL" clId="{E0680898-E481-4E84-9103-A313662FFC63}" dt="2022-01-26T18:31:36.968" v="683"/>
        <pc:sldMkLst>
          <pc:docMk/>
          <pc:sldMk cId="3872994968" sldId="505"/>
        </pc:sldMkLst>
      </pc:sldChg>
      <pc:sldChg chg="add">
        <pc:chgData name="Nitheesh Kaliyamurthy" userId="2821ebda-f4ac-4963-9a4e-a836dfc45829" providerId="ADAL" clId="{E0680898-E481-4E84-9103-A313662FFC63}" dt="2022-01-26T18:31:36.968" v="683"/>
        <pc:sldMkLst>
          <pc:docMk/>
          <pc:sldMk cId="871019038" sldId="506"/>
        </pc:sldMkLst>
      </pc:sldChg>
      <pc:sldChg chg="add">
        <pc:chgData name="Nitheesh Kaliyamurthy" userId="2821ebda-f4ac-4963-9a4e-a836dfc45829" providerId="ADAL" clId="{E0680898-E481-4E84-9103-A313662FFC63}" dt="2022-01-26T18:31:36.968" v="683"/>
        <pc:sldMkLst>
          <pc:docMk/>
          <pc:sldMk cId="3730179387" sldId="507"/>
        </pc:sldMkLst>
      </pc:sldChg>
      <pc:sldChg chg="add">
        <pc:chgData name="Nitheesh Kaliyamurthy" userId="2821ebda-f4ac-4963-9a4e-a836dfc45829" providerId="ADAL" clId="{E0680898-E481-4E84-9103-A313662FFC63}" dt="2022-01-26T18:31:36.968" v="683"/>
        <pc:sldMkLst>
          <pc:docMk/>
          <pc:sldMk cId="3379686068" sldId="508"/>
        </pc:sldMkLst>
      </pc:sldChg>
      <pc:sldChg chg="add">
        <pc:chgData name="Nitheesh Kaliyamurthy" userId="2821ebda-f4ac-4963-9a4e-a836dfc45829" providerId="ADAL" clId="{E0680898-E481-4E84-9103-A313662FFC63}" dt="2022-01-26T18:31:36.968" v="683"/>
        <pc:sldMkLst>
          <pc:docMk/>
          <pc:sldMk cId="1405177427" sldId="509"/>
        </pc:sldMkLst>
      </pc:sldChg>
      <pc:sldChg chg="add">
        <pc:chgData name="Nitheesh Kaliyamurthy" userId="2821ebda-f4ac-4963-9a4e-a836dfc45829" providerId="ADAL" clId="{E0680898-E481-4E84-9103-A313662FFC63}" dt="2022-01-26T18:31:36.968" v="683"/>
        <pc:sldMkLst>
          <pc:docMk/>
          <pc:sldMk cId="4135407212" sldId="510"/>
        </pc:sldMkLst>
      </pc:sldChg>
      <pc:sldChg chg="add">
        <pc:chgData name="Nitheesh Kaliyamurthy" userId="2821ebda-f4ac-4963-9a4e-a836dfc45829" providerId="ADAL" clId="{E0680898-E481-4E84-9103-A313662FFC63}" dt="2022-01-26T18:31:36.968" v="683"/>
        <pc:sldMkLst>
          <pc:docMk/>
          <pc:sldMk cId="3561861729" sldId="511"/>
        </pc:sldMkLst>
      </pc:sldChg>
      <pc:sldChg chg="add">
        <pc:chgData name="Nitheesh Kaliyamurthy" userId="2821ebda-f4ac-4963-9a4e-a836dfc45829" providerId="ADAL" clId="{E0680898-E481-4E84-9103-A313662FFC63}" dt="2022-01-26T18:31:36.968" v="683"/>
        <pc:sldMkLst>
          <pc:docMk/>
          <pc:sldMk cId="4150461586" sldId="512"/>
        </pc:sldMkLst>
      </pc:sldChg>
      <pc:sldChg chg="add">
        <pc:chgData name="Nitheesh Kaliyamurthy" userId="2821ebda-f4ac-4963-9a4e-a836dfc45829" providerId="ADAL" clId="{E0680898-E481-4E84-9103-A313662FFC63}" dt="2022-01-26T18:31:36.968" v="683"/>
        <pc:sldMkLst>
          <pc:docMk/>
          <pc:sldMk cId="1768360746" sldId="513"/>
        </pc:sldMkLst>
      </pc:sldChg>
      <pc:sldChg chg="add">
        <pc:chgData name="Nitheesh Kaliyamurthy" userId="2821ebda-f4ac-4963-9a4e-a836dfc45829" providerId="ADAL" clId="{E0680898-E481-4E84-9103-A313662FFC63}" dt="2022-01-26T18:31:36.968" v="683"/>
        <pc:sldMkLst>
          <pc:docMk/>
          <pc:sldMk cId="4065374159" sldId="514"/>
        </pc:sldMkLst>
      </pc:sldChg>
      <pc:sldChg chg="add del">
        <pc:chgData name="Nitheesh Kaliyamurthy" userId="2821ebda-f4ac-4963-9a4e-a836dfc45829" providerId="ADAL" clId="{E0680898-E481-4E84-9103-A313662FFC63}" dt="2022-01-26T18:47:24.306" v="898" actId="47"/>
        <pc:sldMkLst>
          <pc:docMk/>
          <pc:sldMk cId="1423915232" sldId="515"/>
        </pc:sldMkLst>
      </pc:sldChg>
      <pc:sldChg chg="add">
        <pc:chgData name="Nitheesh Kaliyamurthy" userId="2821ebda-f4ac-4963-9a4e-a836dfc45829" providerId="ADAL" clId="{E0680898-E481-4E84-9103-A313662FFC63}" dt="2022-01-26T18:31:36.968" v="683"/>
        <pc:sldMkLst>
          <pc:docMk/>
          <pc:sldMk cId="2993797242" sldId="51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3C2A30-74BB-4483-92DA-8E5B121F9946}" type="doc">
      <dgm:prSet loTypeId="urn:microsoft.com/office/officeart/2005/8/layout/list1" loCatId="list" qsTypeId="urn:microsoft.com/office/officeart/2005/8/quickstyle/3d5" qsCatId="3D" csTypeId="urn:microsoft.com/office/officeart/2005/8/colors/accent1_2" csCatId="accent1" phldr="1"/>
      <dgm:spPr/>
      <dgm:t>
        <a:bodyPr/>
        <a:lstStyle/>
        <a:p>
          <a:endParaRPr lang="en-BW"/>
        </a:p>
      </dgm:t>
    </dgm:pt>
    <dgm:pt modelId="{10966472-4F63-480A-82F3-4DD5A1A11F9F}">
      <dgm:prSet phldrT="[Text]" custT="1"/>
      <dgm:spPr/>
      <dgm:t>
        <a:bodyPr/>
        <a:lstStyle/>
        <a:p>
          <a:r>
            <a:rPr lang="en-US" sz="1400" dirty="0">
              <a:effectLst/>
            </a:rPr>
            <a:t>Network Management, Security, Automation, Bandwidth, Policy, Topology.</a:t>
          </a:r>
        </a:p>
      </dgm:t>
    </dgm:pt>
    <dgm:pt modelId="{3DE80411-AD30-45D9-B7DE-99B8FC1EC9C4}" type="parTrans" cxnId="{36A0D356-A537-4A41-9B5C-F8E4BF2D5DE2}">
      <dgm:prSet/>
      <dgm:spPr/>
      <dgm:t>
        <a:bodyPr/>
        <a:lstStyle/>
        <a:p>
          <a:endParaRPr lang="en-BW"/>
        </a:p>
      </dgm:t>
    </dgm:pt>
    <dgm:pt modelId="{F20AA56D-0408-411C-B3EC-AF698D30AE0D}" type="sibTrans" cxnId="{36A0D356-A537-4A41-9B5C-F8E4BF2D5DE2}">
      <dgm:prSet/>
      <dgm:spPr/>
      <dgm:t>
        <a:bodyPr/>
        <a:lstStyle/>
        <a:p>
          <a:endParaRPr lang="en-BW"/>
        </a:p>
      </dgm:t>
    </dgm:pt>
    <dgm:pt modelId="{2ACD11E5-6B1C-467E-8F67-6418A8E2CDFE}">
      <dgm:prSet phldrT="[Text]" custT="1"/>
      <dgm:spPr/>
      <dgm:t>
        <a:bodyPr/>
        <a:lstStyle/>
        <a:p>
          <a:r>
            <a:rPr lang="en-GB" sz="1400" dirty="0"/>
            <a:t>Routing Controls, Network Discovery, Mapping, Southbound Plugins.</a:t>
          </a:r>
          <a:endParaRPr lang="en-BW" sz="1400" dirty="0"/>
        </a:p>
      </dgm:t>
    </dgm:pt>
    <dgm:pt modelId="{ADFEEC33-89C2-4A9B-856B-84967A2A8B41}" type="parTrans" cxnId="{B95886E0-D786-444A-B98B-B07E883B7763}">
      <dgm:prSet/>
      <dgm:spPr/>
      <dgm:t>
        <a:bodyPr/>
        <a:lstStyle/>
        <a:p>
          <a:endParaRPr lang="en-BW"/>
        </a:p>
      </dgm:t>
    </dgm:pt>
    <dgm:pt modelId="{9045C03E-D552-433A-B0D6-50ED65A182F5}" type="sibTrans" cxnId="{B95886E0-D786-444A-B98B-B07E883B7763}">
      <dgm:prSet/>
      <dgm:spPr/>
      <dgm:t>
        <a:bodyPr/>
        <a:lstStyle/>
        <a:p>
          <a:endParaRPr lang="en-BW"/>
        </a:p>
      </dgm:t>
    </dgm:pt>
    <dgm:pt modelId="{C5D43C04-5E00-4BD8-BB2A-F79C559BD9FD}">
      <dgm:prSet phldrT="[Text]"/>
      <dgm:spPr/>
      <dgm:t>
        <a:bodyPr/>
        <a:lstStyle/>
        <a:p>
          <a:r>
            <a:rPr lang="en-GB" dirty="0"/>
            <a:t>Physical Switches, Virtual Switches.</a:t>
          </a:r>
          <a:endParaRPr lang="en-BW" dirty="0"/>
        </a:p>
      </dgm:t>
    </dgm:pt>
    <dgm:pt modelId="{FE2677D9-6CE1-423F-A177-F753E64CB8BD}" type="parTrans" cxnId="{918C0D9F-22E0-4279-BE93-2503B034684C}">
      <dgm:prSet/>
      <dgm:spPr/>
      <dgm:t>
        <a:bodyPr/>
        <a:lstStyle/>
        <a:p>
          <a:endParaRPr lang="en-BW"/>
        </a:p>
      </dgm:t>
    </dgm:pt>
    <dgm:pt modelId="{7E7ADA70-6D5D-4361-B3B1-7EDB8F404976}" type="sibTrans" cxnId="{918C0D9F-22E0-4279-BE93-2503B034684C}">
      <dgm:prSet/>
      <dgm:spPr/>
      <dgm:t>
        <a:bodyPr/>
        <a:lstStyle/>
        <a:p>
          <a:endParaRPr lang="en-BW"/>
        </a:p>
      </dgm:t>
    </dgm:pt>
    <dgm:pt modelId="{08F93960-A9D8-471C-A5AE-FAB17EE569F8}">
      <dgm:prSet/>
      <dgm:spPr/>
      <dgm:t>
        <a:bodyPr/>
        <a:lstStyle/>
        <a:p>
          <a:endParaRPr lang="en-BW" dirty="0"/>
        </a:p>
      </dgm:t>
    </dgm:pt>
    <dgm:pt modelId="{C3C84DE3-F8AD-49FE-B106-EE431276E6F0}" type="parTrans" cxnId="{B9F8135D-3938-48ED-B3D5-446DD61B7F8A}">
      <dgm:prSet/>
      <dgm:spPr/>
      <dgm:t>
        <a:bodyPr/>
        <a:lstStyle/>
        <a:p>
          <a:endParaRPr lang="en-BW"/>
        </a:p>
      </dgm:t>
    </dgm:pt>
    <dgm:pt modelId="{2E0D567F-C862-4A1B-AC97-4798C2902B74}" type="sibTrans" cxnId="{B9F8135D-3938-48ED-B3D5-446DD61B7F8A}">
      <dgm:prSet/>
      <dgm:spPr/>
      <dgm:t>
        <a:bodyPr/>
        <a:lstStyle/>
        <a:p>
          <a:endParaRPr lang="en-BW"/>
        </a:p>
      </dgm:t>
    </dgm:pt>
    <dgm:pt modelId="{681162D3-FF0D-406F-AE36-7CA79933B386}" type="pres">
      <dgm:prSet presAssocID="{093C2A30-74BB-4483-92DA-8E5B121F9946}" presName="linear" presStyleCnt="0">
        <dgm:presLayoutVars>
          <dgm:dir/>
          <dgm:animLvl val="lvl"/>
          <dgm:resizeHandles val="exact"/>
        </dgm:presLayoutVars>
      </dgm:prSet>
      <dgm:spPr/>
    </dgm:pt>
    <dgm:pt modelId="{26FEB755-FAD7-4466-AB59-06CC84210BCE}" type="pres">
      <dgm:prSet presAssocID="{10966472-4F63-480A-82F3-4DD5A1A11F9F}" presName="parentLin" presStyleCnt="0"/>
      <dgm:spPr/>
    </dgm:pt>
    <dgm:pt modelId="{CB7C1B48-80A3-4671-8CA6-5F0CA63D8D43}" type="pres">
      <dgm:prSet presAssocID="{10966472-4F63-480A-82F3-4DD5A1A11F9F}" presName="parentLeftMargin" presStyleLbl="node1" presStyleIdx="0" presStyleCnt="3"/>
      <dgm:spPr/>
    </dgm:pt>
    <dgm:pt modelId="{50C62264-EBD2-4BF6-9DFC-4B5A838469AB}" type="pres">
      <dgm:prSet presAssocID="{10966472-4F63-480A-82F3-4DD5A1A11F9F}" presName="parentText" presStyleLbl="node1" presStyleIdx="0" presStyleCnt="3" custScaleX="111328" custScaleY="132547" custLinFactNeighborX="-8665" custLinFactNeighborY="-65616">
        <dgm:presLayoutVars>
          <dgm:chMax val="0"/>
          <dgm:bulletEnabled val="1"/>
        </dgm:presLayoutVars>
      </dgm:prSet>
      <dgm:spPr/>
    </dgm:pt>
    <dgm:pt modelId="{3215CC4F-E697-4E4A-9027-360280077DE8}" type="pres">
      <dgm:prSet presAssocID="{10966472-4F63-480A-82F3-4DD5A1A11F9F}" presName="negativeSpace" presStyleCnt="0"/>
      <dgm:spPr/>
    </dgm:pt>
    <dgm:pt modelId="{950C3F0E-4655-4BB9-862F-BCC63F8E0917}" type="pres">
      <dgm:prSet presAssocID="{10966472-4F63-480A-82F3-4DD5A1A11F9F}" presName="childText" presStyleLbl="conFgAcc1" presStyleIdx="0" presStyleCnt="3" custLinFactY="-535745" custLinFactNeighborX="685" custLinFactNeighborY="-600000">
        <dgm:presLayoutVars>
          <dgm:bulletEnabled val="1"/>
        </dgm:presLayoutVars>
      </dgm:prSet>
      <dgm:spPr/>
    </dgm:pt>
    <dgm:pt modelId="{ED454573-8DF6-4DB7-A6C8-D7835908873C}" type="pres">
      <dgm:prSet presAssocID="{F20AA56D-0408-411C-B3EC-AF698D30AE0D}" presName="spaceBetweenRectangles" presStyleCnt="0"/>
      <dgm:spPr/>
    </dgm:pt>
    <dgm:pt modelId="{0F9C5282-76C4-4891-BAEF-0B09CB0D47B9}" type="pres">
      <dgm:prSet presAssocID="{2ACD11E5-6B1C-467E-8F67-6418A8E2CDFE}" presName="parentLin" presStyleCnt="0"/>
      <dgm:spPr/>
    </dgm:pt>
    <dgm:pt modelId="{57E14C6D-CD4E-49D6-BD5A-9951B1F95384}" type="pres">
      <dgm:prSet presAssocID="{2ACD11E5-6B1C-467E-8F67-6418A8E2CDFE}" presName="parentLeftMargin" presStyleLbl="node1" presStyleIdx="0" presStyleCnt="3"/>
      <dgm:spPr/>
    </dgm:pt>
    <dgm:pt modelId="{7914CF59-5856-471B-9D3D-621B4B5AA479}" type="pres">
      <dgm:prSet presAssocID="{2ACD11E5-6B1C-467E-8F67-6418A8E2CDFE}" presName="parentText" presStyleLbl="node1" presStyleIdx="1" presStyleCnt="3" custScaleX="112466" custLinFactNeighborX="-4566" custLinFactNeighborY="-19062">
        <dgm:presLayoutVars>
          <dgm:chMax val="0"/>
          <dgm:bulletEnabled val="1"/>
        </dgm:presLayoutVars>
      </dgm:prSet>
      <dgm:spPr/>
    </dgm:pt>
    <dgm:pt modelId="{DCB47484-E3F3-4B90-AE53-F0CD7164C13D}" type="pres">
      <dgm:prSet presAssocID="{2ACD11E5-6B1C-467E-8F67-6418A8E2CDFE}" presName="negativeSpace" presStyleCnt="0"/>
      <dgm:spPr/>
    </dgm:pt>
    <dgm:pt modelId="{42358525-7B64-4392-85D9-525F9D29B56C}" type="pres">
      <dgm:prSet presAssocID="{2ACD11E5-6B1C-467E-8F67-6418A8E2CDFE}" presName="childText" presStyleLbl="conFgAcc1" presStyleIdx="1" presStyleCnt="3" custLinFactY="-100000" custLinFactNeighborX="685" custLinFactNeighborY="-137834">
        <dgm:presLayoutVars>
          <dgm:bulletEnabled val="1"/>
        </dgm:presLayoutVars>
      </dgm:prSet>
      <dgm:spPr/>
    </dgm:pt>
    <dgm:pt modelId="{532F9311-BE90-4212-9159-3902313E7583}" type="pres">
      <dgm:prSet presAssocID="{9045C03E-D552-433A-B0D6-50ED65A182F5}" presName="spaceBetweenRectangles" presStyleCnt="0"/>
      <dgm:spPr/>
    </dgm:pt>
    <dgm:pt modelId="{A2D637ED-B090-4DBE-AD21-029C1307CD71}" type="pres">
      <dgm:prSet presAssocID="{C5D43C04-5E00-4BD8-BB2A-F79C559BD9FD}" presName="parentLin" presStyleCnt="0"/>
      <dgm:spPr/>
    </dgm:pt>
    <dgm:pt modelId="{84C560C0-AE6E-4E12-AABA-31A1F9B0E52B}" type="pres">
      <dgm:prSet presAssocID="{C5D43C04-5E00-4BD8-BB2A-F79C559BD9FD}" presName="parentLeftMargin" presStyleLbl="node1" presStyleIdx="1" presStyleCnt="3"/>
      <dgm:spPr/>
    </dgm:pt>
    <dgm:pt modelId="{865EB50A-E38A-4878-9D70-47F3372E9E3B}" type="pres">
      <dgm:prSet presAssocID="{C5D43C04-5E00-4BD8-BB2A-F79C559BD9FD}" presName="parentText" presStyleLbl="node1" presStyleIdx="2" presStyleCnt="3" custScaleX="112465" custLinFactNeighborX="-13453" custLinFactNeighborY="41052">
        <dgm:presLayoutVars>
          <dgm:chMax val="0"/>
          <dgm:bulletEnabled val="1"/>
        </dgm:presLayoutVars>
      </dgm:prSet>
      <dgm:spPr/>
    </dgm:pt>
    <dgm:pt modelId="{EA1AE4E4-E9D1-432E-AA41-5AE36C77ACC8}" type="pres">
      <dgm:prSet presAssocID="{C5D43C04-5E00-4BD8-BB2A-F79C559BD9FD}" presName="negativeSpace" presStyleCnt="0"/>
      <dgm:spPr/>
    </dgm:pt>
    <dgm:pt modelId="{36C3B9A1-5986-4E2D-BE02-CD6C6B3E08A1}" type="pres">
      <dgm:prSet presAssocID="{C5D43C04-5E00-4BD8-BB2A-F79C559BD9FD}" presName="childText" presStyleLbl="conFgAcc1" presStyleIdx="2" presStyleCnt="3" custLinFactY="-18849" custLinFactNeighborX="685" custLinFactNeighborY="-100000">
        <dgm:presLayoutVars>
          <dgm:bulletEnabled val="1"/>
        </dgm:presLayoutVars>
      </dgm:prSet>
      <dgm:spPr/>
    </dgm:pt>
  </dgm:ptLst>
  <dgm:cxnLst>
    <dgm:cxn modelId="{33897115-F5D0-4EBD-A10F-76846849100F}" type="presOf" srcId="{2ACD11E5-6B1C-467E-8F67-6418A8E2CDFE}" destId="{7914CF59-5856-471B-9D3D-621B4B5AA479}" srcOrd="1" destOrd="0" presId="urn:microsoft.com/office/officeart/2005/8/layout/list1"/>
    <dgm:cxn modelId="{5FB3C731-C372-4CDB-A48A-A78E3D2C3DD1}" type="presOf" srcId="{C5D43C04-5E00-4BD8-BB2A-F79C559BD9FD}" destId="{84C560C0-AE6E-4E12-AABA-31A1F9B0E52B}" srcOrd="0" destOrd="0" presId="urn:microsoft.com/office/officeart/2005/8/layout/list1"/>
    <dgm:cxn modelId="{B9F8135D-3938-48ED-B3D5-446DD61B7F8A}" srcId="{10966472-4F63-480A-82F3-4DD5A1A11F9F}" destId="{08F93960-A9D8-471C-A5AE-FAB17EE569F8}" srcOrd="0" destOrd="0" parTransId="{C3C84DE3-F8AD-49FE-B106-EE431276E6F0}" sibTransId="{2E0D567F-C862-4A1B-AC97-4798C2902B74}"/>
    <dgm:cxn modelId="{9BEAE968-A9AB-439A-8FB2-DDA20672A65B}" type="presOf" srcId="{C5D43C04-5E00-4BD8-BB2A-F79C559BD9FD}" destId="{865EB50A-E38A-4878-9D70-47F3372E9E3B}" srcOrd="1" destOrd="0" presId="urn:microsoft.com/office/officeart/2005/8/layout/list1"/>
    <dgm:cxn modelId="{3A6D4E56-CFFE-4E6B-B0E0-68EBC5061D8F}" type="presOf" srcId="{10966472-4F63-480A-82F3-4DD5A1A11F9F}" destId="{50C62264-EBD2-4BF6-9DFC-4B5A838469AB}" srcOrd="1" destOrd="0" presId="urn:microsoft.com/office/officeart/2005/8/layout/list1"/>
    <dgm:cxn modelId="{36A0D356-A537-4A41-9B5C-F8E4BF2D5DE2}" srcId="{093C2A30-74BB-4483-92DA-8E5B121F9946}" destId="{10966472-4F63-480A-82F3-4DD5A1A11F9F}" srcOrd="0" destOrd="0" parTransId="{3DE80411-AD30-45D9-B7DE-99B8FC1EC9C4}" sibTransId="{F20AA56D-0408-411C-B3EC-AF698D30AE0D}"/>
    <dgm:cxn modelId="{1747B784-A1CD-43F2-80E0-30AFD6627A86}" type="presOf" srcId="{08F93960-A9D8-471C-A5AE-FAB17EE569F8}" destId="{950C3F0E-4655-4BB9-862F-BCC63F8E0917}" srcOrd="0" destOrd="0" presId="urn:microsoft.com/office/officeart/2005/8/layout/list1"/>
    <dgm:cxn modelId="{918C0D9F-22E0-4279-BE93-2503B034684C}" srcId="{093C2A30-74BB-4483-92DA-8E5B121F9946}" destId="{C5D43C04-5E00-4BD8-BB2A-F79C559BD9FD}" srcOrd="2" destOrd="0" parTransId="{FE2677D9-6CE1-423F-A177-F753E64CB8BD}" sibTransId="{7E7ADA70-6D5D-4361-B3B1-7EDB8F404976}"/>
    <dgm:cxn modelId="{51B1AAA4-1C5B-433A-8B83-B373BFF5BCD9}" type="presOf" srcId="{10966472-4F63-480A-82F3-4DD5A1A11F9F}" destId="{CB7C1B48-80A3-4671-8CA6-5F0CA63D8D43}" srcOrd="0" destOrd="0" presId="urn:microsoft.com/office/officeart/2005/8/layout/list1"/>
    <dgm:cxn modelId="{EE72BBA8-FBCA-4578-BE0B-3FBC896B4D44}" type="presOf" srcId="{2ACD11E5-6B1C-467E-8F67-6418A8E2CDFE}" destId="{57E14C6D-CD4E-49D6-BD5A-9951B1F95384}" srcOrd="0" destOrd="0" presId="urn:microsoft.com/office/officeart/2005/8/layout/list1"/>
    <dgm:cxn modelId="{0B10AAAB-3BA8-4EB9-A1F2-2935574635FA}" type="presOf" srcId="{093C2A30-74BB-4483-92DA-8E5B121F9946}" destId="{681162D3-FF0D-406F-AE36-7CA79933B386}" srcOrd="0" destOrd="0" presId="urn:microsoft.com/office/officeart/2005/8/layout/list1"/>
    <dgm:cxn modelId="{B95886E0-D786-444A-B98B-B07E883B7763}" srcId="{093C2A30-74BB-4483-92DA-8E5B121F9946}" destId="{2ACD11E5-6B1C-467E-8F67-6418A8E2CDFE}" srcOrd="1" destOrd="0" parTransId="{ADFEEC33-89C2-4A9B-856B-84967A2A8B41}" sibTransId="{9045C03E-D552-433A-B0D6-50ED65A182F5}"/>
    <dgm:cxn modelId="{C85B3CD2-613C-4013-91DD-1B19F40999D4}" type="presParOf" srcId="{681162D3-FF0D-406F-AE36-7CA79933B386}" destId="{26FEB755-FAD7-4466-AB59-06CC84210BCE}" srcOrd="0" destOrd="0" presId="urn:microsoft.com/office/officeart/2005/8/layout/list1"/>
    <dgm:cxn modelId="{9E331F8C-D63B-4BE2-BECE-0359F5ADBF8F}" type="presParOf" srcId="{26FEB755-FAD7-4466-AB59-06CC84210BCE}" destId="{CB7C1B48-80A3-4671-8CA6-5F0CA63D8D43}" srcOrd="0" destOrd="0" presId="urn:microsoft.com/office/officeart/2005/8/layout/list1"/>
    <dgm:cxn modelId="{8D68ED7E-16B3-41E7-83D6-5139A6DD87A9}" type="presParOf" srcId="{26FEB755-FAD7-4466-AB59-06CC84210BCE}" destId="{50C62264-EBD2-4BF6-9DFC-4B5A838469AB}" srcOrd="1" destOrd="0" presId="urn:microsoft.com/office/officeart/2005/8/layout/list1"/>
    <dgm:cxn modelId="{D6E553DC-1668-4CB8-B71F-930CADB440FB}" type="presParOf" srcId="{681162D3-FF0D-406F-AE36-7CA79933B386}" destId="{3215CC4F-E697-4E4A-9027-360280077DE8}" srcOrd="1" destOrd="0" presId="urn:microsoft.com/office/officeart/2005/8/layout/list1"/>
    <dgm:cxn modelId="{D7724E1C-DAB0-42C7-B9FD-82040E9B6E79}" type="presParOf" srcId="{681162D3-FF0D-406F-AE36-7CA79933B386}" destId="{950C3F0E-4655-4BB9-862F-BCC63F8E0917}" srcOrd="2" destOrd="0" presId="urn:microsoft.com/office/officeart/2005/8/layout/list1"/>
    <dgm:cxn modelId="{7D813090-A2BC-44C4-A340-7EC55B5DFC3C}" type="presParOf" srcId="{681162D3-FF0D-406F-AE36-7CA79933B386}" destId="{ED454573-8DF6-4DB7-A6C8-D7835908873C}" srcOrd="3" destOrd="0" presId="urn:microsoft.com/office/officeart/2005/8/layout/list1"/>
    <dgm:cxn modelId="{EC2F92AE-E340-4D46-9AC1-7F9997536E6D}" type="presParOf" srcId="{681162D3-FF0D-406F-AE36-7CA79933B386}" destId="{0F9C5282-76C4-4891-BAEF-0B09CB0D47B9}" srcOrd="4" destOrd="0" presId="urn:microsoft.com/office/officeart/2005/8/layout/list1"/>
    <dgm:cxn modelId="{8FE8E8C9-6797-43D4-8061-33FE9C8A8203}" type="presParOf" srcId="{0F9C5282-76C4-4891-BAEF-0B09CB0D47B9}" destId="{57E14C6D-CD4E-49D6-BD5A-9951B1F95384}" srcOrd="0" destOrd="0" presId="urn:microsoft.com/office/officeart/2005/8/layout/list1"/>
    <dgm:cxn modelId="{4327F114-7BA2-407F-8B08-E000DF8C60D6}" type="presParOf" srcId="{0F9C5282-76C4-4891-BAEF-0B09CB0D47B9}" destId="{7914CF59-5856-471B-9D3D-621B4B5AA479}" srcOrd="1" destOrd="0" presId="urn:microsoft.com/office/officeart/2005/8/layout/list1"/>
    <dgm:cxn modelId="{9FBBCEBA-7734-4CEA-8870-CD28C3594225}" type="presParOf" srcId="{681162D3-FF0D-406F-AE36-7CA79933B386}" destId="{DCB47484-E3F3-4B90-AE53-F0CD7164C13D}" srcOrd="5" destOrd="0" presId="urn:microsoft.com/office/officeart/2005/8/layout/list1"/>
    <dgm:cxn modelId="{97380B1E-285E-4953-A7D2-689FD5E3336E}" type="presParOf" srcId="{681162D3-FF0D-406F-AE36-7CA79933B386}" destId="{42358525-7B64-4392-85D9-525F9D29B56C}" srcOrd="6" destOrd="0" presId="urn:microsoft.com/office/officeart/2005/8/layout/list1"/>
    <dgm:cxn modelId="{5A914FAD-477C-44DD-96CF-B47611F4A952}" type="presParOf" srcId="{681162D3-FF0D-406F-AE36-7CA79933B386}" destId="{532F9311-BE90-4212-9159-3902313E7583}" srcOrd="7" destOrd="0" presId="urn:microsoft.com/office/officeart/2005/8/layout/list1"/>
    <dgm:cxn modelId="{AADAE907-F012-443C-8DDB-8A46F4A14850}" type="presParOf" srcId="{681162D3-FF0D-406F-AE36-7CA79933B386}" destId="{A2D637ED-B090-4DBE-AD21-029C1307CD71}" srcOrd="8" destOrd="0" presId="urn:microsoft.com/office/officeart/2005/8/layout/list1"/>
    <dgm:cxn modelId="{EEC4D406-9F04-4971-8C42-E61DAAB8BF2B}" type="presParOf" srcId="{A2D637ED-B090-4DBE-AD21-029C1307CD71}" destId="{84C560C0-AE6E-4E12-AABA-31A1F9B0E52B}" srcOrd="0" destOrd="0" presId="urn:microsoft.com/office/officeart/2005/8/layout/list1"/>
    <dgm:cxn modelId="{DFE7AAD6-FFD3-48EF-A7FE-3DCC6A1F314F}" type="presParOf" srcId="{A2D637ED-B090-4DBE-AD21-029C1307CD71}" destId="{865EB50A-E38A-4878-9D70-47F3372E9E3B}" srcOrd="1" destOrd="0" presId="urn:microsoft.com/office/officeart/2005/8/layout/list1"/>
    <dgm:cxn modelId="{A9270E5B-BDB7-4334-AF19-C37AD109CB55}" type="presParOf" srcId="{681162D3-FF0D-406F-AE36-7CA79933B386}" destId="{EA1AE4E4-E9D1-432E-AA41-5AE36C77ACC8}" srcOrd="9" destOrd="0" presId="urn:microsoft.com/office/officeart/2005/8/layout/list1"/>
    <dgm:cxn modelId="{20C252D3-D7A9-418D-8FFC-CD5D4C6BB9CC}" type="presParOf" srcId="{681162D3-FF0D-406F-AE36-7CA79933B386}" destId="{36C3B9A1-5986-4E2D-BE02-CD6C6B3E08A1}" srcOrd="10"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7. APPLICATION</a:t>
          </a:r>
        </a:p>
      </dsp:txBody>
      <dsp:txXfrm>
        <a:off x="614655" y="0"/>
        <a:ext cx="2255773" cy="405697"/>
      </dsp:txXfrm>
    </dsp:sp>
    <dsp:sp modelId="{E843EC7B-0D3E-418F-93EA-C894152B443E}">
      <dsp:nvSpPr>
        <dsp:cNvPr id="0" name=""/>
        <dsp:cNvSpPr/>
      </dsp:nvSpPr>
      <dsp:spPr>
        <a:xfrm>
          <a:off x="40569" y="40569"/>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446267"/>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6. PRESENTATION</a:t>
          </a:r>
        </a:p>
      </dsp:txBody>
      <dsp:txXfrm>
        <a:off x="614655" y="446267"/>
        <a:ext cx="2255773" cy="405697"/>
      </dsp:txXfrm>
    </dsp:sp>
    <dsp:sp modelId="{85151331-0979-4308-BC53-D9684252EDB0}">
      <dsp:nvSpPr>
        <dsp:cNvPr id="0" name=""/>
        <dsp:cNvSpPr/>
      </dsp:nvSpPr>
      <dsp:spPr>
        <a:xfrm>
          <a:off x="40569" y="48683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892534"/>
          <a:ext cx="2870429" cy="405697"/>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5. SESSION</a:t>
          </a:r>
        </a:p>
      </dsp:txBody>
      <dsp:txXfrm>
        <a:off x="614655" y="892534"/>
        <a:ext cx="2255773" cy="405697"/>
      </dsp:txXfrm>
    </dsp:sp>
    <dsp:sp modelId="{3D8B1113-B33F-4327-B8CE-90046344C441}">
      <dsp:nvSpPr>
        <dsp:cNvPr id="0" name=""/>
        <dsp:cNvSpPr/>
      </dsp:nvSpPr>
      <dsp:spPr>
        <a:xfrm>
          <a:off x="5671" y="916966"/>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1338801"/>
          <a:ext cx="2870429" cy="4056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4. TRANSPORT</a:t>
          </a:r>
        </a:p>
      </dsp:txBody>
      <dsp:txXfrm>
        <a:off x="614655" y="1338801"/>
        <a:ext cx="2255773" cy="405697"/>
      </dsp:txXfrm>
    </dsp:sp>
    <dsp:sp modelId="{D2C4DF24-D45B-48A0-B082-955B69105862}">
      <dsp:nvSpPr>
        <dsp:cNvPr id="0" name=""/>
        <dsp:cNvSpPr/>
      </dsp:nvSpPr>
      <dsp:spPr>
        <a:xfrm>
          <a:off x="40569" y="1379370"/>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785068"/>
          <a:ext cx="2870429" cy="40569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3. NETWORK</a:t>
          </a:r>
        </a:p>
      </dsp:txBody>
      <dsp:txXfrm>
        <a:off x="614655" y="1785068"/>
        <a:ext cx="2255773" cy="405697"/>
      </dsp:txXfrm>
    </dsp:sp>
    <dsp:sp modelId="{87993B35-6250-4DC0-97A9-E473D929BBF3}">
      <dsp:nvSpPr>
        <dsp:cNvPr id="0" name=""/>
        <dsp:cNvSpPr/>
      </dsp:nvSpPr>
      <dsp:spPr>
        <a:xfrm>
          <a:off x="40569" y="1825637"/>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2231335"/>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2. DATA LINK</a:t>
          </a:r>
        </a:p>
      </dsp:txBody>
      <dsp:txXfrm>
        <a:off x="614655" y="2231335"/>
        <a:ext cx="2255773" cy="405697"/>
      </dsp:txXfrm>
    </dsp:sp>
    <dsp:sp modelId="{0C3C0D91-F759-4295-B887-6E83F2DBA294}">
      <dsp:nvSpPr>
        <dsp:cNvPr id="0" name=""/>
        <dsp:cNvSpPr/>
      </dsp:nvSpPr>
      <dsp:spPr>
        <a:xfrm>
          <a:off x="40569" y="2271904"/>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2677602"/>
          <a:ext cx="2870429" cy="405697"/>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1. PHYSICAL </a:t>
          </a:r>
        </a:p>
      </dsp:txBody>
      <dsp:txXfrm>
        <a:off x="614655" y="2677602"/>
        <a:ext cx="2255773" cy="405697"/>
      </dsp:txXfrm>
    </dsp:sp>
    <dsp:sp modelId="{314C7CF4-B9ED-4998-B940-DDCE303114E2}">
      <dsp:nvSpPr>
        <dsp:cNvPr id="0" name=""/>
        <dsp:cNvSpPr/>
      </dsp:nvSpPr>
      <dsp:spPr>
        <a:xfrm>
          <a:off x="40569" y="2718172"/>
          <a:ext cx="574085" cy="324557"/>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3050690" cy="1370874"/>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4. APPLICATION</a:t>
          </a:r>
        </a:p>
      </dsp:txBody>
      <dsp:txXfrm>
        <a:off x="659100" y="0"/>
        <a:ext cx="2391589" cy="1370874"/>
      </dsp:txXfrm>
    </dsp:sp>
    <dsp:sp modelId="{0EE79B08-2496-49DE-A60B-BA83411891EE}">
      <dsp:nvSpPr>
        <dsp:cNvPr id="0" name=""/>
        <dsp:cNvSpPr/>
      </dsp:nvSpPr>
      <dsp:spPr>
        <a:xfrm>
          <a:off x="48962" y="489586"/>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1407616"/>
          <a:ext cx="3050690" cy="3033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3. TRANSPORT</a:t>
          </a:r>
        </a:p>
      </dsp:txBody>
      <dsp:txXfrm>
        <a:off x="659100" y="1407616"/>
        <a:ext cx="2391589" cy="303314"/>
      </dsp:txXfrm>
    </dsp:sp>
    <dsp:sp modelId="{383B37BF-FB8E-451B-B545-00D7D0025BC1}">
      <dsp:nvSpPr>
        <dsp:cNvPr id="0" name=""/>
        <dsp:cNvSpPr/>
      </dsp:nvSpPr>
      <dsp:spPr>
        <a:xfrm>
          <a:off x="48962" y="1477421"/>
          <a:ext cx="610138" cy="188146"/>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772115"/>
          <a:ext cx="3050690" cy="378257"/>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2. INTERNET	</a:t>
          </a:r>
        </a:p>
      </dsp:txBody>
      <dsp:txXfrm>
        <a:off x="659100" y="1772115"/>
        <a:ext cx="2391589" cy="378257"/>
      </dsp:txXfrm>
    </dsp:sp>
    <dsp:sp modelId="{D555E26B-8197-41E3-9ACC-7B359A2C5EC4}">
      <dsp:nvSpPr>
        <dsp:cNvPr id="0" name=""/>
        <dsp:cNvSpPr/>
      </dsp:nvSpPr>
      <dsp:spPr>
        <a:xfrm>
          <a:off x="48962" y="1876508"/>
          <a:ext cx="610138" cy="16947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2199335"/>
          <a:ext cx="3050690" cy="854322"/>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1. NETWORK INTERFACE</a:t>
          </a:r>
        </a:p>
      </dsp:txBody>
      <dsp:txXfrm>
        <a:off x="659100" y="2199335"/>
        <a:ext cx="2391589" cy="854322"/>
      </dsp:txXfrm>
    </dsp:sp>
    <dsp:sp modelId="{586A7222-C3FB-448F-B836-AAEFEA948302}">
      <dsp:nvSpPr>
        <dsp:cNvPr id="0" name=""/>
        <dsp:cNvSpPr/>
      </dsp:nvSpPr>
      <dsp:spPr>
        <a:xfrm>
          <a:off x="48962" y="2430645"/>
          <a:ext cx="610138" cy="391702"/>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C3F0E-4655-4BB9-862F-BCC63F8E0917}">
      <dsp:nvSpPr>
        <dsp:cNvPr id="0" name=""/>
        <dsp:cNvSpPr/>
      </dsp:nvSpPr>
      <dsp:spPr>
        <a:xfrm>
          <a:off x="0" y="0"/>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txBody>
        <a:bodyPr spcFirstLastPara="0" vert="horz" wrap="square" lIns="350346" tIns="312420" rIns="350346" bIns="106680" numCol="1" spcCol="1270" anchor="t" anchorCtr="0">
          <a:noAutofit/>
        </a:bodyPr>
        <a:lstStyle/>
        <a:p>
          <a:pPr marL="114300" lvl="1" indent="-114300" algn="l" defTabSz="666750">
            <a:lnSpc>
              <a:spcPct val="90000"/>
            </a:lnSpc>
            <a:spcBef>
              <a:spcPct val="0"/>
            </a:spcBef>
            <a:spcAft>
              <a:spcPct val="15000"/>
            </a:spcAft>
            <a:buChar char="•"/>
          </a:pPr>
          <a:endParaRPr lang="en-BW" sz="1500" kern="1200" dirty="0"/>
        </a:p>
      </dsp:txBody>
      <dsp:txXfrm>
        <a:off x="0" y="0"/>
        <a:ext cx="4514124" cy="378000"/>
      </dsp:txXfrm>
    </dsp:sp>
    <dsp:sp modelId="{50C62264-EBD2-4BF6-9DFC-4B5A838469AB}">
      <dsp:nvSpPr>
        <dsp:cNvPr id="0" name=""/>
        <dsp:cNvSpPr/>
      </dsp:nvSpPr>
      <dsp:spPr>
        <a:xfrm>
          <a:off x="206148" y="179696"/>
          <a:ext cx="3517838" cy="586918"/>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US" sz="1400" kern="1200" dirty="0">
              <a:effectLst/>
            </a:rPr>
            <a:t>Network Management, Security, Automation, Bandwidth, Policy, Topology.</a:t>
          </a:r>
        </a:p>
      </dsp:txBody>
      <dsp:txXfrm>
        <a:off x="234799" y="208347"/>
        <a:ext cx="3460536" cy="529616"/>
      </dsp:txXfrm>
    </dsp:sp>
    <dsp:sp modelId="{42358525-7B64-4392-85D9-525F9D29B56C}">
      <dsp:nvSpPr>
        <dsp:cNvPr id="0" name=""/>
        <dsp:cNvSpPr/>
      </dsp:nvSpPr>
      <dsp:spPr>
        <a:xfrm>
          <a:off x="0" y="1026516"/>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7914CF59-5856-471B-9D3D-621B4B5AA479}">
      <dsp:nvSpPr>
        <dsp:cNvPr id="0" name=""/>
        <dsp:cNvSpPr/>
      </dsp:nvSpPr>
      <dsp:spPr>
        <a:xfrm>
          <a:off x="215400" y="1210355"/>
          <a:ext cx="3553798"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GB" sz="1400" kern="1200" dirty="0"/>
            <a:t>Routing Controls, Network Discovery, Mapping, Southbound Plugins.</a:t>
          </a:r>
          <a:endParaRPr lang="en-BW" sz="1400" kern="1200" dirty="0"/>
        </a:p>
      </dsp:txBody>
      <dsp:txXfrm>
        <a:off x="237016" y="1231971"/>
        <a:ext cx="3510566" cy="399568"/>
      </dsp:txXfrm>
    </dsp:sp>
    <dsp:sp modelId="{36C3B9A1-5986-4E2D-BE02-CD6C6B3E08A1}">
      <dsp:nvSpPr>
        <dsp:cNvPr id="0" name=""/>
        <dsp:cNvSpPr/>
      </dsp:nvSpPr>
      <dsp:spPr>
        <a:xfrm>
          <a:off x="0" y="1903912"/>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865EB50A-E38A-4878-9D70-47F3372E9E3B}">
      <dsp:nvSpPr>
        <dsp:cNvPr id="0" name=""/>
        <dsp:cNvSpPr/>
      </dsp:nvSpPr>
      <dsp:spPr>
        <a:xfrm>
          <a:off x="195341" y="2156940"/>
          <a:ext cx="3553766"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66750">
            <a:lnSpc>
              <a:spcPct val="90000"/>
            </a:lnSpc>
            <a:spcBef>
              <a:spcPct val="0"/>
            </a:spcBef>
            <a:spcAft>
              <a:spcPct val="35000"/>
            </a:spcAft>
            <a:buNone/>
          </a:pPr>
          <a:r>
            <a:rPr lang="en-GB" sz="1500" kern="1200" dirty="0"/>
            <a:t>Physical Switches, Virtual Switches.</a:t>
          </a:r>
          <a:endParaRPr lang="en-BW" sz="1500" kern="1200" dirty="0"/>
        </a:p>
      </dsp:txBody>
      <dsp:txXfrm>
        <a:off x="216957" y="2178556"/>
        <a:ext cx="3510534"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26/01/2022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26/01/2022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1/26/2022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5.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5.xml"/><Relationship Id="rId5" Type="http://schemas.openxmlformats.org/officeDocument/2006/relationships/image" Target="../media/image26.png"/><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5.xml"/><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7.png"/><Relationship Id="rId1" Type="http://schemas.openxmlformats.org/officeDocument/2006/relationships/slideLayout" Target="../slideLayouts/slideLayout5.xml"/><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32.jpg"/><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5.xml"/><Relationship Id="rId5" Type="http://schemas.openxmlformats.org/officeDocument/2006/relationships/image" Target="../media/image37.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2.png"/><Relationship Id="rId7" Type="http://schemas.openxmlformats.org/officeDocument/2006/relationships/image" Target="../media/image45.svg"/><Relationship Id="rId2" Type="http://schemas.openxmlformats.org/officeDocument/2006/relationships/slide" Target="slide2.xml"/><Relationship Id="rId1" Type="http://schemas.openxmlformats.org/officeDocument/2006/relationships/slideLayout" Target="../slideLayouts/slideLayout5.xml"/><Relationship Id="rId6" Type="http://schemas.openxmlformats.org/officeDocument/2006/relationships/image" Target="../media/image44.png"/><Relationship Id="rId5" Type="http://schemas.openxmlformats.org/officeDocument/2006/relationships/slide" Target="slide3.xml"/><Relationship Id="rId4" Type="http://schemas.openxmlformats.org/officeDocument/2006/relationships/image" Target="../media/image43.svg"/><Relationship Id="rId9" Type="http://schemas.openxmlformats.org/officeDocument/2006/relationships/image" Target="../media/image47.png"/></Relationships>
</file>

<file path=ppt/slides/_rels/slide44.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2.png"/><Relationship Id="rId7" Type="http://schemas.openxmlformats.org/officeDocument/2006/relationships/image" Target="../media/image45.svg"/><Relationship Id="rId2" Type="http://schemas.openxmlformats.org/officeDocument/2006/relationships/slide" Target="slide2.xml"/><Relationship Id="rId1" Type="http://schemas.openxmlformats.org/officeDocument/2006/relationships/slideLayout" Target="../slideLayouts/slideLayout5.xml"/><Relationship Id="rId6" Type="http://schemas.openxmlformats.org/officeDocument/2006/relationships/image" Target="../media/image44.png"/><Relationship Id="rId5" Type="http://schemas.openxmlformats.org/officeDocument/2006/relationships/slide" Target="slide3.xml"/><Relationship Id="rId4" Type="http://schemas.openxmlformats.org/officeDocument/2006/relationships/image" Target="../media/image43.svg"/><Relationship Id="rId9" Type="http://schemas.openxmlformats.org/officeDocument/2006/relationships/image" Target="../media/image47.png"/></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5.svg"/><Relationship Id="rId2" Type="http://schemas.openxmlformats.org/officeDocument/2006/relationships/slide" Target="slide2.xml"/><Relationship Id="rId1" Type="http://schemas.openxmlformats.org/officeDocument/2006/relationships/slideLayout" Target="../slideLayouts/slideLayout5.xml"/><Relationship Id="rId6" Type="http://schemas.openxmlformats.org/officeDocument/2006/relationships/image" Target="../media/image44.png"/><Relationship Id="rId5" Type="http://schemas.openxmlformats.org/officeDocument/2006/relationships/slide" Target="slide3.xml"/><Relationship Id="rId4" Type="http://schemas.openxmlformats.org/officeDocument/2006/relationships/image" Target="../media/image43.svg"/></Relationships>
</file>

<file path=ppt/slides/_rels/slide46.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42.png"/><Relationship Id="rId7" Type="http://schemas.openxmlformats.org/officeDocument/2006/relationships/image" Target="../media/image45.svg"/><Relationship Id="rId12" Type="http://schemas.microsoft.com/office/2007/relationships/diagramDrawing" Target="../diagrams/drawing3.xml"/><Relationship Id="rId2" Type="http://schemas.openxmlformats.org/officeDocument/2006/relationships/slide" Target="slide2.xml"/><Relationship Id="rId1" Type="http://schemas.openxmlformats.org/officeDocument/2006/relationships/slideLayout" Target="../slideLayouts/slideLayout5.xml"/><Relationship Id="rId6" Type="http://schemas.openxmlformats.org/officeDocument/2006/relationships/image" Target="../media/image44.png"/><Relationship Id="rId11" Type="http://schemas.openxmlformats.org/officeDocument/2006/relationships/diagramColors" Target="../diagrams/colors3.xml"/><Relationship Id="rId5" Type="http://schemas.openxmlformats.org/officeDocument/2006/relationships/slide" Target="slide3.xml"/><Relationship Id="rId10" Type="http://schemas.openxmlformats.org/officeDocument/2006/relationships/diagramQuickStyle" Target="../diagrams/quickStyle3.xml"/><Relationship Id="rId4" Type="http://schemas.openxmlformats.org/officeDocument/2006/relationships/image" Target="../media/image43.svg"/><Relationship Id="rId9" Type="http://schemas.openxmlformats.org/officeDocument/2006/relationships/diagramLayout" Target="../diagrams/layout3.xml"/></Relationships>
</file>

<file path=ppt/slides/_rels/slide47.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5.svg"/><Relationship Id="rId2" Type="http://schemas.openxmlformats.org/officeDocument/2006/relationships/slide" Target="slide2.xml"/><Relationship Id="rId1" Type="http://schemas.openxmlformats.org/officeDocument/2006/relationships/slideLayout" Target="../slideLayouts/slideLayout5.xml"/><Relationship Id="rId6" Type="http://schemas.openxmlformats.org/officeDocument/2006/relationships/image" Target="../media/image44.png"/><Relationship Id="rId5" Type="http://schemas.openxmlformats.org/officeDocument/2006/relationships/slide" Target="slide3.xml"/><Relationship Id="rId4" Type="http://schemas.openxmlformats.org/officeDocument/2006/relationships/image" Target="../media/image43.sv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Understanding Networks</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7246828" y="2616209"/>
            <a:ext cx="4535079" cy="3864989"/>
          </a:xfrm>
        </p:spPr>
        <p:txBody>
          <a:bodyPr/>
          <a:lstStyle/>
          <a:p>
            <a:endParaRPr lang="en-GB" dirty="0"/>
          </a:p>
          <a:p>
            <a:endParaRPr lang="en-GB" dirty="0"/>
          </a:p>
          <a:p>
            <a:endParaRPr lang="en-GB" dirty="0"/>
          </a:p>
          <a:p>
            <a:endParaRPr lang="en-GB" dirty="0"/>
          </a:p>
          <a:p>
            <a:r>
              <a:rPr lang="en-GB" b="1" i="1" dirty="0"/>
              <a:t>Network Operating Systems </a:t>
            </a:r>
          </a:p>
          <a:p>
            <a:r>
              <a:rPr lang="en-GB" b="1" i="1" dirty="0"/>
              <a:t>and Services (ACCA5023)</a:t>
            </a:r>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2399108"/>
            <a:ext cx="5152571" cy="2308324"/>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start discussing about the details of our module (Lectures, Tutorials, Assessments, Additional Certification Opportunities etc.</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discuss various Networking Components, functionalities and Operations, Architectures and the enhancements in Network Operating systems</a:t>
            </a:r>
          </a:p>
        </p:txBody>
      </p:sp>
      <p:sp>
        <p:nvSpPr>
          <p:cNvPr id="3" name="Rectangle 2"/>
          <p:cNvSpPr/>
          <p:nvPr/>
        </p:nvSpPr>
        <p:spPr>
          <a:xfrm>
            <a:off x="211534" y="1429843"/>
            <a:ext cx="5670997" cy="2554545"/>
          </a:xfrm>
          <a:prstGeom prst="rect">
            <a:avLst/>
          </a:prstGeom>
        </p:spPr>
        <p:txBody>
          <a:bodyPr wrap="square">
            <a:spAutoFit/>
          </a:bodyPr>
          <a:lstStyle/>
          <a:p>
            <a:pPr lvl="1" indent="-457200">
              <a:buFont typeface="Wingdings" panose="05000000000000000000" pitchFamily="2" charset="2"/>
              <a:buChar char="Ø"/>
              <a:tabLst>
                <a:tab pos="4308475" algn="l"/>
                <a:tab pos="4391025" algn="l"/>
              </a:tabLst>
            </a:pPr>
            <a:r>
              <a:rPr lang="en-GB" sz="2000" b="1" i="1" dirty="0">
                <a:solidFill>
                  <a:schemeClr val="bg1"/>
                </a:solidFill>
              </a:rPr>
              <a:t>Module Introduction</a:t>
            </a:r>
          </a:p>
          <a:p>
            <a:pPr lvl="1" indent="-457200">
              <a:buFont typeface="Wingdings" panose="05000000000000000000" pitchFamily="2" charset="2"/>
              <a:buChar char="Ø"/>
              <a:tabLst>
                <a:tab pos="4308475" algn="l"/>
                <a:tab pos="4391025" algn="l"/>
              </a:tabLst>
            </a:pPr>
            <a:r>
              <a:rPr lang="en-GB" sz="2000" b="1" i="1" dirty="0">
                <a:solidFill>
                  <a:schemeClr val="bg1"/>
                </a:solidFill>
              </a:rPr>
              <a:t>Understanding Networks</a:t>
            </a:r>
          </a:p>
          <a:p>
            <a:pPr lvl="2" indent="-457200">
              <a:buFont typeface="Wingdings" panose="05000000000000000000" pitchFamily="2" charset="2"/>
              <a:buChar char="Ø"/>
              <a:tabLst>
                <a:tab pos="4308475" algn="l"/>
                <a:tab pos="4391025" algn="l"/>
              </a:tabLst>
            </a:pPr>
            <a:r>
              <a:rPr lang="en-GB" sz="2000" b="1" i="1" dirty="0">
                <a:solidFill>
                  <a:schemeClr val="bg1"/>
                </a:solidFill>
              </a:rPr>
              <a:t>Components</a:t>
            </a:r>
          </a:p>
          <a:p>
            <a:pPr lvl="2" indent="-457200">
              <a:buFont typeface="Wingdings" panose="05000000000000000000" pitchFamily="2" charset="2"/>
              <a:buChar char="Ø"/>
              <a:tabLst>
                <a:tab pos="4308475" algn="l"/>
                <a:tab pos="4391025" algn="l"/>
              </a:tabLst>
            </a:pPr>
            <a:r>
              <a:rPr lang="en-GB" sz="2000" b="1" i="1" dirty="0">
                <a:solidFill>
                  <a:schemeClr val="bg1"/>
                </a:solidFill>
              </a:rPr>
              <a:t>Architectures</a:t>
            </a:r>
          </a:p>
          <a:p>
            <a:pPr lvl="2" indent="-457200">
              <a:buFont typeface="Wingdings" panose="05000000000000000000" pitchFamily="2" charset="2"/>
              <a:buChar char="Ø"/>
              <a:tabLst>
                <a:tab pos="4308475" algn="l"/>
                <a:tab pos="4391025" algn="l"/>
              </a:tabLst>
            </a:pPr>
            <a:r>
              <a:rPr lang="en-GB" sz="2000" b="1" i="1" dirty="0">
                <a:solidFill>
                  <a:schemeClr val="bg1"/>
                </a:solidFill>
              </a:rPr>
              <a:t>IP Addressing</a:t>
            </a:r>
          </a:p>
          <a:p>
            <a:pPr lvl="2" indent="-457200">
              <a:buFont typeface="Wingdings" panose="05000000000000000000" pitchFamily="2" charset="2"/>
              <a:buChar char="Ø"/>
              <a:tabLst>
                <a:tab pos="4308475" algn="l"/>
                <a:tab pos="4391025" algn="l"/>
              </a:tabLst>
            </a:pPr>
            <a:r>
              <a:rPr lang="en-GB" sz="2000" b="1" i="1" dirty="0">
                <a:solidFill>
                  <a:schemeClr val="bg1"/>
                </a:solidFill>
              </a:rPr>
              <a:t>Servers</a:t>
            </a:r>
          </a:p>
          <a:p>
            <a:pPr lvl="1" indent="-457200">
              <a:buFont typeface="Wingdings" panose="05000000000000000000" pitchFamily="2" charset="2"/>
              <a:buChar char="Ø"/>
              <a:tabLst>
                <a:tab pos="4308475" algn="l"/>
                <a:tab pos="4391025" algn="l"/>
              </a:tabLst>
            </a:pPr>
            <a:r>
              <a:rPr lang="en-GB" sz="2000" b="1" i="1" dirty="0">
                <a:solidFill>
                  <a:schemeClr val="bg1"/>
                </a:solidFill>
              </a:rPr>
              <a:t>Network Operating Systems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211533" y="3958435"/>
            <a:ext cx="5670997" cy="1015663"/>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Setup Virtual Topology and complete tasks as instructed</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Module Induction</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609600" y="1337442"/>
            <a:ext cx="10972800" cy="4285592"/>
          </a:xfrm>
        </p:spPr>
        <p:txBody>
          <a:bodyPr>
            <a:normAutofit fontScale="85000" lnSpcReduction="20000"/>
          </a:bodyPr>
          <a:lstStyle/>
          <a:p>
            <a:r>
              <a:rPr lang="en-GB" dirty="0"/>
              <a:t>Communication with Lecturer</a:t>
            </a:r>
          </a:p>
          <a:p>
            <a:r>
              <a:rPr lang="en-GB" dirty="0"/>
              <a:t>Milestone – Available in Moodle (Lecture Presentation)</a:t>
            </a:r>
          </a:p>
          <a:p>
            <a:pPr algn="just"/>
            <a:r>
              <a:rPr lang="en-GB" dirty="0"/>
              <a:t>Link for Lecture sessions and Tutorials available in Moodle</a:t>
            </a:r>
          </a:p>
          <a:p>
            <a:pPr algn="just"/>
            <a:r>
              <a:rPr lang="en-GB" dirty="0"/>
              <a:t>Labstats for Remote access is available. Manual in Moodle</a:t>
            </a:r>
          </a:p>
          <a:p>
            <a:r>
              <a:rPr lang="en-GB" dirty="0"/>
              <a:t>Two Coursework </a:t>
            </a:r>
          </a:p>
          <a:p>
            <a:endParaRPr lang="en-GB" dirty="0"/>
          </a:p>
          <a:p>
            <a:endParaRPr lang="en-GB" dirty="0"/>
          </a:p>
          <a:p>
            <a:endParaRPr lang="en-GB" dirty="0"/>
          </a:p>
          <a:p>
            <a:endParaRPr lang="en-GB" dirty="0"/>
          </a:p>
          <a:p>
            <a:endParaRPr lang="en-GB" dirty="0"/>
          </a:p>
          <a:p>
            <a:r>
              <a:rPr lang="en-GB" dirty="0"/>
              <a:t>Additional Certification: - Microsoft Azure Fundamentals (Optional)</a:t>
            </a:r>
          </a:p>
          <a:p>
            <a:pPr marL="0" indent="0">
              <a:buNone/>
            </a:pPr>
            <a:endParaRPr lang="en-GB" dirty="0"/>
          </a:p>
          <a:p>
            <a:endParaRPr lang="en-GB" dirty="0"/>
          </a:p>
        </p:txBody>
      </p:sp>
      <p:graphicFrame>
        <p:nvGraphicFramePr>
          <p:cNvPr id="4" name="Table 3">
            <a:extLst>
              <a:ext uri="{FF2B5EF4-FFF2-40B4-BE49-F238E27FC236}">
                <a16:creationId xmlns:a16="http://schemas.microsoft.com/office/drawing/2014/main" id="{B5D1149C-473C-45D1-888C-13BE60D525DB}"/>
              </a:ext>
            </a:extLst>
          </p:cNvPr>
          <p:cNvGraphicFramePr>
            <a:graphicFrameLocks noGrp="1"/>
          </p:cNvGraphicFramePr>
          <p:nvPr>
            <p:extLst>
              <p:ext uri="{D42A27DB-BD31-4B8C-83A1-F6EECF244321}">
                <p14:modId xmlns:p14="http://schemas.microsoft.com/office/powerpoint/2010/main" val="856490708"/>
              </p:ext>
            </p:extLst>
          </p:nvPr>
        </p:nvGraphicFramePr>
        <p:xfrm>
          <a:off x="1136144" y="3248507"/>
          <a:ext cx="10234316" cy="1797578"/>
        </p:xfrm>
        <a:graphic>
          <a:graphicData uri="http://schemas.openxmlformats.org/drawingml/2006/table">
            <a:tbl>
              <a:tblPr>
                <a:tableStyleId>{5C22544A-7EE6-4342-B048-85BDC9FD1C3A}</a:tableStyleId>
              </a:tblPr>
              <a:tblGrid>
                <a:gridCol w="1709823">
                  <a:extLst>
                    <a:ext uri="{9D8B030D-6E8A-4147-A177-3AD203B41FA5}">
                      <a16:colId xmlns:a16="http://schemas.microsoft.com/office/drawing/2014/main" val="1979805474"/>
                    </a:ext>
                  </a:extLst>
                </a:gridCol>
                <a:gridCol w="6192235">
                  <a:extLst>
                    <a:ext uri="{9D8B030D-6E8A-4147-A177-3AD203B41FA5}">
                      <a16:colId xmlns:a16="http://schemas.microsoft.com/office/drawing/2014/main" val="922095497"/>
                    </a:ext>
                  </a:extLst>
                </a:gridCol>
                <a:gridCol w="2332258">
                  <a:extLst>
                    <a:ext uri="{9D8B030D-6E8A-4147-A177-3AD203B41FA5}">
                      <a16:colId xmlns:a16="http://schemas.microsoft.com/office/drawing/2014/main" val="135438503"/>
                    </a:ext>
                  </a:extLst>
                </a:gridCol>
              </a:tblGrid>
              <a:tr h="1077153">
                <a:tc>
                  <a:txBody>
                    <a:bodyPr/>
                    <a:lstStyle/>
                    <a:p>
                      <a:pPr algn="ctr" fontAlgn="ctr"/>
                      <a:r>
                        <a:rPr lang="en-GB" sz="1600" u="none" strike="noStrike">
                          <a:effectLst/>
                        </a:rPr>
                        <a:t>Component 1 50%</a:t>
                      </a:r>
                      <a:endParaRPr lang="en-GB" sz="1600" b="1" i="0" u="none" strike="noStrike">
                        <a:solidFill>
                          <a:srgbClr val="44546A"/>
                        </a:solidFill>
                        <a:effectLst/>
                        <a:latin typeface="Arial" panose="020B0604020202020204" pitchFamily="34" charset="0"/>
                      </a:endParaRPr>
                    </a:p>
                  </a:txBody>
                  <a:tcPr marL="4763" marR="4763" marT="4763" marB="0" anchor="ctr"/>
                </a:tc>
                <a:tc>
                  <a:txBody>
                    <a:bodyPr/>
                    <a:lstStyle/>
                    <a:p>
                      <a:pPr algn="just" fontAlgn="ctr"/>
                      <a:r>
                        <a:rPr lang="en-GB" sz="1600" u="none" strike="noStrike" dirty="0">
                          <a:effectLst/>
                        </a:rPr>
                        <a:t>Apply a systematic understanding of network operating system environments to deploy, manage and maintain critical network services and resources</a:t>
                      </a:r>
                      <a:endParaRPr lang="en-GB" sz="1600" b="0" i="0" u="none" strike="noStrike" dirty="0">
                        <a:solidFill>
                          <a:srgbClr val="000000"/>
                        </a:solidFill>
                        <a:effectLst/>
                        <a:latin typeface="Arial" panose="020B0604020202020204" pitchFamily="34" charset="0"/>
                      </a:endParaRPr>
                    </a:p>
                  </a:txBody>
                  <a:tcPr marL="4763" marR="4763" marT="4763" marB="0" anchor="ctr"/>
                </a:tc>
                <a:tc>
                  <a:txBody>
                    <a:bodyPr/>
                    <a:lstStyle/>
                    <a:p>
                      <a:pPr algn="ctr" fontAlgn="ctr"/>
                      <a:r>
                        <a:rPr lang="en-GB" sz="1600" u="none" strike="noStrike">
                          <a:effectLst/>
                        </a:rPr>
                        <a:t>25/02/2022</a:t>
                      </a:r>
                      <a:endParaRPr lang="en-GB" sz="1600" b="0" i="0" u="none" strike="noStrike">
                        <a:solidFill>
                          <a:srgbClr val="000000"/>
                        </a:solidFill>
                        <a:effectLst/>
                        <a:latin typeface="Arial" panose="020B0604020202020204" pitchFamily="34" charset="0"/>
                      </a:endParaRPr>
                    </a:p>
                  </a:txBody>
                  <a:tcPr marL="4763" marR="4763" marT="4763" marB="0" anchor="ctr"/>
                </a:tc>
                <a:extLst>
                  <a:ext uri="{0D108BD9-81ED-4DB2-BD59-A6C34878D82A}">
                    <a16:rowId xmlns:a16="http://schemas.microsoft.com/office/drawing/2014/main" val="3796271163"/>
                  </a:ext>
                </a:extLst>
              </a:tr>
              <a:tr h="720425">
                <a:tc>
                  <a:txBody>
                    <a:bodyPr/>
                    <a:lstStyle/>
                    <a:p>
                      <a:pPr algn="ctr" fontAlgn="ctr"/>
                      <a:r>
                        <a:rPr lang="en-GB" sz="1600" u="none" strike="noStrike" dirty="0">
                          <a:effectLst/>
                        </a:rPr>
                        <a:t>Component 2 50%</a:t>
                      </a:r>
                      <a:endParaRPr lang="en-GB" sz="1600" b="1" i="0" u="none" strike="noStrike" dirty="0">
                        <a:solidFill>
                          <a:srgbClr val="44546A"/>
                        </a:solidFill>
                        <a:effectLst/>
                        <a:latin typeface="Arial" panose="020B0604020202020204" pitchFamily="34" charset="0"/>
                      </a:endParaRPr>
                    </a:p>
                  </a:txBody>
                  <a:tcPr marL="4763" marR="4763" marT="4763" marB="0" anchor="ctr"/>
                </a:tc>
                <a:tc>
                  <a:txBody>
                    <a:bodyPr/>
                    <a:lstStyle/>
                    <a:p>
                      <a:pPr algn="just" fontAlgn="ctr"/>
                      <a:r>
                        <a:rPr lang="en-GB" sz="1600" u="none" strike="noStrike" dirty="0">
                          <a:effectLst/>
                        </a:rPr>
                        <a:t>Analyse a given network to produce suitable security audit/disaster recovery strategy</a:t>
                      </a:r>
                      <a:endParaRPr lang="en-GB" sz="1600" b="0" i="0" u="none" strike="noStrike" dirty="0">
                        <a:solidFill>
                          <a:srgbClr val="000000"/>
                        </a:solidFill>
                        <a:effectLst/>
                        <a:latin typeface="Arial" panose="020B0604020202020204" pitchFamily="34" charset="0"/>
                      </a:endParaRPr>
                    </a:p>
                  </a:txBody>
                  <a:tcPr marL="4763" marR="4763" marT="4763" marB="0" anchor="ctr"/>
                </a:tc>
                <a:tc>
                  <a:txBody>
                    <a:bodyPr/>
                    <a:lstStyle/>
                    <a:p>
                      <a:pPr algn="ctr" fontAlgn="ctr"/>
                      <a:r>
                        <a:rPr lang="en-GB" sz="1600" u="none" strike="noStrike" dirty="0">
                          <a:effectLst/>
                        </a:rPr>
                        <a:t>29/04/2022</a:t>
                      </a:r>
                      <a:endParaRPr lang="en-GB" sz="1600" b="0" i="0" u="none" strike="noStrike" dirty="0">
                        <a:solidFill>
                          <a:srgbClr val="000000"/>
                        </a:solidFill>
                        <a:effectLst/>
                        <a:latin typeface="Arial" panose="020B0604020202020204" pitchFamily="34" charset="0"/>
                      </a:endParaRPr>
                    </a:p>
                  </a:txBody>
                  <a:tcPr marL="4763" marR="4763" marT="4763" marB="0" anchor="ctr"/>
                </a:tc>
                <a:extLst>
                  <a:ext uri="{0D108BD9-81ED-4DB2-BD59-A6C34878D82A}">
                    <a16:rowId xmlns:a16="http://schemas.microsoft.com/office/drawing/2014/main" val="1363457988"/>
                  </a:ext>
                </a:extLst>
              </a:tr>
            </a:tbl>
          </a:graphicData>
        </a:graphic>
      </p:graphicFrame>
    </p:spTree>
    <p:extLst>
      <p:ext uri="{BB962C8B-B14F-4D97-AF65-F5344CB8AC3E}">
        <p14:creationId xmlns:p14="http://schemas.microsoft.com/office/powerpoint/2010/main" val="3086970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 - Introduction</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b="1" dirty="0">
                <a:solidFill>
                  <a:srgbClr val="000000"/>
                </a:solidFill>
              </a:rPr>
              <a:t>What is a?</a:t>
            </a:r>
          </a:p>
          <a:p>
            <a:pPr lvl="1" algn="just">
              <a:buFont typeface="Wingdings" panose="05000000000000000000" pitchFamily="2" charset="2"/>
              <a:buChar char="Ø"/>
            </a:pPr>
            <a:r>
              <a:rPr lang="en-US" sz="2400" i="1" dirty="0">
                <a:solidFill>
                  <a:srgbClr val="000000"/>
                </a:solidFill>
              </a:rPr>
              <a:t>Computer Network</a:t>
            </a:r>
          </a:p>
          <a:p>
            <a:pPr lvl="1" algn="just">
              <a:buFont typeface="Wingdings" panose="05000000000000000000" pitchFamily="2" charset="2"/>
              <a:buChar char="Ø"/>
            </a:pPr>
            <a:r>
              <a:rPr lang="en-US" sz="2400" i="1" dirty="0">
                <a:solidFill>
                  <a:srgbClr val="000000"/>
                </a:solidFill>
              </a:rPr>
              <a:t>Types of Network</a:t>
            </a:r>
          </a:p>
          <a:p>
            <a:pPr lvl="1" algn="just">
              <a:buFont typeface="Wingdings" panose="05000000000000000000" pitchFamily="2" charset="2"/>
              <a:buChar char="Ø"/>
            </a:pPr>
            <a:r>
              <a:rPr lang="en-US" sz="2400" i="1" dirty="0">
                <a:solidFill>
                  <a:srgbClr val="000000"/>
                </a:solidFill>
              </a:rPr>
              <a:t>Resources in a Network</a:t>
            </a:r>
          </a:p>
          <a:p>
            <a:pPr lvl="1" algn="just">
              <a:buFont typeface="Wingdings" panose="05000000000000000000" pitchFamily="2" charset="2"/>
              <a:buChar char="Ø"/>
            </a:pPr>
            <a:r>
              <a:rPr lang="en-US" sz="2400" i="1" dirty="0">
                <a:solidFill>
                  <a:srgbClr val="000000"/>
                </a:solidFill>
              </a:rPr>
              <a:t>Components  in a Network</a:t>
            </a:r>
          </a:p>
          <a:p>
            <a:pPr lvl="1" algn="just">
              <a:buFont typeface="Wingdings" panose="05000000000000000000" pitchFamily="2" charset="2"/>
              <a:buChar char="Ø"/>
            </a:pPr>
            <a:r>
              <a:rPr lang="en-US" sz="2400" i="1" dirty="0">
                <a:solidFill>
                  <a:srgbClr val="000000"/>
                </a:solidFill>
              </a:rPr>
              <a:t>Hosts and Nodes – Are they same?</a:t>
            </a:r>
          </a:p>
        </p:txBody>
      </p:sp>
    </p:spTree>
    <p:extLst>
      <p:ext uri="{BB962C8B-B14F-4D97-AF65-F5344CB8AC3E}">
        <p14:creationId xmlns:p14="http://schemas.microsoft.com/office/powerpoint/2010/main" val="357841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 - Introduction</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2000" b="1" dirty="0">
                <a:solidFill>
                  <a:srgbClr val="000000"/>
                </a:solidFill>
              </a:rPr>
              <a:t>Windows Server 2019</a:t>
            </a:r>
            <a:r>
              <a:rPr lang="en-GB" sz="2000" dirty="0">
                <a:solidFill>
                  <a:srgbClr val="000000"/>
                </a:solidFill>
              </a:rPr>
              <a:t> </a:t>
            </a:r>
          </a:p>
          <a:p>
            <a:pPr lvl="1" algn="just">
              <a:buFont typeface="Wingdings" panose="05000000000000000000" pitchFamily="2" charset="2"/>
              <a:buChar char="Ø"/>
            </a:pPr>
            <a:r>
              <a:rPr lang="en-GB" sz="1800" dirty="0">
                <a:solidFill>
                  <a:srgbClr val="000000"/>
                </a:solidFill>
              </a:rPr>
              <a:t>Another version of the Microsoft OS for servers, is the follow-up to Windows Server 2016. </a:t>
            </a:r>
          </a:p>
          <a:p>
            <a:pPr lvl="1" algn="just">
              <a:buFont typeface="Wingdings" panose="05000000000000000000" pitchFamily="2" charset="2"/>
              <a:buChar char="Ø"/>
            </a:pPr>
            <a:r>
              <a:rPr lang="en-GB" sz="1800" dirty="0">
                <a:solidFill>
                  <a:srgbClr val="000000"/>
                </a:solidFill>
              </a:rPr>
              <a:t>Besides introducing Windows Server, right at the begin is to give an overview of the very basic concepts of computer networks.</a:t>
            </a:r>
          </a:p>
          <a:p>
            <a:pPr algn="just">
              <a:buFont typeface="Wingdings" panose="05000000000000000000" pitchFamily="2" charset="2"/>
              <a:buChar char="Ø"/>
            </a:pPr>
            <a:endParaRPr lang="en-GB" sz="2000" dirty="0">
              <a:solidFill>
                <a:srgbClr val="000000"/>
              </a:solidFill>
            </a:endParaRPr>
          </a:p>
          <a:p>
            <a:pPr algn="just">
              <a:buFont typeface="Wingdings" panose="05000000000000000000" pitchFamily="2" charset="2"/>
              <a:buChar char="Ø"/>
            </a:pPr>
            <a:endParaRPr lang="en-GB" sz="2000" dirty="0">
              <a:solidFill>
                <a:srgbClr val="000000"/>
              </a:solidFill>
            </a:endParaRPr>
          </a:p>
          <a:p>
            <a:pPr algn="just">
              <a:buFont typeface="Wingdings" panose="05000000000000000000" pitchFamily="2" charset="2"/>
              <a:buChar char="§"/>
            </a:pPr>
            <a:r>
              <a:rPr lang="en-GB" sz="2000" i="1" dirty="0">
                <a:solidFill>
                  <a:srgbClr val="000000"/>
                </a:solidFill>
              </a:rPr>
              <a:t>Essential Reading: </a:t>
            </a:r>
            <a:r>
              <a:rPr lang="en-GB" sz="2000" i="1" dirty="0" err="1">
                <a:solidFill>
                  <a:srgbClr val="000000"/>
                </a:solidFill>
              </a:rPr>
              <a:t>Dauti</a:t>
            </a:r>
            <a:r>
              <a:rPr lang="en-GB" sz="2000" i="1" dirty="0">
                <a:solidFill>
                  <a:srgbClr val="000000"/>
                </a:solidFill>
              </a:rPr>
              <a:t>, </a:t>
            </a:r>
            <a:r>
              <a:rPr lang="en-GB" sz="2000" i="1" dirty="0" err="1">
                <a:solidFill>
                  <a:srgbClr val="000000"/>
                </a:solidFill>
              </a:rPr>
              <a:t>Bekim</a:t>
            </a:r>
            <a:r>
              <a:rPr lang="en-GB" sz="2000" i="1" dirty="0">
                <a:solidFill>
                  <a:srgbClr val="000000"/>
                </a:solidFill>
              </a:rPr>
              <a:t>. Windows Server 2019 Administration Fundamentals: A beginner's guide to managing and administering Windows Server environments, 2nd Edition.</a:t>
            </a:r>
          </a:p>
          <a:p>
            <a:pPr algn="just">
              <a:buFont typeface="Wingdings" panose="05000000000000000000" pitchFamily="2" charset="2"/>
              <a:buChar char="§"/>
            </a:pPr>
            <a:r>
              <a:rPr lang="en-GB" sz="2000" i="1" dirty="0">
                <a:solidFill>
                  <a:srgbClr val="000000"/>
                </a:solidFill>
              </a:rPr>
              <a:t>Further Reading: Refer to our Milestone. </a:t>
            </a:r>
            <a:endParaRPr lang="en-US" sz="2000" i="1" dirty="0">
              <a:solidFill>
                <a:srgbClr val="000000"/>
              </a:solidFill>
            </a:endParaRPr>
          </a:p>
        </p:txBody>
      </p:sp>
    </p:spTree>
    <p:extLst>
      <p:ext uri="{BB962C8B-B14F-4D97-AF65-F5344CB8AC3E}">
        <p14:creationId xmlns:p14="http://schemas.microsoft.com/office/powerpoint/2010/main" val="3834199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80081"/>
            <a:ext cx="10972800" cy="1143000"/>
          </a:xfrm>
        </p:spPr>
        <p:txBody>
          <a:bodyPr>
            <a:noAutofit/>
          </a:bodyPr>
          <a:lstStyle/>
          <a:p>
            <a:r>
              <a:rPr lang="en-US" dirty="0">
                <a:solidFill>
                  <a:schemeClr val="accent1">
                    <a:lumMod val="50000"/>
                  </a:schemeClr>
                </a:solidFill>
              </a:rPr>
              <a:t>II – Understanding Networks</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2000" b="1" dirty="0">
                <a:solidFill>
                  <a:srgbClr val="000000"/>
                </a:solidFill>
              </a:rPr>
              <a:t>What is a Computer Network?</a:t>
            </a:r>
          </a:p>
          <a:p>
            <a:pPr lvl="1" algn="just">
              <a:buFont typeface="Wingdings" panose="05000000000000000000" pitchFamily="2" charset="2"/>
              <a:buChar char="Ø"/>
            </a:pPr>
            <a:r>
              <a:rPr lang="en-GB" sz="1600" i="1" dirty="0">
                <a:solidFill>
                  <a:srgbClr val="000000"/>
                </a:solidFill>
              </a:rPr>
              <a:t>A computer network is a group of computers connected to each other in order to share resources. The resources are usually data, network services, and peripheral devices</a:t>
            </a:r>
          </a:p>
          <a:p>
            <a:pPr algn="just">
              <a:buFont typeface="Wingdings" panose="05000000000000000000" pitchFamily="2" charset="2"/>
              <a:buChar char="Ø"/>
            </a:pPr>
            <a:r>
              <a:rPr lang="en-GB" sz="2000" b="1" dirty="0">
                <a:solidFill>
                  <a:srgbClr val="000000"/>
                </a:solidFill>
              </a:rPr>
              <a:t>Types of Computer Network?</a:t>
            </a:r>
          </a:p>
          <a:p>
            <a:pPr lvl="1" algn="just">
              <a:buFont typeface="Wingdings" panose="05000000000000000000" pitchFamily="2" charset="2"/>
              <a:buChar char="Ø"/>
            </a:pPr>
            <a:r>
              <a:rPr lang="en-GB" sz="1600" i="1" dirty="0">
                <a:solidFill>
                  <a:srgbClr val="000000"/>
                </a:solidFill>
              </a:rPr>
              <a:t>PAN / Home area Network (HAN)</a:t>
            </a:r>
          </a:p>
          <a:p>
            <a:pPr lvl="1" algn="just">
              <a:buFont typeface="Wingdings" panose="05000000000000000000" pitchFamily="2" charset="2"/>
              <a:buChar char="Ø"/>
            </a:pPr>
            <a:r>
              <a:rPr lang="en-GB" sz="1600" i="1" dirty="0">
                <a:solidFill>
                  <a:srgbClr val="000000"/>
                </a:solidFill>
              </a:rPr>
              <a:t>LAN </a:t>
            </a:r>
          </a:p>
          <a:p>
            <a:pPr lvl="1" algn="just">
              <a:buFont typeface="Wingdings" panose="05000000000000000000" pitchFamily="2" charset="2"/>
              <a:buChar char="Ø"/>
            </a:pPr>
            <a:r>
              <a:rPr lang="en-GB" sz="1600" i="1" dirty="0">
                <a:solidFill>
                  <a:srgbClr val="000000"/>
                </a:solidFill>
              </a:rPr>
              <a:t>MAN</a:t>
            </a:r>
          </a:p>
          <a:p>
            <a:pPr lvl="1" algn="just">
              <a:buFont typeface="Wingdings" panose="05000000000000000000" pitchFamily="2" charset="2"/>
              <a:buChar char="Ø"/>
            </a:pPr>
            <a:r>
              <a:rPr lang="en-GB" sz="1600" i="1" dirty="0">
                <a:solidFill>
                  <a:srgbClr val="000000"/>
                </a:solidFill>
              </a:rPr>
              <a:t>WAN</a:t>
            </a:r>
          </a:p>
          <a:p>
            <a:pPr lvl="1" algn="just">
              <a:buFont typeface="Wingdings" panose="05000000000000000000" pitchFamily="2" charset="2"/>
              <a:buChar char="Ø"/>
            </a:pPr>
            <a:endParaRPr lang="en-GB" sz="1600" i="1" dirty="0">
              <a:solidFill>
                <a:srgbClr val="000000"/>
              </a:solidFill>
            </a:endParaRPr>
          </a:p>
          <a:p>
            <a:pPr marL="457200" lvl="1" indent="0" algn="just">
              <a:buNone/>
            </a:pPr>
            <a:endParaRPr lang="en-GB" sz="1600" i="1" dirty="0">
              <a:solidFill>
                <a:srgbClr val="000000"/>
              </a:solidFill>
            </a:endParaRPr>
          </a:p>
          <a:p>
            <a:pPr lvl="1" algn="just">
              <a:buFont typeface="Wingdings" panose="05000000000000000000" pitchFamily="2" charset="2"/>
              <a:buChar char="Ø"/>
            </a:pPr>
            <a:endParaRPr lang="en-GB" sz="1600" i="1" dirty="0">
              <a:solidFill>
                <a:srgbClr val="000000"/>
              </a:solidFill>
            </a:endParaRPr>
          </a:p>
        </p:txBody>
      </p:sp>
      <p:pic>
        <p:nvPicPr>
          <p:cNvPr id="4" name="Picture 3"/>
          <p:cNvPicPr>
            <a:picLocks noChangeAspect="1"/>
          </p:cNvPicPr>
          <p:nvPr/>
        </p:nvPicPr>
        <p:blipFill rotWithShape="1">
          <a:blip r:embed="rId2"/>
          <a:srcRect l="34140" t="15452" r="31670" b="53853"/>
          <a:stretch/>
        </p:blipFill>
        <p:spPr>
          <a:xfrm>
            <a:off x="6604625" y="2433267"/>
            <a:ext cx="5152634" cy="3083966"/>
          </a:xfrm>
          <a:prstGeom prst="rect">
            <a:avLst/>
          </a:prstGeom>
        </p:spPr>
      </p:pic>
      <p:pic>
        <p:nvPicPr>
          <p:cNvPr id="5" name="Picture 4"/>
          <p:cNvPicPr>
            <a:picLocks noChangeAspect="1"/>
          </p:cNvPicPr>
          <p:nvPr/>
        </p:nvPicPr>
        <p:blipFill rotWithShape="1">
          <a:blip r:embed="rId3"/>
          <a:srcRect l="41942" t="15838" r="38108" b="62695"/>
          <a:stretch/>
        </p:blipFill>
        <p:spPr>
          <a:xfrm>
            <a:off x="2755173" y="3558717"/>
            <a:ext cx="2664823" cy="1911705"/>
          </a:xfrm>
          <a:prstGeom prst="rect">
            <a:avLst/>
          </a:prstGeom>
        </p:spPr>
      </p:pic>
    </p:spTree>
    <p:extLst>
      <p:ext uri="{BB962C8B-B14F-4D97-AF65-F5344CB8AC3E}">
        <p14:creationId xmlns:p14="http://schemas.microsoft.com/office/powerpoint/2010/main" val="843144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III – Components </a:t>
            </a:r>
            <a:endParaRPr lang="en-GB" dirty="0">
              <a:solidFill>
                <a:schemeClr val="accent1">
                  <a:lumMod val="50000"/>
                </a:schemeClr>
              </a:solidFill>
            </a:endParaRPr>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Ø"/>
            </a:pPr>
            <a:r>
              <a:rPr lang="en-GB" sz="2000" dirty="0">
                <a:solidFill>
                  <a:srgbClr val="000000"/>
                </a:solidFill>
              </a:rPr>
              <a:t>Like PCs have components, computer networks also have their own </a:t>
            </a:r>
            <a:r>
              <a:rPr lang="en-GB" sz="2000" b="1" dirty="0">
                <a:solidFill>
                  <a:srgbClr val="000000"/>
                </a:solidFill>
              </a:rPr>
              <a:t>components</a:t>
            </a:r>
            <a:r>
              <a:rPr lang="en-GB" sz="2000" dirty="0">
                <a:solidFill>
                  <a:srgbClr val="000000"/>
                </a:solidFill>
              </a:rPr>
              <a:t>. </a:t>
            </a:r>
          </a:p>
          <a:p>
            <a:pPr algn="just">
              <a:buFont typeface="Wingdings" panose="05000000000000000000" pitchFamily="2" charset="2"/>
              <a:buChar char="Ø"/>
            </a:pPr>
            <a:r>
              <a:rPr lang="en-GB" sz="2000" dirty="0">
                <a:solidFill>
                  <a:srgbClr val="000000"/>
                </a:solidFill>
              </a:rPr>
              <a:t>Usually, while PCs and peripheral devices are known to most people, components such as </a:t>
            </a:r>
            <a:r>
              <a:rPr lang="en-GB" sz="2000" b="1" dirty="0">
                <a:solidFill>
                  <a:srgbClr val="000000"/>
                </a:solidFill>
              </a:rPr>
              <a:t>networking devices, networking media, and network operating systems (NOS) </a:t>
            </a:r>
            <a:r>
              <a:rPr lang="en-GB" sz="2000" dirty="0">
                <a:solidFill>
                  <a:srgbClr val="000000"/>
                </a:solidFill>
              </a:rPr>
              <a:t>are mostly known by Technicians/ IT Professionals.</a:t>
            </a:r>
          </a:p>
        </p:txBody>
      </p:sp>
    </p:spTree>
    <p:extLst>
      <p:ext uri="{BB962C8B-B14F-4D97-AF65-F5344CB8AC3E}">
        <p14:creationId xmlns:p14="http://schemas.microsoft.com/office/powerpoint/2010/main" val="3553474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IV - Architecture</a:t>
            </a:r>
            <a:endParaRPr lang="en-GB" dirty="0">
              <a:solidFill>
                <a:schemeClr val="accent1">
                  <a:lumMod val="50000"/>
                </a:schemeClr>
              </a:solidFill>
            </a:endParaRPr>
          </a:p>
        </p:txBody>
      </p:sp>
      <p:sp>
        <p:nvSpPr>
          <p:cNvPr id="3" name="Content Placeholder 2"/>
          <p:cNvSpPr>
            <a:spLocks noGrp="1"/>
          </p:cNvSpPr>
          <p:nvPr>
            <p:ph idx="1"/>
          </p:nvPr>
        </p:nvSpPr>
        <p:spPr>
          <a:xfrm>
            <a:off x="609600" y="1600201"/>
            <a:ext cx="6362700" cy="3917032"/>
          </a:xfrm>
        </p:spPr>
        <p:txBody>
          <a:bodyPr>
            <a:noAutofit/>
          </a:bodyPr>
          <a:lstStyle/>
          <a:p>
            <a:pPr algn="just">
              <a:buFont typeface="Wingdings" panose="05000000000000000000" pitchFamily="2" charset="2"/>
              <a:buChar char="Ø"/>
            </a:pPr>
            <a:r>
              <a:rPr lang="en-GB" sz="2000" dirty="0">
                <a:solidFill>
                  <a:srgbClr val="000000"/>
                </a:solidFill>
              </a:rPr>
              <a:t>Let's assume that the </a:t>
            </a:r>
            <a:r>
              <a:rPr lang="en-GB" sz="2000" b="1" dirty="0">
                <a:solidFill>
                  <a:srgbClr val="000000"/>
                </a:solidFill>
              </a:rPr>
              <a:t>network resource </a:t>
            </a:r>
            <a:r>
              <a:rPr lang="en-GB" sz="2000" dirty="0">
                <a:solidFill>
                  <a:srgbClr val="000000"/>
                </a:solidFill>
              </a:rPr>
              <a:t>is the point of reference for both clients and servers. </a:t>
            </a:r>
            <a:r>
              <a:rPr lang="en-GB" sz="2000" b="1" dirty="0">
                <a:solidFill>
                  <a:srgbClr val="000000"/>
                </a:solidFill>
              </a:rPr>
              <a:t>Clients request access to resources and servers are responsible for providing resources and managing access to those resources. </a:t>
            </a:r>
          </a:p>
          <a:p>
            <a:pPr algn="just">
              <a:buFont typeface="Wingdings" panose="05000000000000000000" pitchFamily="2" charset="2"/>
              <a:buChar char="Ø"/>
            </a:pPr>
            <a:endParaRPr lang="en-GB" sz="2000" b="1" dirty="0">
              <a:solidFill>
                <a:srgbClr val="000000"/>
              </a:solidFill>
            </a:endParaRPr>
          </a:p>
          <a:p>
            <a:pPr algn="just">
              <a:buFont typeface="Wingdings" panose="05000000000000000000" pitchFamily="2" charset="2"/>
              <a:buChar char="Ø"/>
            </a:pPr>
            <a:r>
              <a:rPr lang="en-GB" sz="2000" dirty="0">
                <a:solidFill>
                  <a:srgbClr val="000000"/>
                </a:solidFill>
              </a:rPr>
              <a:t>Both clients and servers play an active role in the computer network.</a:t>
            </a:r>
          </a:p>
        </p:txBody>
      </p:sp>
      <p:pic>
        <p:nvPicPr>
          <p:cNvPr id="4" name="Picture 3"/>
          <p:cNvPicPr>
            <a:picLocks noChangeAspect="1"/>
          </p:cNvPicPr>
          <p:nvPr/>
        </p:nvPicPr>
        <p:blipFill rotWithShape="1">
          <a:blip r:embed="rId2"/>
          <a:srcRect l="36415" t="15579" r="33270" b="50316"/>
          <a:stretch/>
        </p:blipFill>
        <p:spPr>
          <a:xfrm>
            <a:off x="7064495" y="1417638"/>
            <a:ext cx="4759996" cy="3569998"/>
          </a:xfrm>
          <a:prstGeom prst="rect">
            <a:avLst/>
          </a:prstGeom>
        </p:spPr>
      </p:pic>
      <p:sp>
        <p:nvSpPr>
          <p:cNvPr id="5" name="Cloud Callout 4"/>
          <p:cNvSpPr/>
          <p:nvPr/>
        </p:nvSpPr>
        <p:spPr>
          <a:xfrm rot="20165379">
            <a:off x="403692" y="1475191"/>
            <a:ext cx="7171509" cy="321999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rPr>
              <a:t>The word </a:t>
            </a:r>
            <a:r>
              <a:rPr lang="en-GB" b="1" i="1" dirty="0">
                <a:solidFill>
                  <a:schemeClr val="tx1"/>
                </a:solidFill>
              </a:rPr>
              <a:t>servers </a:t>
            </a:r>
            <a:r>
              <a:rPr lang="en-GB" i="1" dirty="0">
                <a:solidFill>
                  <a:schemeClr val="tx1"/>
                </a:solidFill>
              </a:rPr>
              <a:t>comes from the word </a:t>
            </a:r>
            <a:r>
              <a:rPr lang="en-GB" b="1" i="1" dirty="0">
                <a:solidFill>
                  <a:schemeClr val="tx1"/>
                </a:solidFill>
              </a:rPr>
              <a:t>serve</a:t>
            </a:r>
            <a:r>
              <a:rPr lang="en-GB" i="1" dirty="0">
                <a:solidFill>
                  <a:schemeClr val="tx1"/>
                </a:solidFill>
              </a:rPr>
              <a:t>. It means to provide services that benefit or help. </a:t>
            </a:r>
          </a:p>
          <a:p>
            <a:pPr algn="ctr"/>
            <a:endParaRPr lang="en-GB" i="1" dirty="0">
              <a:solidFill>
                <a:schemeClr val="tx1"/>
              </a:solidFill>
            </a:endParaRPr>
          </a:p>
          <a:p>
            <a:pPr algn="ctr"/>
            <a:r>
              <a:rPr lang="en-GB" i="1" dirty="0">
                <a:solidFill>
                  <a:schemeClr val="tx1"/>
                </a:solidFill>
              </a:rPr>
              <a:t>From that, we can think of a server in a computer network as the computer that provides services to clients. In conclusion, the server serves the clients.</a:t>
            </a:r>
          </a:p>
        </p:txBody>
      </p:sp>
    </p:spTree>
    <p:extLst>
      <p:ext uri="{BB962C8B-B14F-4D97-AF65-F5344CB8AC3E}">
        <p14:creationId xmlns:p14="http://schemas.microsoft.com/office/powerpoint/2010/main" val="2829364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6" presetClass="emph" presetSubtype="0" fill="hold" grpId="1" nodeType="clickEffect">
                                  <p:stCondLst>
                                    <p:cond delay="0"/>
                                  </p:stCondLst>
                                  <p:childTnLst>
                                    <p:animEffect transition="out" filter="fade">
                                      <p:cBhvr>
                                        <p:cTn id="24" dur="500" tmFilter="0, 0; .2, .5; .8, .5; 1, 0"/>
                                        <p:tgtEl>
                                          <p:spTgt spid="5">
                                            <p:bg/>
                                          </p:spTgt>
                                        </p:tgtEl>
                                      </p:cBhvr>
                                    </p:animEffect>
                                    <p:animScale>
                                      <p:cBhvr>
                                        <p:cTn id="25" dur="250" autoRev="1" fill="hold"/>
                                        <p:tgtEl>
                                          <p:spTgt spid="5">
                                            <p:bg/>
                                          </p:spTgt>
                                        </p:tgtEl>
                                      </p:cBhvr>
                                      <p:by x="105000" y="105000"/>
                                    </p:animScale>
                                  </p:childTnLst>
                                </p:cTn>
                              </p:par>
                            </p:childTnLst>
                          </p:cTn>
                        </p:par>
                      </p:childTnLst>
                    </p:cTn>
                  </p:par>
                  <p:par>
                    <p:cTn id="26" fill="hold">
                      <p:stCondLst>
                        <p:cond delay="indefinite"/>
                      </p:stCondLst>
                      <p:childTnLst>
                        <p:par>
                          <p:cTn id="27" fill="hold">
                            <p:stCondLst>
                              <p:cond delay="0"/>
                            </p:stCondLst>
                            <p:childTnLst>
                              <p:par>
                                <p:cTn id="28" presetID="26" presetClass="emph" presetSubtype="0" fill="hold" grpId="1" nodeType="clickEffect">
                                  <p:stCondLst>
                                    <p:cond delay="0"/>
                                  </p:stCondLst>
                                  <p:childTnLst>
                                    <p:animEffect transition="out" filter="fade">
                                      <p:cBhvr>
                                        <p:cTn id="29" dur="500" tmFilter="0, 0; .2, .5; .8, .5; 1, 0"/>
                                        <p:tgtEl>
                                          <p:spTgt spid="5">
                                            <p:txEl>
                                              <p:pRg st="0" end="0"/>
                                            </p:txEl>
                                          </p:spTgt>
                                        </p:tgtEl>
                                      </p:cBhvr>
                                    </p:animEffect>
                                    <p:animScale>
                                      <p:cBhvr>
                                        <p:cTn id="30" dur="250" autoRev="1" fill="hold"/>
                                        <p:tgtEl>
                                          <p:spTgt spid="5">
                                            <p:txEl>
                                              <p:pRg st="0" end="0"/>
                                            </p:txEl>
                                          </p:spTgt>
                                        </p:tgtEl>
                                      </p:cBhvr>
                                      <p:by x="105000" y="105000"/>
                                    </p:animScale>
                                  </p:childTnLst>
                                </p:cTn>
                              </p:par>
                            </p:childTnLst>
                          </p:cTn>
                        </p:par>
                      </p:childTnLst>
                    </p:cTn>
                  </p:par>
                  <p:par>
                    <p:cTn id="31" fill="hold">
                      <p:stCondLst>
                        <p:cond delay="indefinite"/>
                      </p:stCondLst>
                      <p:childTnLst>
                        <p:par>
                          <p:cTn id="32" fill="hold">
                            <p:stCondLst>
                              <p:cond delay="0"/>
                            </p:stCondLst>
                            <p:childTnLst>
                              <p:par>
                                <p:cTn id="33" presetID="26" presetClass="emph" presetSubtype="0" fill="hold" grpId="1" nodeType="clickEffect">
                                  <p:stCondLst>
                                    <p:cond delay="0"/>
                                  </p:stCondLst>
                                  <p:childTnLst>
                                    <p:animEffect transition="out" filter="fade">
                                      <p:cBhvr>
                                        <p:cTn id="34" dur="500" tmFilter="0, 0; .2, .5; .8, .5; 1, 0"/>
                                        <p:tgtEl>
                                          <p:spTgt spid="5">
                                            <p:txEl>
                                              <p:pRg st="2" end="2"/>
                                            </p:txEl>
                                          </p:spTgt>
                                        </p:tgtEl>
                                      </p:cBhvr>
                                    </p:animEffect>
                                    <p:animScale>
                                      <p:cBhvr>
                                        <p:cTn id="35" dur="250" autoRev="1" fill="hold"/>
                                        <p:tgtEl>
                                          <p:spTgt spid="5">
                                            <p:txEl>
                                              <p:pRg st="2" end="2"/>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5" grpId="1"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IV – Architecture </a:t>
            </a:r>
            <a:endParaRPr lang="en-GB" dirty="0">
              <a:solidFill>
                <a:schemeClr val="accent1">
                  <a:lumMod val="50000"/>
                </a:schemeClr>
              </a:solidFill>
            </a:endParaRPr>
          </a:p>
        </p:txBody>
      </p:sp>
      <p:sp>
        <p:nvSpPr>
          <p:cNvPr id="3" name="Content Placeholder 2"/>
          <p:cNvSpPr>
            <a:spLocks noGrp="1"/>
          </p:cNvSpPr>
          <p:nvPr>
            <p:ph idx="1"/>
          </p:nvPr>
        </p:nvSpPr>
        <p:spPr>
          <a:xfrm>
            <a:off x="118780" y="1525485"/>
            <a:ext cx="7482114" cy="3917032"/>
          </a:xfrm>
        </p:spPr>
        <p:txBody>
          <a:bodyPr>
            <a:noAutofit/>
          </a:bodyPr>
          <a:lstStyle/>
          <a:p>
            <a:pPr algn="just">
              <a:buFont typeface="Wingdings" panose="05000000000000000000" pitchFamily="2" charset="2"/>
              <a:buChar char="Ø"/>
            </a:pPr>
            <a:r>
              <a:rPr lang="en-GB" sz="2000" dirty="0">
                <a:solidFill>
                  <a:srgbClr val="000000"/>
                </a:solidFill>
              </a:rPr>
              <a:t>Although clients and servers are the most important elements of a computer network, it  depends upon </a:t>
            </a:r>
            <a:r>
              <a:rPr lang="en-GB" sz="2000" b="1" dirty="0">
                <a:solidFill>
                  <a:srgbClr val="000000"/>
                </a:solidFill>
              </a:rPr>
              <a:t>hosts and nodes</a:t>
            </a:r>
            <a:r>
              <a:rPr lang="en-GB" sz="2000" dirty="0">
                <a:solidFill>
                  <a:srgbClr val="000000"/>
                </a:solidFill>
              </a:rPr>
              <a:t>. Are the same thing? </a:t>
            </a:r>
          </a:p>
          <a:p>
            <a:pPr algn="just">
              <a:buFont typeface="Wingdings" panose="05000000000000000000" pitchFamily="2" charset="2"/>
              <a:buChar char="Ø"/>
            </a:pPr>
            <a:r>
              <a:rPr lang="en-GB" sz="2000" dirty="0">
                <a:solidFill>
                  <a:srgbClr val="000000"/>
                </a:solidFill>
              </a:rPr>
              <a:t>No, they are not! </a:t>
            </a:r>
          </a:p>
          <a:p>
            <a:pPr algn="just">
              <a:buFont typeface="Wingdings" panose="05000000000000000000" pitchFamily="2" charset="2"/>
              <a:buChar char="Ø"/>
            </a:pPr>
            <a:r>
              <a:rPr lang="en-GB" sz="2000" dirty="0">
                <a:solidFill>
                  <a:srgbClr val="000000"/>
                </a:solidFill>
              </a:rPr>
              <a:t>While all hosts can be nodes, not every node can act as a host. </a:t>
            </a:r>
          </a:p>
          <a:p>
            <a:pPr algn="just">
              <a:buFont typeface="Wingdings" panose="05000000000000000000" pitchFamily="2" charset="2"/>
              <a:buChar char="Ø"/>
            </a:pPr>
            <a:r>
              <a:rPr lang="en-GB" sz="2000" dirty="0">
                <a:solidFill>
                  <a:srgbClr val="000000"/>
                </a:solidFill>
              </a:rPr>
              <a:t>A </a:t>
            </a:r>
            <a:r>
              <a:rPr lang="en-GB" sz="2000" b="1" dirty="0">
                <a:solidFill>
                  <a:srgbClr val="000000"/>
                </a:solidFill>
              </a:rPr>
              <a:t>host </a:t>
            </a:r>
            <a:r>
              <a:rPr lang="en-GB" sz="2000" dirty="0">
                <a:solidFill>
                  <a:srgbClr val="000000"/>
                </a:solidFill>
              </a:rPr>
              <a:t>is any device with an </a:t>
            </a:r>
            <a:r>
              <a:rPr lang="en-GB" sz="2000" b="1" dirty="0">
                <a:solidFill>
                  <a:srgbClr val="000000"/>
                </a:solidFill>
              </a:rPr>
              <a:t>IP address</a:t>
            </a:r>
            <a:r>
              <a:rPr lang="en-GB" sz="2000" dirty="0">
                <a:solidFill>
                  <a:srgbClr val="000000"/>
                </a:solidFill>
              </a:rPr>
              <a:t> assigned to its network interface that requests or provides networking resources on the network. (</a:t>
            </a:r>
            <a:r>
              <a:rPr lang="en-GB" sz="2000" dirty="0" err="1">
                <a:solidFill>
                  <a:srgbClr val="000000"/>
                </a:solidFill>
              </a:rPr>
              <a:t>Eg</a:t>
            </a:r>
            <a:r>
              <a:rPr lang="en-GB" sz="2000" dirty="0">
                <a:solidFill>
                  <a:srgbClr val="000000"/>
                </a:solidFill>
              </a:rPr>
              <a:t>. clients, servers, and routers).</a:t>
            </a:r>
          </a:p>
          <a:p>
            <a:pPr algn="just">
              <a:buFont typeface="Wingdings" panose="05000000000000000000" pitchFamily="2" charset="2"/>
              <a:buChar char="Ø"/>
            </a:pPr>
            <a:r>
              <a:rPr lang="en-GB" sz="2000" dirty="0">
                <a:solidFill>
                  <a:srgbClr val="000000"/>
                </a:solidFill>
              </a:rPr>
              <a:t>A </a:t>
            </a:r>
            <a:r>
              <a:rPr lang="en-GB" sz="2000" b="1" dirty="0">
                <a:solidFill>
                  <a:srgbClr val="000000"/>
                </a:solidFill>
              </a:rPr>
              <a:t>node</a:t>
            </a:r>
            <a:r>
              <a:rPr lang="en-GB" sz="2000" dirty="0">
                <a:solidFill>
                  <a:srgbClr val="000000"/>
                </a:solidFill>
              </a:rPr>
              <a:t> is any device that can receive and transmit the networking resources on the network but has no interface with an IP address assigned to it. Nodes have a network interface that is used for their management.</a:t>
            </a:r>
          </a:p>
        </p:txBody>
      </p:sp>
      <p:pic>
        <p:nvPicPr>
          <p:cNvPr id="5" name="Picture 4"/>
          <p:cNvPicPr>
            <a:picLocks noChangeAspect="1"/>
          </p:cNvPicPr>
          <p:nvPr/>
        </p:nvPicPr>
        <p:blipFill rotWithShape="1">
          <a:blip r:embed="rId2"/>
          <a:srcRect l="34478" t="28210" r="31586" b="37937"/>
          <a:stretch/>
        </p:blipFill>
        <p:spPr>
          <a:xfrm>
            <a:off x="7600894" y="1872343"/>
            <a:ext cx="4541443" cy="3020117"/>
          </a:xfrm>
          <a:prstGeom prst="rect">
            <a:avLst/>
          </a:prstGeom>
        </p:spPr>
      </p:pic>
    </p:spTree>
    <p:extLst>
      <p:ext uri="{BB962C8B-B14F-4D97-AF65-F5344CB8AC3E}">
        <p14:creationId xmlns:p14="http://schemas.microsoft.com/office/powerpoint/2010/main" val="497485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IV – Architecture </a:t>
            </a:r>
            <a:endParaRPr lang="en-GB" dirty="0">
              <a:solidFill>
                <a:schemeClr val="accent1">
                  <a:lumMod val="50000"/>
                </a:schemeClr>
              </a:solidFill>
            </a:endParaRPr>
          </a:p>
        </p:txBody>
      </p:sp>
      <p:sp>
        <p:nvSpPr>
          <p:cNvPr id="3" name="Content Placeholder 2"/>
          <p:cNvSpPr>
            <a:spLocks noGrp="1"/>
          </p:cNvSpPr>
          <p:nvPr>
            <p:ph idx="1"/>
          </p:nvPr>
        </p:nvSpPr>
        <p:spPr>
          <a:xfrm>
            <a:off x="103011" y="1230087"/>
            <a:ext cx="8487746" cy="3917032"/>
          </a:xfrm>
        </p:spPr>
        <p:txBody>
          <a:bodyPr>
            <a:noAutofit/>
          </a:bodyPr>
          <a:lstStyle/>
          <a:p>
            <a:pPr algn="just">
              <a:buFont typeface="Wingdings" panose="05000000000000000000" pitchFamily="2" charset="2"/>
              <a:buChar char="Ø"/>
            </a:pPr>
            <a:r>
              <a:rPr lang="en-GB" sz="2000" b="1" dirty="0">
                <a:solidFill>
                  <a:srgbClr val="000000"/>
                </a:solidFill>
              </a:rPr>
              <a:t>Architecture:</a:t>
            </a:r>
          </a:p>
          <a:p>
            <a:pPr lvl="1" algn="just">
              <a:buFont typeface="Wingdings" panose="05000000000000000000" pitchFamily="2" charset="2"/>
              <a:buChar char="Ø"/>
            </a:pPr>
            <a:r>
              <a:rPr lang="en-GB" sz="1800" b="1" dirty="0">
                <a:solidFill>
                  <a:srgbClr val="000000"/>
                </a:solidFill>
              </a:rPr>
              <a:t>Peer to Peer (P2P)</a:t>
            </a:r>
          </a:p>
          <a:p>
            <a:pPr lvl="2" algn="just">
              <a:buFont typeface="Wingdings" panose="05000000000000000000" pitchFamily="2" charset="2"/>
              <a:buChar char="Ø"/>
            </a:pPr>
            <a:r>
              <a:rPr lang="en-GB" sz="1600" dirty="0">
                <a:solidFill>
                  <a:srgbClr val="000000"/>
                </a:solidFill>
              </a:rPr>
              <a:t>Peer-to-Peer (P2P) network architecture refers to a network model in which hosts or computers are equal in terms of capabilities and responsibilities. </a:t>
            </a:r>
          </a:p>
          <a:p>
            <a:pPr lvl="2" algn="just">
              <a:buFont typeface="Wingdings" panose="05000000000000000000" pitchFamily="2" charset="2"/>
              <a:buChar char="Ø"/>
            </a:pPr>
            <a:r>
              <a:rPr lang="en-GB" sz="1600" dirty="0">
                <a:solidFill>
                  <a:srgbClr val="000000"/>
                </a:solidFill>
              </a:rPr>
              <a:t>Depending on the circumstances, each host may be a client or server depending on whether it requests or provides services in that network.</a:t>
            </a:r>
          </a:p>
          <a:p>
            <a:pPr lvl="2" algn="just">
              <a:buFont typeface="Wingdings" panose="05000000000000000000" pitchFamily="2" charset="2"/>
              <a:buChar char="Ø"/>
            </a:pPr>
            <a:endParaRPr lang="en-GB" sz="1400" b="1" dirty="0">
              <a:solidFill>
                <a:srgbClr val="000000"/>
              </a:solidFill>
            </a:endParaRPr>
          </a:p>
          <a:p>
            <a:pPr lvl="1" algn="just">
              <a:buFont typeface="Wingdings" panose="05000000000000000000" pitchFamily="2" charset="2"/>
              <a:buChar char="Ø"/>
            </a:pPr>
            <a:r>
              <a:rPr lang="en-GB" sz="1800" b="1" dirty="0">
                <a:solidFill>
                  <a:srgbClr val="000000"/>
                </a:solidFill>
              </a:rPr>
              <a:t>Client/ Server</a:t>
            </a:r>
            <a:endParaRPr lang="en-GB" sz="1800" dirty="0">
              <a:solidFill>
                <a:srgbClr val="000000"/>
              </a:solidFill>
            </a:endParaRPr>
          </a:p>
          <a:p>
            <a:pPr lvl="2" algn="just">
              <a:buFont typeface="Wingdings" panose="05000000000000000000" pitchFamily="2" charset="2"/>
              <a:buChar char="Ø"/>
            </a:pPr>
            <a:r>
              <a:rPr lang="en-GB" sz="1600" dirty="0">
                <a:solidFill>
                  <a:srgbClr val="000000"/>
                </a:solidFill>
              </a:rPr>
              <a:t>A client/server, often known as a domain-based network, is a computer network in which hosts have a predefined role. </a:t>
            </a:r>
          </a:p>
          <a:p>
            <a:pPr lvl="2" algn="just">
              <a:buFont typeface="Wingdings" panose="05000000000000000000" pitchFamily="2" charset="2"/>
              <a:buChar char="Ø"/>
            </a:pPr>
            <a:r>
              <a:rPr lang="en-GB" sz="1600" dirty="0">
                <a:solidFill>
                  <a:srgbClr val="000000"/>
                </a:solidFill>
              </a:rPr>
              <a:t>Hosts that request resources act as clients, whereas hosts that provide resources act as servers. </a:t>
            </a:r>
          </a:p>
          <a:p>
            <a:pPr lvl="2" algn="just">
              <a:buFont typeface="Wingdings" panose="05000000000000000000" pitchFamily="2" charset="2"/>
              <a:buChar char="Ø"/>
            </a:pPr>
            <a:r>
              <a:rPr lang="en-GB" sz="1600" dirty="0">
                <a:solidFill>
                  <a:srgbClr val="000000"/>
                </a:solidFill>
              </a:rPr>
              <a:t>In general, the client/server network architecture is a network with dedicated servers. </a:t>
            </a:r>
          </a:p>
          <a:p>
            <a:pPr lvl="2" algn="just">
              <a:buFont typeface="Wingdings" panose="05000000000000000000" pitchFamily="2" charset="2"/>
              <a:buChar char="Ø"/>
            </a:pPr>
            <a:r>
              <a:rPr lang="en-GB" sz="1600" dirty="0">
                <a:solidFill>
                  <a:srgbClr val="000000"/>
                </a:solidFill>
              </a:rPr>
              <a:t>Usually, LANs, MANs, and WANs represent the best examples of client/server computer networks.</a:t>
            </a:r>
          </a:p>
        </p:txBody>
      </p:sp>
      <p:pic>
        <p:nvPicPr>
          <p:cNvPr id="4" name="Picture 3"/>
          <p:cNvPicPr>
            <a:picLocks noChangeAspect="1"/>
          </p:cNvPicPr>
          <p:nvPr/>
        </p:nvPicPr>
        <p:blipFill rotWithShape="1">
          <a:blip r:embed="rId2"/>
          <a:srcRect l="39165" t="16168" r="35740" b="62021"/>
          <a:stretch/>
        </p:blipFill>
        <p:spPr>
          <a:xfrm>
            <a:off x="8590757" y="2569029"/>
            <a:ext cx="3456864" cy="2002970"/>
          </a:xfrm>
          <a:prstGeom prst="rect">
            <a:avLst/>
          </a:prstGeom>
        </p:spPr>
      </p:pic>
    </p:spTree>
    <p:extLst>
      <p:ext uri="{BB962C8B-B14F-4D97-AF65-F5344CB8AC3E}">
        <p14:creationId xmlns:p14="http://schemas.microsoft.com/office/powerpoint/2010/main" val="3134637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9350" y="278302"/>
            <a:ext cx="8650014" cy="843498"/>
          </a:xfrm>
        </p:spPr>
        <p:txBody>
          <a:bodyPr>
            <a:noAutofit/>
          </a:bodyPr>
          <a:lstStyle/>
          <a:p>
            <a:pPr algn="ctr"/>
            <a:r>
              <a:rPr lang="en-US" dirty="0">
                <a:solidFill>
                  <a:schemeClr val="accent1">
                    <a:lumMod val="50000"/>
                  </a:schemeClr>
                </a:solidFill>
              </a:rPr>
              <a:t>V – IP Addressing </a:t>
            </a:r>
            <a:r>
              <a:rPr lang="en-US" sz="2800" i="1" dirty="0">
                <a:solidFill>
                  <a:schemeClr val="accent1">
                    <a:lumMod val="50000"/>
                  </a:schemeClr>
                </a:solidFill>
              </a:rPr>
              <a:t>– from the history</a:t>
            </a:r>
            <a:endParaRPr lang="en-GB" sz="2800" i="1" dirty="0">
              <a:solidFill>
                <a:schemeClr val="accent1">
                  <a:lumMod val="50000"/>
                </a:schemeClr>
              </a:solidFill>
            </a:endParaRPr>
          </a:p>
        </p:txBody>
      </p:sp>
      <p:sp>
        <p:nvSpPr>
          <p:cNvPr id="3" name="Content Placeholder 2"/>
          <p:cNvSpPr>
            <a:spLocks noGrp="1"/>
          </p:cNvSpPr>
          <p:nvPr>
            <p:ph idx="1"/>
          </p:nvPr>
        </p:nvSpPr>
        <p:spPr>
          <a:xfrm>
            <a:off x="358981" y="2074026"/>
            <a:ext cx="5644190" cy="2189070"/>
          </a:xfrm>
        </p:spPr>
        <p:txBody>
          <a:bodyPr>
            <a:noAutofit/>
          </a:bodyPr>
          <a:lstStyle/>
          <a:p>
            <a:r>
              <a:rPr lang="en-GB" altLang="en-US" sz="1600" dirty="0"/>
              <a:t>Circuit Switched Design</a:t>
            </a:r>
          </a:p>
          <a:p>
            <a:pPr lvl="1">
              <a:buFont typeface="Arial" panose="020B0604020202020204" pitchFamily="34" charset="0"/>
              <a:buChar char="•"/>
            </a:pPr>
            <a:r>
              <a:rPr lang="en-US" altLang="en-US" sz="1600" dirty="0"/>
              <a:t>Point to Point (Wired Phones)</a:t>
            </a:r>
          </a:p>
          <a:p>
            <a:pPr lvl="1">
              <a:buFont typeface="Arial" panose="020B0604020202020204" pitchFamily="34" charset="0"/>
              <a:buChar char="•"/>
            </a:pPr>
            <a:r>
              <a:rPr lang="en-US" altLang="en-US" sz="1600" dirty="0"/>
              <a:t>Dedicated Connection between two stations (Dedicated Links/ Leased Lines)</a:t>
            </a:r>
          </a:p>
          <a:p>
            <a:pPr lvl="1">
              <a:buFont typeface="Arial" panose="020B0604020202020204" pitchFamily="34" charset="0"/>
              <a:buChar char="•"/>
            </a:pPr>
            <a:r>
              <a:rPr lang="en-US" altLang="en-US" sz="1600" dirty="0"/>
              <a:t>(Fixed One or As on Need Basis)</a:t>
            </a:r>
          </a:p>
          <a:p>
            <a:pPr lvl="1">
              <a:buFont typeface="Arial" panose="020B0604020202020204" pitchFamily="34" charset="0"/>
              <a:buChar char="•"/>
            </a:pPr>
            <a:r>
              <a:rPr lang="en-US" altLang="en-US" sz="1600" dirty="0"/>
              <a:t>Sends and receives whole data through this circuit</a:t>
            </a:r>
          </a:p>
          <a:p>
            <a:pPr lvl="1">
              <a:buFont typeface="Arial" panose="020B0604020202020204" pitchFamily="34" charset="0"/>
              <a:buChar char="•"/>
            </a:pPr>
            <a:r>
              <a:rPr lang="en-US" altLang="en-US" sz="1600" dirty="0"/>
              <a:t>PSTN (Public Switch Telephone Network) </a:t>
            </a:r>
          </a:p>
          <a:p>
            <a:pPr lvl="2"/>
            <a:r>
              <a:rPr lang="en-US" altLang="en-US" sz="1600" dirty="0"/>
              <a:t>Analog/ Digital Lines phones</a:t>
            </a:r>
          </a:p>
        </p:txBody>
      </p:sp>
      <p:pic>
        <p:nvPicPr>
          <p:cNvPr id="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1721" t="29178" r="14176" b="4344"/>
          <a:stretch/>
        </p:blipFill>
        <p:spPr bwMode="auto">
          <a:xfrm>
            <a:off x="73413" y="73713"/>
            <a:ext cx="2717785" cy="15999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7"/>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6940" t="31262" r="20990" b="14950"/>
          <a:stretch/>
        </p:blipFill>
        <p:spPr bwMode="auto">
          <a:xfrm>
            <a:off x="9418274" y="73713"/>
            <a:ext cx="2717784" cy="1599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8" name="Group 7"/>
          <p:cNvGrpSpPr/>
          <p:nvPr/>
        </p:nvGrpSpPr>
        <p:grpSpPr>
          <a:xfrm>
            <a:off x="465937" y="4524518"/>
            <a:ext cx="11356840" cy="1134540"/>
            <a:chOff x="1" y="1549237"/>
            <a:chExt cx="11356840" cy="1134540"/>
          </a:xfrm>
        </p:grpSpPr>
        <p:pic>
          <p:nvPicPr>
            <p:cNvPr id="9"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5769" t="14216" r="21310" b="36920"/>
            <a:stretch/>
          </p:blipFill>
          <p:spPr bwMode="auto">
            <a:xfrm>
              <a:off x="1" y="1549238"/>
              <a:ext cx="2154596" cy="1118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3"/>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5956" t="14785" r="20909" b="40329"/>
            <a:stretch/>
          </p:blipFill>
          <p:spPr bwMode="auto">
            <a:xfrm>
              <a:off x="2300562" y="1549238"/>
              <a:ext cx="2154596" cy="1118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5663" t="14785" r="20777" b="39193"/>
            <a:stretch/>
          </p:blipFill>
          <p:spPr bwMode="auto">
            <a:xfrm>
              <a:off x="4601123" y="1549238"/>
              <a:ext cx="2154597" cy="1118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5876" t="14027" r="20457" b="35973"/>
            <a:stretch/>
          </p:blipFill>
          <p:spPr bwMode="auto">
            <a:xfrm>
              <a:off x="6901684" y="1555179"/>
              <a:ext cx="2154597" cy="11285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2"/>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26088" t="14406" r="20671" b="49041"/>
            <a:stretch/>
          </p:blipFill>
          <p:spPr bwMode="auto">
            <a:xfrm>
              <a:off x="9202245" y="1549237"/>
              <a:ext cx="2154596" cy="11184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4" name="Rectangle 3"/>
          <p:cNvSpPr/>
          <p:nvPr/>
        </p:nvSpPr>
        <p:spPr>
          <a:xfrm>
            <a:off x="5956220" y="1656843"/>
            <a:ext cx="6096000" cy="2062103"/>
          </a:xfrm>
          <a:prstGeom prst="rect">
            <a:avLst/>
          </a:prstGeom>
        </p:spPr>
        <p:txBody>
          <a:bodyPr>
            <a:spAutoFit/>
          </a:bodyPr>
          <a:lstStyle/>
          <a:p>
            <a:pPr marL="285750" indent="-285750" algn="just">
              <a:buFont typeface="Arial" panose="020B0604020202020204" pitchFamily="34" charset="0"/>
              <a:buChar char="•"/>
            </a:pPr>
            <a:r>
              <a:rPr lang="en-GB" altLang="en-US" sz="1600" dirty="0"/>
              <a:t>Packet Switched Design</a:t>
            </a:r>
            <a:endParaRPr lang="en-GB" altLang="en-US" sz="1600" i="1" dirty="0"/>
          </a:p>
          <a:p>
            <a:pPr marL="742950" lvl="1" indent="-285750">
              <a:buFont typeface="Arial" panose="020B0604020202020204" pitchFamily="34" charset="0"/>
              <a:buChar char="•"/>
            </a:pPr>
            <a:r>
              <a:rPr lang="en-US" altLang="en-US" sz="1600" dirty="0"/>
              <a:t>Data is split into small packets</a:t>
            </a:r>
          </a:p>
          <a:p>
            <a:pPr marL="742950" lvl="1" indent="-285750">
              <a:buFont typeface="Arial" panose="020B0604020202020204" pitchFamily="34" charset="0"/>
              <a:buChar char="•"/>
            </a:pPr>
            <a:r>
              <a:rPr lang="en-US" altLang="en-US" sz="1600" dirty="0"/>
              <a:t>Packets are transmitted into the networks</a:t>
            </a:r>
          </a:p>
          <a:p>
            <a:pPr marL="742950" lvl="1" indent="-285750">
              <a:buFont typeface="Arial" panose="020B0604020202020204" pitchFamily="34" charset="0"/>
              <a:buChar char="•"/>
            </a:pPr>
            <a:r>
              <a:rPr lang="en-US" altLang="en-US" sz="1600" dirty="0"/>
              <a:t>Packets travel to destination</a:t>
            </a:r>
          </a:p>
          <a:p>
            <a:pPr marL="742950" lvl="1" indent="-285750">
              <a:buFont typeface="Arial" panose="020B0604020202020204" pitchFamily="34" charset="0"/>
              <a:buChar char="•"/>
            </a:pPr>
            <a:r>
              <a:rPr lang="en-US" altLang="en-US" sz="1600" dirty="0"/>
              <a:t>Received packets are rearranged/ assembled as whole data</a:t>
            </a:r>
          </a:p>
          <a:p>
            <a:pPr marL="742950" lvl="1" indent="-285750">
              <a:buFont typeface="Arial" panose="020B0604020202020204" pitchFamily="34" charset="0"/>
              <a:buChar char="•"/>
            </a:pPr>
            <a:r>
              <a:rPr lang="en-US" altLang="en-US" sz="1600" dirty="0"/>
              <a:t>Labeled Envelopes (Frames, Cells (Cell Switched uses ATM), Packets )</a:t>
            </a:r>
          </a:p>
          <a:p>
            <a:pPr marL="742950" lvl="1" indent="-285750">
              <a:buFont typeface="Arial" panose="020B0604020202020204" pitchFamily="34" charset="0"/>
              <a:buChar char="•"/>
            </a:pPr>
            <a:r>
              <a:rPr lang="en-US" altLang="en-US" sz="1600" dirty="0"/>
              <a:t>FRAME RELAY (Cables/ DSL) </a:t>
            </a:r>
          </a:p>
        </p:txBody>
      </p:sp>
    </p:spTree>
    <p:extLst>
      <p:ext uri="{BB962C8B-B14F-4D97-AF65-F5344CB8AC3E}">
        <p14:creationId xmlns:p14="http://schemas.microsoft.com/office/powerpoint/2010/main" val="3823554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a:t>
            </a:r>
            <a:r>
              <a:rPr lang="en-US" sz="2800" i="1" dirty="0">
                <a:solidFill>
                  <a:schemeClr val="accent1">
                    <a:lumMod val="50000"/>
                  </a:schemeClr>
                </a:solidFill>
              </a:rPr>
              <a:t>– from the history</a:t>
            </a:r>
            <a:endParaRPr lang="en-GB" sz="2800" i="1" dirty="0">
              <a:solidFill>
                <a:schemeClr val="accent1">
                  <a:lumMod val="50000"/>
                </a:schemeClr>
              </a:solidFill>
            </a:endParaRPr>
          </a:p>
        </p:txBody>
      </p:sp>
      <p:sp>
        <p:nvSpPr>
          <p:cNvPr id="13" name="Rectangle 12"/>
          <p:cNvSpPr/>
          <p:nvPr/>
        </p:nvSpPr>
        <p:spPr>
          <a:xfrm>
            <a:off x="322272" y="1412195"/>
            <a:ext cx="11500861" cy="3046988"/>
          </a:xfrm>
          <a:prstGeom prst="rect">
            <a:avLst/>
          </a:prstGeom>
        </p:spPr>
        <p:txBody>
          <a:bodyPr wrap="square">
            <a:spAutoFit/>
          </a:bodyPr>
          <a:lstStyle/>
          <a:p>
            <a:r>
              <a:rPr lang="en-US" altLang="en-US" sz="1600" dirty="0">
                <a:solidFill>
                  <a:schemeClr val="accent6">
                    <a:lumMod val="75000"/>
                  </a:schemeClr>
                </a:solidFill>
              </a:rPr>
              <a:t>Circuit Switched WAN</a:t>
            </a:r>
          </a:p>
          <a:p>
            <a:endParaRPr lang="en-US" altLang="en-US" sz="1600" dirty="0">
              <a:solidFill>
                <a:schemeClr val="accent6">
                  <a:lumMod val="75000"/>
                </a:schemeClr>
              </a:solidFill>
            </a:endParaRPr>
          </a:p>
          <a:p>
            <a:r>
              <a:rPr lang="en-US" altLang="en-US" sz="1600" dirty="0">
                <a:solidFill>
                  <a:schemeClr val="accent6">
                    <a:lumMod val="75000"/>
                  </a:schemeClr>
                </a:solidFill>
              </a:rPr>
              <a:t>POTS (Plain Old Telephone Service)</a:t>
            </a:r>
          </a:p>
          <a:p>
            <a:endParaRPr lang="en-US" altLang="en-US" sz="1600" dirty="0">
              <a:solidFill>
                <a:schemeClr val="accent6">
                  <a:lumMod val="75000"/>
                </a:schemeClr>
              </a:solidFill>
            </a:endParaRPr>
          </a:p>
          <a:p>
            <a:r>
              <a:rPr lang="en-US" altLang="en-US" sz="1600" dirty="0">
                <a:solidFill>
                  <a:schemeClr val="accent6">
                    <a:lumMod val="75000"/>
                  </a:schemeClr>
                </a:solidFill>
              </a:rPr>
              <a:t>PSTN - Public Switched Telephone Network </a:t>
            </a:r>
          </a:p>
          <a:p>
            <a:pPr marL="521436" lvl="1" indent="0">
              <a:buNone/>
            </a:pPr>
            <a:r>
              <a:rPr lang="en-US" altLang="en-US" sz="1600" dirty="0">
                <a:solidFill>
                  <a:schemeClr val="accent6">
                    <a:lumMod val="75000"/>
                  </a:schemeClr>
                </a:solidFill>
              </a:rPr>
              <a:t>(+) [Simple – Readily Available – Low Cost] </a:t>
            </a:r>
          </a:p>
          <a:p>
            <a:pPr marL="521436" lvl="1" indent="0">
              <a:buNone/>
            </a:pPr>
            <a:r>
              <a:rPr lang="en-US" altLang="en-US" sz="1600" dirty="0">
                <a:solidFill>
                  <a:schemeClr val="accent6">
                    <a:lumMod val="75000"/>
                  </a:schemeClr>
                </a:solidFill>
              </a:rPr>
              <a:t>(-) [Low Data Rates]</a:t>
            </a:r>
          </a:p>
          <a:p>
            <a:endParaRPr lang="en-US" altLang="en-US" sz="1600" dirty="0">
              <a:solidFill>
                <a:schemeClr val="accent6">
                  <a:lumMod val="75000"/>
                </a:schemeClr>
              </a:solidFill>
            </a:endParaRPr>
          </a:p>
          <a:p>
            <a:r>
              <a:rPr lang="en-US" altLang="en-US" sz="1600" dirty="0">
                <a:solidFill>
                  <a:schemeClr val="accent4">
                    <a:lumMod val="75000"/>
                  </a:schemeClr>
                </a:solidFill>
              </a:rPr>
              <a:t>ISDN BRI </a:t>
            </a:r>
          </a:p>
          <a:p>
            <a:r>
              <a:rPr lang="en-US" altLang="en-US" sz="1600" dirty="0">
                <a:solidFill>
                  <a:schemeClr val="accent4">
                    <a:lumMod val="75000"/>
                  </a:schemeClr>
                </a:solidFill>
              </a:rPr>
              <a:t>	Integrated Services for Digital Network Basic Rate Interface</a:t>
            </a:r>
          </a:p>
          <a:p>
            <a:r>
              <a:rPr lang="en-US" altLang="en-US" sz="1600" dirty="0">
                <a:solidFill>
                  <a:schemeClr val="accent4">
                    <a:lumMod val="75000"/>
                  </a:schemeClr>
                </a:solidFill>
              </a:rPr>
              <a:t>ISDN PRI</a:t>
            </a:r>
          </a:p>
          <a:p>
            <a:r>
              <a:rPr lang="en-US" altLang="en-US" sz="1600" dirty="0">
                <a:solidFill>
                  <a:schemeClr val="accent4">
                    <a:lumMod val="75000"/>
                  </a:schemeClr>
                </a:solidFill>
              </a:rPr>
              <a:t>	Integrated Services for Digital Network Primary Rate Interface</a:t>
            </a:r>
          </a:p>
        </p:txBody>
      </p:sp>
      <p:pic>
        <p:nvPicPr>
          <p:cNvPr id="14" name="Picture 2" descr="C:\Users\nitheesh.murugan\Desktop\downlo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8054" y="1358701"/>
            <a:ext cx="5552407" cy="4234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6182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a:t>
            </a:r>
            <a:r>
              <a:rPr lang="en-US" sz="2800" i="1" dirty="0">
                <a:solidFill>
                  <a:schemeClr val="accent1">
                    <a:lumMod val="50000"/>
                  </a:schemeClr>
                </a:solidFill>
              </a:rPr>
              <a:t>– from the history</a:t>
            </a:r>
            <a:endParaRPr lang="en-GB" sz="2800" i="1" dirty="0">
              <a:solidFill>
                <a:schemeClr val="accent1">
                  <a:lumMod val="50000"/>
                </a:schemeClr>
              </a:solidFill>
            </a:endParaRPr>
          </a:p>
        </p:txBody>
      </p:sp>
      <p:sp>
        <p:nvSpPr>
          <p:cNvPr id="3" name="Content Placeholder 2"/>
          <p:cNvSpPr>
            <a:spLocks noGrp="1"/>
          </p:cNvSpPr>
          <p:nvPr>
            <p:ph idx="1"/>
          </p:nvPr>
        </p:nvSpPr>
        <p:spPr>
          <a:xfrm>
            <a:off x="609600" y="1600201"/>
            <a:ext cx="7168244" cy="3917032"/>
          </a:xfrm>
        </p:spPr>
        <p:txBody>
          <a:bodyPr>
            <a:noAutofit/>
          </a:bodyPr>
          <a:lstStyle/>
          <a:p>
            <a:pPr algn="just"/>
            <a:r>
              <a:rPr lang="en-GB" altLang="en-US" sz="1600" dirty="0"/>
              <a:t>Instead of making a physical connection for the duration of communication, why not have a permanent connection between all objects, and send information where it needs to go?</a:t>
            </a:r>
          </a:p>
          <a:p>
            <a:pPr lvl="1" algn="just"/>
            <a:r>
              <a:rPr lang="en-GB" altLang="en-US" sz="1600" dirty="0"/>
              <a:t>This was the idea which informed the development of current telephony and data networks.</a:t>
            </a:r>
          </a:p>
          <a:p>
            <a:pPr lvl="1" algn="just"/>
            <a:r>
              <a:rPr lang="en-GB" altLang="en-US" sz="1600" dirty="0"/>
              <a:t>The US designed this during the Cold War – why?</a:t>
            </a:r>
          </a:p>
          <a:p>
            <a:pPr lvl="1" algn="just"/>
            <a:r>
              <a:rPr lang="en-GB" altLang="en-US" sz="1600" dirty="0"/>
              <a:t>Packet switched networks</a:t>
            </a:r>
          </a:p>
          <a:p>
            <a:pPr lvl="1" algn="just"/>
            <a:endParaRPr lang="en-GB" altLang="en-US" sz="1600" dirty="0"/>
          </a:p>
          <a:p>
            <a:pPr algn="just"/>
            <a:r>
              <a:rPr lang="en-GB" altLang="en-US" sz="1600" dirty="0"/>
              <a:t>This means that every device needs an address.  There are a few formats for this, but the only one you really need to know about in the modern era is an Internet Protocol (IP) address.</a:t>
            </a:r>
          </a:p>
        </p:txBody>
      </p:sp>
      <p:pic>
        <p:nvPicPr>
          <p:cNvPr id="5" name="Picture 9"/>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78075" y="1747157"/>
            <a:ext cx="3845840" cy="2443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5677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 Using Number Systems</a:t>
            </a:r>
            <a:endParaRPr lang="en-GB" dirty="0">
              <a:solidFill>
                <a:schemeClr val="accent1">
                  <a:lumMod val="50000"/>
                </a:schemeClr>
              </a:solidFill>
            </a:endParaRPr>
          </a:p>
        </p:txBody>
      </p:sp>
      <p:sp>
        <p:nvSpPr>
          <p:cNvPr id="3" name="Content Placeholder 2"/>
          <p:cNvSpPr>
            <a:spLocks noGrp="1"/>
          </p:cNvSpPr>
          <p:nvPr>
            <p:ph idx="1"/>
          </p:nvPr>
        </p:nvSpPr>
        <p:spPr>
          <a:xfrm>
            <a:off x="609599" y="1600201"/>
            <a:ext cx="11050353" cy="3917032"/>
          </a:xfrm>
        </p:spPr>
        <p:txBody>
          <a:bodyPr>
            <a:noAutofit/>
          </a:bodyPr>
          <a:lstStyle/>
          <a:p>
            <a:pPr marL="180975" indent="-180975" algn="just">
              <a:buFont typeface="Wingdings" panose="05000000000000000000" pitchFamily="2" charset="2"/>
              <a:buChar char="Ø"/>
            </a:pPr>
            <a:r>
              <a:rPr lang="en-GB" sz="1600" dirty="0">
                <a:ea typeface="Arial Unicode MS" pitchFamily="34" charset="-128"/>
              </a:rPr>
              <a:t>An Internet Protocol address, popularly known as an IP address, is a logical element comprised of numbers that is assigned to host's network interface in order to identify it in a computer network.</a:t>
            </a:r>
          </a:p>
          <a:p>
            <a:pPr marL="180975" lvl="1" indent="-180975" algn="just">
              <a:buFont typeface="Wingdings" panose="05000000000000000000" pitchFamily="2" charset="2"/>
              <a:buChar char="Ø"/>
              <a:tabLst>
                <a:tab pos="87313" algn="l"/>
              </a:tabLst>
            </a:pPr>
            <a:endParaRPr lang="en-GB" altLang="en-US" sz="1600" dirty="0">
              <a:ea typeface="Arial Unicode MS" pitchFamily="34" charset="-128"/>
            </a:endParaRPr>
          </a:p>
          <a:p>
            <a:pPr marL="180975" lvl="1" indent="-180975" algn="just">
              <a:buFont typeface="Wingdings" panose="05000000000000000000" pitchFamily="2" charset="2"/>
              <a:buChar char="Ø"/>
              <a:tabLst>
                <a:tab pos="87313" algn="l"/>
              </a:tabLst>
            </a:pPr>
            <a:r>
              <a:rPr lang="en-GB" altLang="en-US" sz="1600" dirty="0">
                <a:ea typeface="Arial Unicode MS" pitchFamily="34" charset="-128"/>
              </a:rPr>
              <a:t>Network address helps the router identify a path within the whole network (e.g. the Internet). This number is assigned by the American Registry for Internet Numbers (ARIN) (or an ISP).</a:t>
            </a:r>
          </a:p>
          <a:p>
            <a:pPr marL="180975" lvl="1" indent="-180975" algn="just">
              <a:buFont typeface="Wingdings" panose="05000000000000000000" pitchFamily="2" charset="2"/>
              <a:buChar char="Ø"/>
              <a:tabLst>
                <a:tab pos="87313" algn="l"/>
              </a:tabLst>
            </a:pPr>
            <a:endParaRPr lang="en-GB" altLang="en-US" sz="1600" dirty="0">
              <a:ea typeface="Arial Unicode MS" pitchFamily="34" charset="-128"/>
            </a:endParaRPr>
          </a:p>
          <a:p>
            <a:pPr marL="180975" lvl="1" indent="-180975" algn="just">
              <a:buFont typeface="Wingdings" panose="05000000000000000000" pitchFamily="2" charset="2"/>
              <a:buChar char="Ø"/>
              <a:tabLst>
                <a:tab pos="87313" algn="l"/>
              </a:tabLst>
            </a:pPr>
            <a:r>
              <a:rPr lang="en-GB" altLang="en-US" sz="1600" dirty="0">
                <a:ea typeface="Arial Unicode MS" pitchFamily="34" charset="-128"/>
              </a:rPr>
              <a:t>Host address is assigned by the network administrator according to some internetworking address plan. Host addresses can be assigned dynamically.</a:t>
            </a:r>
          </a:p>
          <a:p>
            <a:pPr marL="180975" lvl="1" indent="-180975" algn="just">
              <a:buFont typeface="Wingdings" panose="05000000000000000000" pitchFamily="2" charset="2"/>
              <a:buChar char="Ø"/>
              <a:tabLst>
                <a:tab pos="87313" algn="l"/>
              </a:tabLst>
            </a:pPr>
            <a:endParaRPr lang="en-GB" altLang="en-US" sz="1600" dirty="0">
              <a:ea typeface="Arial Unicode MS" pitchFamily="34" charset="-128"/>
            </a:endParaRPr>
          </a:p>
          <a:p>
            <a:pPr marL="180975" lvl="1" indent="-180975" algn="just">
              <a:buFont typeface="Wingdings" panose="05000000000000000000" pitchFamily="2" charset="2"/>
              <a:buChar char="Ø"/>
              <a:tabLst>
                <a:tab pos="87313" algn="l"/>
              </a:tabLst>
            </a:pPr>
            <a:r>
              <a:rPr lang="en-GB" altLang="en-US" sz="1600" dirty="0">
                <a:ea typeface="Arial Unicode MS" pitchFamily="34" charset="-128"/>
              </a:rPr>
              <a:t>All hosts on the same network will have the same network number but each host is uniquely identified by its own host number.</a:t>
            </a:r>
          </a:p>
        </p:txBody>
      </p:sp>
      <p:pic>
        <p:nvPicPr>
          <p:cNvPr id="4" name="Picture 2" descr="C:\Botho\Botho\NH1\Class Room Teaching and Planning\images\number syste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5642" y="4411241"/>
            <a:ext cx="3704091" cy="12283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B02C39C3-1B89-41EA-828D-DA77348A5746}"/>
              </a:ext>
            </a:extLst>
          </p:cNvPr>
          <p:cNvPicPr>
            <a:picLocks noChangeAspect="1"/>
          </p:cNvPicPr>
          <p:nvPr/>
        </p:nvPicPr>
        <p:blipFill>
          <a:blip r:embed="rId3"/>
          <a:stretch>
            <a:fillRect/>
          </a:stretch>
        </p:blipFill>
        <p:spPr>
          <a:xfrm>
            <a:off x="396764" y="4580949"/>
            <a:ext cx="1857204" cy="956075"/>
          </a:xfrm>
          <a:prstGeom prst="rect">
            <a:avLst/>
          </a:prstGeom>
        </p:spPr>
      </p:pic>
    </p:spTree>
    <p:extLst>
      <p:ext uri="{BB962C8B-B14F-4D97-AF65-F5344CB8AC3E}">
        <p14:creationId xmlns:p14="http://schemas.microsoft.com/office/powerpoint/2010/main" val="4217482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a:t>
            </a:r>
            <a:endParaRPr lang="en-GB" dirty="0">
              <a:solidFill>
                <a:schemeClr val="accent1">
                  <a:lumMod val="50000"/>
                </a:schemeClr>
              </a:solidFill>
            </a:endParaRPr>
          </a:p>
        </p:txBody>
      </p:sp>
      <p:sp>
        <p:nvSpPr>
          <p:cNvPr id="3" name="Content Placeholder 2"/>
          <p:cNvSpPr>
            <a:spLocks noGrp="1"/>
          </p:cNvSpPr>
          <p:nvPr>
            <p:ph idx="1"/>
          </p:nvPr>
        </p:nvSpPr>
        <p:spPr>
          <a:xfrm>
            <a:off x="394103" y="1250749"/>
            <a:ext cx="11050353" cy="3917032"/>
          </a:xfrm>
        </p:spPr>
        <p:txBody>
          <a:bodyPr>
            <a:noAutofit/>
          </a:bodyPr>
          <a:lstStyle/>
          <a:p>
            <a:pPr marL="285750" lvl="1" algn="just">
              <a:buFont typeface="Wingdings" panose="05000000000000000000" pitchFamily="2" charset="2"/>
              <a:buChar char="Ø"/>
              <a:tabLst>
                <a:tab pos="87313" algn="l"/>
              </a:tabLst>
            </a:pPr>
            <a:r>
              <a:rPr lang="en-US" sz="1600" dirty="0"/>
              <a:t>Is a logical network address that identifies a particular host. It is associated with a network interface card and It is unique on the network for communications</a:t>
            </a:r>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r>
              <a:rPr lang="en-US" sz="1600" dirty="0"/>
              <a:t>32 Bit | Dotted Decimal Notation (DDN) | </a:t>
            </a:r>
          </a:p>
          <a:p>
            <a:pPr marL="285750" lvl="1" algn="just">
              <a:buFont typeface="Wingdings" panose="05000000000000000000" pitchFamily="2" charset="2"/>
              <a:buChar char="Ø"/>
              <a:tabLst>
                <a:tab pos="87313" algn="l"/>
              </a:tabLst>
            </a:pPr>
            <a:r>
              <a:rPr lang="en-US" sz="1600" dirty="0"/>
              <a:t>8 Bit Each (Decimal Octets) | 0 to 255 (4 Octets)</a:t>
            </a:r>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r>
              <a:rPr lang="en-US" sz="1600" b="1" dirty="0"/>
              <a:t>Public and Private Addresses</a:t>
            </a:r>
          </a:p>
          <a:p>
            <a:pPr marL="685800" lvl="2" algn="just">
              <a:buFont typeface="Courier New" panose="02070309020205020404" pitchFamily="49" charset="0"/>
              <a:buChar char="o"/>
              <a:tabLst>
                <a:tab pos="87313" algn="l"/>
              </a:tabLst>
            </a:pPr>
            <a:r>
              <a:rPr lang="en-US" sz="1600" dirty="0"/>
              <a:t>The Public addresses are used in the Internet</a:t>
            </a:r>
          </a:p>
          <a:p>
            <a:pPr marL="685800" lvl="2" algn="just">
              <a:buFont typeface="Courier New" panose="02070309020205020404" pitchFamily="49" charset="0"/>
              <a:buChar char="o"/>
              <a:tabLst>
                <a:tab pos="87313" algn="l"/>
              </a:tabLst>
            </a:pPr>
            <a:r>
              <a:rPr lang="en-US" sz="1600" dirty="0"/>
              <a:t>The Private Addresses are used only within Lan’s</a:t>
            </a:r>
          </a:p>
          <a:p>
            <a:pPr marL="685800" lvl="2" algn="just">
              <a:buFont typeface="Courier New" panose="02070309020205020404" pitchFamily="49" charset="0"/>
              <a:buChar char="o"/>
              <a:tabLst>
                <a:tab pos="87313" algn="l"/>
              </a:tabLst>
            </a:pPr>
            <a:r>
              <a:rPr lang="en-US" sz="1600" dirty="0"/>
              <a:t>The Private Addresses could not be routed in Internet</a:t>
            </a:r>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r>
              <a:rPr lang="en-US" sz="1600" b="1" dirty="0"/>
              <a:t>Unicast  	</a:t>
            </a:r>
            <a:r>
              <a:rPr lang="en-US" sz="1600" dirty="0"/>
              <a:t>The Packets are sent to only one device</a:t>
            </a:r>
          </a:p>
          <a:p>
            <a:pPr marL="285750" lvl="1" algn="just">
              <a:buFont typeface="Wingdings" panose="05000000000000000000" pitchFamily="2" charset="2"/>
              <a:buChar char="Ø"/>
              <a:tabLst>
                <a:tab pos="87313" algn="l"/>
              </a:tabLst>
            </a:pPr>
            <a:r>
              <a:rPr lang="en-US" sz="1600" b="1" dirty="0"/>
              <a:t>Multicast 	</a:t>
            </a:r>
            <a:r>
              <a:rPr lang="en-US" sz="1600" dirty="0"/>
              <a:t>The Packets are sent to many devices</a:t>
            </a:r>
            <a:endParaRPr lang="en-US" sz="1200" dirty="0"/>
          </a:p>
          <a:p>
            <a:pPr marL="285750" lvl="1" algn="just">
              <a:buFont typeface="Wingdings" panose="05000000000000000000" pitchFamily="2" charset="2"/>
              <a:buChar char="Ø"/>
              <a:tabLst>
                <a:tab pos="87313" algn="l"/>
              </a:tabLst>
            </a:pPr>
            <a:r>
              <a:rPr lang="en-US" sz="1600" b="1" dirty="0"/>
              <a:t>Broadcast	</a:t>
            </a:r>
            <a:r>
              <a:rPr lang="en-US" sz="1600" dirty="0"/>
              <a:t>The Packets are sent to all devices in the Network</a:t>
            </a:r>
            <a:endParaRPr lang="en-US" sz="1200" dirty="0"/>
          </a:p>
          <a:p>
            <a:pPr marL="285750" lvl="1" algn="just">
              <a:buFont typeface="Wingdings" panose="05000000000000000000" pitchFamily="2" charset="2"/>
              <a:buChar char="Ø"/>
              <a:tabLst>
                <a:tab pos="87313" algn="l"/>
              </a:tabLst>
            </a:pPr>
            <a:endParaRPr lang="en-US" sz="1600" dirty="0"/>
          </a:p>
          <a:p>
            <a:pPr marL="285750" lvl="1" algn="just">
              <a:buFont typeface="Wingdings" panose="05000000000000000000" pitchFamily="2" charset="2"/>
              <a:buChar char="Ø"/>
              <a:tabLst>
                <a:tab pos="87313" algn="l"/>
              </a:tabLst>
            </a:pPr>
            <a:endParaRPr lang="en-US" sz="1600" dirty="0">
              <a:latin typeface="+mj-lt"/>
            </a:endParaRPr>
          </a:p>
          <a:p>
            <a:pPr marL="285750" lvl="1" algn="just">
              <a:buFont typeface="Wingdings" panose="05000000000000000000" pitchFamily="2" charset="2"/>
              <a:buChar char="Ø"/>
              <a:tabLst>
                <a:tab pos="87313" algn="l"/>
              </a:tabLst>
            </a:pPr>
            <a:endParaRPr lang="en-US" altLang="en-US" sz="1600" dirty="0">
              <a:latin typeface="+mj-lt"/>
              <a:ea typeface="Arial Unicode MS" pitchFamily="34" charset="-128"/>
            </a:endParaRPr>
          </a:p>
          <a:p>
            <a:pPr marL="285750" lvl="1" algn="just">
              <a:buFont typeface="Wingdings" panose="05000000000000000000" pitchFamily="2" charset="2"/>
              <a:buChar char="Ø"/>
              <a:tabLst>
                <a:tab pos="87313" algn="l"/>
              </a:tabLst>
            </a:pPr>
            <a:endParaRPr lang="en-US" sz="1600" dirty="0">
              <a:latin typeface="+mj-lt"/>
              <a:sym typeface="Wingdings" panose="05000000000000000000" pitchFamily="2" charset="2"/>
            </a:endParaRPr>
          </a:p>
          <a:p>
            <a:pPr algn="just">
              <a:buFont typeface="Wingdings" panose="05000000000000000000" pitchFamily="2" charset="2"/>
              <a:buChar char="Ø"/>
              <a:tabLst>
                <a:tab pos="87313" algn="l"/>
              </a:tabLst>
            </a:pPr>
            <a:endParaRPr lang="en-GB" sz="1600" dirty="0">
              <a:solidFill>
                <a:srgbClr val="000000"/>
              </a:solidFill>
              <a:latin typeface="+mj-lt"/>
            </a:endParaRPr>
          </a:p>
        </p:txBody>
      </p:sp>
      <p:pic>
        <p:nvPicPr>
          <p:cNvPr id="7" name="Picture 6"/>
          <p:cNvPicPr>
            <a:picLocks noChangeAspect="1"/>
          </p:cNvPicPr>
          <p:nvPr/>
        </p:nvPicPr>
        <p:blipFill>
          <a:blip r:embed="rId2"/>
          <a:stretch>
            <a:fillRect/>
          </a:stretch>
        </p:blipFill>
        <p:spPr>
          <a:xfrm>
            <a:off x="5567939" y="1783729"/>
            <a:ext cx="6534758" cy="981850"/>
          </a:xfrm>
          <a:prstGeom prst="rect">
            <a:avLst/>
          </a:prstGeom>
        </p:spPr>
      </p:pic>
      <p:pic>
        <p:nvPicPr>
          <p:cNvPr id="8" name="Picture 7"/>
          <p:cNvPicPr>
            <a:picLocks noChangeAspect="1"/>
          </p:cNvPicPr>
          <p:nvPr/>
        </p:nvPicPr>
        <p:blipFill>
          <a:blip r:embed="rId3"/>
          <a:stretch>
            <a:fillRect/>
          </a:stretch>
        </p:blipFill>
        <p:spPr>
          <a:xfrm>
            <a:off x="9041987" y="2894929"/>
            <a:ext cx="3060710" cy="975802"/>
          </a:xfrm>
          <a:prstGeom prst="rect">
            <a:avLst/>
          </a:prstGeom>
        </p:spPr>
      </p:pic>
      <p:pic>
        <p:nvPicPr>
          <p:cNvPr id="9" name="Picture 8"/>
          <p:cNvPicPr>
            <a:picLocks noChangeAspect="1"/>
          </p:cNvPicPr>
          <p:nvPr/>
        </p:nvPicPr>
        <p:blipFill>
          <a:blip r:embed="rId4"/>
          <a:stretch>
            <a:fillRect/>
          </a:stretch>
        </p:blipFill>
        <p:spPr>
          <a:xfrm>
            <a:off x="9041987" y="3941581"/>
            <a:ext cx="3060710" cy="775571"/>
          </a:xfrm>
          <a:prstGeom prst="rect">
            <a:avLst/>
          </a:prstGeom>
        </p:spPr>
      </p:pic>
      <p:pic>
        <p:nvPicPr>
          <p:cNvPr id="10" name="Picture 9"/>
          <p:cNvPicPr>
            <a:picLocks noChangeAspect="1"/>
          </p:cNvPicPr>
          <p:nvPr/>
        </p:nvPicPr>
        <p:blipFill>
          <a:blip r:embed="rId5"/>
          <a:stretch>
            <a:fillRect/>
          </a:stretch>
        </p:blipFill>
        <p:spPr>
          <a:xfrm>
            <a:off x="9041987" y="4804425"/>
            <a:ext cx="3060710" cy="825565"/>
          </a:xfrm>
          <a:prstGeom prst="rect">
            <a:avLst/>
          </a:prstGeom>
        </p:spPr>
      </p:pic>
    </p:spTree>
    <p:extLst>
      <p:ext uri="{BB962C8B-B14F-4D97-AF65-F5344CB8AC3E}">
        <p14:creationId xmlns:p14="http://schemas.microsoft.com/office/powerpoint/2010/main" val="844053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 Subnet mask</a:t>
            </a:r>
            <a:endParaRPr lang="en-GB"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1365708" y="1590390"/>
            <a:ext cx="5794562" cy="3630563"/>
          </a:xfrm>
          <a:prstGeom prst="rect">
            <a:avLst/>
          </a:prstGeom>
        </p:spPr>
      </p:pic>
      <p:pic>
        <p:nvPicPr>
          <p:cNvPr id="6" name="Picture 5"/>
          <p:cNvPicPr>
            <a:picLocks noChangeAspect="1"/>
          </p:cNvPicPr>
          <p:nvPr/>
        </p:nvPicPr>
        <p:blipFill>
          <a:blip r:embed="rId3"/>
          <a:stretch>
            <a:fillRect/>
          </a:stretch>
        </p:blipFill>
        <p:spPr>
          <a:xfrm>
            <a:off x="8014687" y="1186775"/>
            <a:ext cx="3856315" cy="1862425"/>
          </a:xfrm>
          <a:prstGeom prst="rect">
            <a:avLst/>
          </a:prstGeom>
        </p:spPr>
      </p:pic>
      <p:sp>
        <p:nvSpPr>
          <p:cNvPr id="7" name="Rectangle 6"/>
          <p:cNvSpPr/>
          <p:nvPr/>
        </p:nvSpPr>
        <p:spPr>
          <a:xfrm>
            <a:off x="1659196" y="5311094"/>
            <a:ext cx="7920880" cy="369332"/>
          </a:xfrm>
          <a:prstGeom prst="rect">
            <a:avLst/>
          </a:prstGeom>
        </p:spPr>
        <p:txBody>
          <a:bodyPr wrap="square">
            <a:spAutoFit/>
          </a:bodyPr>
          <a:lstStyle/>
          <a:p>
            <a:pPr algn="ctr"/>
            <a:r>
              <a:rPr lang="en-CA" b="1" i="1" dirty="0">
                <a:solidFill>
                  <a:srgbClr val="000000"/>
                </a:solidFill>
                <a:effectLst>
                  <a:outerShdw blurRad="38100" dist="38100" dir="2700000" algn="tl">
                    <a:srgbClr val="000000">
                      <a:alpha val="43137"/>
                    </a:srgbClr>
                  </a:outerShdw>
                </a:effectLst>
              </a:rPr>
              <a:t>A subnet mask is used to determine the network and host portions. </a:t>
            </a:r>
            <a:endParaRPr lang="en-US" b="1" i="1" dirty="0">
              <a:solidFill>
                <a:srgbClr val="000000"/>
              </a:solidFill>
              <a:effectLst>
                <a:outerShdw blurRad="38100" dist="38100" dir="2700000" algn="tl">
                  <a:srgbClr val="000000">
                    <a:alpha val="43137"/>
                  </a:srgbClr>
                </a:outerShdw>
              </a:effectLst>
            </a:endParaRPr>
          </a:p>
        </p:txBody>
      </p:sp>
      <p:pic>
        <p:nvPicPr>
          <p:cNvPr id="8" name="Picture 7">
            <a:extLst>
              <a:ext uri="{FF2B5EF4-FFF2-40B4-BE49-F238E27FC236}">
                <a16:creationId xmlns:a16="http://schemas.microsoft.com/office/drawing/2014/main" id="{82DA54EB-7DE0-40F0-802E-91DE00F2C9A7}"/>
              </a:ext>
            </a:extLst>
          </p:cNvPr>
          <p:cNvPicPr>
            <a:picLocks noChangeAspect="1"/>
          </p:cNvPicPr>
          <p:nvPr/>
        </p:nvPicPr>
        <p:blipFill>
          <a:blip r:embed="rId4"/>
          <a:stretch>
            <a:fillRect/>
          </a:stretch>
        </p:blipFill>
        <p:spPr>
          <a:xfrm>
            <a:off x="8014686" y="3248934"/>
            <a:ext cx="3856315" cy="1862425"/>
          </a:xfrm>
          <a:prstGeom prst="rect">
            <a:avLst/>
          </a:prstGeom>
          <a:ln>
            <a:solidFill>
              <a:srgbClr val="0070C0"/>
            </a:solidFill>
          </a:ln>
        </p:spPr>
      </p:pic>
    </p:spTree>
    <p:extLst>
      <p:ext uri="{BB962C8B-B14F-4D97-AF65-F5344CB8AC3E}">
        <p14:creationId xmlns:p14="http://schemas.microsoft.com/office/powerpoint/2010/main" val="1494464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 Subnet mask</a:t>
            </a:r>
            <a:endParaRPr lang="en-GB" dirty="0">
              <a:solidFill>
                <a:schemeClr val="accent1">
                  <a:lumMod val="50000"/>
                </a:schemeClr>
              </a:solidFill>
            </a:endParaRPr>
          </a:p>
        </p:txBody>
      </p:sp>
      <p:pic>
        <p:nvPicPr>
          <p:cNvPr id="5" name="Picture 4"/>
          <p:cNvPicPr>
            <a:picLocks noChangeAspect="1"/>
          </p:cNvPicPr>
          <p:nvPr/>
        </p:nvPicPr>
        <p:blipFill>
          <a:blip r:embed="rId2"/>
          <a:stretch>
            <a:fillRect/>
          </a:stretch>
        </p:blipFill>
        <p:spPr>
          <a:xfrm>
            <a:off x="1994722" y="1700136"/>
            <a:ext cx="5794562" cy="3630563"/>
          </a:xfrm>
          <a:prstGeom prst="rect">
            <a:avLst/>
          </a:prstGeom>
        </p:spPr>
      </p:pic>
      <p:sp>
        <p:nvSpPr>
          <p:cNvPr id="7" name="Rectangle 6"/>
          <p:cNvSpPr/>
          <p:nvPr/>
        </p:nvSpPr>
        <p:spPr>
          <a:xfrm>
            <a:off x="425167" y="1216679"/>
            <a:ext cx="12172585" cy="2862322"/>
          </a:xfrm>
          <a:prstGeom prst="rect">
            <a:avLst/>
          </a:prstGeom>
        </p:spPr>
        <p:txBody>
          <a:bodyPr wrap="square">
            <a:spAutoFit/>
          </a:bodyPr>
          <a:lstStyle/>
          <a:p>
            <a:pPr algn="ctr"/>
            <a:r>
              <a:rPr lang="en-CA" b="1" dirty="0">
                <a:solidFill>
                  <a:srgbClr val="000000"/>
                </a:solidFill>
              </a:rPr>
              <a:t>The actual process used to identify the network and host portions is called </a:t>
            </a:r>
            <a:r>
              <a:rPr lang="en-CA" b="1" dirty="0" err="1">
                <a:solidFill>
                  <a:schemeClr val="accent1"/>
                </a:solidFill>
                <a:effectLst>
                  <a:outerShdw blurRad="38100" dist="38100" dir="2700000" algn="tl">
                    <a:srgbClr val="000000">
                      <a:alpha val="43137"/>
                    </a:srgbClr>
                  </a:outerShdw>
                </a:effectLst>
              </a:rPr>
              <a:t>ANDing</a:t>
            </a:r>
            <a:r>
              <a:rPr lang="en-CA" b="1" dirty="0">
                <a:solidFill>
                  <a:srgbClr val="000000"/>
                </a:solidFill>
              </a:rPr>
              <a:t>.</a:t>
            </a:r>
          </a:p>
          <a:p>
            <a:pPr algn="ctr"/>
            <a:endParaRPr lang="en-CA" i="1" dirty="0">
              <a:solidFill>
                <a:srgbClr val="000000"/>
              </a:solidFill>
            </a:endParaRPr>
          </a:p>
          <a:p>
            <a:pPr marL="73085" lvl="1"/>
            <a:r>
              <a:rPr lang="en-CA" i="1" dirty="0">
                <a:solidFill>
                  <a:srgbClr val="000000"/>
                </a:solidFill>
              </a:rPr>
              <a:t>1 AND 1 = 1, </a:t>
            </a:r>
          </a:p>
          <a:p>
            <a:pPr marL="73085" lvl="1"/>
            <a:r>
              <a:rPr lang="en-CA" i="1" dirty="0">
                <a:solidFill>
                  <a:srgbClr val="000000"/>
                </a:solidFill>
              </a:rPr>
              <a:t>0 AND 1 = 0, </a:t>
            </a:r>
          </a:p>
          <a:p>
            <a:pPr marL="73085" lvl="1"/>
            <a:r>
              <a:rPr lang="en-CA" i="1" dirty="0">
                <a:solidFill>
                  <a:srgbClr val="000000"/>
                </a:solidFill>
              </a:rPr>
              <a:t>1 AND 0 = 0, </a:t>
            </a:r>
          </a:p>
          <a:p>
            <a:pPr marL="73085" lvl="1"/>
            <a:r>
              <a:rPr lang="en-CA" i="1" dirty="0">
                <a:solidFill>
                  <a:srgbClr val="000000"/>
                </a:solidFill>
              </a:rPr>
              <a:t>0 AND 0 = 0</a:t>
            </a:r>
          </a:p>
          <a:p>
            <a:pPr marL="73085" lvl="1"/>
            <a:endParaRPr lang="en-CA" i="1" dirty="0">
              <a:solidFill>
                <a:srgbClr val="000000"/>
              </a:solidFill>
            </a:endParaRPr>
          </a:p>
          <a:p>
            <a:pPr marL="73085" lvl="1"/>
            <a:r>
              <a:rPr lang="en-CA" i="1" dirty="0">
                <a:solidFill>
                  <a:srgbClr val="000000"/>
                </a:solidFill>
              </a:rPr>
              <a:t>1 = True </a:t>
            </a:r>
          </a:p>
          <a:p>
            <a:pPr marL="73085" lvl="1"/>
            <a:r>
              <a:rPr lang="en-CA" i="1" dirty="0">
                <a:solidFill>
                  <a:srgbClr val="000000"/>
                </a:solidFill>
              </a:rPr>
              <a:t>0  = False</a:t>
            </a:r>
            <a:endParaRPr lang="en-CA" sz="1600" i="1" dirty="0">
              <a:solidFill>
                <a:srgbClr val="000000"/>
              </a:solidFill>
            </a:endParaRPr>
          </a:p>
          <a:p>
            <a:pPr algn="ctr"/>
            <a:endParaRPr lang="en-CA" dirty="0">
              <a:solidFill>
                <a:srgbClr val="000000"/>
              </a:solidFill>
            </a:endParaRPr>
          </a:p>
        </p:txBody>
      </p:sp>
      <p:pic>
        <p:nvPicPr>
          <p:cNvPr id="9" name="Picture 8">
            <a:extLst>
              <a:ext uri="{FF2B5EF4-FFF2-40B4-BE49-F238E27FC236}">
                <a16:creationId xmlns:a16="http://schemas.microsoft.com/office/drawing/2014/main" id="{82DA54EB-7DE0-40F0-802E-91DE00F2C9A7}"/>
              </a:ext>
            </a:extLst>
          </p:cNvPr>
          <p:cNvPicPr>
            <a:picLocks noChangeAspect="1"/>
          </p:cNvPicPr>
          <p:nvPr/>
        </p:nvPicPr>
        <p:blipFill>
          <a:blip r:embed="rId3"/>
          <a:stretch>
            <a:fillRect/>
          </a:stretch>
        </p:blipFill>
        <p:spPr>
          <a:xfrm>
            <a:off x="8047524" y="1700136"/>
            <a:ext cx="3534876" cy="1707185"/>
          </a:xfrm>
          <a:prstGeom prst="rect">
            <a:avLst/>
          </a:prstGeom>
          <a:ln>
            <a:solidFill>
              <a:srgbClr val="0070C0"/>
            </a:solidFill>
          </a:ln>
        </p:spPr>
      </p:pic>
      <p:pic>
        <p:nvPicPr>
          <p:cNvPr id="10" name="Picture 9">
            <a:extLst>
              <a:ext uri="{FF2B5EF4-FFF2-40B4-BE49-F238E27FC236}">
                <a16:creationId xmlns:a16="http://schemas.microsoft.com/office/drawing/2014/main" id="{9F2917F7-70A6-4627-8200-4118CE19CA50}"/>
              </a:ext>
            </a:extLst>
          </p:cNvPr>
          <p:cNvPicPr>
            <a:picLocks noChangeAspect="1"/>
          </p:cNvPicPr>
          <p:nvPr/>
        </p:nvPicPr>
        <p:blipFill>
          <a:blip r:embed="rId4"/>
          <a:stretch>
            <a:fillRect/>
          </a:stretch>
        </p:blipFill>
        <p:spPr>
          <a:xfrm>
            <a:off x="8047524" y="3473551"/>
            <a:ext cx="3534876" cy="1549602"/>
          </a:xfrm>
          <a:prstGeom prst="rect">
            <a:avLst/>
          </a:prstGeom>
        </p:spPr>
      </p:pic>
    </p:spTree>
    <p:extLst>
      <p:ext uri="{BB962C8B-B14F-4D97-AF65-F5344CB8AC3E}">
        <p14:creationId xmlns:p14="http://schemas.microsoft.com/office/powerpoint/2010/main" val="19669513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a:t>
            </a:r>
            <a:r>
              <a:rPr lang="en-US">
                <a:solidFill>
                  <a:schemeClr val="accent1">
                    <a:lumMod val="50000"/>
                  </a:schemeClr>
                </a:solidFill>
              </a:rPr>
              <a:t>: IPv4 Structure</a:t>
            </a:r>
            <a:endParaRPr lang="en-GB" dirty="0">
              <a:solidFill>
                <a:schemeClr val="accent1">
                  <a:lumMod val="50000"/>
                </a:schemeClr>
              </a:solidFill>
            </a:endParaRPr>
          </a:p>
        </p:txBody>
      </p:sp>
      <p:sp>
        <p:nvSpPr>
          <p:cNvPr id="13" name="Rectangle 12"/>
          <p:cNvSpPr/>
          <p:nvPr/>
        </p:nvSpPr>
        <p:spPr>
          <a:xfrm>
            <a:off x="283758" y="1935919"/>
            <a:ext cx="6588803" cy="3385542"/>
          </a:xfrm>
          <a:prstGeom prst="rect">
            <a:avLst/>
          </a:prstGeom>
        </p:spPr>
        <p:txBody>
          <a:bodyPr wrap="square">
            <a:spAutoFit/>
          </a:bodyPr>
          <a:lstStyle/>
          <a:p>
            <a:pPr marL="285750" indent="-285750" algn="just">
              <a:buFont typeface="Wingdings" panose="05000000000000000000" pitchFamily="2" charset="2"/>
              <a:buChar char="Ø"/>
            </a:pPr>
            <a:r>
              <a:rPr lang="en-CA" sz="1600" dirty="0">
                <a:solidFill>
                  <a:srgbClr val="000000"/>
                </a:solidFill>
              </a:rPr>
              <a:t>The prefix length is the number of bits set to 1 in the subnet mask. </a:t>
            </a:r>
          </a:p>
          <a:p>
            <a:pPr marL="285750" indent="-285750" algn="just">
              <a:buFont typeface="Wingdings" panose="05000000000000000000" pitchFamily="2" charset="2"/>
              <a:buChar char="Ø"/>
            </a:pPr>
            <a:endParaRPr lang="en-CA" sz="1600" dirty="0">
              <a:solidFill>
                <a:srgbClr val="000000"/>
              </a:solidFill>
            </a:endParaRPr>
          </a:p>
          <a:p>
            <a:pPr marL="285750" indent="-285750" algn="just">
              <a:buFont typeface="Wingdings" panose="05000000000000000000" pitchFamily="2" charset="2"/>
              <a:buChar char="Ø"/>
            </a:pPr>
            <a:r>
              <a:rPr lang="en-CA" sz="1600" dirty="0">
                <a:solidFill>
                  <a:srgbClr val="000000"/>
                </a:solidFill>
              </a:rPr>
              <a:t>It is written in “slash notation” therefore, count the number of bits in the subnet mask and prepend it with a slash.</a:t>
            </a:r>
          </a:p>
          <a:p>
            <a:pPr marL="285750" indent="-285750" algn="just">
              <a:buFont typeface="Wingdings" panose="05000000000000000000" pitchFamily="2" charset="2"/>
              <a:buChar char="Ø"/>
            </a:pPr>
            <a:endParaRPr lang="en-CA" sz="1600" dirty="0">
              <a:solidFill>
                <a:srgbClr val="000000"/>
              </a:solidFill>
            </a:endParaRPr>
          </a:p>
          <a:p>
            <a:pPr marL="285750" indent="-285750" algn="just">
              <a:buFont typeface="Wingdings" panose="05000000000000000000" pitchFamily="2" charset="2"/>
              <a:buChar char="Ø"/>
            </a:pPr>
            <a:r>
              <a:rPr lang="en-CA" sz="1600" dirty="0">
                <a:solidFill>
                  <a:srgbClr val="000000"/>
                </a:solidFill>
              </a:rPr>
              <a:t>A prefix length is a less cumbersome method used to identify a subnet mask address.</a:t>
            </a:r>
          </a:p>
          <a:p>
            <a:pPr marL="285750" indent="-285750" algn="just">
              <a:buFont typeface="Wingdings" panose="05000000000000000000" pitchFamily="2" charset="2"/>
              <a:buChar char="Ø"/>
            </a:pPr>
            <a:endParaRPr lang="en-CA" sz="1600" dirty="0">
              <a:solidFill>
                <a:srgbClr val="000000"/>
              </a:solidFill>
            </a:endParaRPr>
          </a:p>
          <a:p>
            <a:pPr marL="285750" indent="-285750" algn="just">
              <a:buFont typeface="Wingdings" panose="05000000000000000000" pitchFamily="2" charset="2"/>
              <a:buChar char="Ø"/>
            </a:pPr>
            <a:r>
              <a:rPr lang="en-CA" sz="1600" dirty="0">
                <a:solidFill>
                  <a:srgbClr val="000000"/>
                </a:solidFill>
              </a:rPr>
              <a:t>Within each network are three types of IP addresses:</a:t>
            </a:r>
          </a:p>
          <a:p>
            <a:pPr marL="742950" lvl="1" indent="-285750" algn="just">
              <a:buFont typeface="Wingdings" panose="05000000000000000000" pitchFamily="2" charset="2"/>
              <a:buChar char="Ø"/>
            </a:pPr>
            <a:r>
              <a:rPr lang="en-CA" sz="1600" i="1" dirty="0">
                <a:solidFill>
                  <a:schemeClr val="accent1"/>
                </a:solidFill>
                <a:effectLst>
                  <a:outerShdw blurRad="38100" dist="38100" dir="2700000" algn="tl">
                    <a:srgbClr val="000000">
                      <a:alpha val="43137"/>
                    </a:srgbClr>
                  </a:outerShdw>
                </a:effectLst>
              </a:rPr>
              <a:t>Network address</a:t>
            </a:r>
          </a:p>
          <a:p>
            <a:pPr marL="742950" lvl="1" indent="-285750" algn="just">
              <a:buFont typeface="Wingdings" panose="05000000000000000000" pitchFamily="2" charset="2"/>
              <a:buChar char="Ø"/>
            </a:pPr>
            <a:r>
              <a:rPr lang="en-CA" sz="1600" i="1" dirty="0">
                <a:solidFill>
                  <a:schemeClr val="accent1"/>
                </a:solidFill>
                <a:effectLst>
                  <a:outerShdw blurRad="38100" dist="38100" dir="2700000" algn="tl">
                    <a:srgbClr val="000000">
                      <a:alpha val="43137"/>
                    </a:srgbClr>
                  </a:outerShdw>
                </a:effectLst>
              </a:rPr>
              <a:t>Host addresses</a:t>
            </a:r>
          </a:p>
          <a:p>
            <a:pPr marL="742950" lvl="1" indent="-285750" algn="just">
              <a:buFont typeface="Wingdings" panose="05000000000000000000" pitchFamily="2" charset="2"/>
              <a:buChar char="Ø"/>
            </a:pPr>
            <a:r>
              <a:rPr lang="en-CA" sz="1600" i="1" dirty="0">
                <a:solidFill>
                  <a:schemeClr val="accent1"/>
                </a:solidFill>
                <a:effectLst>
                  <a:outerShdw blurRad="38100" dist="38100" dir="2700000" algn="tl">
                    <a:srgbClr val="000000">
                      <a:alpha val="43137"/>
                    </a:srgbClr>
                  </a:outerShdw>
                </a:effectLst>
              </a:rPr>
              <a:t>Broadcast address</a:t>
            </a:r>
            <a:endParaRPr lang="en-US" sz="1600" i="1" dirty="0">
              <a:solidFill>
                <a:schemeClr val="accent1"/>
              </a:solidFill>
              <a:effectLst>
                <a:outerShdw blurRad="38100" dist="38100" dir="2700000" algn="tl">
                  <a:srgbClr val="000000">
                    <a:alpha val="43137"/>
                  </a:srgbClr>
                </a:outerShdw>
              </a:effectLst>
            </a:endParaRPr>
          </a:p>
          <a:p>
            <a:pPr marL="285750" indent="-285750" algn="just">
              <a:buFont typeface="Wingdings" panose="05000000000000000000" pitchFamily="2" charset="2"/>
              <a:buChar char="Ø"/>
            </a:pPr>
            <a:endParaRPr lang="en-US" sz="1600" dirty="0">
              <a:solidFill>
                <a:srgbClr val="000000"/>
              </a:solidFill>
            </a:endParaRPr>
          </a:p>
        </p:txBody>
      </p:sp>
      <p:graphicFrame>
        <p:nvGraphicFramePr>
          <p:cNvPr id="14" name="Table 13">
            <a:extLst>
              <a:ext uri="{FF2B5EF4-FFF2-40B4-BE49-F238E27FC236}">
                <a16:creationId xmlns:a16="http://schemas.microsoft.com/office/drawing/2014/main" id="{F233CEE0-728D-4198-87F2-5E9774E181A6}"/>
              </a:ext>
            </a:extLst>
          </p:cNvPr>
          <p:cNvGraphicFramePr>
            <a:graphicFrameLocks noGrp="1"/>
          </p:cNvGraphicFramePr>
          <p:nvPr/>
        </p:nvGraphicFramePr>
        <p:xfrm>
          <a:off x="7237682" y="1774808"/>
          <a:ext cx="4762500" cy="3452000"/>
        </p:xfrm>
        <a:graphic>
          <a:graphicData uri="http://schemas.openxmlformats.org/drawingml/2006/table">
            <a:tbl>
              <a:tblPr firstRow="1" bandRow="1">
                <a:tableStyleId>{5C22544A-7EE6-4342-B048-85BDC9FD1C3A}</a:tableStyleId>
              </a:tblPr>
              <a:tblGrid>
                <a:gridCol w="1150619">
                  <a:extLst>
                    <a:ext uri="{9D8B030D-6E8A-4147-A177-3AD203B41FA5}">
                      <a16:colId xmlns:a16="http://schemas.microsoft.com/office/drawing/2014/main" val="2853717215"/>
                    </a:ext>
                  </a:extLst>
                </a:gridCol>
                <a:gridCol w="2628321">
                  <a:extLst>
                    <a:ext uri="{9D8B030D-6E8A-4147-A177-3AD203B41FA5}">
                      <a16:colId xmlns:a16="http://schemas.microsoft.com/office/drawing/2014/main" val="3859420295"/>
                    </a:ext>
                  </a:extLst>
                </a:gridCol>
                <a:gridCol w="983560">
                  <a:extLst>
                    <a:ext uri="{9D8B030D-6E8A-4147-A177-3AD203B41FA5}">
                      <a16:colId xmlns:a16="http://schemas.microsoft.com/office/drawing/2014/main" val="2152541703"/>
                    </a:ext>
                  </a:extLst>
                </a:gridCol>
              </a:tblGrid>
              <a:tr h="340940">
                <a:tc>
                  <a:txBody>
                    <a:bodyPr/>
                    <a:lstStyle/>
                    <a:p>
                      <a:pPr algn="l" fontAlgn="ctr"/>
                      <a:r>
                        <a:rPr lang="en-CA" sz="1050" b="1" dirty="0">
                          <a:effectLst/>
                        </a:rPr>
                        <a:t>Subnet Mask</a:t>
                      </a:r>
                      <a:endParaRPr lang="en-CA" sz="1050" dirty="0">
                        <a:effectLst/>
                      </a:endParaRPr>
                    </a:p>
                  </a:txBody>
                  <a:tcPr marL="31750" marR="31750" marT="31750" marB="31750" anchor="ctr"/>
                </a:tc>
                <a:tc>
                  <a:txBody>
                    <a:bodyPr/>
                    <a:lstStyle/>
                    <a:p>
                      <a:pPr algn="l" fontAlgn="ctr"/>
                      <a:r>
                        <a:rPr lang="en-CA" sz="1050" b="1" dirty="0">
                          <a:effectLst/>
                        </a:rPr>
                        <a:t>32-bit Address</a:t>
                      </a:r>
                      <a:endParaRPr lang="en-CA" sz="1050" dirty="0">
                        <a:effectLst/>
                      </a:endParaRPr>
                    </a:p>
                  </a:txBody>
                  <a:tcPr marL="31750" marR="31750" marT="31750" marB="31750" anchor="ctr"/>
                </a:tc>
                <a:tc>
                  <a:txBody>
                    <a:bodyPr/>
                    <a:lstStyle/>
                    <a:p>
                      <a:pPr algn="l" fontAlgn="ctr"/>
                      <a:r>
                        <a:rPr lang="en-CA" sz="1050" b="1" dirty="0">
                          <a:effectLst/>
                        </a:rPr>
                        <a:t>Prefix </a:t>
                      </a:r>
                    </a:p>
                    <a:p>
                      <a:pPr algn="l" fontAlgn="ctr"/>
                      <a:r>
                        <a:rPr lang="en-CA" sz="1050" b="1" dirty="0">
                          <a:effectLst/>
                        </a:rPr>
                        <a:t>Length</a:t>
                      </a:r>
                      <a:endParaRPr lang="en-CA" sz="1050" dirty="0">
                        <a:effectLst/>
                      </a:endParaRPr>
                    </a:p>
                  </a:txBody>
                  <a:tcPr marL="31750" marR="31750" marT="31750" marB="31750" anchor="ctr"/>
                </a:tc>
                <a:extLst>
                  <a:ext uri="{0D108BD9-81ED-4DB2-BD59-A6C34878D82A}">
                    <a16:rowId xmlns:a16="http://schemas.microsoft.com/office/drawing/2014/main" val="1617726287"/>
                  </a:ext>
                </a:extLst>
              </a:tr>
              <a:tr h="340940">
                <a:tc>
                  <a:txBody>
                    <a:bodyPr/>
                    <a:lstStyle/>
                    <a:p>
                      <a:pPr fontAlgn="ctr"/>
                      <a:r>
                        <a:rPr lang="en-CA" sz="1000" b="0" dirty="0">
                          <a:effectLst/>
                        </a:rPr>
                        <a:t>255.0.0.0</a:t>
                      </a:r>
                    </a:p>
                  </a:txBody>
                  <a:tcPr marL="31750" marR="31750" marT="31750" marB="31750" anchor="ctr"/>
                </a:tc>
                <a:tc>
                  <a:txBody>
                    <a:bodyPr/>
                    <a:lstStyle/>
                    <a:p>
                      <a:pPr rtl="0" fontAlgn="ctr"/>
                      <a:r>
                        <a:rPr lang="en-CA" sz="1000" b="0" dirty="0">
                          <a:effectLst/>
                        </a:rPr>
                        <a:t>11111111.00000000.00000000.00000000</a:t>
                      </a:r>
                    </a:p>
                  </a:txBody>
                  <a:tcPr marL="31750" marR="31750" marT="31750" marB="31750" anchor="ctr"/>
                </a:tc>
                <a:tc>
                  <a:txBody>
                    <a:bodyPr/>
                    <a:lstStyle/>
                    <a:p>
                      <a:pPr fontAlgn="ctr"/>
                      <a:r>
                        <a:rPr lang="en-CA" sz="1000" b="0" dirty="0">
                          <a:effectLst/>
                        </a:rPr>
                        <a:t>/8</a:t>
                      </a:r>
                    </a:p>
                  </a:txBody>
                  <a:tcPr marL="31750" marR="31750" marT="31750" marB="31750" anchor="ctr"/>
                </a:tc>
                <a:extLst>
                  <a:ext uri="{0D108BD9-81ED-4DB2-BD59-A6C34878D82A}">
                    <a16:rowId xmlns:a16="http://schemas.microsoft.com/office/drawing/2014/main" val="3476665342"/>
                  </a:ext>
                </a:extLst>
              </a:tr>
              <a:tr h="340940">
                <a:tc>
                  <a:txBody>
                    <a:bodyPr/>
                    <a:lstStyle/>
                    <a:p>
                      <a:pPr fontAlgn="ctr"/>
                      <a:r>
                        <a:rPr lang="en-CA" sz="1000" b="0" dirty="0">
                          <a:effectLst/>
                        </a:rPr>
                        <a:t>255.255.0.0</a:t>
                      </a:r>
                    </a:p>
                  </a:txBody>
                  <a:tcPr marL="31750" marR="31750" marT="31750" marB="31750" anchor="ctr"/>
                </a:tc>
                <a:tc>
                  <a:txBody>
                    <a:bodyPr/>
                    <a:lstStyle/>
                    <a:p>
                      <a:pPr rtl="0" fontAlgn="ctr"/>
                      <a:r>
                        <a:rPr lang="en-CA" sz="1000" b="0" dirty="0">
                          <a:effectLst/>
                        </a:rPr>
                        <a:t>11111111.11111111.00000000.00000000</a:t>
                      </a:r>
                    </a:p>
                  </a:txBody>
                  <a:tcPr marL="31750" marR="31750" marT="31750" marB="31750" anchor="ctr"/>
                </a:tc>
                <a:tc>
                  <a:txBody>
                    <a:bodyPr/>
                    <a:lstStyle/>
                    <a:p>
                      <a:pPr fontAlgn="ctr"/>
                      <a:r>
                        <a:rPr lang="en-CA" sz="1000" b="0" dirty="0">
                          <a:effectLst/>
                        </a:rPr>
                        <a:t>/16</a:t>
                      </a:r>
                    </a:p>
                  </a:txBody>
                  <a:tcPr marL="31750" marR="31750" marT="31750" marB="31750" anchor="ctr"/>
                </a:tc>
                <a:extLst>
                  <a:ext uri="{0D108BD9-81ED-4DB2-BD59-A6C34878D82A}">
                    <a16:rowId xmlns:a16="http://schemas.microsoft.com/office/drawing/2014/main" val="863355901"/>
                  </a:ext>
                </a:extLst>
              </a:tr>
              <a:tr h="340940">
                <a:tc>
                  <a:txBody>
                    <a:bodyPr/>
                    <a:lstStyle/>
                    <a:p>
                      <a:pPr fontAlgn="ctr"/>
                      <a:r>
                        <a:rPr lang="en-CA" sz="1000" b="0" dirty="0">
                          <a:effectLst/>
                        </a:rPr>
                        <a:t>255.255.255.0</a:t>
                      </a:r>
                    </a:p>
                  </a:txBody>
                  <a:tcPr marL="31750" marR="31750" marT="31750" marB="31750" anchor="ctr"/>
                </a:tc>
                <a:tc>
                  <a:txBody>
                    <a:bodyPr/>
                    <a:lstStyle/>
                    <a:p>
                      <a:pPr rtl="0" fontAlgn="ctr"/>
                      <a:r>
                        <a:rPr lang="en-CA" sz="1000" b="0" dirty="0">
                          <a:effectLst/>
                        </a:rPr>
                        <a:t>11111111.11111111.11111111.00000000</a:t>
                      </a:r>
                    </a:p>
                  </a:txBody>
                  <a:tcPr marL="31750" marR="31750" marT="31750" marB="31750" anchor="ctr"/>
                </a:tc>
                <a:tc>
                  <a:txBody>
                    <a:bodyPr/>
                    <a:lstStyle/>
                    <a:p>
                      <a:pPr fontAlgn="ctr"/>
                      <a:r>
                        <a:rPr lang="en-CA" sz="1000" b="0" dirty="0">
                          <a:effectLst/>
                        </a:rPr>
                        <a:t>/24</a:t>
                      </a:r>
                    </a:p>
                  </a:txBody>
                  <a:tcPr marL="31750" marR="31750" marT="31750" marB="31750" anchor="ctr"/>
                </a:tc>
                <a:extLst>
                  <a:ext uri="{0D108BD9-81ED-4DB2-BD59-A6C34878D82A}">
                    <a16:rowId xmlns:a16="http://schemas.microsoft.com/office/drawing/2014/main" val="2609772987"/>
                  </a:ext>
                </a:extLst>
              </a:tr>
              <a:tr h="340940">
                <a:tc>
                  <a:txBody>
                    <a:bodyPr/>
                    <a:lstStyle/>
                    <a:p>
                      <a:pPr fontAlgn="ctr"/>
                      <a:r>
                        <a:rPr lang="en-CA" sz="1000" b="0" dirty="0">
                          <a:effectLst/>
                        </a:rPr>
                        <a:t>255.255.255.128</a:t>
                      </a:r>
                    </a:p>
                  </a:txBody>
                  <a:tcPr marL="31750" marR="31750" marT="31750" marB="31750" anchor="ctr"/>
                </a:tc>
                <a:tc>
                  <a:txBody>
                    <a:bodyPr/>
                    <a:lstStyle/>
                    <a:p>
                      <a:pPr rtl="0" fontAlgn="ctr"/>
                      <a:r>
                        <a:rPr lang="en-CA" sz="1000" b="0" dirty="0">
                          <a:effectLst/>
                        </a:rPr>
                        <a:t>11111111.11111111.11111111.10000000</a:t>
                      </a:r>
                    </a:p>
                  </a:txBody>
                  <a:tcPr marL="31750" marR="31750" marT="31750" marB="31750" anchor="ctr"/>
                </a:tc>
                <a:tc>
                  <a:txBody>
                    <a:bodyPr/>
                    <a:lstStyle/>
                    <a:p>
                      <a:pPr fontAlgn="ctr"/>
                      <a:r>
                        <a:rPr lang="en-CA" sz="1000" b="0" dirty="0">
                          <a:effectLst/>
                        </a:rPr>
                        <a:t>/25</a:t>
                      </a:r>
                    </a:p>
                  </a:txBody>
                  <a:tcPr marL="31750" marR="31750" marT="31750" marB="31750" anchor="ctr"/>
                </a:tc>
                <a:extLst>
                  <a:ext uri="{0D108BD9-81ED-4DB2-BD59-A6C34878D82A}">
                    <a16:rowId xmlns:a16="http://schemas.microsoft.com/office/drawing/2014/main" val="1362219286"/>
                  </a:ext>
                </a:extLst>
              </a:tr>
              <a:tr h="340940">
                <a:tc>
                  <a:txBody>
                    <a:bodyPr/>
                    <a:lstStyle/>
                    <a:p>
                      <a:pPr fontAlgn="ctr"/>
                      <a:r>
                        <a:rPr lang="en-CA" sz="1000" b="0" dirty="0">
                          <a:effectLst/>
                        </a:rPr>
                        <a:t>255.255.255.192</a:t>
                      </a:r>
                    </a:p>
                  </a:txBody>
                  <a:tcPr marL="31750" marR="31750" marT="31750" marB="31750" anchor="ctr"/>
                </a:tc>
                <a:tc>
                  <a:txBody>
                    <a:bodyPr/>
                    <a:lstStyle/>
                    <a:p>
                      <a:pPr rtl="0" fontAlgn="ctr"/>
                      <a:r>
                        <a:rPr lang="en-CA" sz="1000" b="0" dirty="0">
                          <a:effectLst/>
                        </a:rPr>
                        <a:t>11111111.11111111.11111111.11000000</a:t>
                      </a:r>
                    </a:p>
                  </a:txBody>
                  <a:tcPr marL="31750" marR="31750" marT="31750" marB="31750" anchor="ctr"/>
                </a:tc>
                <a:tc>
                  <a:txBody>
                    <a:bodyPr/>
                    <a:lstStyle/>
                    <a:p>
                      <a:pPr fontAlgn="ctr"/>
                      <a:r>
                        <a:rPr lang="en-CA" sz="1000" b="0" dirty="0">
                          <a:effectLst/>
                        </a:rPr>
                        <a:t>/26</a:t>
                      </a:r>
                    </a:p>
                  </a:txBody>
                  <a:tcPr marL="31750" marR="31750" marT="31750" marB="31750" anchor="ctr"/>
                </a:tc>
                <a:extLst>
                  <a:ext uri="{0D108BD9-81ED-4DB2-BD59-A6C34878D82A}">
                    <a16:rowId xmlns:a16="http://schemas.microsoft.com/office/drawing/2014/main" val="2881816204"/>
                  </a:ext>
                </a:extLst>
              </a:tr>
              <a:tr h="340940">
                <a:tc>
                  <a:txBody>
                    <a:bodyPr/>
                    <a:lstStyle/>
                    <a:p>
                      <a:pPr fontAlgn="ctr"/>
                      <a:r>
                        <a:rPr lang="en-CA" sz="1000" b="0" dirty="0">
                          <a:effectLst/>
                        </a:rPr>
                        <a:t>255.255.255.224</a:t>
                      </a:r>
                    </a:p>
                  </a:txBody>
                  <a:tcPr marL="31750" marR="31750" marT="31750" marB="31750" anchor="ctr"/>
                </a:tc>
                <a:tc>
                  <a:txBody>
                    <a:bodyPr/>
                    <a:lstStyle/>
                    <a:p>
                      <a:pPr rtl="0" fontAlgn="ctr"/>
                      <a:r>
                        <a:rPr lang="en-CA" sz="1000" b="0" dirty="0">
                          <a:effectLst/>
                        </a:rPr>
                        <a:t>11111111.11111111.11111111.11100000</a:t>
                      </a:r>
                    </a:p>
                  </a:txBody>
                  <a:tcPr marL="31750" marR="31750" marT="31750" marB="31750" anchor="ctr"/>
                </a:tc>
                <a:tc>
                  <a:txBody>
                    <a:bodyPr/>
                    <a:lstStyle/>
                    <a:p>
                      <a:pPr fontAlgn="ctr"/>
                      <a:r>
                        <a:rPr lang="en-CA" sz="1000" b="0" dirty="0">
                          <a:effectLst/>
                        </a:rPr>
                        <a:t>/27</a:t>
                      </a:r>
                    </a:p>
                  </a:txBody>
                  <a:tcPr marL="31750" marR="31750" marT="31750" marB="31750" anchor="ctr"/>
                </a:tc>
                <a:extLst>
                  <a:ext uri="{0D108BD9-81ED-4DB2-BD59-A6C34878D82A}">
                    <a16:rowId xmlns:a16="http://schemas.microsoft.com/office/drawing/2014/main" val="1859046036"/>
                  </a:ext>
                </a:extLst>
              </a:tr>
              <a:tr h="340940">
                <a:tc>
                  <a:txBody>
                    <a:bodyPr/>
                    <a:lstStyle/>
                    <a:p>
                      <a:pPr fontAlgn="ctr"/>
                      <a:r>
                        <a:rPr lang="en-CA" sz="1000" b="0" dirty="0">
                          <a:effectLst/>
                        </a:rPr>
                        <a:t>255.255.255.240</a:t>
                      </a:r>
                    </a:p>
                  </a:txBody>
                  <a:tcPr marL="31750" marR="31750" marT="31750" marB="31750" anchor="ctr"/>
                </a:tc>
                <a:tc>
                  <a:txBody>
                    <a:bodyPr/>
                    <a:lstStyle/>
                    <a:p>
                      <a:pPr rtl="0" fontAlgn="ctr"/>
                      <a:r>
                        <a:rPr lang="en-CA" sz="1000" b="0" dirty="0">
                          <a:effectLst/>
                        </a:rPr>
                        <a:t>11111111.11111111.11111111.11110000</a:t>
                      </a:r>
                    </a:p>
                  </a:txBody>
                  <a:tcPr marL="31750" marR="31750" marT="31750" marB="31750" anchor="ctr"/>
                </a:tc>
                <a:tc>
                  <a:txBody>
                    <a:bodyPr/>
                    <a:lstStyle/>
                    <a:p>
                      <a:pPr fontAlgn="ctr"/>
                      <a:r>
                        <a:rPr lang="en-CA" sz="1000" b="0" dirty="0">
                          <a:effectLst/>
                        </a:rPr>
                        <a:t>/28</a:t>
                      </a:r>
                    </a:p>
                  </a:txBody>
                  <a:tcPr marL="31750" marR="31750" marT="31750" marB="31750" anchor="ctr"/>
                </a:tc>
                <a:extLst>
                  <a:ext uri="{0D108BD9-81ED-4DB2-BD59-A6C34878D82A}">
                    <a16:rowId xmlns:a16="http://schemas.microsoft.com/office/drawing/2014/main" val="2913653739"/>
                  </a:ext>
                </a:extLst>
              </a:tr>
              <a:tr h="340940">
                <a:tc>
                  <a:txBody>
                    <a:bodyPr/>
                    <a:lstStyle/>
                    <a:p>
                      <a:pPr fontAlgn="ctr"/>
                      <a:r>
                        <a:rPr lang="en-CA" sz="1000" b="0" dirty="0">
                          <a:effectLst/>
                        </a:rPr>
                        <a:t>255.255.255.248</a:t>
                      </a:r>
                    </a:p>
                  </a:txBody>
                  <a:tcPr marL="31750" marR="31750" marT="31750" marB="31750" anchor="ctr"/>
                </a:tc>
                <a:tc>
                  <a:txBody>
                    <a:bodyPr/>
                    <a:lstStyle/>
                    <a:p>
                      <a:pPr rtl="0" fontAlgn="ctr"/>
                      <a:r>
                        <a:rPr lang="en-CA" sz="1000" b="0" dirty="0">
                          <a:effectLst/>
                        </a:rPr>
                        <a:t>11111111.11111111.11111111.11111000</a:t>
                      </a:r>
                    </a:p>
                  </a:txBody>
                  <a:tcPr marL="31750" marR="31750" marT="31750" marB="31750" anchor="ctr"/>
                </a:tc>
                <a:tc>
                  <a:txBody>
                    <a:bodyPr/>
                    <a:lstStyle/>
                    <a:p>
                      <a:pPr fontAlgn="ctr"/>
                      <a:r>
                        <a:rPr lang="en-CA" sz="1000" b="0" dirty="0">
                          <a:effectLst/>
                        </a:rPr>
                        <a:t>/29</a:t>
                      </a:r>
                    </a:p>
                  </a:txBody>
                  <a:tcPr marL="31750" marR="31750" marT="31750" marB="31750" anchor="ctr"/>
                </a:tc>
                <a:extLst>
                  <a:ext uri="{0D108BD9-81ED-4DB2-BD59-A6C34878D82A}">
                    <a16:rowId xmlns:a16="http://schemas.microsoft.com/office/drawing/2014/main" val="200304742"/>
                  </a:ext>
                </a:extLst>
              </a:tr>
              <a:tr h="340940">
                <a:tc>
                  <a:txBody>
                    <a:bodyPr/>
                    <a:lstStyle/>
                    <a:p>
                      <a:pPr fontAlgn="ctr"/>
                      <a:r>
                        <a:rPr lang="en-CA" sz="1000" b="0" dirty="0">
                          <a:effectLst/>
                        </a:rPr>
                        <a:t>255.255.255.252</a:t>
                      </a:r>
                    </a:p>
                  </a:txBody>
                  <a:tcPr marL="31750" marR="31750" marT="31750" marB="31750" anchor="ctr"/>
                </a:tc>
                <a:tc>
                  <a:txBody>
                    <a:bodyPr/>
                    <a:lstStyle/>
                    <a:p>
                      <a:pPr rtl="0" fontAlgn="ctr"/>
                      <a:r>
                        <a:rPr lang="en-CA" sz="1000" b="0" dirty="0">
                          <a:effectLst/>
                        </a:rPr>
                        <a:t>11111111.11111111.11111111.11111100</a:t>
                      </a:r>
                    </a:p>
                  </a:txBody>
                  <a:tcPr marL="31750" marR="31750" marT="31750" marB="31750" anchor="ctr"/>
                </a:tc>
                <a:tc>
                  <a:txBody>
                    <a:bodyPr/>
                    <a:lstStyle/>
                    <a:p>
                      <a:pPr fontAlgn="ctr"/>
                      <a:r>
                        <a:rPr lang="en-CA" sz="1000" b="0" dirty="0">
                          <a:effectLst/>
                        </a:rPr>
                        <a:t>/30</a:t>
                      </a:r>
                    </a:p>
                  </a:txBody>
                  <a:tcPr marL="31750" marR="31750" marT="31750" marB="31750" anchor="ctr"/>
                </a:tc>
                <a:extLst>
                  <a:ext uri="{0D108BD9-81ED-4DB2-BD59-A6C34878D82A}">
                    <a16:rowId xmlns:a16="http://schemas.microsoft.com/office/drawing/2014/main" val="235243754"/>
                  </a:ext>
                </a:extLst>
              </a:tr>
            </a:tbl>
          </a:graphicData>
        </a:graphic>
      </p:graphicFrame>
    </p:spTree>
    <p:extLst>
      <p:ext uri="{BB962C8B-B14F-4D97-AF65-F5344CB8AC3E}">
        <p14:creationId xmlns:p14="http://schemas.microsoft.com/office/powerpoint/2010/main" val="29915868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 Classes</a:t>
            </a:r>
            <a:endParaRPr lang="en-GB" dirty="0">
              <a:solidFill>
                <a:schemeClr val="accent1">
                  <a:lumMod val="50000"/>
                </a:schemeClr>
              </a:solidFill>
            </a:endParaRPr>
          </a:p>
        </p:txBody>
      </p:sp>
      <p:grpSp>
        <p:nvGrpSpPr>
          <p:cNvPr id="8" name="Group 7"/>
          <p:cNvGrpSpPr/>
          <p:nvPr/>
        </p:nvGrpSpPr>
        <p:grpSpPr>
          <a:xfrm>
            <a:off x="7018166" y="2083534"/>
            <a:ext cx="5046083" cy="3321327"/>
            <a:chOff x="535230" y="1180430"/>
            <a:chExt cx="4202170" cy="2700337"/>
          </a:xfrm>
        </p:grpSpPr>
        <p:pic>
          <p:nvPicPr>
            <p:cNvPr id="9" name="Picture 8"/>
            <p:cNvPicPr>
              <a:picLocks noChangeAspect="1"/>
            </p:cNvPicPr>
            <p:nvPr/>
          </p:nvPicPr>
          <p:blipFill rotWithShape="1">
            <a:blip r:embed="rId2"/>
            <a:srcRect r="35952"/>
            <a:stretch/>
          </p:blipFill>
          <p:spPr>
            <a:xfrm>
              <a:off x="1775521" y="1180430"/>
              <a:ext cx="2952328" cy="2700337"/>
            </a:xfrm>
            <a:prstGeom prst="rect">
              <a:avLst/>
            </a:prstGeom>
          </p:spPr>
        </p:pic>
        <p:pic>
          <p:nvPicPr>
            <p:cNvPr id="10" name="Picture 9"/>
            <p:cNvPicPr>
              <a:picLocks noChangeAspect="1"/>
            </p:cNvPicPr>
            <p:nvPr/>
          </p:nvPicPr>
          <p:blipFill rotWithShape="1">
            <a:blip r:embed="rId2"/>
            <a:srcRect l="66454" t="6604" b="66730"/>
            <a:stretch/>
          </p:blipFill>
          <p:spPr>
            <a:xfrm>
              <a:off x="3345677" y="3232694"/>
              <a:ext cx="1391723" cy="648072"/>
            </a:xfrm>
            <a:prstGeom prst="rect">
              <a:avLst/>
            </a:prstGeom>
          </p:spPr>
        </p:pic>
        <p:pic>
          <p:nvPicPr>
            <p:cNvPr id="11" name="Picture 10"/>
            <p:cNvPicPr>
              <a:picLocks noChangeAspect="1"/>
            </p:cNvPicPr>
            <p:nvPr/>
          </p:nvPicPr>
          <p:blipFill rotWithShape="1">
            <a:blip r:embed="rId2"/>
            <a:srcRect l="65610" t="34622" b="38712"/>
            <a:stretch/>
          </p:blipFill>
          <p:spPr>
            <a:xfrm>
              <a:off x="1846451" y="3262107"/>
              <a:ext cx="1297221" cy="589245"/>
            </a:xfrm>
            <a:prstGeom prst="rect">
              <a:avLst/>
            </a:prstGeom>
          </p:spPr>
        </p:pic>
        <p:pic>
          <p:nvPicPr>
            <p:cNvPr id="12" name="Picture 11"/>
            <p:cNvPicPr>
              <a:picLocks noChangeAspect="1"/>
            </p:cNvPicPr>
            <p:nvPr/>
          </p:nvPicPr>
          <p:blipFill rotWithShape="1">
            <a:blip r:embed="rId2"/>
            <a:srcRect l="66425" t="63265" b="10069"/>
            <a:stretch/>
          </p:blipFill>
          <p:spPr>
            <a:xfrm>
              <a:off x="535230" y="1810518"/>
              <a:ext cx="1547663" cy="720080"/>
            </a:xfrm>
            <a:prstGeom prst="rect">
              <a:avLst/>
            </a:prstGeom>
          </p:spPr>
        </p:pic>
      </p:grpSp>
      <p:sp>
        <p:nvSpPr>
          <p:cNvPr id="13" name="Rectangle 12"/>
          <p:cNvSpPr/>
          <p:nvPr/>
        </p:nvSpPr>
        <p:spPr>
          <a:xfrm>
            <a:off x="353648" y="1207893"/>
            <a:ext cx="11599941" cy="4247317"/>
          </a:xfrm>
          <a:prstGeom prst="rect">
            <a:avLst/>
          </a:prstGeom>
        </p:spPr>
        <p:txBody>
          <a:bodyPr wrap="square">
            <a:spAutoFit/>
          </a:bodyPr>
          <a:lstStyle/>
          <a:p>
            <a:r>
              <a:rPr lang="en-US" b="1" dirty="0" err="1">
                <a:solidFill>
                  <a:srgbClr val="FF0000"/>
                </a:solidFill>
                <a:effectLst>
                  <a:outerShdw blurRad="38100" dist="38100" dir="2700000" algn="tl">
                    <a:srgbClr val="000000">
                      <a:alpha val="43137"/>
                    </a:srgbClr>
                  </a:outerShdw>
                </a:effectLst>
              </a:rPr>
              <a:t>Classful</a:t>
            </a:r>
            <a:r>
              <a:rPr lang="en-US" b="1" dirty="0">
                <a:solidFill>
                  <a:srgbClr val="FF0000"/>
                </a:solidFill>
                <a:effectLst>
                  <a:outerShdw blurRad="38100" dist="38100" dir="2700000" algn="tl">
                    <a:srgbClr val="000000">
                      <a:alpha val="43137"/>
                    </a:srgbClr>
                  </a:outerShdw>
                </a:effectLst>
              </a:rPr>
              <a:t> Addressing</a:t>
            </a:r>
          </a:p>
          <a:p>
            <a:pPr lvl="1"/>
            <a:endParaRPr lang="en-US" dirty="0"/>
          </a:p>
          <a:p>
            <a:pPr lvl="1"/>
            <a:r>
              <a:rPr lang="en-US" dirty="0"/>
              <a:t>Class A </a:t>
            </a:r>
            <a:r>
              <a:rPr lang="en-US" b="1" i="1" dirty="0">
                <a:solidFill>
                  <a:schemeClr val="accent1"/>
                </a:solidFill>
              </a:rPr>
              <a:t>(0.0.0.0/8 to 127.0.0.0/8) </a:t>
            </a:r>
            <a:r>
              <a:rPr lang="en-US" dirty="0"/>
              <a:t>supports extremely large networks.</a:t>
            </a:r>
          </a:p>
          <a:p>
            <a:pPr lvl="1"/>
            <a:endParaRPr lang="en-US" dirty="0"/>
          </a:p>
          <a:p>
            <a:pPr lvl="1"/>
            <a:r>
              <a:rPr lang="en-US" dirty="0"/>
              <a:t>Class B </a:t>
            </a:r>
            <a:r>
              <a:rPr lang="en-US" b="1" i="1" dirty="0">
                <a:solidFill>
                  <a:schemeClr val="accent1"/>
                </a:solidFill>
              </a:rPr>
              <a:t>(128.0.0.0 /16 – 191.255.0.0 /16) </a:t>
            </a:r>
          </a:p>
          <a:p>
            <a:pPr lvl="1"/>
            <a:r>
              <a:rPr lang="en-US" dirty="0"/>
              <a:t>supports the needs of moderate to large size networks.</a:t>
            </a:r>
          </a:p>
          <a:p>
            <a:pPr lvl="1"/>
            <a:endParaRPr lang="en-US" dirty="0"/>
          </a:p>
          <a:p>
            <a:pPr lvl="1"/>
            <a:r>
              <a:rPr lang="en-US" dirty="0"/>
              <a:t>Class C </a:t>
            </a:r>
            <a:r>
              <a:rPr lang="en-US" b="1" i="1" dirty="0">
                <a:solidFill>
                  <a:schemeClr val="accent1"/>
                </a:solidFill>
              </a:rPr>
              <a:t>(192.0.0.0 /24 – 223.255.255.0 /24) </a:t>
            </a:r>
          </a:p>
          <a:p>
            <a:pPr lvl="1"/>
            <a:r>
              <a:rPr lang="en-US" dirty="0"/>
              <a:t>supports small networks with a maximum of 254 hosts.</a:t>
            </a:r>
          </a:p>
          <a:p>
            <a:pPr lvl="1"/>
            <a:r>
              <a:rPr lang="en-US" dirty="0"/>
              <a:t> </a:t>
            </a:r>
          </a:p>
          <a:p>
            <a:r>
              <a:rPr lang="en-US" b="1" dirty="0">
                <a:solidFill>
                  <a:srgbClr val="FF0000"/>
                </a:solidFill>
                <a:effectLst>
                  <a:outerShdw blurRad="38100" dist="38100" dir="2700000" algn="tl">
                    <a:srgbClr val="000000">
                      <a:alpha val="43137"/>
                    </a:srgbClr>
                  </a:outerShdw>
                </a:effectLst>
              </a:rPr>
              <a:t>Classless Addressing</a:t>
            </a:r>
          </a:p>
          <a:p>
            <a:pPr lvl="1"/>
            <a:endParaRPr lang="en-US" i="1" dirty="0"/>
          </a:p>
          <a:p>
            <a:pPr lvl="1"/>
            <a:r>
              <a:rPr lang="en-US" i="1" dirty="0"/>
              <a:t>IPv4 addresses allocated on any address bit boundary </a:t>
            </a:r>
          </a:p>
          <a:p>
            <a:pPr lvl="1"/>
            <a:r>
              <a:rPr lang="en-US" i="1" dirty="0"/>
              <a:t>Delays the depletion and exhaustion of IPv4 addresses</a:t>
            </a:r>
          </a:p>
          <a:p>
            <a:pPr lvl="1"/>
            <a:r>
              <a:rPr lang="en-US" i="1" dirty="0"/>
              <a:t>Classless Inter-Domain Routing (CIDR)</a:t>
            </a:r>
          </a:p>
        </p:txBody>
      </p:sp>
    </p:spTree>
    <p:extLst>
      <p:ext uri="{BB962C8B-B14F-4D97-AF65-F5344CB8AC3E}">
        <p14:creationId xmlns:p14="http://schemas.microsoft.com/office/powerpoint/2010/main" val="1388393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 Special Addresses</a:t>
            </a:r>
            <a:endParaRPr lang="en-GB" dirty="0">
              <a:solidFill>
                <a:schemeClr val="accent1">
                  <a:lumMod val="50000"/>
                </a:schemeClr>
              </a:solidFill>
            </a:endParaRPr>
          </a:p>
        </p:txBody>
      </p:sp>
      <p:sp>
        <p:nvSpPr>
          <p:cNvPr id="13" name="Rectangle 12"/>
          <p:cNvSpPr/>
          <p:nvPr/>
        </p:nvSpPr>
        <p:spPr>
          <a:xfrm>
            <a:off x="296029" y="1784489"/>
            <a:ext cx="11599941" cy="2800767"/>
          </a:xfrm>
          <a:prstGeom prst="rect">
            <a:avLst/>
          </a:prstGeom>
        </p:spPr>
        <p:txBody>
          <a:bodyPr wrap="square">
            <a:spAutoFit/>
          </a:bodyPr>
          <a:lstStyle/>
          <a:p>
            <a:r>
              <a:rPr lang="en-CA" sz="1600" b="1" i="1" dirty="0">
                <a:solidFill>
                  <a:schemeClr val="accent1"/>
                </a:solidFill>
                <a:effectLst>
                  <a:outerShdw blurRad="38100" dist="38100" dir="2700000" algn="tl">
                    <a:srgbClr val="000000">
                      <a:alpha val="43137"/>
                    </a:srgbClr>
                  </a:outerShdw>
                </a:effectLst>
              </a:rPr>
              <a:t>Loopback addresses</a:t>
            </a:r>
          </a:p>
          <a:p>
            <a:endParaRPr lang="en-US" sz="1600" b="1" i="1" dirty="0">
              <a:solidFill>
                <a:schemeClr val="accent1"/>
              </a:solidFill>
              <a:effectLst>
                <a:outerShdw blurRad="38100" dist="38100" dir="2700000" algn="tl">
                  <a:srgbClr val="000000">
                    <a:alpha val="43137"/>
                  </a:srgbClr>
                </a:outerShdw>
              </a:effectLst>
            </a:endParaRPr>
          </a:p>
          <a:p>
            <a:pPr marL="285750" indent="-285750">
              <a:buFont typeface="Wingdings" panose="05000000000000000000" pitchFamily="2" charset="2"/>
              <a:buChar char="ü"/>
            </a:pPr>
            <a:r>
              <a:rPr lang="en-CA" sz="1600" dirty="0">
                <a:solidFill>
                  <a:srgbClr val="000000"/>
                </a:solidFill>
              </a:rPr>
              <a:t>127.0.0.0 /8 (127.0.0.1 to 127.255.255.254)</a:t>
            </a:r>
          </a:p>
          <a:p>
            <a:pPr marL="285750" indent="-285750">
              <a:buFont typeface="Wingdings" panose="05000000000000000000" pitchFamily="2" charset="2"/>
              <a:buChar char="ü"/>
            </a:pPr>
            <a:r>
              <a:rPr lang="en-CA" sz="1600" dirty="0">
                <a:solidFill>
                  <a:srgbClr val="000000"/>
                </a:solidFill>
              </a:rPr>
              <a:t>Commonly identified as only 127.0.0.1</a:t>
            </a:r>
          </a:p>
          <a:p>
            <a:pPr marL="285750" indent="-285750">
              <a:buFont typeface="Wingdings" panose="05000000000000000000" pitchFamily="2" charset="2"/>
              <a:buChar char="ü"/>
            </a:pPr>
            <a:r>
              <a:rPr lang="en-CA" sz="1600" dirty="0">
                <a:solidFill>
                  <a:srgbClr val="000000"/>
                </a:solidFill>
              </a:rPr>
              <a:t>Used on a host to test if TCP/IP is operational.</a:t>
            </a:r>
          </a:p>
          <a:p>
            <a:pPr marL="285750" indent="-285750">
              <a:buFont typeface="Wingdings" panose="05000000000000000000" pitchFamily="2" charset="2"/>
              <a:buChar char="ü"/>
            </a:pPr>
            <a:endParaRPr lang="en-CA" sz="1600" dirty="0">
              <a:solidFill>
                <a:srgbClr val="000000"/>
              </a:solidFill>
            </a:endParaRPr>
          </a:p>
          <a:p>
            <a:r>
              <a:rPr lang="en-CA" sz="1600" b="1" i="1" dirty="0">
                <a:solidFill>
                  <a:schemeClr val="accent1"/>
                </a:solidFill>
                <a:effectLst>
                  <a:outerShdw blurRad="38100" dist="38100" dir="2700000" algn="tl">
                    <a:srgbClr val="000000">
                      <a:alpha val="43137"/>
                    </a:srgbClr>
                  </a:outerShdw>
                </a:effectLst>
              </a:rPr>
              <a:t>Link-Local addresses</a:t>
            </a:r>
          </a:p>
          <a:p>
            <a:pPr marL="285750" indent="-285750">
              <a:buFont typeface="Wingdings" panose="05000000000000000000" pitchFamily="2" charset="2"/>
              <a:buChar char="ü"/>
            </a:pPr>
            <a:endParaRPr lang="en-CA" sz="1600" dirty="0">
              <a:solidFill>
                <a:srgbClr val="000000"/>
              </a:solidFill>
            </a:endParaRPr>
          </a:p>
          <a:p>
            <a:pPr marL="285750" indent="-285750">
              <a:buFont typeface="Wingdings" panose="05000000000000000000" pitchFamily="2" charset="2"/>
              <a:buChar char="ü"/>
            </a:pPr>
            <a:r>
              <a:rPr lang="en-CA" sz="1600" dirty="0">
                <a:solidFill>
                  <a:srgbClr val="000000"/>
                </a:solidFill>
              </a:rPr>
              <a:t>169.254.0.0 /16 (169.254.0.1 to 169.254.255.254)</a:t>
            </a:r>
          </a:p>
          <a:p>
            <a:pPr marL="285750" indent="-285750">
              <a:buFont typeface="Wingdings" panose="05000000000000000000" pitchFamily="2" charset="2"/>
              <a:buChar char="ü"/>
            </a:pPr>
            <a:r>
              <a:rPr lang="en-CA" sz="1600" dirty="0">
                <a:solidFill>
                  <a:srgbClr val="000000"/>
                </a:solidFill>
              </a:rPr>
              <a:t>Commonly known as the Automatic Private IP Addressing (APIPA) addresses or self-assigned addresses. </a:t>
            </a:r>
          </a:p>
          <a:p>
            <a:pPr marL="285750" indent="-285750">
              <a:buFont typeface="Wingdings" panose="05000000000000000000" pitchFamily="2" charset="2"/>
              <a:buChar char="ü"/>
            </a:pPr>
            <a:r>
              <a:rPr lang="en-CA" sz="1600" dirty="0">
                <a:solidFill>
                  <a:srgbClr val="000000"/>
                </a:solidFill>
              </a:rPr>
              <a:t>Used by Windows DHCP clients to self-configure when no DHCP servers are available.</a:t>
            </a:r>
          </a:p>
        </p:txBody>
      </p:sp>
    </p:spTree>
    <p:extLst>
      <p:ext uri="{BB962C8B-B14F-4D97-AF65-F5344CB8AC3E}">
        <p14:creationId xmlns:p14="http://schemas.microsoft.com/office/powerpoint/2010/main" val="29388310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IPv4 Assigning Addresses</a:t>
            </a:r>
            <a:endParaRPr lang="en-GB" dirty="0">
              <a:solidFill>
                <a:schemeClr val="accent1">
                  <a:lumMod val="50000"/>
                </a:schemeClr>
              </a:solidFill>
            </a:endParaRPr>
          </a:p>
        </p:txBody>
      </p:sp>
      <p:sp>
        <p:nvSpPr>
          <p:cNvPr id="14" name="Rectangle 13"/>
          <p:cNvSpPr/>
          <p:nvPr/>
        </p:nvSpPr>
        <p:spPr>
          <a:xfrm>
            <a:off x="280532" y="1412195"/>
            <a:ext cx="11619287" cy="3385542"/>
          </a:xfrm>
          <a:prstGeom prst="rect">
            <a:avLst/>
          </a:prstGeom>
        </p:spPr>
        <p:txBody>
          <a:bodyPr wrap="square">
            <a:spAutoFit/>
          </a:bodyPr>
          <a:lstStyle/>
          <a:p>
            <a:r>
              <a:rPr lang="en-US" sz="1600" i="1" dirty="0">
                <a:solidFill>
                  <a:schemeClr val="accent1"/>
                </a:solidFill>
                <a:effectLst>
                  <a:outerShdw blurRad="38100" dist="38100" dir="2700000" algn="tl">
                    <a:srgbClr val="000000">
                      <a:alpha val="43137"/>
                    </a:srgbClr>
                  </a:outerShdw>
                </a:effectLst>
              </a:rPr>
              <a:t>Assigning Addresses</a:t>
            </a:r>
          </a:p>
          <a:p>
            <a:pPr marL="285750" indent="-285750">
              <a:buFont typeface="Courier New" panose="02070309020205020404" pitchFamily="49" charset="0"/>
              <a:buChar char="o"/>
            </a:pPr>
            <a:r>
              <a:rPr lang="en-US" sz="1600" dirty="0"/>
              <a:t>Can be done statically or dynamically</a:t>
            </a:r>
          </a:p>
          <a:p>
            <a:pPr marL="285750" indent="-285750">
              <a:buFont typeface="Courier New" panose="02070309020205020404" pitchFamily="49" charset="0"/>
              <a:buChar char="o"/>
            </a:pPr>
            <a:r>
              <a:rPr lang="en-US" sz="1600" dirty="0"/>
              <a:t>Assign an IPv4 address, subnet mask, default gateway and other necessary info for network communications</a:t>
            </a:r>
          </a:p>
          <a:p>
            <a:endParaRPr lang="en-US" sz="1600" b="1" i="1" dirty="0">
              <a:solidFill>
                <a:schemeClr val="accent1"/>
              </a:solidFill>
              <a:effectLst>
                <a:outerShdw blurRad="38100" dist="38100" dir="2700000" algn="tl">
                  <a:srgbClr val="000000">
                    <a:alpha val="43137"/>
                  </a:srgbClr>
                </a:outerShdw>
              </a:effectLst>
            </a:endParaRPr>
          </a:p>
          <a:p>
            <a:r>
              <a:rPr lang="en-US" sz="1600" i="1" dirty="0">
                <a:solidFill>
                  <a:schemeClr val="accent1"/>
                </a:solidFill>
                <a:effectLst>
                  <a:outerShdw blurRad="38100" dist="38100" dir="2700000" algn="tl">
                    <a:srgbClr val="000000">
                      <a:alpha val="43137"/>
                    </a:srgbClr>
                  </a:outerShdw>
                </a:effectLst>
              </a:rPr>
              <a:t>Static IPv4 addresses</a:t>
            </a:r>
            <a:endParaRPr lang="en-US" sz="1600" b="1" i="1" dirty="0">
              <a:solidFill>
                <a:schemeClr val="accent1"/>
              </a:solidFill>
              <a:effectLst>
                <a:outerShdw blurRad="38100" dist="38100" dir="2700000" algn="tl">
                  <a:srgbClr val="000000">
                    <a:alpha val="43137"/>
                  </a:srgbClr>
                </a:outerShdw>
              </a:effectLst>
            </a:endParaRPr>
          </a:p>
          <a:p>
            <a:pPr marL="285750" indent="-285750">
              <a:buFont typeface="Courier New" panose="02070309020205020404" pitchFamily="49" charset="0"/>
              <a:buChar char="o"/>
            </a:pPr>
            <a:r>
              <a:rPr lang="en-US" sz="1600" dirty="0"/>
              <a:t>Hosts, such as servers and printers, that need particular addresses</a:t>
            </a:r>
          </a:p>
          <a:p>
            <a:pPr marL="285750" indent="-285750">
              <a:buFont typeface="Courier New" panose="02070309020205020404" pitchFamily="49" charset="0"/>
              <a:buChar char="o"/>
            </a:pPr>
            <a:r>
              <a:rPr lang="en-US" sz="1600" dirty="0"/>
              <a:t>Can be time consuming and error prone </a:t>
            </a:r>
          </a:p>
          <a:p>
            <a:pPr marL="285750" indent="-285750">
              <a:buFont typeface="Courier New" panose="02070309020205020404" pitchFamily="49" charset="0"/>
              <a:buChar char="o"/>
            </a:pPr>
            <a:r>
              <a:rPr lang="en-US" sz="1600" dirty="0"/>
              <a:t>Need to maintain an accurate list of which IPv4 addresses</a:t>
            </a:r>
          </a:p>
          <a:p>
            <a:pPr marL="0" lvl="1"/>
            <a:endParaRPr lang="en-US" sz="1600" b="1" i="1" dirty="0">
              <a:solidFill>
                <a:schemeClr val="accent1"/>
              </a:solidFill>
              <a:effectLst>
                <a:outerShdw blurRad="38100" dist="38100" dir="2700000" algn="tl">
                  <a:srgbClr val="000000">
                    <a:alpha val="43137"/>
                  </a:srgbClr>
                </a:outerShdw>
              </a:effectLst>
            </a:endParaRPr>
          </a:p>
          <a:p>
            <a:pPr marL="0" lvl="1"/>
            <a:r>
              <a:rPr lang="en-US" sz="1600" i="1" dirty="0">
                <a:solidFill>
                  <a:schemeClr val="accent1"/>
                </a:solidFill>
                <a:effectLst>
                  <a:outerShdw blurRad="38100" dist="38100" dir="2700000" algn="tl">
                    <a:srgbClr val="000000">
                      <a:alpha val="43137"/>
                    </a:srgbClr>
                  </a:outerShdw>
                </a:effectLst>
              </a:rPr>
              <a:t>Dynamic IPv4 Address Assignment</a:t>
            </a:r>
          </a:p>
          <a:p>
            <a:pPr marL="285750" lvl="1" indent="-285750">
              <a:buFont typeface="Courier New" panose="02070309020205020404" pitchFamily="49" charset="0"/>
              <a:buChar char="o"/>
            </a:pPr>
            <a:r>
              <a:rPr lang="en-US" sz="1600" dirty="0"/>
              <a:t>Dynamic Host Configuration Protocol (DHCP) allows for automatic assignment of addressing information</a:t>
            </a:r>
          </a:p>
          <a:p>
            <a:pPr marL="285750" lvl="1" indent="-285750">
              <a:buFont typeface="Courier New" panose="02070309020205020404" pitchFamily="49" charset="0"/>
              <a:buChar char="o"/>
            </a:pPr>
            <a:r>
              <a:rPr lang="en-US" sz="1600" dirty="0"/>
              <a:t>Preferred method of assignment for a large network</a:t>
            </a:r>
          </a:p>
          <a:p>
            <a:pPr marL="285750" lvl="1" indent="-285750">
              <a:buFont typeface="Courier New" panose="02070309020205020404" pitchFamily="49" charset="0"/>
              <a:buChar char="o"/>
            </a:pPr>
            <a:r>
              <a:rPr lang="en-US" sz="1600" dirty="0"/>
              <a:t>IP addresses can be reallocated when they become available</a:t>
            </a:r>
          </a:p>
        </p:txBody>
      </p:sp>
    </p:spTree>
    <p:extLst>
      <p:ext uri="{BB962C8B-B14F-4D97-AF65-F5344CB8AC3E}">
        <p14:creationId xmlns:p14="http://schemas.microsoft.com/office/powerpoint/2010/main" val="32673177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 – IP Addressing: IPv6 Address</a:t>
            </a:r>
            <a:endParaRPr lang="en-GB" dirty="0">
              <a:solidFill>
                <a:schemeClr val="accent1">
                  <a:lumMod val="50000"/>
                </a:schemeClr>
              </a:solidFill>
            </a:endParaRPr>
          </a:p>
        </p:txBody>
      </p:sp>
      <p:sp>
        <p:nvSpPr>
          <p:cNvPr id="14" name="Rectangle 13"/>
          <p:cNvSpPr/>
          <p:nvPr/>
        </p:nvSpPr>
        <p:spPr>
          <a:xfrm>
            <a:off x="280532" y="1412195"/>
            <a:ext cx="11619287" cy="4339650"/>
          </a:xfrm>
          <a:prstGeom prst="rect">
            <a:avLst/>
          </a:prstGeom>
        </p:spPr>
        <p:txBody>
          <a:bodyPr wrap="square">
            <a:spAutoFit/>
          </a:bodyPr>
          <a:lstStyle/>
          <a:p>
            <a:pPr algn="just"/>
            <a:r>
              <a:rPr lang="en-US" sz="2000" b="1" dirty="0"/>
              <a:t>What is an IPv6 Address?</a:t>
            </a:r>
            <a:r>
              <a:rPr lang="en-US" sz="2000" dirty="0"/>
              <a:t> </a:t>
            </a:r>
          </a:p>
          <a:p>
            <a:pPr algn="just"/>
            <a:endParaRPr lang="en-US" sz="1600" dirty="0"/>
          </a:p>
          <a:p>
            <a:pPr marL="358775" indent="-285750" algn="just">
              <a:buFont typeface="Wingdings" panose="05000000000000000000" pitchFamily="2" charset="2"/>
              <a:buChar char="Ø"/>
            </a:pPr>
            <a:r>
              <a:rPr lang="en-US" sz="1600" dirty="0"/>
              <a:t>Also the same as IPv4 (in the perspective of functioning) but with advantages. Both IPv4 and IPv6 will coexist in the near future and the transition will take several years.</a:t>
            </a: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IPv6 addresses are </a:t>
            </a:r>
            <a:r>
              <a:rPr lang="en-US" sz="1600" b="1" dirty="0"/>
              <a:t>128 bits </a:t>
            </a:r>
            <a:r>
              <a:rPr lang="en-US" sz="1600" dirty="0"/>
              <a:t>in length and written in </a:t>
            </a:r>
            <a:r>
              <a:rPr lang="en-US" sz="1600" b="1" dirty="0"/>
              <a:t>hexadecimal</a:t>
            </a:r>
            <a:r>
              <a:rPr lang="en-US" sz="1600" dirty="0"/>
              <a:t>. It is </a:t>
            </a:r>
            <a:r>
              <a:rPr lang="en-US" sz="1600" b="1" dirty="0"/>
              <a:t>not case-sensitive </a:t>
            </a:r>
            <a:r>
              <a:rPr lang="en-US" sz="1600" dirty="0"/>
              <a:t>and can be written in either lowercase or uppercase.</a:t>
            </a: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The preferred format for writing an IPv6 address is </a:t>
            </a:r>
            <a:r>
              <a:rPr lang="en-US" sz="1600" b="1" dirty="0"/>
              <a:t>x:x:x:x:x:x:x:x</a:t>
            </a:r>
            <a:r>
              <a:rPr lang="en-US" sz="1600" dirty="0"/>
              <a:t>, with each “x” consisting of four hexadecimal values. In IPv6, a </a:t>
            </a:r>
            <a:r>
              <a:rPr lang="en-US" sz="1600" b="1" dirty="0" err="1"/>
              <a:t>hextet</a:t>
            </a:r>
            <a:r>
              <a:rPr lang="en-US" sz="1600" b="1" dirty="0"/>
              <a:t> </a:t>
            </a:r>
            <a:r>
              <a:rPr lang="en-US" sz="1600" dirty="0"/>
              <a:t>is the unofficial term used to refer to a segment of 16 bits, or four hexadecimal values.</a:t>
            </a: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Examples of IPv6 addresses in the preferred format:</a:t>
            </a:r>
          </a:p>
          <a:p>
            <a:pPr marL="358775" lvl="4" indent="0" algn="just">
              <a:buNone/>
            </a:pPr>
            <a:r>
              <a:rPr lang="pt-BR" sz="1600" b="1" dirty="0">
                <a:cs typeface="Courier New" panose="02070309020205020404" pitchFamily="49" charset="0"/>
              </a:rPr>
              <a:t>2001:0db8:0000:1111:0000:0000:0000:0200 </a:t>
            </a:r>
          </a:p>
          <a:p>
            <a:pPr marL="358775" lvl="4" indent="0" algn="just">
              <a:buNone/>
            </a:pPr>
            <a:r>
              <a:rPr lang="pt-BR" sz="1600" b="1" dirty="0">
                <a:cs typeface="Courier New" panose="02070309020205020404" pitchFamily="49" charset="0"/>
              </a:rPr>
              <a:t>2001:0db8:0000:00a3:abcd:0000:0000:1234 </a:t>
            </a:r>
            <a:endParaRPr lang="en-US" sz="1600" b="1" dirty="0">
              <a:cs typeface="Courier New" panose="02070309020205020404" pitchFamily="49" charset="0"/>
            </a:endParaRPr>
          </a:p>
          <a:p>
            <a:pPr marL="358775" indent="-285750" algn="just">
              <a:buFont typeface="Wingdings" panose="05000000000000000000" pitchFamily="2" charset="2"/>
              <a:buChar char="Ø"/>
            </a:pPr>
            <a:endParaRPr lang="en-US" sz="1600" dirty="0"/>
          </a:p>
          <a:p>
            <a:pPr marL="358775" indent="-285750" algn="just">
              <a:buFont typeface="Wingdings" panose="05000000000000000000" pitchFamily="2" charset="2"/>
              <a:buChar char="Ø"/>
            </a:pPr>
            <a:r>
              <a:rPr lang="en-US" sz="1600" dirty="0"/>
              <a:t>For more details about IPv6 Addressing, refer to video recording (IPv6) and presentation (IPv6_Addressing), both available in Moodle References Tab.</a:t>
            </a:r>
          </a:p>
        </p:txBody>
      </p:sp>
    </p:spTree>
    <p:extLst>
      <p:ext uri="{BB962C8B-B14F-4D97-AF65-F5344CB8AC3E}">
        <p14:creationId xmlns:p14="http://schemas.microsoft.com/office/powerpoint/2010/main" val="2515025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Table 20"/>
          <p:cNvGraphicFramePr>
            <a:graphicFrameLocks noGrp="1"/>
          </p:cNvGraphicFramePr>
          <p:nvPr/>
        </p:nvGraphicFramePr>
        <p:xfrm>
          <a:off x="1965955" y="1334032"/>
          <a:ext cx="8331200" cy="4126103"/>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381687">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a:t>Protocol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a:t>Reference Model</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32048">
                <a:tc>
                  <a:txBody>
                    <a:bodyPr/>
                    <a:lstStyle/>
                    <a:p>
                      <a:pPr algn="ctr"/>
                      <a:r>
                        <a:rPr lang="en-US" dirty="0"/>
                        <a:t>TCP/IP Model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Open Systems Interconnection (OSI)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312368">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Standards </a:t>
            </a:r>
            <a:endParaRPr lang="en-GB" dirty="0">
              <a:solidFill>
                <a:schemeClr val="accent1">
                  <a:lumMod val="50000"/>
                </a:schemeClr>
              </a:solidFill>
            </a:endParaRPr>
          </a:p>
        </p:txBody>
      </p:sp>
      <p:sp>
        <p:nvSpPr>
          <p:cNvPr id="14" name="Rectangle 13"/>
          <p:cNvSpPr/>
          <p:nvPr/>
        </p:nvSpPr>
        <p:spPr>
          <a:xfrm>
            <a:off x="4934071" y="5425802"/>
            <a:ext cx="2662023" cy="338554"/>
          </a:xfrm>
          <a:prstGeom prst="rect">
            <a:avLst/>
          </a:prstGeom>
        </p:spPr>
        <p:txBody>
          <a:bodyPr wrap="square">
            <a:spAutoFit/>
          </a:bodyPr>
          <a:lstStyle/>
          <a:p>
            <a:pPr algn="just"/>
            <a:r>
              <a:rPr lang="en-US" sz="1600" b="1" dirty="0"/>
              <a:t>OSI/ TCP-IP Protocol Suite</a:t>
            </a:r>
            <a:endParaRPr lang="en-US" sz="1600" dirty="0"/>
          </a:p>
        </p:txBody>
      </p:sp>
      <p:graphicFrame>
        <p:nvGraphicFramePr>
          <p:cNvPr id="6" name="Table 5"/>
          <p:cNvGraphicFramePr>
            <a:graphicFrameLocks noGrp="1"/>
          </p:cNvGraphicFramePr>
          <p:nvPr/>
        </p:nvGraphicFramePr>
        <p:xfrm>
          <a:off x="1965954" y="1334032"/>
          <a:ext cx="8331200" cy="4126103"/>
        </p:xfrm>
        <a:graphic>
          <a:graphicData uri="http://schemas.openxmlformats.org/drawingml/2006/table">
            <a:tbl>
              <a:tblPr firstRow="1" bandRow="1">
                <a:tableStyleId>{5C22544A-7EE6-4342-B048-85BDC9FD1C3A}</a:tableStyleId>
              </a:tblPr>
              <a:tblGrid>
                <a:gridCol w="3695700">
                  <a:extLst>
                    <a:ext uri="{9D8B030D-6E8A-4147-A177-3AD203B41FA5}">
                      <a16:colId xmlns:a16="http://schemas.microsoft.com/office/drawing/2014/main" val="20000"/>
                    </a:ext>
                  </a:extLst>
                </a:gridCol>
                <a:gridCol w="4635500">
                  <a:extLst>
                    <a:ext uri="{9D8B030D-6E8A-4147-A177-3AD203B41FA5}">
                      <a16:colId xmlns:a16="http://schemas.microsoft.com/office/drawing/2014/main" val="20001"/>
                    </a:ext>
                  </a:extLst>
                </a:gridCol>
              </a:tblGrid>
              <a:tr h="381687">
                <a:tc>
                  <a:txBody>
                    <a:bodyPr/>
                    <a:lstStyle/>
                    <a:p>
                      <a:pPr marL="0" marR="0" lvl="2" indent="0" algn="ctr" defTabSz="914400" rtl="0" eaLnBrk="1" fontAlgn="auto" latinLnBrk="0" hangingPunct="1">
                        <a:lnSpc>
                          <a:spcPct val="100000"/>
                        </a:lnSpc>
                        <a:spcBef>
                          <a:spcPts val="0"/>
                        </a:spcBef>
                        <a:spcAft>
                          <a:spcPts val="0"/>
                        </a:spcAft>
                        <a:buClrTx/>
                        <a:buSzTx/>
                        <a:buFontTx/>
                        <a:buNone/>
                        <a:tabLst/>
                        <a:defRPr/>
                      </a:pPr>
                      <a:r>
                        <a:rPr lang="en-US" b="1" dirty="0"/>
                        <a:t>Protocol Model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b="1" dirty="0"/>
                        <a:t>Reference Model</a:t>
                      </a:r>
                      <a:r>
                        <a:rPr lang="en-US"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32048">
                <a:tc>
                  <a:txBody>
                    <a:bodyPr/>
                    <a:lstStyle/>
                    <a:p>
                      <a:pPr algn="ctr"/>
                      <a:r>
                        <a:rPr lang="en-US" dirty="0"/>
                        <a:t>TCP/IP Model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dirty="0"/>
                        <a:t>Open Systems Interconnection (OSI) Model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312368">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graphicFrame>
        <p:nvGraphicFramePr>
          <p:cNvPr id="7" name="Content Placeholder 3"/>
          <p:cNvGraphicFramePr>
            <a:graphicFrameLocks noGrp="1"/>
          </p:cNvGraphicFramePr>
          <p:nvPr>
            <p:ph idx="1"/>
          </p:nvPr>
        </p:nvGraphicFramePr>
        <p:xfrm>
          <a:off x="6718482" y="2270136"/>
          <a:ext cx="2870429" cy="30887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nvGraphicFramePr>
        <p:xfrm>
          <a:off x="2325994" y="2270136"/>
          <a:ext cx="3050690" cy="305718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9" name="Picture 8"/>
          <p:cNvPicPr>
            <a:picLocks noChangeAspect="1"/>
          </p:cNvPicPr>
          <p:nvPr/>
        </p:nvPicPr>
        <p:blipFill rotWithShape="1">
          <a:blip r:embed="rId12" cstate="print">
            <a:extLst>
              <a:ext uri="{28A0092B-C50C-407E-A947-70E740481C1C}">
                <a14:useLocalDpi xmlns:a14="http://schemas.microsoft.com/office/drawing/2010/main" val="0"/>
              </a:ext>
            </a:extLst>
          </a:blip>
          <a:srcRect l="50312" r="29127" b="84807"/>
          <a:stretch/>
        </p:blipFill>
        <p:spPr>
          <a:xfrm>
            <a:off x="6718482" y="2199229"/>
            <a:ext cx="648072" cy="486054"/>
          </a:xfrm>
          <a:prstGeom prst="rect">
            <a:avLst/>
          </a:prstGeom>
        </p:spPr>
      </p:pic>
      <p:pic>
        <p:nvPicPr>
          <p:cNvPr id="10" name="Picture 9"/>
          <p:cNvPicPr>
            <a:picLocks noChangeAspect="1"/>
          </p:cNvPicPr>
          <p:nvPr/>
        </p:nvPicPr>
        <p:blipFill rotWithShape="1">
          <a:blip r:embed="rId12">
            <a:extLst>
              <a:ext uri="{28A0092B-C50C-407E-A947-70E740481C1C}">
                <a14:useLocalDpi xmlns:a14="http://schemas.microsoft.com/office/drawing/2010/main" val="0"/>
              </a:ext>
            </a:extLst>
          </a:blip>
          <a:srcRect l="25488" t="17451" r="60658" b="75199"/>
          <a:stretch/>
        </p:blipFill>
        <p:spPr>
          <a:xfrm>
            <a:off x="6718482" y="2702184"/>
            <a:ext cx="648072" cy="432048"/>
          </a:xfrm>
          <a:prstGeom prst="rect">
            <a:avLst/>
          </a:prstGeom>
        </p:spPr>
      </p:pic>
      <p:pic>
        <p:nvPicPr>
          <p:cNvPr id="11" name="Picture 10"/>
          <p:cNvPicPr>
            <a:picLocks noChangeAspect="1"/>
          </p:cNvPicPr>
          <p:nvPr/>
        </p:nvPicPr>
        <p:blipFill rotWithShape="1">
          <a:blip r:embed="rId12">
            <a:extLst>
              <a:ext uri="{28A0092B-C50C-407E-A947-70E740481C1C}">
                <a14:useLocalDpi xmlns:a14="http://schemas.microsoft.com/office/drawing/2010/main" val="0"/>
              </a:ext>
            </a:extLst>
          </a:blip>
          <a:srcRect l="51066" t="31100" r="32948" b="59450"/>
          <a:stretch/>
        </p:blipFill>
        <p:spPr>
          <a:xfrm>
            <a:off x="6718482" y="3151132"/>
            <a:ext cx="661428" cy="415147"/>
          </a:xfrm>
          <a:prstGeom prst="rect">
            <a:avLst/>
          </a:prstGeom>
        </p:spPr>
      </p:pic>
      <p:pic>
        <p:nvPicPr>
          <p:cNvPr id="12" name="Picture 11"/>
          <p:cNvPicPr>
            <a:picLocks noChangeAspect="1"/>
          </p:cNvPicPr>
          <p:nvPr/>
        </p:nvPicPr>
        <p:blipFill rotWithShape="1">
          <a:blip r:embed="rId12">
            <a:extLst>
              <a:ext uri="{28A0092B-C50C-407E-A947-70E740481C1C}">
                <a14:useLocalDpi xmlns:a14="http://schemas.microsoft.com/office/drawing/2010/main" val="0"/>
              </a:ext>
            </a:extLst>
          </a:blip>
          <a:srcRect l="52132" t="44750" r="34014" b="47900"/>
          <a:stretch/>
        </p:blipFill>
        <p:spPr>
          <a:xfrm>
            <a:off x="6718482" y="3600081"/>
            <a:ext cx="652199" cy="430444"/>
          </a:xfrm>
          <a:prstGeom prst="rect">
            <a:avLst/>
          </a:prstGeom>
        </p:spPr>
      </p:pic>
      <p:pic>
        <p:nvPicPr>
          <p:cNvPr id="13" name="Picture 12"/>
          <p:cNvPicPr>
            <a:picLocks noChangeAspect="1"/>
          </p:cNvPicPr>
          <p:nvPr/>
        </p:nvPicPr>
        <p:blipFill rotWithShape="1">
          <a:blip r:embed="rId12">
            <a:extLst>
              <a:ext uri="{28A0092B-C50C-407E-A947-70E740481C1C}">
                <a14:useLocalDpi xmlns:a14="http://schemas.microsoft.com/office/drawing/2010/main" val="0"/>
              </a:ext>
            </a:extLst>
          </a:blip>
          <a:srcRect l="57460" t="57350" r="27620" b="35300"/>
          <a:stretch/>
        </p:blipFill>
        <p:spPr>
          <a:xfrm>
            <a:off x="6718481" y="4064327"/>
            <a:ext cx="657889" cy="366049"/>
          </a:xfrm>
          <a:prstGeom prst="rect">
            <a:avLst/>
          </a:prstGeom>
        </p:spPr>
      </p:pic>
      <p:pic>
        <p:nvPicPr>
          <p:cNvPr id="15" name="Picture 14"/>
          <p:cNvPicPr>
            <a:picLocks noChangeAspect="1"/>
          </p:cNvPicPr>
          <p:nvPr/>
        </p:nvPicPr>
        <p:blipFill rotWithShape="1">
          <a:blip r:embed="rId12">
            <a:extLst>
              <a:ext uri="{28A0092B-C50C-407E-A947-70E740481C1C}">
                <a14:useLocalDpi xmlns:a14="http://schemas.microsoft.com/office/drawing/2010/main" val="0"/>
              </a:ext>
            </a:extLst>
          </a:blip>
          <a:srcRect l="45737" t="71000" r="37211" b="21650"/>
          <a:stretch/>
        </p:blipFill>
        <p:spPr>
          <a:xfrm>
            <a:off x="6718481" y="4513275"/>
            <a:ext cx="662858" cy="371161"/>
          </a:xfrm>
          <a:prstGeom prst="rect">
            <a:avLst/>
          </a:prstGeom>
        </p:spPr>
      </p:pic>
      <p:pic>
        <p:nvPicPr>
          <p:cNvPr id="16" name="Picture 15"/>
          <p:cNvPicPr>
            <a:picLocks noChangeAspect="1"/>
          </p:cNvPicPr>
          <p:nvPr/>
        </p:nvPicPr>
        <p:blipFill rotWithShape="1">
          <a:blip r:embed="rId12">
            <a:extLst>
              <a:ext uri="{28A0092B-C50C-407E-A947-70E740481C1C}">
                <a14:useLocalDpi xmlns:a14="http://schemas.microsoft.com/office/drawing/2010/main" val="0"/>
              </a:ext>
            </a:extLst>
          </a:blip>
          <a:srcRect l="47868" t="85700" r="41475" b="9050"/>
          <a:stretch/>
        </p:blipFill>
        <p:spPr>
          <a:xfrm>
            <a:off x="6718480" y="4977521"/>
            <a:ext cx="648073" cy="360040"/>
          </a:xfrm>
          <a:prstGeom prst="rect">
            <a:avLst/>
          </a:prstGeom>
        </p:spPr>
      </p:pic>
      <p:sp>
        <p:nvSpPr>
          <p:cNvPr id="17" name="Cloud 16"/>
          <p:cNvSpPr/>
          <p:nvPr/>
        </p:nvSpPr>
        <p:spPr>
          <a:xfrm rot="19737355">
            <a:off x="1701261" y="2232516"/>
            <a:ext cx="1757093" cy="985045"/>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18" name="Cloud 17"/>
          <p:cNvSpPr/>
          <p:nvPr/>
        </p:nvSpPr>
        <p:spPr>
          <a:xfrm rot="20582653">
            <a:off x="1996516" y="3375895"/>
            <a:ext cx="1342982" cy="524645"/>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
        <p:nvSpPr>
          <p:cNvPr id="19" name="Cloud 18"/>
          <p:cNvSpPr/>
          <p:nvPr/>
        </p:nvSpPr>
        <p:spPr>
          <a:xfrm>
            <a:off x="2151511" y="4040739"/>
            <a:ext cx="856591" cy="474429"/>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IP</a:t>
            </a:r>
          </a:p>
        </p:txBody>
      </p:sp>
      <p:sp>
        <p:nvSpPr>
          <p:cNvPr id="20" name="Cloud 19"/>
          <p:cNvSpPr/>
          <p:nvPr/>
        </p:nvSpPr>
        <p:spPr>
          <a:xfrm rot="20487074">
            <a:off x="1726718" y="4687751"/>
            <a:ext cx="1553124" cy="560413"/>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Ethernet</a:t>
            </a:r>
          </a:p>
        </p:txBody>
      </p:sp>
      <p:sp>
        <p:nvSpPr>
          <p:cNvPr id="22" name="Cloud 21"/>
          <p:cNvSpPr/>
          <p:nvPr/>
        </p:nvSpPr>
        <p:spPr>
          <a:xfrm rot="19737355">
            <a:off x="1701262" y="2232516"/>
            <a:ext cx="1757093" cy="985045"/>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FTP, SMTP, HTTP, POP3…</a:t>
            </a:r>
          </a:p>
        </p:txBody>
      </p:sp>
      <p:sp>
        <p:nvSpPr>
          <p:cNvPr id="23" name="Cloud 22"/>
          <p:cNvSpPr/>
          <p:nvPr/>
        </p:nvSpPr>
        <p:spPr>
          <a:xfrm rot="20582653">
            <a:off x="1996517" y="3375895"/>
            <a:ext cx="1342982" cy="524645"/>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TCP &amp; UDP</a:t>
            </a:r>
          </a:p>
        </p:txBody>
      </p:sp>
    </p:spTree>
    <p:extLst>
      <p:ext uri="{BB962C8B-B14F-4D97-AF65-F5344CB8AC3E}">
        <p14:creationId xmlns:p14="http://schemas.microsoft.com/office/powerpoint/2010/main" val="40021896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Devices</a:t>
            </a:r>
            <a:endParaRPr lang="en-GB" dirty="0">
              <a:solidFill>
                <a:schemeClr val="accent1">
                  <a:lumMod val="50000"/>
                </a:schemeClr>
              </a:solidFill>
            </a:endParaRPr>
          </a:p>
        </p:txBody>
      </p:sp>
      <p:sp>
        <p:nvSpPr>
          <p:cNvPr id="14" name="Rectangle 13"/>
          <p:cNvSpPr/>
          <p:nvPr/>
        </p:nvSpPr>
        <p:spPr>
          <a:xfrm>
            <a:off x="280532" y="1412195"/>
            <a:ext cx="8321817" cy="1754326"/>
          </a:xfrm>
          <a:prstGeom prst="rect">
            <a:avLst/>
          </a:prstGeom>
        </p:spPr>
        <p:txBody>
          <a:bodyPr wrap="square">
            <a:spAutoFit/>
          </a:bodyPr>
          <a:lstStyle/>
          <a:p>
            <a:pPr marL="73025" algn="just"/>
            <a:r>
              <a:rPr lang="en-GB" altLang="en-US" sz="2000" b="1" dirty="0"/>
              <a:t>ROUTERS</a:t>
            </a:r>
          </a:p>
          <a:p>
            <a:pPr marL="358775" indent="-285750" algn="just">
              <a:buFont typeface="Wingdings" panose="05000000000000000000" pitchFamily="2" charset="2"/>
              <a:buChar char="Ø"/>
            </a:pPr>
            <a:endParaRPr lang="en-GB" altLang="en-US" sz="1600" dirty="0"/>
          </a:p>
          <a:p>
            <a:pPr marL="358775" indent="-285750" algn="just">
              <a:buFont typeface="Wingdings" panose="05000000000000000000" pitchFamily="2" charset="2"/>
              <a:buChar char="Ø"/>
            </a:pPr>
            <a:r>
              <a:rPr lang="en-GB" altLang="en-US" dirty="0"/>
              <a:t>Routers are Layer 3 devices</a:t>
            </a:r>
          </a:p>
          <a:p>
            <a:pPr marL="358775" indent="-285750" algn="just">
              <a:buFont typeface="Wingdings" panose="05000000000000000000" pitchFamily="2" charset="2"/>
              <a:buChar char="Ø"/>
            </a:pPr>
            <a:r>
              <a:rPr lang="en-GB" altLang="en-US" dirty="0"/>
              <a:t>A router makes routing (best path) decisions based on Network Addresses.</a:t>
            </a:r>
          </a:p>
          <a:p>
            <a:pPr marL="358775" indent="-285750" algn="just">
              <a:buFont typeface="Wingdings" panose="05000000000000000000" pitchFamily="2" charset="2"/>
              <a:buChar char="Ø"/>
            </a:pPr>
            <a:r>
              <a:rPr lang="en-GB" altLang="en-US" dirty="0"/>
              <a:t>It examines packets and chooses the best path for them through the network.</a:t>
            </a:r>
          </a:p>
          <a:p>
            <a:pPr marL="358775" indent="-285750" algn="just">
              <a:buFont typeface="Wingdings" panose="05000000000000000000" pitchFamily="2" charset="2"/>
              <a:buChar char="Ø"/>
            </a:pPr>
            <a:r>
              <a:rPr lang="en-GB" altLang="en-US" dirty="0"/>
              <a:t>Routing is sometimes known as Layer 3 switching. </a:t>
            </a:r>
          </a:p>
        </p:txBody>
      </p:sp>
      <p:graphicFrame>
        <p:nvGraphicFramePr>
          <p:cNvPr id="4" name="Group 20"/>
          <p:cNvGraphicFramePr>
            <a:graphicFrameLocks noGrp="1"/>
          </p:cNvGraphicFramePr>
          <p:nvPr/>
        </p:nvGraphicFramePr>
        <p:xfrm>
          <a:off x="609600" y="3239006"/>
          <a:ext cx="8077200" cy="2225675"/>
        </p:xfrm>
        <a:graphic>
          <a:graphicData uri="http://schemas.openxmlformats.org/drawingml/2006/table">
            <a:tbl>
              <a:tblPr/>
              <a:tblGrid>
                <a:gridCol w="2743200">
                  <a:extLst>
                    <a:ext uri="{9D8B030D-6E8A-4147-A177-3AD203B41FA5}">
                      <a16:colId xmlns:a16="http://schemas.microsoft.com/office/drawing/2014/main" val="20000"/>
                    </a:ext>
                  </a:extLst>
                </a:gridCol>
                <a:gridCol w="5334000">
                  <a:extLst>
                    <a:ext uri="{9D8B030D-6E8A-4147-A177-3AD203B41FA5}">
                      <a16:colId xmlns:a16="http://schemas.microsoft.com/office/drawing/2014/main" val="20001"/>
                    </a:ext>
                  </a:extLst>
                </a:gridCol>
              </a:tblGrid>
              <a:tr h="396353">
                <a:tc>
                  <a:txBody>
                    <a:body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2000" b="0" i="0" u="none" strike="noStrike" cap="none" normalizeH="0" baseline="0">
                          <a:ln>
                            <a:noFill/>
                          </a:ln>
                          <a:solidFill>
                            <a:schemeClr val="tx1"/>
                          </a:solidFill>
                          <a:effectLst/>
                          <a:latin typeface="Helvetica" pitchFamily="34" charset="0"/>
                        </a:rPr>
                        <a:t>Router types</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rgbClr val="BBCDE3"/>
                    </a:solidFill>
                  </a:tcPr>
                </a:tc>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sz="2000" b="0" i="0" u="none" strike="noStrike" cap="none" normalizeH="0" baseline="0" dirty="0">
                          <a:ln>
                            <a:noFill/>
                          </a:ln>
                          <a:solidFill>
                            <a:schemeClr val="tx1"/>
                          </a:solidFill>
                          <a:effectLst/>
                          <a:latin typeface="Helvetica" pitchFamily="34" charset="0"/>
                        </a:rPr>
                        <a:t>Example</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rgbClr val="BBCDE3"/>
                    </a:solidFill>
                  </a:tcPr>
                </a:tc>
                <a:extLst>
                  <a:ext uri="{0D108BD9-81ED-4DB2-BD59-A6C34878D82A}">
                    <a16:rowId xmlns:a16="http://schemas.microsoft.com/office/drawing/2014/main" val="10000"/>
                  </a:ext>
                </a:extLst>
              </a:tr>
              <a:tr h="640263">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800" b="0" i="0" u="none" strike="noStrike" cap="none" normalizeH="0" baseline="0" dirty="0">
                          <a:ln>
                            <a:noFill/>
                          </a:ln>
                          <a:solidFill>
                            <a:schemeClr val="tx1"/>
                          </a:solidFill>
                          <a:effectLst/>
                          <a:latin typeface="Helvetica" pitchFamily="34" charset="0"/>
                        </a:rPr>
                        <a:t>Hardware router</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1" lang="en-US" sz="1800" b="1" i="0" u="none" strike="noStrike" cap="none" normalizeH="0" baseline="0">
                          <a:ln>
                            <a:noFill/>
                          </a:ln>
                          <a:solidFill>
                            <a:schemeClr val="tx1"/>
                          </a:solidFill>
                          <a:effectLst/>
                          <a:latin typeface="Helvetica" pitchFamily="34" charset="0"/>
                        </a:rPr>
                        <a:t>A device that performs routing as a dedicated function</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189059">
                <a:tc>
                  <a:txBody>
                    <a:bodyPr/>
                    <a:lstStyle/>
                    <a:p>
                      <a:pPr marL="0" marR="0" lvl="0" indent="0" algn="l"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800" b="0" i="0" u="none" strike="noStrike" cap="none" normalizeH="0" baseline="0">
                          <a:ln>
                            <a:noFill/>
                          </a:ln>
                          <a:solidFill>
                            <a:schemeClr val="tx1"/>
                          </a:solidFill>
                          <a:effectLst/>
                          <a:latin typeface="Helvetica" pitchFamily="34" charset="0"/>
                        </a:rPr>
                        <a:t>Software router</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gradFill rotWithShape="0">
                      <a:gsLst>
                        <a:gs pos="0">
                          <a:srgbClr val="EEEFD7"/>
                        </a:gs>
                        <a:gs pos="100000">
                          <a:srgbClr val="D5D69C"/>
                        </a:gs>
                      </a:gsLst>
                      <a:lin ang="0" scaled="1"/>
                    </a:gra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1" lang="en-US" sz="1800" b="1" i="0" u="none" strike="noStrike" cap="none" normalizeH="0" baseline="0" dirty="0">
                          <a:ln>
                            <a:noFill/>
                          </a:ln>
                          <a:solidFill>
                            <a:schemeClr val="tx1"/>
                          </a:solidFill>
                          <a:effectLst/>
                          <a:latin typeface="Helvetica" pitchFamily="34" charset="0"/>
                        </a:rPr>
                        <a:t>A router that is not dedicated to performing routing only, but performs routing as one of multiple processes running on the router computer</a:t>
                      </a:r>
                    </a:p>
                  </a:txBody>
                  <a:tcPr marT="45733" marB="45733" anchor="ctr" horzOverflow="overflow">
                    <a:lnL w="19050" cap="flat" cmpd="sng" algn="ctr">
                      <a:solidFill>
                        <a:srgbClr val="808080"/>
                      </a:solidFill>
                      <a:prstDash val="solid"/>
                      <a:round/>
                      <a:headEnd type="none" w="med" len="med"/>
                      <a:tailEnd type="none" w="med" len="med"/>
                    </a:lnL>
                    <a:lnR w="19050" cap="flat" cmpd="sng" algn="ctr">
                      <a:solidFill>
                        <a:srgbClr val="808080"/>
                      </a:solidFill>
                      <a:prstDash val="solid"/>
                      <a:round/>
                      <a:headEnd type="none" w="med" len="med"/>
                      <a:tailEnd type="none" w="med" len="med"/>
                    </a:lnR>
                    <a:lnT w="19050" cap="flat" cmpd="sng" algn="ctr">
                      <a:solidFill>
                        <a:srgbClr val="808080"/>
                      </a:solidFill>
                      <a:prstDash val="solid"/>
                      <a:round/>
                      <a:headEnd type="none" w="med" len="med"/>
                      <a:tailEnd type="none" w="med" len="med"/>
                    </a:lnT>
                    <a:lnB w="19050" cap="flat" cmpd="sng" algn="ctr">
                      <a:solidFill>
                        <a:srgbClr val="80808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bl>
          </a:graphicData>
        </a:graphic>
      </p:graphicFrame>
      <p:grpSp>
        <p:nvGrpSpPr>
          <p:cNvPr id="6" name="Group 5"/>
          <p:cNvGrpSpPr/>
          <p:nvPr/>
        </p:nvGrpSpPr>
        <p:grpSpPr>
          <a:xfrm>
            <a:off x="8846965" y="3599358"/>
            <a:ext cx="3181967" cy="1646598"/>
            <a:chOff x="2312988" y="4227513"/>
            <a:chExt cx="4375150" cy="1914525"/>
          </a:xfrm>
        </p:grpSpPr>
        <p:sp>
          <p:nvSpPr>
            <p:cNvPr id="7" name="AutoShape 18"/>
            <p:cNvSpPr>
              <a:spLocks noChangeArrowheads="1"/>
            </p:cNvSpPr>
            <p:nvPr/>
          </p:nvSpPr>
          <p:spPr bwMode="auto">
            <a:xfrm>
              <a:off x="2312988" y="4227513"/>
              <a:ext cx="4375150" cy="1914525"/>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2400" dirty="0">
                  <a:latin typeface="Arial Narrow" panose="020B0606020202030204" pitchFamily="34" charset="0"/>
                </a:rPr>
                <a:t>Main routing components include:</a:t>
              </a:r>
            </a:p>
            <a:p>
              <a:pPr eaLnBrk="1" hangingPunct="1"/>
              <a:endParaRPr lang="en-US" altLang="en-US" sz="2400" dirty="0">
                <a:latin typeface="Arial Narrow" panose="020B0606020202030204" pitchFamily="34" charset="0"/>
              </a:endParaRPr>
            </a:p>
            <a:p>
              <a:pPr eaLnBrk="1" hangingPunct="1"/>
              <a:endParaRPr lang="en-US" altLang="en-US" sz="2400" dirty="0">
                <a:latin typeface="Arial" panose="020B0604020202020204" pitchFamily="34" charset="0"/>
              </a:endParaRPr>
            </a:p>
          </p:txBody>
        </p:sp>
        <p:sp>
          <p:nvSpPr>
            <p:cNvPr id="8" name="AutoShape 19"/>
            <p:cNvSpPr>
              <a:spLocks noChangeArrowheads="1"/>
            </p:cNvSpPr>
            <p:nvPr/>
          </p:nvSpPr>
          <p:spPr bwMode="auto">
            <a:xfrm>
              <a:off x="2403475" y="4794250"/>
              <a:ext cx="4183063" cy="1203325"/>
            </a:xfrm>
            <a:prstGeom prst="roundRect">
              <a:avLst>
                <a:gd name="adj" fmla="val 8319"/>
              </a:avLst>
            </a:prstGeom>
            <a:gradFill rotWithShape="1">
              <a:gsLst>
                <a:gs pos="0">
                  <a:srgbClr val="F0F1E1"/>
                </a:gs>
                <a:gs pos="100000">
                  <a:srgbClr val="D5D69C"/>
                </a:gs>
              </a:gsLst>
              <a:lin ang="2700000" scaled="1"/>
            </a:gradFill>
            <a:ln w="9525" algn="ctr">
              <a:solidFill>
                <a:srgbClr val="808080"/>
              </a:solidFill>
              <a:round/>
              <a:headEnd/>
              <a:tailEnd/>
            </a:ln>
            <a:effectLst>
              <a:outerShdw dist="35921" dir="2700000" algn="ctr" rotWithShape="0">
                <a:srgbClr val="AFAFAF"/>
              </a:outerShdw>
            </a:effectLst>
          </p:spPr>
          <p:txBody>
            <a:bodyPr lIns="45720" anchor="ctr"/>
            <a:lstStyle>
              <a:lvl1pPr marL="231775" indent="-231775">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buSzPct val="80000"/>
                <a:buFontTx/>
                <a:buBlip>
                  <a:blip r:embed="rId2"/>
                </a:buBlip>
              </a:pPr>
              <a:r>
                <a:rPr lang="en-US" altLang="en-US" sz="2200">
                  <a:latin typeface="Arial Narrow" panose="020B0606020202030204" pitchFamily="34" charset="0"/>
                </a:rPr>
                <a:t>Routing interface</a:t>
              </a:r>
            </a:p>
            <a:p>
              <a:pPr eaLnBrk="1" hangingPunct="1">
                <a:buSzPct val="80000"/>
                <a:buFontTx/>
                <a:buBlip>
                  <a:blip r:embed="rId2"/>
                </a:buBlip>
              </a:pPr>
              <a:r>
                <a:rPr lang="en-US" altLang="en-US" sz="2200">
                  <a:latin typeface="Arial Narrow" panose="020B0606020202030204" pitchFamily="34" charset="0"/>
                </a:rPr>
                <a:t>Routing protocol</a:t>
              </a:r>
            </a:p>
            <a:p>
              <a:pPr eaLnBrk="1" hangingPunct="1">
                <a:buSzPct val="80000"/>
                <a:buFontTx/>
                <a:buBlip>
                  <a:blip r:embed="rId2"/>
                </a:buBlip>
              </a:pPr>
              <a:r>
                <a:rPr lang="en-US" altLang="en-US" sz="2200">
                  <a:latin typeface="Arial Narrow" panose="020B0606020202030204" pitchFamily="34" charset="0"/>
                </a:rPr>
                <a:t>Routing table</a:t>
              </a:r>
            </a:p>
          </p:txBody>
        </p:sp>
      </p:grpSp>
    </p:spTree>
    <p:extLst>
      <p:ext uri="{BB962C8B-B14F-4D97-AF65-F5344CB8AC3E}">
        <p14:creationId xmlns:p14="http://schemas.microsoft.com/office/powerpoint/2010/main" val="40043860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Devices</a:t>
            </a:r>
            <a:endParaRPr lang="en-GB" dirty="0">
              <a:solidFill>
                <a:schemeClr val="accent1">
                  <a:lumMod val="50000"/>
                </a:schemeClr>
              </a:solidFill>
            </a:endParaRPr>
          </a:p>
        </p:txBody>
      </p:sp>
      <p:sp>
        <p:nvSpPr>
          <p:cNvPr id="10" name="Oval 2"/>
          <p:cNvSpPr>
            <a:spLocks noGrp="1" noChangeArrowheads="1"/>
          </p:cNvSpPr>
          <p:nvPr>
            <p:ph idx="1"/>
          </p:nvPr>
        </p:nvSpPr>
        <p:spPr>
          <a:xfrm>
            <a:off x="431437" y="2899968"/>
            <a:ext cx="6334125" cy="2624138"/>
          </a:xfrm>
          <a:prstGeom prst="ellipse">
            <a:avLst/>
          </a:prstGeom>
          <a:gradFill rotWithShape="1">
            <a:gsLst>
              <a:gs pos="0">
                <a:srgbClr val="FFFFFF"/>
              </a:gs>
              <a:gs pos="100000">
                <a:srgbClr val="CFE1C2"/>
              </a:gs>
            </a:gsLst>
            <a:lin ang="18900000" scaled="1"/>
          </a:gradFill>
          <a:effectLst>
            <a:outerShdw dist="53882" dir="2700000" algn="ctr" rotWithShape="0">
              <a:schemeClr val="bg2"/>
            </a:outerShdw>
          </a:effectLst>
        </p:spPr>
        <p:txBody>
          <a:bodyPr vert="horz" lIns="0" tIns="0" rIns="0" bIns="0" rtlCol="0">
            <a:normAutofit/>
          </a:bodyPr>
          <a:lstStyle/>
          <a:p>
            <a:pPr eaLnBrk="1" hangingPunct="1">
              <a:buFont typeface="Wingdings 2" panose="05020102010507070707" pitchFamily="18" charset="2"/>
              <a:buNone/>
            </a:pPr>
            <a:r>
              <a:rPr lang="en-US" altLang="en-US"/>
              <a:t>                                                          </a:t>
            </a:r>
          </a:p>
        </p:txBody>
      </p:sp>
      <p:sp>
        <p:nvSpPr>
          <p:cNvPr id="15" name="Oval 7"/>
          <p:cNvSpPr>
            <a:spLocks noChangeArrowheads="1"/>
          </p:cNvSpPr>
          <p:nvPr/>
        </p:nvSpPr>
        <p:spPr bwMode="auto">
          <a:xfrm>
            <a:off x="4019186" y="3204768"/>
            <a:ext cx="2281238" cy="1219200"/>
          </a:xfrm>
          <a:prstGeom prst="ellipse">
            <a:avLst/>
          </a:prstGeom>
          <a:solidFill>
            <a:srgbClr val="FFFFFF">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b="1">
              <a:latin typeface="Helvetica" panose="020B0604020202020204" pitchFamily="34" charset="0"/>
            </a:endParaRPr>
          </a:p>
        </p:txBody>
      </p:sp>
      <p:sp>
        <p:nvSpPr>
          <p:cNvPr id="16" name="Line 8"/>
          <p:cNvSpPr>
            <a:spLocks noChangeShapeType="1"/>
          </p:cNvSpPr>
          <p:nvPr/>
        </p:nvSpPr>
        <p:spPr bwMode="auto">
          <a:xfrm>
            <a:off x="4552586" y="3738168"/>
            <a:ext cx="838200" cy="457200"/>
          </a:xfrm>
          <a:prstGeom prst="line">
            <a:avLst/>
          </a:prstGeom>
          <a:noFill/>
          <a:ln w="50800">
            <a:solidFill>
              <a:srgbClr val="666699"/>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9"/>
          <p:cNvSpPr>
            <a:spLocks noChangeShapeType="1"/>
          </p:cNvSpPr>
          <p:nvPr/>
        </p:nvSpPr>
        <p:spPr bwMode="auto">
          <a:xfrm flipV="1">
            <a:off x="4476386" y="3509568"/>
            <a:ext cx="533400" cy="304800"/>
          </a:xfrm>
          <a:prstGeom prst="line">
            <a:avLst/>
          </a:prstGeom>
          <a:noFill/>
          <a:ln w="50800">
            <a:solidFill>
              <a:srgbClr val="666699"/>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Freeform 10"/>
          <p:cNvSpPr>
            <a:spLocks/>
          </p:cNvSpPr>
          <p:nvPr/>
        </p:nvSpPr>
        <p:spPr bwMode="auto">
          <a:xfrm>
            <a:off x="1518874" y="2933307"/>
            <a:ext cx="2743200" cy="1722437"/>
          </a:xfrm>
          <a:custGeom>
            <a:avLst/>
            <a:gdLst>
              <a:gd name="T0" fmla="*/ 2147483646 w 1728"/>
              <a:gd name="T1" fmla="*/ 2147483646 h 1085"/>
              <a:gd name="T2" fmla="*/ 0 w 1728"/>
              <a:gd name="T3" fmla="*/ 0 h 1085"/>
              <a:gd name="T4" fmla="*/ 2147483646 w 1728"/>
              <a:gd name="T5" fmla="*/ 2147483646 h 1085"/>
              <a:gd name="T6" fmla="*/ 2147483646 w 1728"/>
              <a:gd name="T7" fmla="*/ 2147483646 h 1085"/>
              <a:gd name="T8" fmla="*/ 2147483646 w 1728"/>
              <a:gd name="T9" fmla="*/ 2147483646 h 1085"/>
              <a:gd name="T10" fmla="*/ 0 60000 65536"/>
              <a:gd name="T11" fmla="*/ 0 60000 65536"/>
              <a:gd name="T12" fmla="*/ 0 60000 65536"/>
              <a:gd name="T13" fmla="*/ 0 60000 65536"/>
              <a:gd name="T14" fmla="*/ 0 60000 65536"/>
              <a:gd name="T15" fmla="*/ 0 w 1728"/>
              <a:gd name="T16" fmla="*/ 0 h 1085"/>
              <a:gd name="T17" fmla="*/ 1728 w 1728"/>
              <a:gd name="T18" fmla="*/ 1085 h 1085"/>
            </a:gdLst>
            <a:ahLst/>
            <a:cxnLst>
              <a:cxn ang="T10">
                <a:pos x="T0" y="T1"/>
              </a:cxn>
              <a:cxn ang="T11">
                <a:pos x="T2" y="T3"/>
              </a:cxn>
              <a:cxn ang="T12">
                <a:pos x="T4" y="T5"/>
              </a:cxn>
              <a:cxn ang="T13">
                <a:pos x="T6" y="T7"/>
              </a:cxn>
              <a:cxn ang="T14">
                <a:pos x="T8" y="T9"/>
              </a:cxn>
            </a:cxnLst>
            <a:rect l="T15" t="T16" r="T17" b="T18"/>
            <a:pathLst>
              <a:path w="1728" h="1085">
                <a:moveTo>
                  <a:pt x="337" y="1085"/>
                </a:moveTo>
                <a:lnTo>
                  <a:pt x="0" y="0"/>
                </a:lnTo>
                <a:lnTo>
                  <a:pt x="1719" y="420"/>
                </a:lnTo>
                <a:lnTo>
                  <a:pt x="1728" y="722"/>
                </a:lnTo>
                <a:lnTo>
                  <a:pt x="337" y="1085"/>
                </a:lnTo>
                <a:close/>
              </a:path>
            </a:pathLst>
          </a:custGeom>
          <a:solidFill>
            <a:srgbClr val="BBCDE3">
              <a:alpha val="74901"/>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a:p>
        </p:txBody>
      </p:sp>
      <p:pic>
        <p:nvPicPr>
          <p:cNvPr id="19" name="Picture 11" descr="Server_ServerBa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36" y="2671368"/>
            <a:ext cx="21336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2"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7386" y="2823769"/>
            <a:ext cx="1219200"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2500" y="3325419"/>
            <a:ext cx="877887"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14"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3586" y="3814369"/>
            <a:ext cx="1219200"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Line 15"/>
          <p:cNvSpPr>
            <a:spLocks noChangeShapeType="1"/>
          </p:cNvSpPr>
          <p:nvPr/>
        </p:nvSpPr>
        <p:spPr bwMode="auto">
          <a:xfrm>
            <a:off x="1752236" y="4728769"/>
            <a:ext cx="592138" cy="530225"/>
          </a:xfrm>
          <a:prstGeom prst="line">
            <a:avLst/>
          </a:prstGeom>
          <a:noFill/>
          <a:ln w="57150">
            <a:solidFill>
              <a:srgbClr val="CC0000"/>
            </a:solidFill>
            <a:prstDash val="sysDot"/>
            <a:round/>
            <a:headEnd type="triangle" w="med" len="med"/>
            <a:tailEnd/>
          </a:ln>
          <a:effectLst>
            <a:outerShdw dist="17961" dir="2700000" algn="ctr" rotWithShape="0">
              <a:schemeClr val="bg1"/>
            </a:outerShdw>
          </a:effectLst>
          <a:extLst>
            <a:ext uri="{909E8E84-426E-40DD-AFC4-6F175D3DCCD1}">
              <a14:hiddenFill xmlns:a14="http://schemas.microsoft.com/office/drawing/2010/main">
                <a:noFill/>
              </a14:hiddenFill>
            </a:ext>
          </a:extLst>
        </p:spPr>
        <p:txBody>
          <a:bodyPr wrap="none" anchor="ctr"/>
          <a:lstStyle/>
          <a:p>
            <a:endParaRPr lang="en-GB"/>
          </a:p>
        </p:txBody>
      </p:sp>
      <p:pic>
        <p:nvPicPr>
          <p:cNvPr id="24" name="Picture 16" descr="Cards_NetworkCard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949" y="5098656"/>
            <a:ext cx="10668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Line 17"/>
          <p:cNvSpPr>
            <a:spLocks noChangeShapeType="1"/>
          </p:cNvSpPr>
          <p:nvPr/>
        </p:nvSpPr>
        <p:spPr bwMode="auto">
          <a:xfrm>
            <a:off x="1828436" y="4423968"/>
            <a:ext cx="533400" cy="457200"/>
          </a:xfrm>
          <a:prstGeom prst="line">
            <a:avLst/>
          </a:prstGeom>
          <a:noFill/>
          <a:ln w="57150">
            <a:solidFill>
              <a:srgbClr val="CC0000"/>
            </a:solidFill>
            <a:prstDash val="sysDot"/>
            <a:round/>
            <a:headEnd type="triangle" w="med" len="med"/>
            <a:tailEnd/>
          </a:ln>
          <a:effectLst>
            <a:outerShdw dist="17961" dir="2700000" algn="ctr" rotWithShape="0">
              <a:schemeClr val="bg1"/>
            </a:outerShdw>
          </a:effectLst>
          <a:extLst>
            <a:ext uri="{909E8E84-426E-40DD-AFC4-6F175D3DCCD1}">
              <a14:hiddenFill xmlns:a14="http://schemas.microsoft.com/office/drawing/2010/main">
                <a:noFill/>
              </a14:hiddenFill>
            </a:ext>
          </a:extLst>
        </p:spPr>
        <p:txBody>
          <a:bodyPr wrap="none" anchor="ctr"/>
          <a:lstStyle/>
          <a:p>
            <a:endParaRPr lang="en-GB"/>
          </a:p>
        </p:txBody>
      </p:sp>
      <p:pic>
        <p:nvPicPr>
          <p:cNvPr id="26" name="Picture 18" descr="Cards_NetworkCard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18949" y="4717656"/>
            <a:ext cx="10668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AutoShape 19"/>
          <p:cNvSpPr>
            <a:spLocks noChangeArrowheads="1"/>
          </p:cNvSpPr>
          <p:nvPr/>
        </p:nvSpPr>
        <p:spPr bwMode="auto">
          <a:xfrm>
            <a:off x="2160588" y="1194054"/>
            <a:ext cx="7791450" cy="838200"/>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lnSpc>
                <a:spcPct val="90000"/>
              </a:lnSpc>
            </a:pPr>
            <a:r>
              <a:rPr lang="en-US" altLang="en-US" sz="2400">
                <a:latin typeface="Arial Narrow" panose="020B0606020202030204" pitchFamily="34" charset="0"/>
              </a:rPr>
              <a:t>A </a:t>
            </a:r>
            <a:r>
              <a:rPr lang="en-US" altLang="en-US" sz="2400" i="1">
                <a:latin typeface="Arial Narrow" panose="020B0606020202030204" pitchFamily="34" charset="0"/>
              </a:rPr>
              <a:t>routing interface</a:t>
            </a:r>
            <a:r>
              <a:rPr lang="en-US" altLang="en-US" sz="2400">
                <a:latin typeface="Arial Narrow" panose="020B0606020202030204" pitchFamily="34" charset="0"/>
              </a:rPr>
              <a:t> is an interface over which IP packets are forwarded</a:t>
            </a:r>
          </a:p>
        </p:txBody>
      </p:sp>
      <p:sp>
        <p:nvSpPr>
          <p:cNvPr id="3" name="Rectangle 2"/>
          <p:cNvSpPr/>
          <p:nvPr/>
        </p:nvSpPr>
        <p:spPr>
          <a:xfrm>
            <a:off x="6824298" y="2195545"/>
            <a:ext cx="5307196" cy="3046988"/>
          </a:xfrm>
          <a:prstGeom prst="rect">
            <a:avLst/>
          </a:prstGeom>
        </p:spPr>
        <p:txBody>
          <a:bodyPr wrap="square">
            <a:spAutoFit/>
          </a:bodyPr>
          <a:lstStyle/>
          <a:p>
            <a:r>
              <a:rPr lang="en-GB" altLang="en-US" sz="1600" dirty="0">
                <a:latin typeface="+mj-lt"/>
                <a:cs typeface="Times New Roman" panose="02020603050405020304" pitchFamily="18" charset="0"/>
              </a:rPr>
              <a:t>For a router to be able to route a packet it must know:-</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Destination address of packet</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Neighbour routers</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Possible routes to all remote networks</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The best route to each remote network</a:t>
            </a:r>
          </a:p>
          <a:p>
            <a:pPr marL="742950" lvl="1" indent="-285750">
              <a:buFont typeface="Wingdings" panose="05000000000000000000" pitchFamily="2" charset="2"/>
              <a:buChar char="ü"/>
            </a:pPr>
            <a:r>
              <a:rPr lang="en-GB" altLang="en-US" sz="1600" dirty="0">
                <a:latin typeface="+mj-lt"/>
                <a:cs typeface="Times New Roman" panose="02020603050405020304" pitchFamily="18" charset="0"/>
              </a:rPr>
              <a:t>How to maintain and verify routing information</a:t>
            </a:r>
          </a:p>
          <a:p>
            <a:endParaRPr lang="en-GB" altLang="en-US" sz="1600" dirty="0">
              <a:latin typeface="+mj-lt"/>
              <a:cs typeface="Times New Roman" panose="02020603050405020304" pitchFamily="18" charset="0"/>
            </a:endParaRPr>
          </a:p>
          <a:p>
            <a:r>
              <a:rPr lang="en-GB" altLang="en-US" sz="1600" dirty="0">
                <a:latin typeface="+mj-lt"/>
                <a:cs typeface="Times New Roman" panose="02020603050405020304" pitchFamily="18" charset="0"/>
              </a:rPr>
              <a:t>The networks connect to the routers interfaces are known as </a:t>
            </a:r>
            <a:r>
              <a:rPr lang="en-GB" altLang="en-US" sz="1600" b="1" dirty="0">
                <a:latin typeface="+mj-lt"/>
                <a:cs typeface="Times New Roman" panose="02020603050405020304" pitchFamily="18" charset="0"/>
              </a:rPr>
              <a:t>Directly Connected</a:t>
            </a:r>
            <a:r>
              <a:rPr lang="en-GB" altLang="en-US" sz="1600" dirty="0">
                <a:latin typeface="+mj-lt"/>
                <a:cs typeface="Times New Roman" panose="02020603050405020304" pitchFamily="18" charset="0"/>
              </a:rPr>
              <a:t> networks</a:t>
            </a:r>
          </a:p>
          <a:p>
            <a:endParaRPr lang="en-GB" altLang="en-US" sz="1600" dirty="0">
              <a:latin typeface="+mj-lt"/>
              <a:cs typeface="Times New Roman" panose="02020603050405020304" pitchFamily="18" charset="0"/>
            </a:endParaRPr>
          </a:p>
          <a:p>
            <a:r>
              <a:rPr lang="en-GB" altLang="en-US" sz="1600" dirty="0">
                <a:latin typeface="+mj-lt"/>
                <a:cs typeface="Times New Roman" panose="02020603050405020304" pitchFamily="18" charset="0"/>
              </a:rPr>
              <a:t>Either the administrator must add all routes to the remote networks, or the router must learn them itself.</a:t>
            </a:r>
          </a:p>
        </p:txBody>
      </p:sp>
    </p:spTree>
    <p:extLst>
      <p:ext uri="{BB962C8B-B14F-4D97-AF65-F5344CB8AC3E}">
        <p14:creationId xmlns:p14="http://schemas.microsoft.com/office/powerpoint/2010/main" val="37610353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sp>
        <p:nvSpPr>
          <p:cNvPr id="14" name="Rectangle 13"/>
          <p:cNvSpPr/>
          <p:nvPr/>
        </p:nvSpPr>
        <p:spPr>
          <a:xfrm>
            <a:off x="129102" y="981204"/>
            <a:ext cx="11985241" cy="4832092"/>
          </a:xfrm>
          <a:prstGeom prst="rect">
            <a:avLst/>
          </a:prstGeom>
        </p:spPr>
        <p:txBody>
          <a:bodyPr wrap="square">
            <a:spAutoFit/>
          </a:bodyPr>
          <a:lstStyle/>
          <a:p>
            <a:pPr marL="73025" algn="just"/>
            <a:r>
              <a:rPr lang="en-GB" altLang="en-US" sz="2000" b="1" dirty="0">
                <a:latin typeface="+mj-lt"/>
              </a:rPr>
              <a:t>Packet Forwarding…</a:t>
            </a:r>
          </a:p>
          <a:p>
            <a:pPr marL="358775" indent="-285750" algn="just">
              <a:buFont typeface="Wingdings" panose="05000000000000000000" pitchFamily="2" charset="2"/>
              <a:buChar char="Ø"/>
            </a:pPr>
            <a:endParaRPr lang="en-GB" altLang="en-US" sz="1600" dirty="0">
              <a:latin typeface="+mj-lt"/>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on network A </a:t>
            </a:r>
            <a:r>
              <a:rPr lang="en-GB" altLang="en-US" sz="1600" b="1" dirty="0">
                <a:latin typeface="+mj-lt"/>
                <a:cs typeface="Times New Roman" panose="02020603050405020304" pitchFamily="18" charset="0"/>
              </a:rPr>
              <a:t>generates packet </a:t>
            </a:r>
            <a:r>
              <a:rPr lang="en-GB" altLang="en-US" sz="1600" dirty="0">
                <a:latin typeface="+mj-lt"/>
                <a:cs typeface="Times New Roman" panose="02020603050405020304" pitchFamily="18" charset="0"/>
              </a:rPr>
              <a:t>for network B</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applies network mask to </a:t>
            </a:r>
            <a:r>
              <a:rPr lang="en-GB" altLang="en-US" sz="1600" b="1" dirty="0">
                <a:latin typeface="+mj-lt"/>
                <a:cs typeface="Times New Roman" panose="02020603050405020304" pitchFamily="18" charset="0"/>
              </a:rPr>
              <a:t>destination network address of packet </a:t>
            </a:r>
            <a:r>
              <a:rPr lang="en-GB" altLang="en-US" sz="1600" dirty="0">
                <a:latin typeface="+mj-lt"/>
                <a:cs typeface="Times New Roman" panose="02020603050405020304" pitchFamily="18" charset="0"/>
              </a:rPr>
              <a:t>and realises it is on a different network</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knows the IP address of the router (Default Gateway), so </a:t>
            </a:r>
            <a:r>
              <a:rPr lang="en-GB" altLang="en-US" sz="1600" b="1" dirty="0">
                <a:latin typeface="+mj-lt"/>
                <a:cs typeface="Times New Roman" panose="02020603050405020304" pitchFamily="18" charset="0"/>
              </a:rPr>
              <a:t>recovers the MAC address for the router using ARP</a:t>
            </a:r>
          </a:p>
          <a:p>
            <a:pPr marL="285750" indent="-285750" algn="just">
              <a:buFont typeface="Wingdings" panose="05000000000000000000" pitchFamily="2" charset="2"/>
              <a:buChar char="Ø"/>
            </a:pPr>
            <a:endParaRPr lang="en-GB" altLang="en-US" sz="1600" b="1"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Host </a:t>
            </a:r>
            <a:r>
              <a:rPr lang="en-GB" altLang="en-US" sz="1600" b="1" dirty="0">
                <a:latin typeface="+mj-lt"/>
                <a:cs typeface="Times New Roman" panose="02020603050405020304" pitchFamily="18" charset="0"/>
              </a:rPr>
              <a:t>encapsulates the packet </a:t>
            </a:r>
            <a:r>
              <a:rPr lang="en-GB" altLang="en-US" sz="1600" dirty="0">
                <a:latin typeface="+mj-lt"/>
                <a:cs typeface="Times New Roman" panose="02020603050405020304" pitchFamily="18" charset="0"/>
              </a:rPr>
              <a:t>in a Layer 2 frame using its own source MAC address and the destination MAC address of the router</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Router receives frame and recognises its own MAC address, so it strips of the </a:t>
            </a:r>
            <a:r>
              <a:rPr lang="en-GB" altLang="en-US" sz="1600" b="1" dirty="0">
                <a:latin typeface="+mj-lt"/>
                <a:cs typeface="Times New Roman" panose="02020603050405020304" pitchFamily="18" charset="0"/>
              </a:rPr>
              <a:t>layer 2 framing and passes it to the Layer 3 IP network layer</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Router </a:t>
            </a:r>
            <a:r>
              <a:rPr lang="en-GB" altLang="en-US" sz="1600" b="1" dirty="0">
                <a:latin typeface="+mj-lt"/>
                <a:cs typeface="Times New Roman" panose="02020603050405020304" pitchFamily="18" charset="0"/>
              </a:rPr>
              <a:t>compares destination IP address with router table</a:t>
            </a:r>
            <a:r>
              <a:rPr lang="en-GB" altLang="en-US" sz="1600" dirty="0">
                <a:latin typeface="+mj-lt"/>
                <a:cs typeface="Times New Roman" panose="02020603050405020304" pitchFamily="18" charset="0"/>
              </a:rPr>
              <a:t> to determine the interface by which the packet should be sent</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If the destination network is an Ethernet network directly connected to the router then ARP is used again to determine MAC address of destination host</a:t>
            </a:r>
          </a:p>
          <a:p>
            <a:pPr marL="285750" indent="-285750" algn="just">
              <a:buFont typeface="Wingdings" panose="05000000000000000000" pitchFamily="2" charset="2"/>
              <a:buChar char="Ø"/>
            </a:pPr>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Router creates a layer 2 frame using its MAC address for the source and the destination host MAC address</a:t>
            </a:r>
          </a:p>
        </p:txBody>
      </p:sp>
    </p:spTree>
    <p:extLst>
      <p:ext uri="{BB962C8B-B14F-4D97-AF65-F5344CB8AC3E}">
        <p14:creationId xmlns:p14="http://schemas.microsoft.com/office/powerpoint/2010/main" val="7334247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grpSp>
        <p:nvGrpSpPr>
          <p:cNvPr id="9" name="Group 8"/>
          <p:cNvGrpSpPr/>
          <p:nvPr/>
        </p:nvGrpSpPr>
        <p:grpSpPr>
          <a:xfrm>
            <a:off x="2293462" y="1182313"/>
            <a:ext cx="7840653" cy="4294642"/>
            <a:chOff x="371475" y="1539875"/>
            <a:chExt cx="8636000" cy="4711700"/>
          </a:xfrm>
        </p:grpSpPr>
        <p:sp>
          <p:nvSpPr>
            <p:cNvPr id="10" name="Rectangle 3"/>
            <p:cNvSpPr>
              <a:spLocks noChangeArrowheads="1"/>
            </p:cNvSpPr>
            <p:nvPr/>
          </p:nvSpPr>
          <p:spPr bwMode="auto">
            <a:xfrm>
              <a:off x="2085975" y="4022725"/>
              <a:ext cx="1592263" cy="6254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Layer 2</a:t>
              </a:r>
            </a:p>
          </p:txBody>
        </p:sp>
        <p:sp>
          <p:nvSpPr>
            <p:cNvPr id="11" name="Rectangle 4"/>
            <p:cNvSpPr>
              <a:spLocks noChangeArrowheads="1"/>
            </p:cNvSpPr>
            <p:nvPr/>
          </p:nvSpPr>
          <p:spPr bwMode="auto">
            <a:xfrm>
              <a:off x="2084388" y="4648200"/>
              <a:ext cx="1592262" cy="6254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Layer 1</a:t>
              </a:r>
            </a:p>
          </p:txBody>
        </p:sp>
        <p:sp>
          <p:nvSpPr>
            <p:cNvPr id="12" name="Rectangle 5"/>
            <p:cNvSpPr>
              <a:spLocks noChangeArrowheads="1"/>
            </p:cNvSpPr>
            <p:nvPr/>
          </p:nvSpPr>
          <p:spPr bwMode="auto">
            <a:xfrm>
              <a:off x="2081213" y="3397250"/>
              <a:ext cx="1592262" cy="6254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Layer 3</a:t>
              </a:r>
            </a:p>
          </p:txBody>
        </p:sp>
        <p:sp>
          <p:nvSpPr>
            <p:cNvPr id="13" name="Line 6"/>
            <p:cNvSpPr>
              <a:spLocks noChangeShapeType="1"/>
            </p:cNvSpPr>
            <p:nvPr/>
          </p:nvSpPr>
          <p:spPr bwMode="auto">
            <a:xfrm>
              <a:off x="923925" y="6067425"/>
              <a:ext cx="3400425" cy="0"/>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5" name="Line 7"/>
            <p:cNvSpPr>
              <a:spLocks noChangeShapeType="1"/>
            </p:cNvSpPr>
            <p:nvPr/>
          </p:nvSpPr>
          <p:spPr bwMode="auto">
            <a:xfrm>
              <a:off x="2887663" y="5275263"/>
              <a:ext cx="0" cy="78105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 name="Line 8"/>
            <p:cNvSpPr>
              <a:spLocks noChangeShapeType="1"/>
            </p:cNvSpPr>
            <p:nvPr/>
          </p:nvSpPr>
          <p:spPr bwMode="auto">
            <a:xfrm>
              <a:off x="1617663" y="6251575"/>
              <a:ext cx="1479550" cy="0"/>
            </a:xfrm>
            <a:prstGeom prst="line">
              <a:avLst/>
            </a:prstGeom>
            <a:noFill/>
            <a:ln w="381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7" name="Line 9"/>
            <p:cNvSpPr>
              <a:spLocks noChangeShapeType="1"/>
            </p:cNvSpPr>
            <p:nvPr/>
          </p:nvSpPr>
          <p:spPr bwMode="auto">
            <a:xfrm flipV="1">
              <a:off x="3092450" y="3876675"/>
              <a:ext cx="0" cy="2365375"/>
            </a:xfrm>
            <a:prstGeom prst="line">
              <a:avLst/>
            </a:prstGeom>
            <a:noFill/>
            <a:ln w="381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 name="Line 10"/>
            <p:cNvSpPr>
              <a:spLocks noChangeShapeType="1"/>
            </p:cNvSpPr>
            <p:nvPr/>
          </p:nvSpPr>
          <p:spPr bwMode="auto">
            <a:xfrm>
              <a:off x="3081338" y="3906838"/>
              <a:ext cx="452437" cy="0"/>
            </a:xfrm>
            <a:prstGeom prst="line">
              <a:avLst/>
            </a:prstGeom>
            <a:noFill/>
            <a:ln w="38100">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 name="Line 11"/>
            <p:cNvSpPr>
              <a:spLocks noChangeShapeType="1"/>
            </p:cNvSpPr>
            <p:nvPr/>
          </p:nvSpPr>
          <p:spPr bwMode="auto">
            <a:xfrm>
              <a:off x="3543300" y="3868738"/>
              <a:ext cx="0" cy="974725"/>
            </a:xfrm>
            <a:prstGeom prst="line">
              <a:avLst/>
            </a:prstGeom>
            <a:noFill/>
            <a:ln w="381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0" name="Line 12"/>
            <p:cNvSpPr>
              <a:spLocks noChangeShapeType="1"/>
            </p:cNvSpPr>
            <p:nvPr/>
          </p:nvSpPr>
          <p:spPr bwMode="auto">
            <a:xfrm>
              <a:off x="3544888" y="4835525"/>
              <a:ext cx="1643062" cy="0"/>
            </a:xfrm>
            <a:prstGeom prst="line">
              <a:avLst/>
            </a:prstGeom>
            <a:noFill/>
            <a:ln w="38100">
              <a:solidFill>
                <a:schemeClr val="tx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 name="Line 17"/>
            <p:cNvSpPr>
              <a:spLocks noChangeShapeType="1"/>
            </p:cNvSpPr>
            <p:nvPr/>
          </p:nvSpPr>
          <p:spPr bwMode="auto">
            <a:xfrm flipH="1">
              <a:off x="5378450" y="2366963"/>
              <a:ext cx="7938" cy="3679825"/>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 name="Line 18"/>
            <p:cNvSpPr>
              <a:spLocks noChangeShapeType="1"/>
            </p:cNvSpPr>
            <p:nvPr/>
          </p:nvSpPr>
          <p:spPr bwMode="auto">
            <a:xfrm>
              <a:off x="5378450" y="3741738"/>
              <a:ext cx="1787525"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3" name="Line 19"/>
            <p:cNvSpPr>
              <a:spLocks noChangeShapeType="1"/>
            </p:cNvSpPr>
            <p:nvPr/>
          </p:nvSpPr>
          <p:spPr bwMode="auto">
            <a:xfrm>
              <a:off x="3697288" y="4964113"/>
              <a:ext cx="1684337"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 name="computr2"/>
            <p:cNvSpPr>
              <a:spLocks noEditPoints="1" noChangeArrowheads="1"/>
            </p:cNvSpPr>
            <p:nvPr/>
          </p:nvSpPr>
          <p:spPr bwMode="auto">
            <a:xfrm>
              <a:off x="7035800" y="3530600"/>
              <a:ext cx="514350" cy="514350"/>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5" name="Text Box 21"/>
            <p:cNvSpPr txBox="1">
              <a:spLocks noChangeArrowheads="1"/>
            </p:cNvSpPr>
            <p:nvPr/>
          </p:nvSpPr>
          <p:spPr bwMode="auto">
            <a:xfrm>
              <a:off x="6651625" y="4068763"/>
              <a:ext cx="1390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207.33.43.2</a:t>
              </a:r>
            </a:p>
          </p:txBody>
        </p:sp>
        <p:sp>
          <p:nvSpPr>
            <p:cNvPr id="26" name="computr2"/>
            <p:cNvSpPr>
              <a:spLocks noEditPoints="1" noChangeArrowheads="1"/>
            </p:cNvSpPr>
            <p:nvPr/>
          </p:nvSpPr>
          <p:spPr bwMode="auto">
            <a:xfrm>
              <a:off x="755650" y="3887788"/>
              <a:ext cx="514350" cy="514350"/>
            </a:xfrm>
            <a:custGeom>
              <a:avLst/>
              <a:gdLst>
                <a:gd name="T0" fmla="*/ 2147483646 w 21600"/>
                <a:gd name="T1" fmla="*/ 0 h 21600"/>
                <a:gd name="T2" fmla="*/ 2147483646 w 21600"/>
                <a:gd name="T3" fmla="*/ 2147483646 h 21600"/>
                <a:gd name="T4" fmla="*/ 2147483646 w 21600"/>
                <a:gd name="T5" fmla="*/ 0 h 21600"/>
                <a:gd name="T6" fmla="*/ 2147483646 w 21600"/>
                <a:gd name="T7" fmla="*/ 0 h 21600"/>
                <a:gd name="T8" fmla="*/ 2147483646 w 21600"/>
                <a:gd name="T9" fmla="*/ 2147483646 h 21600"/>
                <a:gd name="T10" fmla="*/ 2147483646 w 21600"/>
                <a:gd name="T11" fmla="*/ 2147483646 h 21600"/>
                <a:gd name="T12" fmla="*/ 2147483646 w 21600"/>
                <a:gd name="T13" fmla="*/ 2147483646 h 21600"/>
                <a:gd name="T14" fmla="*/ 2147483646 w 21600"/>
                <a:gd name="T15" fmla="*/ 2147483646 h 21600"/>
                <a:gd name="T16" fmla="*/ 2147483646 w 21600"/>
                <a:gd name="T17" fmla="*/ 2147483646 h 21600"/>
                <a:gd name="T18" fmla="*/ 2147483646 w 21600"/>
                <a:gd name="T19" fmla="*/ 2147483646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94 w 21600"/>
                <a:gd name="T31" fmla="*/ 1913 h 21600"/>
                <a:gd name="T32" fmla="*/ 15565 w 21600"/>
                <a:gd name="T33" fmla="*/ 974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rgbClr val="000000"/>
              </a:solidFill>
              <a:miter lim="800000"/>
              <a:headEnd/>
              <a:tailEnd/>
            </a:ln>
          </p:spPr>
          <p:txBody>
            <a:bodyPr/>
            <a:lstStyle/>
            <a:p>
              <a:endParaRPr lang="en-GB"/>
            </a:p>
          </p:txBody>
        </p:sp>
        <p:sp>
          <p:nvSpPr>
            <p:cNvPr id="27" name="Text Box 23"/>
            <p:cNvSpPr txBox="1">
              <a:spLocks noChangeArrowheads="1"/>
            </p:cNvSpPr>
            <p:nvPr/>
          </p:nvSpPr>
          <p:spPr bwMode="auto">
            <a:xfrm>
              <a:off x="371475" y="3429000"/>
              <a:ext cx="1390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205.10.20.2</a:t>
              </a:r>
            </a:p>
          </p:txBody>
        </p:sp>
        <p:sp>
          <p:nvSpPr>
            <p:cNvPr id="28" name="Line 24"/>
            <p:cNvSpPr>
              <a:spLocks noChangeShapeType="1"/>
            </p:cNvSpPr>
            <p:nvPr/>
          </p:nvSpPr>
          <p:spPr bwMode="auto">
            <a:xfrm>
              <a:off x="1057275" y="4430713"/>
              <a:ext cx="0" cy="161448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 name="Text Box 25"/>
            <p:cNvSpPr txBox="1">
              <a:spLocks noChangeArrowheads="1"/>
            </p:cNvSpPr>
            <p:nvPr/>
          </p:nvSpPr>
          <p:spPr bwMode="auto">
            <a:xfrm>
              <a:off x="1397000" y="5595938"/>
              <a:ext cx="1390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205.10.20.1</a:t>
              </a:r>
            </a:p>
          </p:txBody>
        </p:sp>
        <p:sp>
          <p:nvSpPr>
            <p:cNvPr id="30" name="Text Box 26"/>
            <p:cNvSpPr txBox="1">
              <a:spLocks noChangeArrowheads="1"/>
            </p:cNvSpPr>
            <p:nvPr/>
          </p:nvSpPr>
          <p:spPr bwMode="auto">
            <a:xfrm>
              <a:off x="1408113" y="5313363"/>
              <a:ext cx="1263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b="1">
                  <a:latin typeface="Helvetica" panose="020B0604020202020204" pitchFamily="34" charset="0"/>
                </a:rPr>
                <a:t>Ethernet0</a:t>
              </a:r>
            </a:p>
          </p:txBody>
        </p:sp>
        <p:sp>
          <p:nvSpPr>
            <p:cNvPr id="31" name="Text Box 27"/>
            <p:cNvSpPr txBox="1">
              <a:spLocks noChangeArrowheads="1"/>
            </p:cNvSpPr>
            <p:nvPr/>
          </p:nvSpPr>
          <p:spPr bwMode="auto">
            <a:xfrm>
              <a:off x="3841750" y="5033963"/>
              <a:ext cx="1263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b="1">
                  <a:latin typeface="Helvetica" panose="020B0604020202020204" pitchFamily="34" charset="0"/>
                </a:rPr>
                <a:t>Ethernet1</a:t>
              </a:r>
            </a:p>
          </p:txBody>
        </p:sp>
        <p:sp>
          <p:nvSpPr>
            <p:cNvPr id="32" name="Text Box 28"/>
            <p:cNvSpPr txBox="1">
              <a:spLocks noChangeArrowheads="1"/>
            </p:cNvSpPr>
            <p:nvPr/>
          </p:nvSpPr>
          <p:spPr bwMode="auto">
            <a:xfrm>
              <a:off x="3748088" y="5346700"/>
              <a:ext cx="1390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Helvetica" panose="020B0604020202020204" pitchFamily="34" charset="0"/>
                </a:rPr>
                <a:t>207.33.43.1</a:t>
              </a:r>
            </a:p>
          </p:txBody>
        </p:sp>
        <p:grpSp>
          <p:nvGrpSpPr>
            <p:cNvPr id="33" name="Group 29"/>
            <p:cNvGrpSpPr>
              <a:grpSpLocks/>
            </p:cNvGrpSpPr>
            <p:nvPr/>
          </p:nvGrpSpPr>
          <p:grpSpPr bwMode="auto">
            <a:xfrm>
              <a:off x="4837113" y="1539875"/>
              <a:ext cx="4170362" cy="720725"/>
              <a:chOff x="2795" y="601"/>
              <a:chExt cx="2627" cy="454"/>
            </a:xfrm>
          </p:grpSpPr>
          <p:sp>
            <p:nvSpPr>
              <p:cNvPr id="34" name="Rectangle 30"/>
              <p:cNvSpPr>
                <a:spLocks noChangeArrowheads="1"/>
              </p:cNvSpPr>
              <p:nvPr/>
            </p:nvSpPr>
            <p:spPr bwMode="auto">
              <a:xfrm>
                <a:off x="2795" y="847"/>
                <a:ext cx="2627" cy="201"/>
              </a:xfrm>
              <a:prstGeom prst="rect">
                <a:avLst/>
              </a:prstGeom>
              <a:noFill/>
              <a:ln w="28575">
                <a:solidFill>
                  <a:schemeClr val="tx2"/>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b="1" dirty="0">
                    <a:solidFill>
                      <a:schemeClr val="tx2"/>
                    </a:solidFill>
                    <a:latin typeface="Helvetica" panose="020B0604020202020204" pitchFamily="34" charset="0"/>
                  </a:rPr>
                  <a:t>DEST= 207.33.43.2 SRC = 205.10.20.2</a:t>
                </a:r>
              </a:p>
            </p:txBody>
          </p:sp>
          <p:sp>
            <p:nvSpPr>
              <p:cNvPr id="35" name="Line 31"/>
              <p:cNvSpPr>
                <a:spLocks noChangeShapeType="1"/>
              </p:cNvSpPr>
              <p:nvPr/>
            </p:nvSpPr>
            <p:spPr bwMode="auto">
              <a:xfrm>
                <a:off x="4133" y="854"/>
                <a:ext cx="7" cy="201"/>
              </a:xfrm>
              <a:prstGeom prst="line">
                <a:avLst/>
              </a:prstGeom>
              <a:noFill/>
              <a:ln w="28575">
                <a:solidFill>
                  <a:schemeClr val="tx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 name="Text Box 32"/>
              <p:cNvSpPr txBox="1">
                <a:spLocks noChangeArrowheads="1"/>
              </p:cNvSpPr>
              <p:nvPr/>
            </p:nvSpPr>
            <p:spPr bwMode="auto">
              <a:xfrm>
                <a:off x="2795" y="601"/>
                <a:ext cx="183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b="1">
                    <a:solidFill>
                      <a:schemeClr val="tx2"/>
                    </a:solidFill>
                    <a:latin typeface="Helvetica" panose="020B0604020202020204" pitchFamily="34" charset="0"/>
                  </a:rPr>
                  <a:t>IP Packet</a:t>
                </a:r>
              </a:p>
            </p:txBody>
          </p:sp>
        </p:grpSp>
      </p:grpSp>
    </p:spTree>
    <p:extLst>
      <p:ext uri="{BB962C8B-B14F-4D97-AF65-F5344CB8AC3E}">
        <p14:creationId xmlns:p14="http://schemas.microsoft.com/office/powerpoint/2010/main" val="24435646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1398" y="135967"/>
            <a:ext cx="8122417"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sp>
        <p:nvSpPr>
          <p:cNvPr id="14" name="Rectangle 13"/>
          <p:cNvSpPr/>
          <p:nvPr/>
        </p:nvSpPr>
        <p:spPr>
          <a:xfrm>
            <a:off x="206759" y="707467"/>
            <a:ext cx="11985241" cy="4832092"/>
          </a:xfrm>
          <a:prstGeom prst="rect">
            <a:avLst/>
          </a:prstGeom>
        </p:spPr>
        <p:txBody>
          <a:bodyPr wrap="square">
            <a:spAutoFit/>
          </a:bodyPr>
          <a:lstStyle/>
          <a:p>
            <a:pPr marL="73025" algn="just"/>
            <a:r>
              <a:rPr lang="en-GB" altLang="en-US" sz="2000" b="1" dirty="0">
                <a:latin typeface="+mj-lt"/>
              </a:rPr>
              <a:t>Routing Table…</a:t>
            </a:r>
          </a:p>
          <a:p>
            <a:pPr marL="358775" indent="-285750" algn="just">
              <a:buFont typeface="Wingdings" panose="05000000000000000000" pitchFamily="2" charset="2"/>
              <a:buChar char="Ø"/>
            </a:pPr>
            <a:endParaRPr lang="en-GB" altLang="en-US" sz="1600" dirty="0">
              <a:latin typeface="+mj-lt"/>
            </a:endParaRPr>
          </a:p>
          <a:p>
            <a:pPr marL="285750" indent="-285750" algn="just">
              <a:buFont typeface="Wingdings" panose="05000000000000000000" pitchFamily="2" charset="2"/>
              <a:buChar char="Ø"/>
            </a:pPr>
            <a:r>
              <a:rPr lang="en-GB" altLang="en-US" sz="1600" dirty="0">
                <a:latin typeface="+mj-lt"/>
                <a:cs typeface="Times New Roman" panose="02020603050405020304" pitchFamily="18" charset="0"/>
              </a:rPr>
              <a:t>Routing table can be configured in many methods.</a:t>
            </a:r>
          </a:p>
          <a:p>
            <a:pPr marL="285750" indent="-285750" algn="just">
              <a:buFont typeface="Wingdings" panose="05000000000000000000" pitchFamily="2" charset="2"/>
              <a:buChar char="Ø"/>
            </a:pPr>
            <a:endParaRPr lang="en-GB" altLang="en-US" sz="1600" b="1"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b="1" dirty="0">
                <a:latin typeface="+mj-lt"/>
                <a:cs typeface="Times New Roman" panose="02020603050405020304" pitchFamily="18" charset="0"/>
              </a:rPr>
              <a:t>Static: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Routing information is configured manually, no overhead on routers CPU, No bandwidth usage between routers.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Security – administrator only configures routes to certain networks</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Administrator must fully understand the network to create the routing tables correctly, </a:t>
            </a:r>
            <a:r>
              <a:rPr lang="en-GB" altLang="en-US" sz="1600" dirty="0">
                <a:cs typeface="Times New Roman" panose="02020603050405020304" pitchFamily="18" charset="0"/>
              </a:rPr>
              <a:t>Not feasible for large networks</a:t>
            </a:r>
            <a:endParaRPr lang="en-GB" altLang="en-US" sz="1600" dirty="0">
              <a:latin typeface="+mj-lt"/>
              <a:cs typeface="Times New Roman" panose="02020603050405020304" pitchFamily="18" charset="0"/>
            </a:endParaRP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If a new network is added all the routers must be configured manually</a:t>
            </a:r>
          </a:p>
          <a:p>
            <a:pPr marL="285750" indent="-285750" algn="just">
              <a:buFont typeface="Wingdings" panose="05000000000000000000" pitchFamily="2" charset="2"/>
              <a:buChar char="Ø"/>
            </a:pPr>
            <a:endParaRPr lang="en-GB" altLang="en-US" sz="1600" b="1"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b="1" dirty="0">
                <a:latin typeface="+mj-lt"/>
                <a:cs typeface="Times New Roman" panose="02020603050405020304" pitchFamily="18" charset="0"/>
              </a:rPr>
              <a:t>Default: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Used to send packets with a destination network number which doesn’t match an entry in the routing table, to the next (default) router. </a:t>
            </a:r>
          </a:p>
          <a:p>
            <a:pPr marL="742950" lvl="1" indent="-285750" algn="just">
              <a:buFont typeface="Wingdings" panose="05000000000000000000" pitchFamily="2" charset="2"/>
              <a:buChar char="Ø"/>
            </a:pPr>
            <a:r>
              <a:rPr lang="en-GB" altLang="en-US" sz="1600" dirty="0">
                <a:latin typeface="+mj-lt"/>
                <a:cs typeface="Times New Roman" panose="02020603050405020304" pitchFamily="18" charset="0"/>
              </a:rPr>
              <a:t>Used for routers on stub networks, which only have one exit from the network segment</a:t>
            </a:r>
          </a:p>
          <a:p>
            <a:pPr lvl="1" algn="just"/>
            <a:endParaRPr lang="en-GB" altLang="en-US" sz="1600" dirty="0">
              <a:latin typeface="+mj-lt"/>
              <a:cs typeface="Times New Roman" panose="02020603050405020304" pitchFamily="18" charset="0"/>
            </a:endParaRPr>
          </a:p>
          <a:p>
            <a:pPr marL="285750" indent="-285750" algn="just">
              <a:buFont typeface="Wingdings" panose="05000000000000000000" pitchFamily="2" charset="2"/>
              <a:buChar char="Ø"/>
            </a:pPr>
            <a:r>
              <a:rPr lang="en-GB" altLang="en-US" sz="1600" b="1" dirty="0">
                <a:cs typeface="Times New Roman" panose="02020603050405020304" pitchFamily="18" charset="0"/>
              </a:rPr>
              <a:t>Dynamic: </a:t>
            </a:r>
          </a:p>
          <a:p>
            <a:pPr marL="742950" lvl="1" indent="-285750" algn="just">
              <a:buFont typeface="Wingdings" panose="05000000000000000000" pitchFamily="2" charset="2"/>
              <a:buChar char="Ø"/>
            </a:pPr>
            <a:r>
              <a:rPr lang="en-GB" altLang="en-US" sz="1600" dirty="0">
                <a:cs typeface="Times New Roman" panose="02020603050405020304" pitchFamily="18" charset="0"/>
              </a:rPr>
              <a:t>To learn routes for themselves, routers must exchange routing information (updates) about the networks they each know about. This information is exchanged by Routing Protocols. If changes occur in the network then the routers inform each other of the change. This process is know as Dynamic Routing.</a:t>
            </a:r>
          </a:p>
        </p:txBody>
      </p:sp>
    </p:spTree>
    <p:extLst>
      <p:ext uri="{BB962C8B-B14F-4D97-AF65-F5344CB8AC3E}">
        <p14:creationId xmlns:p14="http://schemas.microsoft.com/office/powerpoint/2010/main" val="13279430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graphicFrame>
        <p:nvGraphicFramePr>
          <p:cNvPr id="39" name="Table 38">
            <a:extLst>
              <a:ext uri="{FF2B5EF4-FFF2-40B4-BE49-F238E27FC236}">
                <a16:creationId xmlns:a16="http://schemas.microsoft.com/office/drawing/2014/main" id="{46171DEF-51C2-6F4D-9FFB-C6E35EA8E4EA}"/>
              </a:ext>
            </a:extLst>
          </p:cNvPr>
          <p:cNvGraphicFramePr>
            <a:graphicFrameLocks noGrp="1"/>
          </p:cNvGraphicFramePr>
          <p:nvPr/>
        </p:nvGraphicFramePr>
        <p:xfrm>
          <a:off x="423831" y="1315799"/>
          <a:ext cx="11530714" cy="4182775"/>
        </p:xfrm>
        <a:graphic>
          <a:graphicData uri="http://schemas.openxmlformats.org/drawingml/2006/table">
            <a:tbl>
              <a:tblPr firstRow="1" bandRow="1">
                <a:tableStyleId>{5C22544A-7EE6-4342-B048-85BDC9FD1C3A}</a:tableStyleId>
              </a:tblPr>
              <a:tblGrid>
                <a:gridCol w="2856614">
                  <a:extLst>
                    <a:ext uri="{9D8B030D-6E8A-4147-A177-3AD203B41FA5}">
                      <a16:colId xmlns:a16="http://schemas.microsoft.com/office/drawing/2014/main" val="2853051979"/>
                    </a:ext>
                  </a:extLst>
                </a:gridCol>
                <a:gridCol w="4457700">
                  <a:extLst>
                    <a:ext uri="{9D8B030D-6E8A-4147-A177-3AD203B41FA5}">
                      <a16:colId xmlns:a16="http://schemas.microsoft.com/office/drawing/2014/main" val="4208238044"/>
                    </a:ext>
                  </a:extLst>
                </a:gridCol>
                <a:gridCol w="4216400">
                  <a:extLst>
                    <a:ext uri="{9D8B030D-6E8A-4147-A177-3AD203B41FA5}">
                      <a16:colId xmlns:a16="http://schemas.microsoft.com/office/drawing/2014/main" val="3643888410"/>
                    </a:ext>
                  </a:extLst>
                </a:gridCol>
              </a:tblGrid>
              <a:tr h="454210">
                <a:tc>
                  <a:txBody>
                    <a:bodyPr/>
                    <a:lstStyle/>
                    <a:p>
                      <a:pPr algn="ctr" fontAlgn="ctr"/>
                      <a:r>
                        <a:rPr lang="en-US" b="1" dirty="0">
                          <a:effectLst/>
                        </a:rPr>
                        <a:t>Feature</a:t>
                      </a:r>
                    </a:p>
                  </a:txBody>
                  <a:tcPr marL="47625" marR="47625" marT="47625" marB="47625" anchor="ctr"/>
                </a:tc>
                <a:tc>
                  <a:txBody>
                    <a:bodyPr/>
                    <a:lstStyle/>
                    <a:p>
                      <a:pPr algn="ctr" fontAlgn="ctr"/>
                      <a:r>
                        <a:rPr lang="en-US" b="1" dirty="0">
                          <a:effectLst/>
                        </a:rPr>
                        <a:t>Dynamic Routing</a:t>
                      </a:r>
                    </a:p>
                  </a:txBody>
                  <a:tcPr marL="47625" marR="47625" marT="47625" marB="47625" anchor="ctr"/>
                </a:tc>
                <a:tc>
                  <a:txBody>
                    <a:bodyPr/>
                    <a:lstStyle/>
                    <a:p>
                      <a:pPr algn="ctr" fontAlgn="ctr"/>
                      <a:r>
                        <a:rPr lang="en-US" b="1" dirty="0">
                          <a:effectLst/>
                        </a:rPr>
                        <a:t>Static Routing</a:t>
                      </a:r>
                    </a:p>
                  </a:txBody>
                  <a:tcPr marL="47625" marR="47625" marT="47625" marB="47625" anchor="ctr"/>
                </a:tc>
                <a:extLst>
                  <a:ext uri="{0D108BD9-81ED-4DB2-BD59-A6C34878D82A}">
                    <a16:rowId xmlns:a16="http://schemas.microsoft.com/office/drawing/2014/main" val="2687243114"/>
                  </a:ext>
                </a:extLst>
              </a:tr>
              <a:tr h="454210">
                <a:tc>
                  <a:txBody>
                    <a:bodyPr/>
                    <a:lstStyle/>
                    <a:p>
                      <a:pPr fontAlgn="ctr"/>
                      <a:r>
                        <a:rPr lang="en-US" b="1" dirty="0">
                          <a:solidFill>
                            <a:schemeClr val="bg1"/>
                          </a:solidFill>
                          <a:effectLst/>
                        </a:rPr>
                        <a:t>Configuration complexity</a:t>
                      </a:r>
                    </a:p>
                  </a:txBody>
                  <a:tcPr marL="47625" marR="47625" marT="47625" marB="47625" anchor="ctr">
                    <a:solidFill>
                      <a:schemeClr val="accent1"/>
                    </a:solidFill>
                  </a:tcPr>
                </a:tc>
                <a:tc>
                  <a:txBody>
                    <a:bodyPr/>
                    <a:lstStyle/>
                    <a:p>
                      <a:pPr fontAlgn="ctr"/>
                      <a:r>
                        <a:rPr lang="en-US" b="0" dirty="0">
                          <a:solidFill>
                            <a:srgbClr val="002060"/>
                          </a:solidFill>
                          <a:effectLst/>
                        </a:rPr>
                        <a:t>Independent of network size</a:t>
                      </a:r>
                    </a:p>
                  </a:txBody>
                  <a:tcPr marL="47625" marR="47625" marT="47625" marB="47625" anchor="ctr"/>
                </a:tc>
                <a:tc>
                  <a:txBody>
                    <a:bodyPr/>
                    <a:lstStyle/>
                    <a:p>
                      <a:pPr fontAlgn="ctr"/>
                      <a:r>
                        <a:rPr lang="en-US" b="0">
                          <a:solidFill>
                            <a:srgbClr val="002060"/>
                          </a:solidFill>
                          <a:effectLst/>
                        </a:rPr>
                        <a:t>Increases with network size</a:t>
                      </a:r>
                    </a:p>
                  </a:txBody>
                  <a:tcPr marL="47625" marR="47625" marT="47625" marB="47625" anchor="ctr"/>
                </a:tc>
                <a:extLst>
                  <a:ext uri="{0D108BD9-81ED-4DB2-BD59-A6C34878D82A}">
                    <a16:rowId xmlns:a16="http://schemas.microsoft.com/office/drawing/2014/main" val="2775754087"/>
                  </a:ext>
                </a:extLst>
              </a:tr>
              <a:tr h="788645">
                <a:tc>
                  <a:txBody>
                    <a:bodyPr/>
                    <a:lstStyle/>
                    <a:p>
                      <a:pPr fontAlgn="ctr"/>
                      <a:r>
                        <a:rPr lang="en-US" b="1" dirty="0">
                          <a:solidFill>
                            <a:schemeClr val="bg1"/>
                          </a:solidFill>
                          <a:effectLst/>
                        </a:rPr>
                        <a:t>Topology changes</a:t>
                      </a:r>
                    </a:p>
                  </a:txBody>
                  <a:tcPr marL="47625" marR="47625" marT="47625" marB="47625" anchor="ctr">
                    <a:solidFill>
                      <a:schemeClr val="accent1"/>
                    </a:solidFill>
                  </a:tcPr>
                </a:tc>
                <a:tc>
                  <a:txBody>
                    <a:bodyPr/>
                    <a:lstStyle/>
                    <a:p>
                      <a:pPr fontAlgn="ctr"/>
                      <a:r>
                        <a:rPr lang="en-US" b="0" dirty="0">
                          <a:solidFill>
                            <a:srgbClr val="002060"/>
                          </a:solidFill>
                          <a:effectLst/>
                        </a:rPr>
                        <a:t>Automatically adapts to topology changes</a:t>
                      </a:r>
                    </a:p>
                  </a:txBody>
                  <a:tcPr marL="47625" marR="47625" marT="47625" marB="47625" anchor="ctr"/>
                </a:tc>
                <a:tc>
                  <a:txBody>
                    <a:bodyPr/>
                    <a:lstStyle/>
                    <a:p>
                      <a:pPr fontAlgn="ctr"/>
                      <a:r>
                        <a:rPr lang="en-US" b="0">
                          <a:solidFill>
                            <a:srgbClr val="002060"/>
                          </a:solidFill>
                          <a:effectLst/>
                        </a:rPr>
                        <a:t>Administrator intervention required</a:t>
                      </a:r>
                    </a:p>
                  </a:txBody>
                  <a:tcPr marL="47625" marR="47625" marT="47625" marB="47625" anchor="ctr"/>
                </a:tc>
                <a:extLst>
                  <a:ext uri="{0D108BD9-81ED-4DB2-BD59-A6C34878D82A}">
                    <a16:rowId xmlns:a16="http://schemas.microsoft.com/office/drawing/2014/main" val="982232348"/>
                  </a:ext>
                </a:extLst>
              </a:tr>
              <a:tr h="788645">
                <a:tc>
                  <a:txBody>
                    <a:bodyPr/>
                    <a:lstStyle/>
                    <a:p>
                      <a:pPr fontAlgn="ctr"/>
                      <a:r>
                        <a:rPr lang="en-US" b="1" dirty="0">
                          <a:solidFill>
                            <a:schemeClr val="bg1"/>
                          </a:solidFill>
                          <a:effectLst/>
                        </a:rPr>
                        <a:t>Scalability</a:t>
                      </a:r>
                    </a:p>
                  </a:txBody>
                  <a:tcPr marL="47625" marR="47625" marT="47625" marB="47625" anchor="ctr">
                    <a:solidFill>
                      <a:schemeClr val="accent1"/>
                    </a:solidFill>
                  </a:tcPr>
                </a:tc>
                <a:tc>
                  <a:txBody>
                    <a:bodyPr/>
                    <a:lstStyle/>
                    <a:p>
                      <a:pPr fontAlgn="ctr"/>
                      <a:r>
                        <a:rPr lang="en-US" b="0" dirty="0">
                          <a:solidFill>
                            <a:srgbClr val="002060"/>
                          </a:solidFill>
                          <a:effectLst/>
                        </a:rPr>
                        <a:t>Suitable for simple to complex network topologies</a:t>
                      </a:r>
                    </a:p>
                  </a:txBody>
                  <a:tcPr marL="47625" marR="47625" marT="47625" marB="47625" anchor="ctr"/>
                </a:tc>
                <a:tc>
                  <a:txBody>
                    <a:bodyPr/>
                    <a:lstStyle/>
                    <a:p>
                      <a:pPr fontAlgn="ctr"/>
                      <a:r>
                        <a:rPr lang="en-US" b="0" dirty="0">
                          <a:solidFill>
                            <a:srgbClr val="002060"/>
                          </a:solidFill>
                          <a:effectLst/>
                        </a:rPr>
                        <a:t>Suitable for simple topologies</a:t>
                      </a:r>
                    </a:p>
                  </a:txBody>
                  <a:tcPr marL="47625" marR="47625" marT="47625" marB="47625" anchor="ctr"/>
                </a:tc>
                <a:extLst>
                  <a:ext uri="{0D108BD9-81ED-4DB2-BD59-A6C34878D82A}">
                    <a16:rowId xmlns:a16="http://schemas.microsoft.com/office/drawing/2014/main" val="1746941744"/>
                  </a:ext>
                </a:extLst>
              </a:tr>
              <a:tr h="454210">
                <a:tc>
                  <a:txBody>
                    <a:bodyPr/>
                    <a:lstStyle/>
                    <a:p>
                      <a:pPr fontAlgn="ctr"/>
                      <a:r>
                        <a:rPr lang="en-US" b="1" dirty="0">
                          <a:solidFill>
                            <a:schemeClr val="bg1"/>
                          </a:solidFill>
                          <a:effectLst/>
                        </a:rPr>
                        <a:t>Security</a:t>
                      </a:r>
                    </a:p>
                  </a:txBody>
                  <a:tcPr marL="47625" marR="47625" marT="47625" marB="47625" anchor="ctr">
                    <a:solidFill>
                      <a:schemeClr val="accent1"/>
                    </a:solidFill>
                  </a:tcPr>
                </a:tc>
                <a:tc>
                  <a:txBody>
                    <a:bodyPr/>
                    <a:lstStyle/>
                    <a:p>
                      <a:pPr fontAlgn="ctr"/>
                      <a:r>
                        <a:rPr lang="en-US" b="0">
                          <a:solidFill>
                            <a:srgbClr val="002060"/>
                          </a:solidFill>
                          <a:effectLst/>
                        </a:rPr>
                        <a:t>Security must be configured</a:t>
                      </a:r>
                    </a:p>
                  </a:txBody>
                  <a:tcPr marL="47625" marR="47625" marT="47625" marB="47625" anchor="ctr"/>
                </a:tc>
                <a:tc>
                  <a:txBody>
                    <a:bodyPr/>
                    <a:lstStyle/>
                    <a:p>
                      <a:pPr fontAlgn="ctr"/>
                      <a:r>
                        <a:rPr lang="en-US" b="0" dirty="0">
                          <a:solidFill>
                            <a:srgbClr val="002060"/>
                          </a:solidFill>
                          <a:effectLst/>
                        </a:rPr>
                        <a:t>Security is inherent</a:t>
                      </a:r>
                    </a:p>
                  </a:txBody>
                  <a:tcPr marL="47625" marR="47625" marT="47625" marB="47625" anchor="ctr"/>
                </a:tc>
                <a:extLst>
                  <a:ext uri="{0D108BD9-81ED-4DB2-BD59-A6C34878D82A}">
                    <a16:rowId xmlns:a16="http://schemas.microsoft.com/office/drawing/2014/main" val="1687909195"/>
                  </a:ext>
                </a:extLst>
              </a:tr>
              <a:tr h="454210">
                <a:tc>
                  <a:txBody>
                    <a:bodyPr/>
                    <a:lstStyle/>
                    <a:p>
                      <a:pPr fontAlgn="ctr"/>
                      <a:r>
                        <a:rPr lang="en-US" b="1" dirty="0">
                          <a:solidFill>
                            <a:schemeClr val="bg1"/>
                          </a:solidFill>
                          <a:effectLst/>
                        </a:rPr>
                        <a:t>Resource Usage</a:t>
                      </a:r>
                    </a:p>
                  </a:txBody>
                  <a:tcPr marL="47625" marR="47625" marT="47625" marB="47625" anchor="ctr">
                    <a:solidFill>
                      <a:schemeClr val="accent1"/>
                    </a:solidFill>
                  </a:tcPr>
                </a:tc>
                <a:tc>
                  <a:txBody>
                    <a:bodyPr/>
                    <a:lstStyle/>
                    <a:p>
                      <a:pPr fontAlgn="ctr"/>
                      <a:r>
                        <a:rPr lang="en-US" b="0">
                          <a:solidFill>
                            <a:srgbClr val="002060"/>
                          </a:solidFill>
                          <a:effectLst/>
                        </a:rPr>
                        <a:t>Uses CPU, memory, and link bandwidth</a:t>
                      </a:r>
                    </a:p>
                  </a:txBody>
                  <a:tcPr marL="47625" marR="47625" marT="47625" marB="47625" anchor="ctr"/>
                </a:tc>
                <a:tc>
                  <a:txBody>
                    <a:bodyPr/>
                    <a:lstStyle/>
                    <a:p>
                      <a:pPr fontAlgn="ctr"/>
                      <a:r>
                        <a:rPr lang="en-US" b="0" dirty="0">
                          <a:solidFill>
                            <a:srgbClr val="002060"/>
                          </a:solidFill>
                          <a:effectLst/>
                        </a:rPr>
                        <a:t>No additional resources needed</a:t>
                      </a:r>
                    </a:p>
                  </a:txBody>
                  <a:tcPr marL="47625" marR="47625" marT="47625" marB="47625" anchor="ctr"/>
                </a:tc>
                <a:extLst>
                  <a:ext uri="{0D108BD9-81ED-4DB2-BD59-A6C34878D82A}">
                    <a16:rowId xmlns:a16="http://schemas.microsoft.com/office/drawing/2014/main" val="452984166"/>
                  </a:ext>
                </a:extLst>
              </a:tr>
              <a:tr h="788645">
                <a:tc>
                  <a:txBody>
                    <a:bodyPr/>
                    <a:lstStyle/>
                    <a:p>
                      <a:pPr fontAlgn="ctr"/>
                      <a:r>
                        <a:rPr lang="en-US" b="1" dirty="0">
                          <a:solidFill>
                            <a:schemeClr val="bg1"/>
                          </a:solidFill>
                          <a:effectLst/>
                        </a:rPr>
                        <a:t>Path Predictability</a:t>
                      </a:r>
                    </a:p>
                  </a:txBody>
                  <a:tcPr marL="47625" marR="47625" marT="47625" marB="47625" anchor="ctr">
                    <a:solidFill>
                      <a:schemeClr val="accent1"/>
                    </a:solidFill>
                  </a:tcPr>
                </a:tc>
                <a:tc>
                  <a:txBody>
                    <a:bodyPr/>
                    <a:lstStyle/>
                    <a:p>
                      <a:pPr fontAlgn="ctr"/>
                      <a:r>
                        <a:rPr lang="en-US" b="0">
                          <a:solidFill>
                            <a:srgbClr val="002060"/>
                          </a:solidFill>
                          <a:effectLst/>
                        </a:rPr>
                        <a:t>Route depends on topology and routing protocol used</a:t>
                      </a:r>
                    </a:p>
                  </a:txBody>
                  <a:tcPr marL="47625" marR="47625" marT="47625" marB="47625" anchor="ctr"/>
                </a:tc>
                <a:tc>
                  <a:txBody>
                    <a:bodyPr/>
                    <a:lstStyle/>
                    <a:p>
                      <a:pPr fontAlgn="ctr"/>
                      <a:r>
                        <a:rPr lang="en-US" b="0" dirty="0">
                          <a:solidFill>
                            <a:srgbClr val="002060"/>
                          </a:solidFill>
                          <a:effectLst/>
                        </a:rPr>
                        <a:t>Explicitly defined by the administrator</a:t>
                      </a:r>
                    </a:p>
                  </a:txBody>
                  <a:tcPr marL="47625" marR="47625" marT="47625" marB="47625" anchor="ctr"/>
                </a:tc>
                <a:extLst>
                  <a:ext uri="{0D108BD9-81ED-4DB2-BD59-A6C34878D82A}">
                    <a16:rowId xmlns:a16="http://schemas.microsoft.com/office/drawing/2014/main" val="1008491071"/>
                  </a:ext>
                </a:extLst>
              </a:tr>
            </a:tbl>
          </a:graphicData>
        </a:graphic>
      </p:graphicFrame>
    </p:spTree>
    <p:extLst>
      <p:ext uri="{BB962C8B-B14F-4D97-AF65-F5344CB8AC3E}">
        <p14:creationId xmlns:p14="http://schemas.microsoft.com/office/powerpoint/2010/main" val="19602473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pic>
        <p:nvPicPr>
          <p:cNvPr id="37" name="Picture 36">
            <a:extLst>
              <a:ext uri="{FF2B5EF4-FFF2-40B4-BE49-F238E27FC236}">
                <a16:creationId xmlns:a16="http://schemas.microsoft.com/office/drawing/2014/main" id="{223D22CF-CAB0-C149-9136-2EF107597CF8}"/>
              </a:ext>
            </a:extLst>
          </p:cNvPr>
          <p:cNvPicPr>
            <a:picLocks noChangeAspect="1"/>
          </p:cNvPicPr>
          <p:nvPr/>
        </p:nvPicPr>
        <p:blipFill>
          <a:blip r:embed="rId2"/>
          <a:stretch>
            <a:fillRect/>
          </a:stretch>
        </p:blipFill>
        <p:spPr>
          <a:xfrm>
            <a:off x="5880652" y="1303603"/>
            <a:ext cx="5644597" cy="2575347"/>
          </a:xfrm>
          <a:prstGeom prst="rect">
            <a:avLst/>
          </a:prstGeom>
        </p:spPr>
      </p:pic>
      <p:graphicFrame>
        <p:nvGraphicFramePr>
          <p:cNvPr id="38" name="Table 37">
            <a:extLst>
              <a:ext uri="{FF2B5EF4-FFF2-40B4-BE49-F238E27FC236}">
                <a16:creationId xmlns:a16="http://schemas.microsoft.com/office/drawing/2014/main" id="{8D1BD308-6049-C64D-9E30-BBE57975B6F6}"/>
              </a:ext>
            </a:extLst>
          </p:cNvPr>
          <p:cNvGraphicFramePr>
            <a:graphicFrameLocks noGrp="1"/>
          </p:cNvGraphicFramePr>
          <p:nvPr/>
        </p:nvGraphicFramePr>
        <p:xfrm>
          <a:off x="484815" y="3973304"/>
          <a:ext cx="11040434" cy="1624736"/>
        </p:xfrm>
        <a:graphic>
          <a:graphicData uri="http://schemas.openxmlformats.org/drawingml/2006/table">
            <a:tbl>
              <a:tblPr firstRow="1" bandRow="1">
                <a:tableStyleId>{5C22544A-7EE6-4342-B048-85BDC9FD1C3A}</a:tableStyleId>
              </a:tblPr>
              <a:tblGrid>
                <a:gridCol w="1009503">
                  <a:extLst>
                    <a:ext uri="{9D8B030D-6E8A-4147-A177-3AD203B41FA5}">
                      <a16:colId xmlns:a16="http://schemas.microsoft.com/office/drawing/2014/main" val="806955637"/>
                    </a:ext>
                  </a:extLst>
                </a:gridCol>
                <a:gridCol w="1572893">
                  <a:extLst>
                    <a:ext uri="{9D8B030D-6E8A-4147-A177-3AD203B41FA5}">
                      <a16:colId xmlns:a16="http://schemas.microsoft.com/office/drawing/2014/main" val="340555182"/>
                    </a:ext>
                  </a:extLst>
                </a:gridCol>
                <a:gridCol w="1686145">
                  <a:extLst>
                    <a:ext uri="{9D8B030D-6E8A-4147-A177-3AD203B41FA5}">
                      <a16:colId xmlns:a16="http://schemas.microsoft.com/office/drawing/2014/main" val="939922169"/>
                    </a:ext>
                  </a:extLst>
                </a:gridCol>
                <a:gridCol w="1512693">
                  <a:extLst>
                    <a:ext uri="{9D8B030D-6E8A-4147-A177-3AD203B41FA5}">
                      <a16:colId xmlns:a16="http://schemas.microsoft.com/office/drawing/2014/main" val="2504549430"/>
                    </a:ext>
                  </a:extLst>
                </a:gridCol>
                <a:gridCol w="2240657">
                  <a:extLst>
                    <a:ext uri="{9D8B030D-6E8A-4147-A177-3AD203B41FA5}">
                      <a16:colId xmlns:a16="http://schemas.microsoft.com/office/drawing/2014/main" val="836460247"/>
                    </a:ext>
                  </a:extLst>
                </a:gridCol>
                <a:gridCol w="3018543">
                  <a:extLst>
                    <a:ext uri="{9D8B030D-6E8A-4147-A177-3AD203B41FA5}">
                      <a16:colId xmlns:a16="http://schemas.microsoft.com/office/drawing/2014/main" val="2517227646"/>
                    </a:ext>
                  </a:extLst>
                </a:gridCol>
              </a:tblGrid>
              <a:tr h="512216">
                <a:tc>
                  <a:txBody>
                    <a:bodyPr/>
                    <a:lstStyle/>
                    <a:p>
                      <a:endParaRPr lang="en-US" dirty="0"/>
                    </a:p>
                  </a:txBody>
                  <a:tcPr/>
                </a:tc>
                <a:tc gridSpan="4">
                  <a:txBody>
                    <a:bodyPr/>
                    <a:lstStyle/>
                    <a:p>
                      <a:pPr algn="ctr"/>
                      <a:r>
                        <a:rPr lang="en-US" dirty="0"/>
                        <a:t>Interior Gateway Protocols</a:t>
                      </a:r>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a:r>
                        <a:rPr lang="en-US" dirty="0"/>
                        <a:t>Exterior Gateway Protocols</a:t>
                      </a:r>
                    </a:p>
                  </a:txBody>
                  <a:tcPr/>
                </a:tc>
                <a:extLst>
                  <a:ext uri="{0D108BD9-81ED-4DB2-BD59-A6C34878D82A}">
                    <a16:rowId xmlns:a16="http://schemas.microsoft.com/office/drawing/2014/main" val="216770892"/>
                  </a:ext>
                </a:extLst>
              </a:tr>
              <a:tr h="370840">
                <a:tc>
                  <a:txBody>
                    <a:bodyPr/>
                    <a:lstStyle/>
                    <a:p>
                      <a:endParaRPr lang="en-US" dirty="0"/>
                    </a:p>
                  </a:txBody>
                  <a:tcPr/>
                </a:tc>
                <a:tc gridSpan="2">
                  <a:txBody>
                    <a:bodyPr/>
                    <a:lstStyle/>
                    <a:p>
                      <a:pPr algn="ctr"/>
                      <a:r>
                        <a:rPr lang="en-US" b="1" dirty="0">
                          <a:solidFill>
                            <a:srgbClr val="002060"/>
                          </a:solidFill>
                        </a:rPr>
                        <a:t>Distance Vector</a:t>
                      </a:r>
                    </a:p>
                  </a:txBody>
                  <a:tcPr/>
                </a:tc>
                <a:tc hMerge="1">
                  <a:txBody>
                    <a:bodyPr/>
                    <a:lstStyle/>
                    <a:p>
                      <a:endParaRPr lang="en-US"/>
                    </a:p>
                  </a:txBody>
                  <a:tcPr/>
                </a:tc>
                <a:tc gridSpan="2">
                  <a:txBody>
                    <a:bodyPr/>
                    <a:lstStyle/>
                    <a:p>
                      <a:pPr algn="ctr"/>
                      <a:r>
                        <a:rPr lang="en-US" b="1" dirty="0">
                          <a:solidFill>
                            <a:srgbClr val="0070C0"/>
                          </a:solidFill>
                        </a:rPr>
                        <a:t>Link-State</a:t>
                      </a:r>
                    </a:p>
                  </a:txBody>
                  <a:tcPr/>
                </a:tc>
                <a:tc hMerge="1">
                  <a:txBody>
                    <a:bodyPr/>
                    <a:lstStyle/>
                    <a:p>
                      <a:endParaRPr lang="en-US"/>
                    </a:p>
                  </a:txBody>
                  <a:tcPr/>
                </a:tc>
                <a:tc>
                  <a:txBody>
                    <a:bodyPr/>
                    <a:lstStyle/>
                    <a:p>
                      <a:pPr algn="ctr"/>
                      <a:r>
                        <a:rPr lang="en-US" b="1" dirty="0">
                          <a:solidFill>
                            <a:srgbClr val="FF0000"/>
                          </a:solidFill>
                        </a:rPr>
                        <a:t>Path Vector</a:t>
                      </a:r>
                    </a:p>
                  </a:txBody>
                  <a:tcPr/>
                </a:tc>
                <a:extLst>
                  <a:ext uri="{0D108BD9-81ED-4DB2-BD59-A6C34878D82A}">
                    <a16:rowId xmlns:a16="http://schemas.microsoft.com/office/drawing/2014/main" val="1826465723"/>
                  </a:ext>
                </a:extLst>
              </a:tr>
              <a:tr h="370840">
                <a:tc>
                  <a:txBody>
                    <a:bodyPr/>
                    <a:lstStyle/>
                    <a:p>
                      <a:r>
                        <a:rPr lang="en-US" b="1" dirty="0"/>
                        <a:t>IPv4</a:t>
                      </a:r>
                    </a:p>
                  </a:txBody>
                  <a:tcPr/>
                </a:tc>
                <a:tc>
                  <a:txBody>
                    <a:bodyPr/>
                    <a:lstStyle/>
                    <a:p>
                      <a:r>
                        <a:rPr lang="en-US" dirty="0">
                          <a:solidFill>
                            <a:srgbClr val="002060"/>
                          </a:solidFill>
                        </a:rPr>
                        <a:t>RIPv2</a:t>
                      </a:r>
                    </a:p>
                  </a:txBody>
                  <a:tcPr/>
                </a:tc>
                <a:tc>
                  <a:txBody>
                    <a:bodyPr/>
                    <a:lstStyle/>
                    <a:p>
                      <a:r>
                        <a:rPr lang="en-US" dirty="0">
                          <a:solidFill>
                            <a:srgbClr val="002060"/>
                          </a:solidFill>
                        </a:rPr>
                        <a:t>EIGRP</a:t>
                      </a:r>
                    </a:p>
                  </a:txBody>
                  <a:tcPr/>
                </a:tc>
                <a:tc>
                  <a:txBody>
                    <a:bodyPr/>
                    <a:lstStyle/>
                    <a:p>
                      <a:r>
                        <a:rPr lang="en-US" dirty="0">
                          <a:solidFill>
                            <a:srgbClr val="0070C0"/>
                          </a:solidFill>
                        </a:rPr>
                        <a:t>OSPFv2</a:t>
                      </a:r>
                    </a:p>
                  </a:txBody>
                  <a:tcPr/>
                </a:tc>
                <a:tc>
                  <a:txBody>
                    <a:bodyPr/>
                    <a:lstStyle/>
                    <a:p>
                      <a:r>
                        <a:rPr lang="en-US" dirty="0">
                          <a:solidFill>
                            <a:srgbClr val="0070C0"/>
                          </a:solidFill>
                        </a:rPr>
                        <a:t>IS-IS</a:t>
                      </a:r>
                    </a:p>
                  </a:txBody>
                  <a:tcPr/>
                </a:tc>
                <a:tc>
                  <a:txBody>
                    <a:bodyPr/>
                    <a:lstStyle/>
                    <a:p>
                      <a:r>
                        <a:rPr lang="en-US" dirty="0">
                          <a:solidFill>
                            <a:srgbClr val="FF0000"/>
                          </a:solidFill>
                        </a:rPr>
                        <a:t>BGP-4</a:t>
                      </a:r>
                    </a:p>
                  </a:txBody>
                  <a:tcPr/>
                </a:tc>
                <a:extLst>
                  <a:ext uri="{0D108BD9-81ED-4DB2-BD59-A6C34878D82A}">
                    <a16:rowId xmlns:a16="http://schemas.microsoft.com/office/drawing/2014/main" val="310896320"/>
                  </a:ext>
                </a:extLst>
              </a:tr>
              <a:tr h="370840">
                <a:tc>
                  <a:txBody>
                    <a:bodyPr/>
                    <a:lstStyle/>
                    <a:p>
                      <a:r>
                        <a:rPr lang="en-US" b="1" dirty="0"/>
                        <a:t>IPv6</a:t>
                      </a:r>
                    </a:p>
                  </a:txBody>
                  <a:tcPr/>
                </a:tc>
                <a:tc>
                  <a:txBody>
                    <a:bodyPr/>
                    <a:lstStyle/>
                    <a:p>
                      <a:r>
                        <a:rPr lang="en-US" dirty="0" err="1">
                          <a:solidFill>
                            <a:srgbClr val="002060"/>
                          </a:solidFill>
                        </a:rPr>
                        <a:t>RIPng</a:t>
                      </a:r>
                      <a:endParaRPr lang="en-US" dirty="0">
                        <a:solidFill>
                          <a:srgbClr val="002060"/>
                        </a:solidFill>
                      </a:endParaRPr>
                    </a:p>
                  </a:txBody>
                  <a:tcPr/>
                </a:tc>
                <a:tc>
                  <a:txBody>
                    <a:bodyPr/>
                    <a:lstStyle/>
                    <a:p>
                      <a:r>
                        <a:rPr lang="en-US" dirty="0">
                          <a:solidFill>
                            <a:srgbClr val="002060"/>
                          </a:solidFill>
                        </a:rPr>
                        <a:t>EIGRP for IPv6</a:t>
                      </a:r>
                    </a:p>
                  </a:txBody>
                  <a:tcPr/>
                </a:tc>
                <a:tc>
                  <a:txBody>
                    <a:bodyPr/>
                    <a:lstStyle/>
                    <a:p>
                      <a:r>
                        <a:rPr lang="en-US" dirty="0">
                          <a:solidFill>
                            <a:srgbClr val="0070C0"/>
                          </a:solidFill>
                        </a:rPr>
                        <a:t>OSPFv3</a:t>
                      </a:r>
                    </a:p>
                  </a:txBody>
                  <a:tcPr/>
                </a:tc>
                <a:tc>
                  <a:txBody>
                    <a:bodyPr/>
                    <a:lstStyle/>
                    <a:p>
                      <a:r>
                        <a:rPr lang="en-US" dirty="0">
                          <a:solidFill>
                            <a:srgbClr val="0070C0"/>
                          </a:solidFill>
                        </a:rPr>
                        <a:t>IS-IS for IPv6</a:t>
                      </a:r>
                    </a:p>
                  </a:txBody>
                  <a:tcPr/>
                </a:tc>
                <a:tc>
                  <a:txBody>
                    <a:bodyPr/>
                    <a:lstStyle/>
                    <a:p>
                      <a:r>
                        <a:rPr lang="en-US" dirty="0">
                          <a:solidFill>
                            <a:srgbClr val="FF0000"/>
                          </a:solidFill>
                        </a:rPr>
                        <a:t>BGP-MP</a:t>
                      </a:r>
                    </a:p>
                  </a:txBody>
                  <a:tcPr/>
                </a:tc>
                <a:extLst>
                  <a:ext uri="{0D108BD9-81ED-4DB2-BD59-A6C34878D82A}">
                    <a16:rowId xmlns:a16="http://schemas.microsoft.com/office/drawing/2014/main" val="3782529501"/>
                  </a:ext>
                </a:extLst>
              </a:tr>
            </a:tbl>
          </a:graphicData>
        </a:graphic>
      </p:graphicFrame>
    </p:spTree>
    <p:extLst>
      <p:ext uri="{BB962C8B-B14F-4D97-AF65-F5344CB8AC3E}">
        <p14:creationId xmlns:p14="http://schemas.microsoft.com/office/powerpoint/2010/main" val="18007546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 – Infrastructure: Operations</a:t>
            </a:r>
            <a:endParaRPr lang="en-GB" dirty="0">
              <a:solidFill>
                <a:schemeClr val="accent1">
                  <a:lumMod val="50000"/>
                </a:schemeClr>
              </a:solidFill>
            </a:endParaRPr>
          </a:p>
        </p:txBody>
      </p:sp>
      <p:sp>
        <p:nvSpPr>
          <p:cNvPr id="14" name="Rectangle 13"/>
          <p:cNvSpPr/>
          <p:nvPr/>
        </p:nvSpPr>
        <p:spPr>
          <a:xfrm>
            <a:off x="3948810" y="1236716"/>
            <a:ext cx="8089819" cy="4031873"/>
          </a:xfrm>
          <a:prstGeom prst="rect">
            <a:avLst/>
          </a:prstGeom>
        </p:spPr>
        <p:txBody>
          <a:bodyPr wrap="square">
            <a:spAutoFit/>
          </a:bodyPr>
          <a:lstStyle/>
          <a:p>
            <a:pPr marL="342900" indent="-342900" algn="just">
              <a:buFont typeface="Wingdings" panose="05000000000000000000" pitchFamily="2" charset="2"/>
              <a:buChar char="ü"/>
            </a:pPr>
            <a:r>
              <a:rPr lang="en-CA" sz="1600" b="1" dirty="0">
                <a:solidFill>
                  <a:schemeClr val="accent1"/>
                </a:solidFill>
                <a:effectLst>
                  <a:outerShdw blurRad="38100" dist="38100" dir="2700000" algn="tl">
                    <a:srgbClr val="000000">
                      <a:alpha val="43137"/>
                    </a:srgbClr>
                  </a:outerShdw>
                </a:effectLst>
              </a:rPr>
              <a:t>Network Address Translation (NAT) </a:t>
            </a:r>
            <a:r>
              <a:rPr lang="en-CA" sz="1600" dirty="0">
                <a:solidFill>
                  <a:srgbClr val="000000"/>
                </a:solidFill>
              </a:rPr>
              <a:t>translates private IPv4 addresses to public IPv4 addresses.</a:t>
            </a:r>
            <a:endParaRPr lang="en-US" sz="1600" dirty="0">
              <a:solidFill>
                <a:srgbClr val="000000"/>
              </a:solidFill>
            </a:endParaRPr>
          </a:p>
          <a:p>
            <a:pPr marL="342900" indent="-342900" algn="just">
              <a:buFont typeface="Wingdings" panose="05000000000000000000" pitchFamily="2" charset="2"/>
              <a:buChar char="ü"/>
            </a:pPr>
            <a:endParaRPr lang="en-CA" sz="1600" dirty="0">
              <a:solidFill>
                <a:srgbClr val="000000"/>
              </a:solidFill>
            </a:endParaRPr>
          </a:p>
          <a:p>
            <a:pPr marL="342900" indent="-342900" algn="just">
              <a:buFont typeface="Wingdings" panose="05000000000000000000" pitchFamily="2" charset="2"/>
              <a:buChar char="ü"/>
            </a:pPr>
            <a:r>
              <a:rPr lang="en-CA" sz="1600" dirty="0">
                <a:solidFill>
                  <a:srgbClr val="000000"/>
                </a:solidFill>
              </a:rPr>
              <a:t>NAT is typically </a:t>
            </a:r>
            <a:r>
              <a:rPr lang="en-CA" sz="1600" b="1" i="1" dirty="0">
                <a:solidFill>
                  <a:schemeClr val="accent1"/>
                </a:solidFill>
                <a:effectLst>
                  <a:outerShdw blurRad="38100" dist="38100" dir="2700000" algn="tl">
                    <a:srgbClr val="000000">
                      <a:alpha val="43137"/>
                    </a:srgbClr>
                  </a:outerShdw>
                </a:effectLst>
              </a:rPr>
              <a:t>enabled on the edge router</a:t>
            </a:r>
            <a:r>
              <a:rPr lang="en-CA" sz="1600" dirty="0">
                <a:solidFill>
                  <a:srgbClr val="000000"/>
                </a:solidFill>
              </a:rPr>
              <a:t> connecting to the internet.</a:t>
            </a:r>
          </a:p>
          <a:p>
            <a:pPr marL="342900" indent="-342900" algn="just">
              <a:buFont typeface="Wingdings" panose="05000000000000000000" pitchFamily="2" charset="2"/>
              <a:buChar char="ü"/>
            </a:pPr>
            <a:endParaRPr lang="en-CA" sz="1600" dirty="0">
              <a:solidFill>
                <a:srgbClr val="000000"/>
              </a:solidFill>
            </a:endParaRPr>
          </a:p>
          <a:p>
            <a:pPr marL="342900" indent="-342900" algn="just">
              <a:buFont typeface="Wingdings" panose="05000000000000000000" pitchFamily="2" charset="2"/>
              <a:buChar char="ü"/>
            </a:pPr>
            <a:r>
              <a:rPr lang="en-CA" sz="1600" dirty="0">
                <a:solidFill>
                  <a:srgbClr val="000000"/>
                </a:solidFill>
              </a:rPr>
              <a:t>It translates the </a:t>
            </a:r>
            <a:r>
              <a:rPr lang="en-CA" sz="1600" b="1" i="1" dirty="0">
                <a:solidFill>
                  <a:schemeClr val="accent1"/>
                </a:solidFill>
                <a:effectLst>
                  <a:outerShdw blurRad="38100" dist="38100" dir="2700000" algn="tl">
                    <a:srgbClr val="000000">
                      <a:alpha val="43137"/>
                    </a:srgbClr>
                  </a:outerShdw>
                </a:effectLst>
              </a:rPr>
              <a:t>internal private address to a public global IP address.</a:t>
            </a:r>
          </a:p>
          <a:p>
            <a:pPr marL="342900" indent="-342900" algn="just">
              <a:buFont typeface="Wingdings" panose="05000000000000000000" pitchFamily="2" charset="2"/>
              <a:buChar char="ü"/>
            </a:pPr>
            <a:endParaRPr lang="en-CA" altLang="en-US" sz="1600" b="1" i="1" dirty="0">
              <a:solidFill>
                <a:schemeClr val="accent1"/>
              </a:solidFill>
              <a:effectLst>
                <a:outerShdw blurRad="38100" dist="38100" dir="2700000" algn="tl">
                  <a:srgbClr val="000000">
                    <a:alpha val="43137"/>
                  </a:srgbClr>
                </a:outerShdw>
              </a:effectLst>
              <a:sym typeface="Wingdings" panose="05000000000000000000" pitchFamily="2" charset="2"/>
            </a:endParaRPr>
          </a:p>
          <a:p>
            <a:pPr marL="342900"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Port Address Translation (PAT) </a:t>
            </a:r>
          </a:p>
          <a:p>
            <a:pPr marL="800100" lvl="1"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Translates multiple local IP addresses to a single external IP address supplied by ISP</a:t>
            </a:r>
          </a:p>
          <a:p>
            <a:pPr marL="800100" lvl="1"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Remembers source port number used by local machine when requesting a network service (e.g. web) </a:t>
            </a:r>
          </a:p>
          <a:p>
            <a:pPr marL="800100" lvl="1" indent="-342900" algn="just">
              <a:buFont typeface="Wingdings" panose="05000000000000000000" pitchFamily="2" charset="2"/>
              <a:buChar char="ü"/>
            </a:pPr>
            <a:r>
              <a:rPr lang="en-GB" altLang="en-US" sz="1600" dirty="0">
                <a:solidFill>
                  <a:srgbClr val="000000"/>
                </a:solidFill>
                <a:sym typeface="Wingdings" panose="05000000000000000000" pitchFamily="2" charset="2"/>
              </a:rPr>
              <a:t>Responses are routed to correct local machine by looking up port number  now the destination port</a:t>
            </a:r>
          </a:p>
          <a:p>
            <a:pPr marL="800100" lvl="1" indent="-342900" algn="just">
              <a:buFont typeface="Wingdings" panose="05000000000000000000" pitchFamily="2" charset="2"/>
              <a:buChar char="ü"/>
            </a:pPr>
            <a:endParaRPr lang="en-GB" altLang="en-US" sz="1600" dirty="0">
              <a:solidFill>
                <a:srgbClr val="000000"/>
              </a:solidFill>
              <a:sym typeface="Wingdings" panose="05000000000000000000" pitchFamily="2" charset="2"/>
            </a:endParaRPr>
          </a:p>
          <a:p>
            <a:pPr marL="285750" indent="-285750">
              <a:buFont typeface="Wingdings" panose="05000000000000000000" pitchFamily="2" charset="2"/>
              <a:buChar char="ü"/>
            </a:pPr>
            <a:r>
              <a:rPr lang="en-GB" altLang="en-US" sz="1600" dirty="0">
                <a:solidFill>
                  <a:srgbClr val="000000"/>
                </a:solidFill>
              </a:rPr>
              <a:t>NAT &amp; PAT can be applied together</a:t>
            </a:r>
          </a:p>
          <a:p>
            <a:pPr marL="342900" indent="-342900" algn="just">
              <a:buFont typeface="Wingdings" panose="05000000000000000000" pitchFamily="2" charset="2"/>
              <a:buChar char="ü"/>
            </a:pPr>
            <a:endParaRPr lang="en-CA" sz="1600" dirty="0">
              <a:solidFill>
                <a:srgbClr val="000000"/>
              </a:solidFill>
            </a:endParaRPr>
          </a:p>
        </p:txBody>
      </p:sp>
      <p:pic>
        <p:nvPicPr>
          <p:cNvPr id="15" name="Picture 14">
            <a:extLst>
              <a:ext uri="{FF2B5EF4-FFF2-40B4-BE49-F238E27FC236}">
                <a16:creationId xmlns:a16="http://schemas.microsoft.com/office/drawing/2014/main" id="{012E9573-E9D0-43E1-8820-1689885BBBE5}"/>
              </a:ext>
            </a:extLst>
          </p:cNvPr>
          <p:cNvPicPr>
            <a:picLocks noChangeAspect="1"/>
          </p:cNvPicPr>
          <p:nvPr/>
        </p:nvPicPr>
        <p:blipFill>
          <a:blip r:embed="rId2"/>
          <a:stretch>
            <a:fillRect/>
          </a:stretch>
        </p:blipFill>
        <p:spPr>
          <a:xfrm>
            <a:off x="298290" y="1771896"/>
            <a:ext cx="3727206" cy="2543839"/>
          </a:xfrm>
          <a:prstGeom prst="rect">
            <a:avLst/>
          </a:prstGeom>
        </p:spPr>
      </p:pic>
    </p:spTree>
    <p:extLst>
      <p:ext uri="{BB962C8B-B14F-4D97-AF65-F5344CB8AC3E}">
        <p14:creationId xmlns:p14="http://schemas.microsoft.com/office/powerpoint/2010/main" val="1526353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 – Servers</a:t>
            </a:r>
            <a:endParaRPr lang="en-GB" dirty="0">
              <a:solidFill>
                <a:schemeClr val="accent1">
                  <a:lumMod val="50000"/>
                </a:schemeClr>
              </a:solidFill>
            </a:endParaRPr>
          </a:p>
        </p:txBody>
      </p:sp>
      <p:sp>
        <p:nvSpPr>
          <p:cNvPr id="14" name="Rectangle 13"/>
          <p:cNvSpPr/>
          <p:nvPr/>
        </p:nvSpPr>
        <p:spPr>
          <a:xfrm>
            <a:off x="314507" y="1329903"/>
            <a:ext cx="11351373" cy="3477875"/>
          </a:xfrm>
          <a:prstGeom prst="rect">
            <a:avLst/>
          </a:prstGeom>
        </p:spPr>
        <p:txBody>
          <a:bodyPr wrap="square">
            <a:spAutoFit/>
          </a:bodyPr>
          <a:lstStyle/>
          <a:p>
            <a:pPr marL="342900" lvl="1" indent="-342900" algn="just">
              <a:buFont typeface="Wingdings" panose="05000000000000000000" pitchFamily="2" charset="2"/>
              <a:buChar char="q"/>
            </a:pPr>
            <a:r>
              <a:rPr lang="en-GB" sz="2000" dirty="0">
                <a:solidFill>
                  <a:srgbClr val="000000"/>
                </a:solidFill>
              </a:rPr>
              <a:t>Windows Server has evolved from a simple file server to an operating system that is capable of handling network services in complex environments such as corporate networks. </a:t>
            </a:r>
          </a:p>
          <a:p>
            <a:pPr marL="342900" lvl="1" indent="-342900" algn="just">
              <a:buFont typeface="Wingdings" panose="05000000000000000000" pitchFamily="2" charset="2"/>
              <a:buChar char="q"/>
            </a:pPr>
            <a:endParaRPr lang="en-GB" sz="2000" dirty="0">
              <a:solidFill>
                <a:srgbClr val="000000"/>
              </a:solidFill>
            </a:endParaRPr>
          </a:p>
          <a:p>
            <a:pPr marL="342900" lvl="1" indent="-342900" algn="just">
              <a:buFont typeface="Wingdings" panose="05000000000000000000" pitchFamily="2" charset="2"/>
              <a:buChar char="q"/>
            </a:pPr>
            <a:r>
              <a:rPr lang="en-GB" sz="2000" dirty="0">
                <a:solidFill>
                  <a:srgbClr val="000000"/>
                </a:solidFill>
              </a:rPr>
              <a:t>Windows Server can provide network services such as domain controllers, web servers, print servers, and file servers.</a:t>
            </a:r>
          </a:p>
          <a:p>
            <a:pPr marL="342900" lvl="1" indent="-342900" algn="just">
              <a:buFont typeface="Wingdings" panose="05000000000000000000" pitchFamily="2" charset="2"/>
              <a:buChar char="q"/>
            </a:pPr>
            <a:endParaRPr lang="en-GB" sz="2000" dirty="0">
              <a:solidFill>
                <a:srgbClr val="000000"/>
              </a:solidFill>
            </a:endParaRPr>
          </a:p>
          <a:p>
            <a:pPr marL="342900" lvl="1" indent="-342900" algn="just">
              <a:buFont typeface="Wingdings" panose="05000000000000000000" pitchFamily="2" charset="2"/>
              <a:buChar char="q"/>
            </a:pPr>
            <a:r>
              <a:rPr lang="en-GB" sz="2000" dirty="0">
                <a:solidFill>
                  <a:srgbClr val="000000"/>
                </a:solidFill>
              </a:rPr>
              <a:t>It often acts as a separate platform in which enterprise applications such as Exchange Server, SQL Server, SharePoint Server, and others are executed. </a:t>
            </a:r>
          </a:p>
          <a:p>
            <a:pPr marL="342900" lvl="1" indent="-342900" algn="just">
              <a:buFont typeface="Wingdings" panose="05000000000000000000" pitchFamily="2" charset="2"/>
              <a:buChar char="q"/>
            </a:pPr>
            <a:endParaRPr lang="en-GB" sz="2000" dirty="0">
              <a:solidFill>
                <a:srgbClr val="000000"/>
              </a:solidFill>
            </a:endParaRPr>
          </a:p>
          <a:p>
            <a:pPr marL="342900" lvl="1" indent="-342900" algn="just">
              <a:buFont typeface="Wingdings" panose="05000000000000000000" pitchFamily="2" charset="2"/>
              <a:buChar char="q"/>
            </a:pPr>
            <a:r>
              <a:rPr lang="en-GB" sz="2000" dirty="0">
                <a:solidFill>
                  <a:srgbClr val="000000"/>
                </a:solidFill>
              </a:rPr>
              <a:t>With its robust performance and advanced security, nowadays, Windows Server is shaping cloud computing.</a:t>
            </a:r>
          </a:p>
        </p:txBody>
      </p:sp>
    </p:spTree>
    <p:extLst>
      <p:ext uri="{BB962C8B-B14F-4D97-AF65-F5344CB8AC3E}">
        <p14:creationId xmlns:p14="http://schemas.microsoft.com/office/powerpoint/2010/main" val="30260983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 – Servers: Hardware &amp; Software </a:t>
            </a:r>
            <a:endParaRPr lang="en-GB" dirty="0">
              <a:solidFill>
                <a:schemeClr val="accent1">
                  <a:lumMod val="50000"/>
                </a:schemeClr>
              </a:solidFill>
            </a:endParaRPr>
          </a:p>
        </p:txBody>
      </p:sp>
      <p:sp>
        <p:nvSpPr>
          <p:cNvPr id="14" name="Rectangle 13"/>
          <p:cNvSpPr/>
          <p:nvPr/>
        </p:nvSpPr>
        <p:spPr>
          <a:xfrm>
            <a:off x="314507" y="1329903"/>
            <a:ext cx="11351373" cy="4247317"/>
          </a:xfrm>
          <a:prstGeom prst="rect">
            <a:avLst/>
          </a:prstGeom>
        </p:spPr>
        <p:txBody>
          <a:bodyPr wrap="square">
            <a:spAutoFit/>
          </a:bodyPr>
          <a:lstStyle/>
          <a:p>
            <a:pPr marL="342900" lvl="1" indent="-342900" algn="just">
              <a:buFont typeface="Courier New" panose="02070309020205020404" pitchFamily="49" charset="0"/>
              <a:buChar char="o"/>
            </a:pPr>
            <a:r>
              <a:rPr lang="en-GB" dirty="0">
                <a:solidFill>
                  <a:srgbClr val="000000"/>
                </a:solidFill>
              </a:rPr>
              <a:t>Computer hardware represents physical component of a server and software represents logical component of a server. </a:t>
            </a:r>
          </a:p>
          <a:p>
            <a:pPr marL="342900" lvl="1" indent="-342900" algn="just">
              <a:buFont typeface="Courier New" panose="02070309020205020404" pitchFamily="49" charset="0"/>
              <a:buChar char="o"/>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The primary role of the server is to provide network services to the clients, a server requires powerful hardware too, because software such as Windows Server is designed to process large workloads.</a:t>
            </a:r>
          </a:p>
          <a:p>
            <a:pPr marL="342900" lvl="1" indent="-342900" algn="just">
              <a:buFont typeface="Courier New" panose="02070309020205020404" pitchFamily="49" charset="0"/>
              <a:buChar char="o"/>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The hardware is required to be durable and made of high-quality materials so it can continually deliver services and support network-based operations. Hence, distinguishing it from the ordinary computer, a server needs a higher hardware.</a:t>
            </a:r>
          </a:p>
          <a:p>
            <a:pPr marL="342900" lvl="1" indent="-342900" algn="just">
              <a:buFont typeface="Courier New" panose="02070309020205020404" pitchFamily="49" charset="0"/>
              <a:buChar char="o"/>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Servers are also specific to the types of services it provides like, a database server requires more memory and storage space. </a:t>
            </a:r>
          </a:p>
          <a:p>
            <a:pPr marL="800100" lvl="2" indent="-342900" algn="just">
              <a:buFont typeface="Arial" panose="020B0604020202020204" pitchFamily="34" charset="0"/>
              <a:buChar char="•"/>
            </a:pPr>
            <a:endParaRPr lang="en-GB" dirty="0">
              <a:solidFill>
                <a:srgbClr val="000000"/>
              </a:solidFill>
            </a:endParaRPr>
          </a:p>
          <a:p>
            <a:pPr marL="342900" lvl="1" indent="-342900" algn="just">
              <a:buFont typeface="Courier New" panose="02070309020205020404" pitchFamily="49" charset="0"/>
              <a:buChar char="o"/>
            </a:pPr>
            <a:r>
              <a:rPr lang="en-GB" dirty="0">
                <a:solidFill>
                  <a:srgbClr val="000000"/>
                </a:solidFill>
              </a:rPr>
              <a:t>The CPU, memory, disk, and network are known to be the key system components that affect the overall performance of your servers. </a:t>
            </a:r>
          </a:p>
        </p:txBody>
      </p:sp>
    </p:spTree>
    <p:extLst>
      <p:ext uri="{BB962C8B-B14F-4D97-AF65-F5344CB8AC3E}">
        <p14:creationId xmlns:p14="http://schemas.microsoft.com/office/powerpoint/2010/main" val="38729949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 – Servers: Hardware - CPU</a:t>
            </a:r>
            <a:endParaRPr lang="en-GB" dirty="0">
              <a:solidFill>
                <a:schemeClr val="accent1">
                  <a:lumMod val="50000"/>
                </a:schemeClr>
              </a:solidFill>
            </a:endParaRPr>
          </a:p>
        </p:txBody>
      </p:sp>
      <p:sp>
        <p:nvSpPr>
          <p:cNvPr id="14" name="Rectangle 13"/>
          <p:cNvSpPr/>
          <p:nvPr/>
        </p:nvSpPr>
        <p:spPr>
          <a:xfrm>
            <a:off x="314507" y="1329903"/>
            <a:ext cx="11351373" cy="3785652"/>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A </a:t>
            </a:r>
            <a:r>
              <a:rPr lang="en-GB" sz="2000" b="1" dirty="0">
                <a:solidFill>
                  <a:srgbClr val="000000"/>
                </a:solidFill>
              </a:rPr>
              <a:t>Central Processing Unit </a:t>
            </a:r>
            <a:r>
              <a:rPr lang="en-GB" sz="2000" dirty="0">
                <a:solidFill>
                  <a:srgbClr val="000000"/>
                </a:solidFill>
              </a:rPr>
              <a:t>(CPU), or processor, is a chip on a server's motherboard. (computer's brain). It is a component that does all the </a:t>
            </a:r>
            <a:r>
              <a:rPr lang="en-GB" sz="2000" b="1" dirty="0">
                <a:solidFill>
                  <a:srgbClr val="000000"/>
                </a:solidFill>
              </a:rPr>
              <a:t>processing and calculations</a:t>
            </a:r>
            <a:r>
              <a:rPr lang="en-GB" sz="2000" dirty="0">
                <a:solidFill>
                  <a:srgbClr val="000000"/>
                </a:solidFill>
              </a:rPr>
              <a:t>.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Intel and AMD are the biggest CPU manufacturers for PCs and servers. Their newest CPUs on the market are based on 64-bit architecture, which differs from 32-bit architecture-based processors.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In 64-bit architecture, 64 bits of data are exchanged between the CPU and RAM in each communication session. On the other hand, in 32-bit architecture, only 32 bits of data are exchanged per communication session between RAM and CPU. That is half as less data being communicated via 32-bit architecture as compared to a 64-bit architecture.</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In order to give out the performance, the CPU depend on RAM.</a:t>
            </a:r>
          </a:p>
        </p:txBody>
      </p:sp>
    </p:spTree>
    <p:extLst>
      <p:ext uri="{BB962C8B-B14F-4D97-AF65-F5344CB8AC3E}">
        <p14:creationId xmlns:p14="http://schemas.microsoft.com/office/powerpoint/2010/main" val="8710190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 – Servers: Hardware – Memory, Disk</a:t>
            </a:r>
            <a:endParaRPr lang="en-GB" dirty="0">
              <a:solidFill>
                <a:schemeClr val="accent1">
                  <a:lumMod val="50000"/>
                </a:schemeClr>
              </a:solidFill>
            </a:endParaRPr>
          </a:p>
        </p:txBody>
      </p:sp>
      <p:sp>
        <p:nvSpPr>
          <p:cNvPr id="14" name="Rectangle 13"/>
          <p:cNvSpPr/>
          <p:nvPr/>
        </p:nvSpPr>
        <p:spPr>
          <a:xfrm>
            <a:off x="314507" y="1329903"/>
            <a:ext cx="11351373" cy="2862322"/>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RAM represents the </a:t>
            </a:r>
            <a:r>
              <a:rPr lang="en-GB" sz="2000" b="1" dirty="0">
                <a:solidFill>
                  <a:srgbClr val="000000"/>
                </a:solidFill>
              </a:rPr>
              <a:t>server's working memory</a:t>
            </a:r>
            <a:r>
              <a:rPr lang="en-GB" sz="2000" dirty="0">
                <a:solidFill>
                  <a:srgbClr val="000000"/>
                </a:solidFill>
              </a:rPr>
              <a:t>, which is used by Windows Server 2019 and server applications. Thus, the more RAM on the server, the more applications can run simultaneously.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Data is usually stored on a disk. In servers, they mostly have more than one disk, which is referred to as the </a:t>
            </a:r>
            <a:r>
              <a:rPr lang="en-GB" sz="2000" b="1" dirty="0">
                <a:solidFill>
                  <a:srgbClr val="000000"/>
                </a:solidFill>
              </a:rPr>
              <a:t>server's disk sub-system</a:t>
            </a:r>
            <a:r>
              <a:rPr lang="en-GB" sz="2000" dirty="0">
                <a:solidFill>
                  <a:srgbClr val="000000"/>
                </a:solidFill>
              </a:rPr>
              <a:t>. As for disk performance, read/write speed is an element that must be taken into consideration, because the faster the disk's throughput, the higher the performance of your disk sub-system.</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endParaRPr lang="en-GB" sz="2000" dirty="0">
              <a:solidFill>
                <a:srgbClr val="000000"/>
              </a:solidFill>
            </a:endParaRPr>
          </a:p>
        </p:txBody>
      </p:sp>
    </p:spTree>
    <p:extLst>
      <p:ext uri="{BB962C8B-B14F-4D97-AF65-F5344CB8AC3E}">
        <p14:creationId xmlns:p14="http://schemas.microsoft.com/office/powerpoint/2010/main" val="37301793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 – Servers: Types</a:t>
            </a:r>
            <a:endParaRPr lang="en-GB" dirty="0">
              <a:solidFill>
                <a:schemeClr val="accent1">
                  <a:lumMod val="50000"/>
                </a:schemeClr>
              </a:solidFill>
            </a:endParaRPr>
          </a:p>
        </p:txBody>
      </p:sp>
      <p:sp>
        <p:nvSpPr>
          <p:cNvPr id="14" name="Rectangle 13"/>
          <p:cNvSpPr/>
          <p:nvPr/>
        </p:nvSpPr>
        <p:spPr>
          <a:xfrm>
            <a:off x="314507" y="1329903"/>
            <a:ext cx="11351373" cy="2862322"/>
          </a:xfrm>
          <a:prstGeom prst="rect">
            <a:avLst/>
          </a:prstGeom>
        </p:spPr>
        <p:txBody>
          <a:bodyPr wrap="square">
            <a:spAutoFit/>
          </a:bodyPr>
          <a:lstStyle/>
          <a:p>
            <a:pPr marL="342900" lvl="1" indent="-342900" algn="just">
              <a:buFont typeface="Courier New" panose="02070309020205020404" pitchFamily="49" charset="0"/>
              <a:buChar char="o"/>
            </a:pPr>
            <a:r>
              <a:rPr lang="en-GB" sz="2000" b="1" dirty="0">
                <a:solidFill>
                  <a:srgbClr val="000000"/>
                </a:solidFill>
              </a:rPr>
              <a:t>Rack-mountable servers </a:t>
            </a:r>
            <a:r>
              <a:rPr lang="en-GB" sz="2000" dirty="0">
                <a:solidFill>
                  <a:srgbClr val="000000"/>
                </a:solidFill>
              </a:rPr>
              <a:t>are designed to be installed in a frame called a rack. These servers usually populate on-premises server rooms or data </a:t>
            </a:r>
            <a:r>
              <a:rPr lang="en-GB" sz="2000" dirty="0" err="1">
                <a:solidFill>
                  <a:srgbClr val="000000"/>
                </a:solidFill>
              </a:rPr>
              <a:t>centers</a:t>
            </a:r>
            <a:r>
              <a:rPr lang="en-GB" sz="2000" dirty="0">
                <a:solidFill>
                  <a:srgbClr val="000000"/>
                </a:solidFill>
              </a:rPr>
              <a:t>:</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b="1" dirty="0">
                <a:solidFill>
                  <a:srgbClr val="000000"/>
                </a:solidFill>
              </a:rPr>
              <a:t>Blade servers </a:t>
            </a:r>
            <a:r>
              <a:rPr lang="en-GB" sz="2000" dirty="0">
                <a:solidFill>
                  <a:srgbClr val="000000"/>
                </a:solidFill>
              </a:rPr>
              <a:t>are small modules known as blades that are installed on a server's chassis to save space and power. These servers usually populate data </a:t>
            </a:r>
            <a:r>
              <a:rPr lang="en-GB" sz="2000" dirty="0" err="1">
                <a:solidFill>
                  <a:srgbClr val="000000"/>
                </a:solidFill>
              </a:rPr>
              <a:t>centers</a:t>
            </a:r>
            <a:r>
              <a:rPr lang="en-GB" sz="2000" dirty="0">
                <a:solidFill>
                  <a:srgbClr val="000000"/>
                </a:solidFill>
              </a:rPr>
              <a:t> or supercomputer facilities.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b="1" dirty="0">
                <a:solidFill>
                  <a:srgbClr val="000000"/>
                </a:solidFill>
              </a:rPr>
              <a:t>Tower servers </a:t>
            </a:r>
            <a:r>
              <a:rPr lang="en-GB" sz="2000" dirty="0">
                <a:solidFill>
                  <a:srgbClr val="000000"/>
                </a:solidFill>
              </a:rPr>
              <a:t>are single big case servers that stand upright. These servers are usually either used for testing purposes or to provide local services in a SOHO.</a:t>
            </a:r>
          </a:p>
          <a:p>
            <a:pPr marL="342900" lvl="1" indent="-342900" algn="just">
              <a:buFont typeface="Courier New" panose="02070309020205020404" pitchFamily="49" charset="0"/>
              <a:buChar char="o"/>
            </a:pPr>
            <a:endParaRPr lang="en-GB" sz="2000" dirty="0">
              <a:solidFill>
                <a:srgbClr val="000000"/>
              </a:solidFill>
            </a:endParaRPr>
          </a:p>
        </p:txBody>
      </p:sp>
    </p:spTree>
    <p:extLst>
      <p:ext uri="{BB962C8B-B14F-4D97-AF65-F5344CB8AC3E}">
        <p14:creationId xmlns:p14="http://schemas.microsoft.com/office/powerpoint/2010/main" val="33796860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VIII – Network Operating Systems</a:t>
            </a:r>
            <a:endParaRPr lang="en-GB" dirty="0">
              <a:solidFill>
                <a:schemeClr val="accent1">
                  <a:lumMod val="50000"/>
                </a:schemeClr>
              </a:solidFill>
            </a:endParaRPr>
          </a:p>
        </p:txBody>
      </p:sp>
      <p:sp>
        <p:nvSpPr>
          <p:cNvPr id="14" name="Rectangle 13"/>
          <p:cNvSpPr/>
          <p:nvPr/>
        </p:nvSpPr>
        <p:spPr>
          <a:xfrm>
            <a:off x="314507" y="1329903"/>
            <a:ext cx="11351373" cy="3477875"/>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A </a:t>
            </a:r>
            <a:r>
              <a:rPr lang="en-GB" sz="2000" b="1" dirty="0">
                <a:solidFill>
                  <a:srgbClr val="000000"/>
                </a:solidFill>
              </a:rPr>
              <a:t>Network Operating System </a:t>
            </a:r>
            <a:r>
              <a:rPr lang="en-GB" sz="2000" dirty="0">
                <a:solidFill>
                  <a:srgbClr val="000000"/>
                </a:solidFill>
              </a:rPr>
              <a:t>(NOS) is software </a:t>
            </a:r>
          </a:p>
          <a:p>
            <a:pPr marL="800100" lvl="2" indent="-342900" algn="just">
              <a:buFont typeface="Courier New" panose="02070309020205020404" pitchFamily="49" charset="0"/>
              <a:buChar char="o"/>
            </a:pPr>
            <a:r>
              <a:rPr lang="en-GB" sz="2000" dirty="0">
                <a:solidFill>
                  <a:srgbClr val="000000"/>
                </a:solidFill>
              </a:rPr>
              <a:t>manage, maintains and provides resources in a network. </a:t>
            </a:r>
          </a:p>
          <a:p>
            <a:pPr marL="800100" lvl="2" indent="-342900" algn="just">
              <a:buFont typeface="Courier New" panose="02070309020205020404" pitchFamily="49" charset="0"/>
              <a:buChar char="o"/>
            </a:pPr>
            <a:r>
              <a:rPr lang="en-GB" sz="2000" dirty="0">
                <a:solidFill>
                  <a:srgbClr val="000000"/>
                </a:solidFill>
              </a:rPr>
              <a:t>manage, maintains and provides access to resources.</a:t>
            </a:r>
          </a:p>
          <a:p>
            <a:pPr marL="800100" lvl="2" indent="-342900" algn="just">
              <a:buFont typeface="Courier New" panose="02070309020205020404" pitchFamily="49" charset="0"/>
              <a:buChar char="o"/>
            </a:pPr>
            <a:r>
              <a:rPr lang="en-GB" sz="2000" dirty="0">
                <a:solidFill>
                  <a:srgbClr val="000000"/>
                </a:solidFill>
              </a:rPr>
              <a:t>shares files and applications and provides web services. </a:t>
            </a:r>
          </a:p>
          <a:p>
            <a:pPr marL="800100" lvl="2" indent="-342900" algn="just">
              <a:buFont typeface="Courier New" panose="02070309020205020404" pitchFamily="49" charset="0"/>
              <a:buChar char="o"/>
            </a:pPr>
            <a:r>
              <a:rPr lang="en-GB" sz="2000" dirty="0">
                <a:solidFill>
                  <a:srgbClr val="000000"/>
                </a:solidFill>
              </a:rPr>
              <a:t>administers users, computers and provides tools for configuration, maintaining and providing resources, as well as other functions related to network resources.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b="1" i="1" dirty="0">
                <a:solidFill>
                  <a:srgbClr val="000000"/>
                </a:solidFill>
              </a:rPr>
              <a:t>An NOS could be a Windows Server, Linux Server, and </a:t>
            </a:r>
            <a:r>
              <a:rPr lang="en-GB" sz="2000" b="1" i="1" dirty="0" err="1">
                <a:solidFill>
                  <a:srgbClr val="000000"/>
                </a:solidFill>
              </a:rPr>
              <a:t>macOS</a:t>
            </a:r>
            <a:r>
              <a:rPr lang="en-GB" sz="2000" b="1" i="1" dirty="0">
                <a:solidFill>
                  <a:srgbClr val="000000"/>
                </a:solidFill>
              </a:rPr>
              <a:t> Server as all of them are capable of providing network services.</a:t>
            </a:r>
          </a:p>
          <a:p>
            <a:pPr marL="342900" lvl="1" indent="-342900" algn="just">
              <a:buFont typeface="Courier New" panose="02070309020205020404" pitchFamily="49" charset="0"/>
              <a:buChar char="o"/>
            </a:pPr>
            <a:endParaRPr lang="en-GB" sz="2000" b="1" i="1" dirty="0">
              <a:solidFill>
                <a:srgbClr val="000000"/>
              </a:solidFill>
            </a:endParaRPr>
          </a:p>
          <a:p>
            <a:pPr marL="342900" lvl="1" indent="-342900" algn="just">
              <a:buFont typeface="Courier New" panose="02070309020205020404" pitchFamily="49" charset="0"/>
              <a:buChar char="o"/>
            </a:pPr>
            <a:r>
              <a:rPr lang="en-GB" sz="2000" b="1" i="1" dirty="0">
                <a:solidFill>
                  <a:srgbClr val="000000"/>
                </a:solidFill>
              </a:rPr>
              <a:t>A NOS is an important component when it comes to managing computer network resources.</a:t>
            </a:r>
          </a:p>
        </p:txBody>
      </p:sp>
    </p:spTree>
    <p:extLst>
      <p:ext uri="{BB962C8B-B14F-4D97-AF65-F5344CB8AC3E}">
        <p14:creationId xmlns:p14="http://schemas.microsoft.com/office/powerpoint/2010/main" val="14051774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VIII – Network Operating Systems: Windows</a:t>
            </a:r>
            <a:endParaRPr lang="en-GB" dirty="0">
              <a:solidFill>
                <a:schemeClr val="accent1">
                  <a:lumMod val="50000"/>
                </a:schemeClr>
              </a:solidFill>
            </a:endParaRPr>
          </a:p>
        </p:txBody>
      </p:sp>
      <p:sp>
        <p:nvSpPr>
          <p:cNvPr id="14" name="Rectangle 13"/>
          <p:cNvSpPr/>
          <p:nvPr/>
        </p:nvSpPr>
        <p:spPr>
          <a:xfrm>
            <a:off x="314507" y="1329903"/>
            <a:ext cx="11351373" cy="4401205"/>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Windows OS is a Microsoft product. Windows Server powers many organizations' backend systems and provides network services for Windows-based hosts as well as to hosts with a non-Windows OS. </a:t>
            </a:r>
          </a:p>
          <a:p>
            <a:pPr marL="800100" lvl="2" indent="-342900" algn="just">
              <a:buFont typeface="Courier New" panose="02070309020205020404" pitchFamily="49" charset="0"/>
              <a:buChar char="o"/>
            </a:pPr>
            <a:r>
              <a:rPr lang="en-GB" sz="2000" dirty="0">
                <a:solidFill>
                  <a:srgbClr val="000000"/>
                </a:solidFill>
              </a:rPr>
              <a:t>1990’s 	</a:t>
            </a:r>
            <a:r>
              <a:rPr lang="en-GB" sz="2000" dirty="0">
                <a:solidFill>
                  <a:srgbClr val="000000"/>
                </a:solidFill>
                <a:sym typeface="Wingdings" panose="05000000000000000000" pitchFamily="2" charset="2"/>
              </a:rPr>
              <a:t>	</a:t>
            </a:r>
            <a:r>
              <a:rPr lang="en-GB" sz="2000" dirty="0">
                <a:solidFill>
                  <a:srgbClr val="000000"/>
                </a:solidFill>
              </a:rPr>
              <a:t>Windows NT 3.5 </a:t>
            </a:r>
          </a:p>
          <a:p>
            <a:pPr marL="800100" lvl="2" indent="-342900" algn="just">
              <a:buFont typeface="Courier New" panose="02070309020205020404" pitchFamily="49" charset="0"/>
              <a:buChar char="o"/>
            </a:pPr>
            <a:r>
              <a:rPr lang="en-GB" sz="2000" dirty="0">
                <a:solidFill>
                  <a:srgbClr val="000000"/>
                </a:solidFill>
              </a:rPr>
              <a:t>2000 	</a:t>
            </a:r>
            <a:r>
              <a:rPr lang="en-GB" sz="2000" dirty="0">
                <a:solidFill>
                  <a:srgbClr val="000000"/>
                </a:solidFill>
                <a:sym typeface="Wingdings" panose="05000000000000000000" pitchFamily="2" charset="2"/>
              </a:rPr>
              <a:t> 	</a:t>
            </a:r>
            <a:r>
              <a:rPr lang="en-GB" sz="2000" dirty="0">
                <a:solidFill>
                  <a:srgbClr val="000000"/>
                </a:solidFill>
              </a:rPr>
              <a:t>Windows Server 2000. It's a GUI-based OS; </a:t>
            </a:r>
          </a:p>
          <a:p>
            <a:pPr marL="914400" lvl="3" algn="just"/>
            <a:r>
              <a:rPr lang="en-GB" sz="2000" i="1" dirty="0">
                <a:solidFill>
                  <a:srgbClr val="000000"/>
                </a:solidFill>
              </a:rPr>
              <a:t>		The New Technology File System (NTFS) is the native files system. </a:t>
            </a:r>
          </a:p>
          <a:p>
            <a:pPr marL="800100" lvl="2" indent="-342900" algn="just">
              <a:buFont typeface="Courier New" panose="02070309020205020404" pitchFamily="49" charset="0"/>
              <a:buChar char="o"/>
            </a:pPr>
            <a:r>
              <a:rPr lang="en-GB" sz="2000" dirty="0">
                <a:solidFill>
                  <a:srgbClr val="000000"/>
                </a:solidFill>
              </a:rPr>
              <a:t>2003 	</a:t>
            </a:r>
            <a:r>
              <a:rPr lang="en-GB" sz="2000" dirty="0">
                <a:solidFill>
                  <a:srgbClr val="000000"/>
                </a:solidFill>
                <a:sym typeface="Wingdings" panose="05000000000000000000" pitchFamily="2" charset="2"/>
              </a:rPr>
              <a:t> 	</a:t>
            </a:r>
            <a:r>
              <a:rPr lang="en-GB" sz="2000" dirty="0">
                <a:solidFill>
                  <a:srgbClr val="000000"/>
                </a:solidFill>
              </a:rPr>
              <a:t>Windows Server 2003 (</a:t>
            </a:r>
            <a:r>
              <a:rPr lang="en-GB" sz="2000" i="1" dirty="0">
                <a:solidFill>
                  <a:srgbClr val="000000"/>
                </a:solidFill>
              </a:rPr>
              <a:t>architecture: both 32-bit, and 64-bit)</a:t>
            </a:r>
          </a:p>
          <a:p>
            <a:pPr marL="800100" lvl="2" indent="-342900" algn="just">
              <a:buFont typeface="Courier New" panose="02070309020205020404" pitchFamily="49" charset="0"/>
              <a:buChar char="o"/>
            </a:pPr>
            <a:r>
              <a:rPr lang="en-GB" sz="2000" dirty="0">
                <a:solidFill>
                  <a:srgbClr val="000000"/>
                </a:solidFill>
              </a:rPr>
              <a:t>2008 	</a:t>
            </a:r>
            <a:r>
              <a:rPr lang="en-GB" sz="2000" dirty="0">
                <a:solidFill>
                  <a:srgbClr val="000000"/>
                </a:solidFill>
                <a:sym typeface="Wingdings" panose="05000000000000000000" pitchFamily="2" charset="2"/>
              </a:rPr>
              <a:t> 	</a:t>
            </a:r>
            <a:r>
              <a:rPr lang="en-GB" sz="2000" dirty="0">
                <a:solidFill>
                  <a:srgbClr val="000000"/>
                </a:solidFill>
              </a:rPr>
              <a:t>Windows Server 2008, </a:t>
            </a:r>
          </a:p>
          <a:p>
            <a:pPr marL="457200" lvl="2" algn="just"/>
            <a:r>
              <a:rPr lang="en-GB" sz="2000" dirty="0">
                <a:solidFill>
                  <a:srgbClr val="000000"/>
                </a:solidFill>
              </a:rPr>
              <a:t>			</a:t>
            </a:r>
            <a:r>
              <a:rPr lang="en-GB" sz="2000" i="1" dirty="0">
                <a:solidFill>
                  <a:srgbClr val="000000"/>
                </a:solidFill>
              </a:rPr>
              <a:t>a Server Core edition was introduced, which is a CLI-based OS</a:t>
            </a:r>
          </a:p>
          <a:p>
            <a:pPr marL="800100" lvl="2" indent="-342900" algn="just">
              <a:buFont typeface="Courier New" panose="02070309020205020404" pitchFamily="49" charset="0"/>
              <a:buChar char="o"/>
            </a:pPr>
            <a:r>
              <a:rPr lang="en-GB" sz="2000" dirty="0">
                <a:solidFill>
                  <a:srgbClr val="000000"/>
                </a:solidFill>
              </a:rPr>
              <a:t>2012 	</a:t>
            </a:r>
            <a:r>
              <a:rPr lang="en-GB" sz="2000" dirty="0">
                <a:solidFill>
                  <a:srgbClr val="000000"/>
                </a:solidFill>
                <a:sym typeface="Wingdings" panose="05000000000000000000" pitchFamily="2" charset="2"/>
              </a:rPr>
              <a:t> 	</a:t>
            </a:r>
            <a:r>
              <a:rPr lang="en-GB" sz="2000" dirty="0">
                <a:solidFill>
                  <a:srgbClr val="000000"/>
                </a:solidFill>
              </a:rPr>
              <a:t>Windows Server 2012 (only 64-bit). </a:t>
            </a:r>
          </a:p>
          <a:p>
            <a:pPr marL="457200" lvl="2" algn="just"/>
            <a:r>
              <a:rPr lang="en-GB" sz="2000" dirty="0">
                <a:solidFill>
                  <a:srgbClr val="000000"/>
                </a:solidFill>
              </a:rPr>
              <a:t>			</a:t>
            </a:r>
            <a:r>
              <a:rPr lang="en-GB" sz="2000" i="1" dirty="0">
                <a:solidFill>
                  <a:srgbClr val="000000"/>
                </a:solidFill>
              </a:rPr>
              <a:t>Resilient File System (</a:t>
            </a:r>
            <a:r>
              <a:rPr lang="en-GB" sz="2000" i="1" dirty="0" err="1">
                <a:solidFill>
                  <a:srgbClr val="000000"/>
                </a:solidFill>
              </a:rPr>
              <a:t>ReFS</a:t>
            </a:r>
            <a:r>
              <a:rPr lang="en-GB" sz="2000" i="1" dirty="0">
                <a:solidFill>
                  <a:srgbClr val="000000"/>
                </a:solidFill>
              </a:rPr>
              <a:t>) was introduced to replace NTFS.  </a:t>
            </a:r>
          </a:p>
          <a:p>
            <a:pPr marL="457200" lvl="2" algn="just"/>
            <a:r>
              <a:rPr lang="en-GB" sz="2000" i="1" dirty="0">
                <a:solidFill>
                  <a:srgbClr val="000000"/>
                </a:solidFill>
              </a:rPr>
              <a:t>			For more details on </a:t>
            </a:r>
            <a:r>
              <a:rPr lang="en-GB" sz="2000" i="1" dirty="0" err="1">
                <a:solidFill>
                  <a:srgbClr val="000000"/>
                </a:solidFill>
              </a:rPr>
              <a:t>ReFS</a:t>
            </a:r>
            <a:r>
              <a:rPr lang="en-GB" sz="2000" i="1" dirty="0">
                <a:solidFill>
                  <a:srgbClr val="000000"/>
                </a:solidFill>
              </a:rPr>
              <a:t>: 							</a:t>
            </a:r>
          </a:p>
          <a:p>
            <a:pPr marL="457200" lvl="2" algn="just"/>
            <a:r>
              <a:rPr lang="en-GB" sz="2000" i="1" dirty="0">
                <a:solidFill>
                  <a:srgbClr val="000000"/>
                </a:solidFill>
              </a:rPr>
              <a:t>			https://docs.microsoft.com/en-us/windows-server/storage/refs/refs-overview</a:t>
            </a:r>
          </a:p>
          <a:p>
            <a:pPr marL="800100" lvl="2" indent="-342900" algn="just">
              <a:buFont typeface="Courier New" panose="02070309020205020404" pitchFamily="49" charset="0"/>
              <a:buChar char="o"/>
            </a:pPr>
            <a:r>
              <a:rPr lang="en-GB" sz="2000" dirty="0">
                <a:solidFill>
                  <a:srgbClr val="000000"/>
                </a:solidFill>
              </a:rPr>
              <a:t>2016 	</a:t>
            </a:r>
            <a:r>
              <a:rPr lang="en-GB" sz="2000" dirty="0">
                <a:solidFill>
                  <a:srgbClr val="000000"/>
                </a:solidFill>
                <a:sym typeface="Wingdings" panose="05000000000000000000" pitchFamily="2" charset="2"/>
              </a:rPr>
              <a:t> 	</a:t>
            </a:r>
            <a:r>
              <a:rPr lang="en-GB" sz="2000" dirty="0">
                <a:solidFill>
                  <a:srgbClr val="000000"/>
                </a:solidFill>
              </a:rPr>
              <a:t>Windows Server 2016</a:t>
            </a:r>
          </a:p>
          <a:p>
            <a:pPr marL="800100" lvl="2" indent="-342900" algn="just">
              <a:buFont typeface="Courier New" panose="02070309020205020404" pitchFamily="49" charset="0"/>
              <a:buChar char="o"/>
            </a:pPr>
            <a:r>
              <a:rPr lang="en-GB" sz="2000" dirty="0">
                <a:solidFill>
                  <a:srgbClr val="000000"/>
                </a:solidFill>
              </a:rPr>
              <a:t>2019 	</a:t>
            </a:r>
            <a:r>
              <a:rPr lang="en-GB" sz="2000" dirty="0">
                <a:solidFill>
                  <a:srgbClr val="000000"/>
                </a:solidFill>
                <a:sym typeface="Wingdings" panose="05000000000000000000" pitchFamily="2" charset="2"/>
              </a:rPr>
              <a:t> 	</a:t>
            </a:r>
            <a:r>
              <a:rPr lang="en-GB" sz="2000" dirty="0">
                <a:solidFill>
                  <a:srgbClr val="000000"/>
                </a:solidFill>
              </a:rPr>
              <a:t>Windows Server 2019 NTFS is a native file system. </a:t>
            </a:r>
            <a:endParaRPr lang="en-GB" sz="2000" b="1" i="1" dirty="0">
              <a:solidFill>
                <a:srgbClr val="000000"/>
              </a:solidFill>
            </a:endParaRPr>
          </a:p>
        </p:txBody>
      </p:sp>
    </p:spTree>
    <p:extLst>
      <p:ext uri="{BB962C8B-B14F-4D97-AF65-F5344CB8AC3E}">
        <p14:creationId xmlns:p14="http://schemas.microsoft.com/office/powerpoint/2010/main" val="41354072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VIII – Network Operating Systems: Windows</a:t>
            </a:r>
            <a:endParaRPr lang="en-GB" dirty="0">
              <a:solidFill>
                <a:schemeClr val="accent1">
                  <a:lumMod val="50000"/>
                </a:schemeClr>
              </a:solidFill>
            </a:endParaRPr>
          </a:p>
        </p:txBody>
      </p:sp>
      <p:grpSp>
        <p:nvGrpSpPr>
          <p:cNvPr id="6" name="Group 5"/>
          <p:cNvGrpSpPr/>
          <p:nvPr/>
        </p:nvGrpSpPr>
        <p:grpSpPr>
          <a:xfrm>
            <a:off x="723900" y="1149769"/>
            <a:ext cx="11052457" cy="4054590"/>
            <a:chOff x="723900" y="1149769"/>
            <a:chExt cx="11052457" cy="4054590"/>
          </a:xfrm>
        </p:grpSpPr>
        <p:pic>
          <p:nvPicPr>
            <p:cNvPr id="4" name="Picture 3"/>
            <p:cNvPicPr>
              <a:picLocks noChangeAspect="1"/>
            </p:cNvPicPr>
            <p:nvPr/>
          </p:nvPicPr>
          <p:blipFill rotWithShape="1">
            <a:blip r:embed="rId2"/>
            <a:srcRect l="32372" t="73936" r="29060" b="9137"/>
            <a:stretch/>
          </p:blipFill>
          <p:spPr>
            <a:xfrm>
              <a:off x="723900" y="1149769"/>
              <a:ext cx="11020927" cy="3224464"/>
            </a:xfrm>
            <a:prstGeom prst="rect">
              <a:avLst/>
            </a:prstGeom>
          </p:spPr>
        </p:pic>
        <p:pic>
          <p:nvPicPr>
            <p:cNvPr id="5" name="Picture 4"/>
            <p:cNvPicPr>
              <a:picLocks noChangeAspect="1"/>
            </p:cNvPicPr>
            <p:nvPr/>
          </p:nvPicPr>
          <p:blipFill rotWithShape="1">
            <a:blip r:embed="rId3"/>
            <a:srcRect l="33134" t="13498" r="28972" b="80808"/>
            <a:stretch/>
          </p:blipFill>
          <p:spPr>
            <a:xfrm>
              <a:off x="947936" y="4119690"/>
              <a:ext cx="10828421" cy="1084669"/>
            </a:xfrm>
            <a:prstGeom prst="rect">
              <a:avLst/>
            </a:prstGeom>
          </p:spPr>
        </p:pic>
      </p:grpSp>
    </p:spTree>
    <p:extLst>
      <p:ext uri="{BB962C8B-B14F-4D97-AF65-F5344CB8AC3E}">
        <p14:creationId xmlns:p14="http://schemas.microsoft.com/office/powerpoint/2010/main" val="35618617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VIII – Network Operating Systems: Linux</a:t>
            </a:r>
            <a:endParaRPr lang="en-GB" dirty="0">
              <a:solidFill>
                <a:schemeClr val="accent1">
                  <a:lumMod val="50000"/>
                </a:schemeClr>
              </a:solidFill>
            </a:endParaRPr>
          </a:p>
        </p:txBody>
      </p:sp>
      <p:sp>
        <p:nvSpPr>
          <p:cNvPr id="14" name="Rectangle 13"/>
          <p:cNvSpPr/>
          <p:nvPr/>
        </p:nvSpPr>
        <p:spPr>
          <a:xfrm>
            <a:off x="314507" y="1329903"/>
            <a:ext cx="11351373" cy="3785652"/>
          </a:xfrm>
          <a:prstGeom prst="rect">
            <a:avLst/>
          </a:prstGeom>
        </p:spPr>
        <p:txBody>
          <a:bodyPr wrap="square">
            <a:spAutoFit/>
          </a:bodyPr>
          <a:lstStyle/>
          <a:p>
            <a:pPr marL="342900" lvl="1" indent="-342900" algn="just">
              <a:buFont typeface="Courier New" panose="02070309020205020404" pitchFamily="49" charset="0"/>
              <a:buChar char="o"/>
            </a:pPr>
            <a:r>
              <a:rPr lang="en-GB" sz="2000" dirty="0">
                <a:solidFill>
                  <a:srgbClr val="000000"/>
                </a:solidFill>
              </a:rPr>
              <a:t>Linux operating system is unequivocal.</a:t>
            </a:r>
          </a:p>
          <a:p>
            <a:pPr marL="342900" lvl="1" indent="-342900" algn="just">
              <a:buFont typeface="Courier New" panose="02070309020205020404" pitchFamily="49" charset="0"/>
              <a:buChar char="o"/>
            </a:pPr>
            <a:r>
              <a:rPr lang="en-GB" sz="2000" dirty="0">
                <a:solidFill>
                  <a:srgbClr val="000000"/>
                </a:solidFill>
              </a:rPr>
              <a:t>From MINIX </a:t>
            </a:r>
            <a:r>
              <a:rPr lang="en-GB" sz="2000" dirty="0">
                <a:solidFill>
                  <a:srgbClr val="000000"/>
                </a:solidFill>
                <a:sym typeface="Wingdings" panose="05000000000000000000" pitchFamily="2" charset="2"/>
              </a:rPr>
              <a:t> To improve </a:t>
            </a:r>
            <a:r>
              <a:rPr lang="en-GB" sz="2000" dirty="0">
                <a:solidFill>
                  <a:srgbClr val="000000"/>
                </a:solidFill>
              </a:rPr>
              <a:t>functionality  </a:t>
            </a:r>
          </a:p>
          <a:p>
            <a:pPr marL="342900" lvl="1" indent="-342900" algn="just">
              <a:buFont typeface="Courier New" panose="02070309020205020404" pitchFamily="49" charset="0"/>
              <a:buChar char="o"/>
            </a:pPr>
            <a:r>
              <a:rPr lang="en-GB" sz="2000" dirty="0">
                <a:solidFill>
                  <a:srgbClr val="000000"/>
                </a:solidFill>
              </a:rPr>
              <a:t>1990s </a:t>
            </a:r>
            <a:r>
              <a:rPr lang="en-GB" sz="2000" dirty="0">
                <a:solidFill>
                  <a:srgbClr val="000000"/>
                </a:solidFill>
                <a:sym typeface="Wingdings" panose="05000000000000000000" pitchFamily="2" charset="2"/>
              </a:rPr>
              <a:t> </a:t>
            </a:r>
            <a:r>
              <a:rPr lang="en-GB" sz="2000" dirty="0">
                <a:solidFill>
                  <a:srgbClr val="000000"/>
                </a:solidFill>
              </a:rPr>
              <a:t> Linus Torvalds developed a new operating system called Linux. </a:t>
            </a:r>
          </a:p>
          <a:p>
            <a:pPr marL="342900" lvl="1" indent="-342900" algn="just">
              <a:buFont typeface="Courier New" panose="02070309020205020404" pitchFamily="49" charset="0"/>
              <a:buChar char="o"/>
            </a:pPr>
            <a:r>
              <a:rPr lang="en-GB" sz="2000" dirty="0">
                <a:solidFill>
                  <a:srgbClr val="000000"/>
                </a:solidFill>
              </a:rPr>
              <a:t>Due to its security and open source nature, Linux Servers dominates majority of web servers and supercomputers.</a:t>
            </a:r>
          </a:p>
          <a:p>
            <a:pPr marL="342900" lvl="1" indent="-342900" algn="just">
              <a:buFont typeface="Courier New" panose="02070309020205020404" pitchFamily="49" charset="0"/>
              <a:buChar char="o"/>
            </a:pPr>
            <a:endParaRPr lang="en-GB" sz="2000" dirty="0">
              <a:solidFill>
                <a:srgbClr val="000000"/>
              </a:solidFill>
            </a:endParaRPr>
          </a:p>
          <a:p>
            <a:pPr marL="0" lvl="1" algn="just"/>
            <a:endParaRPr lang="en-GB" sz="2000" dirty="0">
              <a:solidFill>
                <a:srgbClr val="000000"/>
              </a:solidFill>
            </a:endParaRPr>
          </a:p>
          <a:p>
            <a:pPr marL="0" lvl="1" algn="just"/>
            <a:r>
              <a:rPr lang="en-GB" sz="2000" dirty="0">
                <a:solidFill>
                  <a:srgbClr val="000000"/>
                </a:solidFill>
              </a:rPr>
              <a:t>(the GNU GPL project took over the licensing of Linux, the penguin became a Linux mascot, the first Linux booklet published was Linux Installation and Getting Started) </a:t>
            </a:r>
          </a:p>
          <a:p>
            <a:pPr marL="0" lvl="1" algn="just"/>
            <a:endParaRPr lang="en-GB" sz="2000" dirty="0">
              <a:solidFill>
                <a:srgbClr val="000000"/>
              </a:solidFill>
            </a:endParaRPr>
          </a:p>
          <a:p>
            <a:pPr marL="0" lvl="1" algn="just"/>
            <a:r>
              <a:rPr lang="en-GB" sz="2000" dirty="0">
                <a:solidFill>
                  <a:srgbClr val="000000"/>
                </a:solidFill>
              </a:rPr>
              <a:t>To know more on how to run Linux distros on Windows Server 2019  </a:t>
            </a:r>
          </a:p>
          <a:p>
            <a:pPr marL="0" lvl="1" algn="just"/>
            <a:r>
              <a:rPr lang="en-GB" sz="2000" dirty="0">
                <a:solidFill>
                  <a:srgbClr val="000000"/>
                </a:solidFill>
              </a:rPr>
              <a:t>https://docs.microsoft.com/en-us/windows/wsl/install-on-server.</a:t>
            </a:r>
          </a:p>
        </p:txBody>
      </p:sp>
    </p:spTree>
    <p:extLst>
      <p:ext uri="{BB962C8B-B14F-4D97-AF65-F5344CB8AC3E}">
        <p14:creationId xmlns:p14="http://schemas.microsoft.com/office/powerpoint/2010/main" val="41504615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VIII – Network Operating Systems: MAC</a:t>
            </a:r>
            <a:endParaRPr lang="en-GB" dirty="0">
              <a:solidFill>
                <a:schemeClr val="accent1">
                  <a:lumMod val="50000"/>
                </a:schemeClr>
              </a:solidFill>
            </a:endParaRPr>
          </a:p>
        </p:txBody>
      </p:sp>
      <p:sp>
        <p:nvSpPr>
          <p:cNvPr id="14" name="Rectangle 13"/>
          <p:cNvSpPr/>
          <p:nvPr/>
        </p:nvSpPr>
        <p:spPr>
          <a:xfrm>
            <a:off x="314507" y="1329903"/>
            <a:ext cx="11351373" cy="2246769"/>
          </a:xfrm>
          <a:prstGeom prst="rect">
            <a:avLst/>
          </a:prstGeom>
        </p:spPr>
        <p:txBody>
          <a:bodyPr wrap="square">
            <a:spAutoFit/>
          </a:bodyPr>
          <a:lstStyle/>
          <a:p>
            <a:pPr marL="342900" lvl="1" indent="-342900" algn="just">
              <a:buFont typeface="Courier New" panose="02070309020205020404" pitchFamily="49" charset="0"/>
              <a:buChar char="o"/>
            </a:pPr>
            <a:r>
              <a:rPr lang="en-GB" sz="2000" dirty="0" err="1">
                <a:solidFill>
                  <a:srgbClr val="000000"/>
                </a:solidFill>
              </a:rPr>
              <a:t>macOS</a:t>
            </a:r>
            <a:r>
              <a:rPr lang="en-GB" sz="2000" dirty="0">
                <a:solidFill>
                  <a:srgbClr val="000000"/>
                </a:solidFill>
              </a:rPr>
              <a:t> Server is new compared to Windows Server and Linux Server operating systems, but it is slowly gaining the industry's support.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err="1">
                <a:solidFill>
                  <a:srgbClr val="000000"/>
                </a:solidFill>
              </a:rPr>
              <a:t>macOS</a:t>
            </a:r>
            <a:r>
              <a:rPr lang="en-GB" sz="2000" dirty="0">
                <a:solidFill>
                  <a:srgbClr val="000000"/>
                </a:solidFill>
              </a:rPr>
              <a:t> Server is a modified Unix OS that already conforms to the familiar Apple GUI for PCs. </a:t>
            </a:r>
          </a:p>
          <a:p>
            <a:pPr marL="342900" lvl="1" indent="-342900" algn="just">
              <a:buFont typeface="Courier New" panose="02070309020205020404" pitchFamily="49" charset="0"/>
              <a:buChar char="o"/>
            </a:pPr>
            <a:endParaRPr lang="en-GB" sz="2000" dirty="0">
              <a:solidFill>
                <a:srgbClr val="000000"/>
              </a:solidFill>
            </a:endParaRPr>
          </a:p>
          <a:p>
            <a:pPr marL="342900" lvl="1" indent="-342900" algn="just">
              <a:buFont typeface="Courier New" panose="02070309020205020404" pitchFamily="49" charset="0"/>
              <a:buChar char="o"/>
            </a:pPr>
            <a:r>
              <a:rPr lang="en-GB" sz="2000" dirty="0">
                <a:solidFill>
                  <a:srgbClr val="000000"/>
                </a:solidFill>
              </a:rPr>
              <a:t>Like Windows and Linux, the </a:t>
            </a:r>
            <a:r>
              <a:rPr lang="en-GB" sz="2000" dirty="0" err="1">
                <a:solidFill>
                  <a:srgbClr val="000000"/>
                </a:solidFill>
              </a:rPr>
              <a:t>macOS</a:t>
            </a:r>
            <a:r>
              <a:rPr lang="en-GB" sz="2000" dirty="0">
                <a:solidFill>
                  <a:srgbClr val="000000"/>
                </a:solidFill>
              </a:rPr>
              <a:t> Server is also offered on 32-bit and 64-bit platforms, but as they use Intel processors for their computers and servers, it is now only available on 64-bit. </a:t>
            </a:r>
          </a:p>
        </p:txBody>
      </p:sp>
    </p:spTree>
    <p:extLst>
      <p:ext uri="{BB962C8B-B14F-4D97-AF65-F5344CB8AC3E}">
        <p14:creationId xmlns:p14="http://schemas.microsoft.com/office/powerpoint/2010/main" val="17683607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94340" y="1017280"/>
            <a:ext cx="7842375" cy="4756006"/>
          </a:xfrm>
        </p:spPr>
        <p:txBody>
          <a:bodyPr anchor="ctr">
            <a:normAutofit fontScale="92500" lnSpcReduction="10000"/>
          </a:bodyPr>
          <a:lstStyle/>
          <a:p>
            <a:pPr marL="0" indent="0" algn="just">
              <a:buNone/>
            </a:pPr>
            <a:r>
              <a:rPr lang="en-ZA" sz="2300" b="1" dirty="0"/>
              <a:t>The existing network infrastructure</a:t>
            </a:r>
            <a:r>
              <a:rPr lang="en-ZA" sz="2300" dirty="0"/>
              <a:t> </a:t>
            </a:r>
            <a:r>
              <a:rPr lang="en-ZA" sz="2000" i="1" dirty="0"/>
              <a:t>(addressed as Legacy Networks)</a:t>
            </a:r>
            <a:endParaRPr lang="en-ZA" sz="2300" i="1" dirty="0"/>
          </a:p>
          <a:p>
            <a:pPr lvl="1" algn="just"/>
            <a:r>
              <a:rPr lang="en-ZA" sz="2000" dirty="0">
                <a:solidFill>
                  <a:srgbClr val="002060"/>
                </a:solidFill>
              </a:rPr>
              <a:t>the IP based protocols are based on the TCP/IP standards which are widely used in network communications. </a:t>
            </a:r>
          </a:p>
          <a:p>
            <a:pPr lvl="1" algn="just"/>
            <a:r>
              <a:rPr lang="en-ZA" sz="2000" dirty="0">
                <a:solidFill>
                  <a:srgbClr val="002060"/>
                </a:solidFill>
              </a:rPr>
              <a:t>better utilization of all the resources available and focus on all the specification of data starting from data formats, its transmission, addressing, routing till the data being received at the destination. </a:t>
            </a:r>
          </a:p>
          <a:p>
            <a:pPr lvl="1" algn="just"/>
            <a:r>
              <a:rPr lang="en-ZA" sz="2000" dirty="0">
                <a:solidFill>
                  <a:srgbClr val="002060"/>
                </a:solidFill>
              </a:rPr>
              <a:t>Enabling the existing standards to allow high throughput in the networks.</a:t>
            </a:r>
          </a:p>
          <a:p>
            <a:pPr lvl="1" algn="just"/>
            <a:endParaRPr lang="en-ZA" sz="2000" dirty="0">
              <a:solidFill>
                <a:srgbClr val="002060"/>
              </a:solidFill>
            </a:endParaRPr>
          </a:p>
          <a:p>
            <a:pPr lvl="1" algn="just"/>
            <a:r>
              <a:rPr lang="en-ZA" dirty="0">
                <a:solidFill>
                  <a:srgbClr val="C00000"/>
                </a:solidFill>
              </a:rPr>
              <a:t>Automatic reconfiguration and other response mechanisms have no concentration in the existing standards.</a:t>
            </a:r>
          </a:p>
          <a:p>
            <a:pPr lvl="1" algn="just"/>
            <a:r>
              <a:rPr lang="en-ZA" dirty="0">
                <a:solidFill>
                  <a:srgbClr val="C00000"/>
                </a:solidFill>
              </a:rPr>
              <a:t>The communications between networks are heavier which raises the risk of increasing “performance” bottlenecks.</a:t>
            </a:r>
          </a:p>
          <a:p>
            <a:pPr lvl="1" algn="just"/>
            <a:r>
              <a:rPr lang="en-ZA" dirty="0">
                <a:solidFill>
                  <a:srgbClr val="C00000"/>
                </a:solidFill>
              </a:rPr>
              <a:t>In the case of larger network size and during the increase of delay or bandwidth in a network, the potentiality of IP Networking is a big Question. </a:t>
            </a:r>
          </a:p>
        </p:txBody>
      </p:sp>
      <p:pic>
        <p:nvPicPr>
          <p:cNvPr id="14" name="Graphic 11" descr="Presentation with checklist">
            <a:hlinkClick r:id="rId2" action="ppaction://hlinksldjump"/>
            <a:extLst>
              <a:ext uri="{FF2B5EF4-FFF2-40B4-BE49-F238E27FC236}">
                <a16:creationId xmlns:a16="http://schemas.microsoft.com/office/drawing/2014/main" id="{CCDA0844-02D0-4631-8E52-D163982BA92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059" y="6176058"/>
            <a:ext cx="663550" cy="663550"/>
          </a:xfrm>
          <a:prstGeom prst="rect">
            <a:avLst/>
          </a:prstGeom>
        </p:spPr>
      </p:pic>
      <p:pic>
        <p:nvPicPr>
          <p:cNvPr id="9" name="Graphic 8" descr="Target Audience">
            <a:hlinkClick r:id="rId5" action="ppaction://hlinksldjump"/>
            <a:extLst>
              <a:ext uri="{FF2B5EF4-FFF2-40B4-BE49-F238E27FC236}">
                <a16:creationId xmlns:a16="http://schemas.microsoft.com/office/drawing/2014/main" id="{19632930-978F-4577-A2E8-FCDD297259BD}"/>
              </a:ext>
            </a:extLst>
          </p:cNvPr>
          <p:cNvPicPr>
            <a:picLocks noChangeAspect="1"/>
          </p:cNvPicPr>
          <p:nvPr/>
        </p:nvPicPr>
        <p:blipFill>
          <a:blip r:embed="rId6" cstate="hq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26549" y="6191993"/>
            <a:ext cx="583904" cy="583904"/>
          </a:xfrm>
          <a:prstGeom prst="rect">
            <a:avLst/>
          </a:prstGeom>
        </p:spPr>
      </p:pic>
      <p:grpSp>
        <p:nvGrpSpPr>
          <p:cNvPr id="23" name="Group 22">
            <a:extLst>
              <a:ext uri="{FF2B5EF4-FFF2-40B4-BE49-F238E27FC236}">
                <a16:creationId xmlns:a16="http://schemas.microsoft.com/office/drawing/2014/main" id="{C45D3C95-678D-486D-AC6C-0D7F9DB372F8}"/>
              </a:ext>
            </a:extLst>
          </p:cNvPr>
          <p:cNvGrpSpPr/>
          <p:nvPr/>
        </p:nvGrpSpPr>
        <p:grpSpPr>
          <a:xfrm>
            <a:off x="241919" y="1330448"/>
            <a:ext cx="5358517" cy="3118440"/>
            <a:chOff x="1752600" y="1828800"/>
            <a:chExt cx="7708467" cy="3870552"/>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384760" y="4005311"/>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Legacy Network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76" name="Graphic 74" descr="Stop">
            <a:extLst>
              <a:ext uri="{FF2B5EF4-FFF2-40B4-BE49-F238E27FC236}">
                <a16:creationId xmlns:a16="http://schemas.microsoft.com/office/drawing/2014/main" id="{5F6C83CE-400B-41CD-BA00-814F389F29DF}"/>
              </a:ext>
            </a:extLst>
          </p:cNvPr>
          <p:cNvSpPr/>
          <p:nvPr/>
        </p:nvSpPr>
        <p:spPr>
          <a:xfrm>
            <a:off x="81145" y="4626271"/>
            <a:ext cx="4919073"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0" indent="0" algn="ctr">
              <a:buNone/>
            </a:pPr>
            <a:r>
              <a:rPr lang="en-ZA" sz="1500" i="1" dirty="0">
                <a:solidFill>
                  <a:schemeClr val="bg1"/>
                </a:solidFill>
              </a:rPr>
              <a:t>The focus now laid on the physical routing devices. </a:t>
            </a:r>
          </a:p>
          <a:p>
            <a:pPr marL="0" indent="0" algn="ctr">
              <a:buNone/>
            </a:pPr>
            <a:r>
              <a:rPr lang="en-ZA" sz="1500" i="1" dirty="0">
                <a:solidFill>
                  <a:schemeClr val="bg1"/>
                </a:solidFill>
              </a:rPr>
              <a:t>network map &amp; forwarding data packets is in one function.</a:t>
            </a:r>
          </a:p>
        </p:txBody>
      </p:sp>
      <p:sp>
        <p:nvSpPr>
          <p:cNvPr id="49" name="Title 1">
            <a:extLst>
              <a:ext uri="{FF2B5EF4-FFF2-40B4-BE49-F238E27FC236}">
                <a16:creationId xmlns:a16="http://schemas.microsoft.com/office/drawing/2014/main" id="{0487B03A-CD08-4789-8BAC-1ABEA6C2EDFD}"/>
              </a:ext>
            </a:extLst>
          </p:cNvPr>
          <p:cNvSpPr txBox="1">
            <a:spLocks/>
          </p:cNvSpPr>
          <p:nvPr/>
        </p:nvSpPr>
        <p:spPr>
          <a:xfrm>
            <a:off x="20060" y="10065"/>
            <a:ext cx="1217194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accent1">
                    <a:lumMod val="50000"/>
                  </a:schemeClr>
                </a:solidFill>
              </a:rPr>
              <a:t>IX – NOS Services: Existing Network Infrastructure</a:t>
            </a:r>
            <a:endParaRPr lang="en-GB" dirty="0">
              <a:solidFill>
                <a:schemeClr val="accent1">
                  <a:lumMod val="50000"/>
                </a:schemeClr>
              </a:solidFill>
            </a:endParaRPr>
          </a:p>
        </p:txBody>
      </p:sp>
    </p:spTree>
    <p:extLst>
      <p:ext uri="{BB962C8B-B14F-4D97-AF65-F5344CB8AC3E}">
        <p14:creationId xmlns:p14="http://schemas.microsoft.com/office/powerpoint/2010/main" val="36176785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85268" y="619862"/>
            <a:ext cx="7842375" cy="5017638"/>
          </a:xfrm>
        </p:spPr>
        <p:txBody>
          <a:bodyPr anchor="ctr">
            <a:normAutofit/>
          </a:bodyPr>
          <a:lstStyle/>
          <a:p>
            <a:pPr marL="0" indent="0" algn="just">
              <a:buNone/>
            </a:pPr>
            <a:r>
              <a:rPr lang="en-ZA" sz="2300" b="1" dirty="0"/>
              <a:t>Software Defined Networking</a:t>
            </a:r>
            <a:endParaRPr lang="en-ZA" sz="2300" i="1" dirty="0"/>
          </a:p>
          <a:p>
            <a:pPr lvl="1" algn="just"/>
            <a:r>
              <a:rPr lang="en-ZA" sz="2000" dirty="0"/>
              <a:t>an upside-down epitome considering the existing network operations. </a:t>
            </a:r>
          </a:p>
          <a:p>
            <a:pPr lvl="1" algn="just"/>
            <a:r>
              <a:rPr lang="en-ZA" sz="2000" dirty="0"/>
              <a:t>a decoupled architecture with centralized control </a:t>
            </a:r>
          </a:p>
          <a:p>
            <a:pPr lvl="1" algn="just"/>
            <a:r>
              <a:rPr lang="en-ZA" sz="2000" dirty="0"/>
              <a:t>very cost effective and complexity impact technology.</a:t>
            </a:r>
          </a:p>
          <a:p>
            <a:pPr lvl="1" algn="just"/>
            <a:r>
              <a:rPr lang="en-ZA" sz="2000" dirty="0"/>
              <a:t>implicate closed networks &amp; vendor specific proprietary implementations.</a:t>
            </a:r>
          </a:p>
          <a:p>
            <a:pPr lvl="1" algn="just"/>
            <a:r>
              <a:rPr lang="en-ZA" sz="2000" dirty="0"/>
              <a:t>Intelligence and flexibility provided to the control plane by decoupling it from data plane</a:t>
            </a:r>
            <a:r>
              <a:rPr lang="en-US" sz="2000" dirty="0"/>
              <a:t>.</a:t>
            </a:r>
          </a:p>
          <a:p>
            <a:pPr lvl="1" algn="just"/>
            <a:r>
              <a:rPr lang="en-US" sz="2000" dirty="0"/>
              <a:t>This fundamental change in the operation brings linear perspective towards the approach of resolving the existing problems of the IP Networking Architecture. </a:t>
            </a:r>
            <a:endParaRPr lang="en-GB" sz="2000" dirty="0"/>
          </a:p>
        </p:txBody>
      </p:sp>
      <p:pic>
        <p:nvPicPr>
          <p:cNvPr id="14" name="Graphic 11" descr="Presentation with checklist">
            <a:hlinkClick r:id="rId2" action="ppaction://hlinksldjump"/>
            <a:extLst>
              <a:ext uri="{FF2B5EF4-FFF2-40B4-BE49-F238E27FC236}">
                <a16:creationId xmlns:a16="http://schemas.microsoft.com/office/drawing/2014/main" id="{CCDA0844-02D0-4631-8E52-D163982BA92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059" y="6176058"/>
            <a:ext cx="663550" cy="663550"/>
          </a:xfrm>
          <a:prstGeom prst="rect">
            <a:avLst/>
          </a:prstGeom>
        </p:spPr>
      </p:pic>
      <p:pic>
        <p:nvPicPr>
          <p:cNvPr id="9" name="Graphic 8" descr="Target Audience">
            <a:hlinkClick r:id="rId5" action="ppaction://hlinksldjump"/>
            <a:extLst>
              <a:ext uri="{FF2B5EF4-FFF2-40B4-BE49-F238E27FC236}">
                <a16:creationId xmlns:a16="http://schemas.microsoft.com/office/drawing/2014/main" id="{19632930-978F-4577-A2E8-FCDD297259BD}"/>
              </a:ext>
            </a:extLst>
          </p:cNvPr>
          <p:cNvPicPr>
            <a:picLocks noChangeAspect="1"/>
          </p:cNvPicPr>
          <p:nvPr/>
        </p:nvPicPr>
        <p:blipFill>
          <a:blip r:embed="rId6" cstate="hq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17529" y="6215881"/>
            <a:ext cx="583904" cy="583904"/>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113044" y="4474860"/>
            <a:ext cx="4397595"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a technology which helps in virtualization of physical network devices based on </a:t>
            </a:r>
            <a:r>
              <a:rPr lang="en-ZA" sz="1500" b="1" i="1" dirty="0">
                <a:solidFill>
                  <a:schemeClr val="bg1"/>
                </a:solidFill>
              </a:rPr>
              <a:t>“On Demand” requirements</a:t>
            </a:r>
            <a:r>
              <a:rPr lang="en-ZA" sz="1500" i="1" dirty="0">
                <a:solidFill>
                  <a:schemeClr val="bg1"/>
                </a:solidFill>
              </a:rPr>
              <a:t>. </a:t>
            </a:r>
          </a:p>
        </p:txBody>
      </p:sp>
      <p:sp>
        <p:nvSpPr>
          <p:cNvPr id="72" name="Title 1">
            <a:extLst>
              <a:ext uri="{FF2B5EF4-FFF2-40B4-BE49-F238E27FC236}">
                <a16:creationId xmlns:a16="http://schemas.microsoft.com/office/drawing/2014/main" id="{CA9E7A04-8D06-419A-B822-03790995AE97}"/>
              </a:ext>
            </a:extLst>
          </p:cNvPr>
          <p:cNvSpPr txBox="1">
            <a:spLocks/>
          </p:cNvSpPr>
          <p:nvPr/>
        </p:nvSpPr>
        <p:spPr>
          <a:xfrm>
            <a:off x="20060" y="10065"/>
            <a:ext cx="1217194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accent1">
                    <a:lumMod val="50000"/>
                  </a:schemeClr>
                </a:solidFill>
              </a:rPr>
              <a:t>IX – NOS Services: SDN</a:t>
            </a:r>
            <a:endParaRPr lang="en-GB" dirty="0">
              <a:solidFill>
                <a:schemeClr val="accent1">
                  <a:lumMod val="50000"/>
                </a:schemeClr>
              </a:solidFill>
            </a:endParaRPr>
          </a:p>
        </p:txBody>
      </p:sp>
      <p:grpSp>
        <p:nvGrpSpPr>
          <p:cNvPr id="10" name="Group 9">
            <a:extLst>
              <a:ext uri="{FF2B5EF4-FFF2-40B4-BE49-F238E27FC236}">
                <a16:creationId xmlns:a16="http://schemas.microsoft.com/office/drawing/2014/main" id="{C692D58D-1FBF-430A-8840-C9D496AA5437}"/>
              </a:ext>
            </a:extLst>
          </p:cNvPr>
          <p:cNvGrpSpPr/>
          <p:nvPr/>
        </p:nvGrpSpPr>
        <p:grpSpPr>
          <a:xfrm>
            <a:off x="164357" y="1674318"/>
            <a:ext cx="6129494" cy="2529737"/>
            <a:chOff x="81145" y="2116446"/>
            <a:chExt cx="6129494" cy="2529737"/>
          </a:xfrm>
        </p:grpSpPr>
        <p:grpSp>
          <p:nvGrpSpPr>
            <p:cNvPr id="49" name="Group 48">
              <a:extLst>
                <a:ext uri="{FF2B5EF4-FFF2-40B4-BE49-F238E27FC236}">
                  <a16:creationId xmlns:a16="http://schemas.microsoft.com/office/drawing/2014/main" id="{6099EFF8-D5A3-49E9-BDBE-1873F5AB3314}"/>
                </a:ext>
              </a:extLst>
            </p:cNvPr>
            <p:cNvGrpSpPr/>
            <p:nvPr/>
          </p:nvGrpSpPr>
          <p:grpSpPr>
            <a:xfrm>
              <a:off x="81145" y="2116446"/>
              <a:ext cx="4557525" cy="2529737"/>
              <a:chOff x="1704975" y="1843088"/>
              <a:chExt cx="6582599" cy="3171825"/>
            </a:xfrm>
          </p:grpSpPr>
          <p:grpSp>
            <p:nvGrpSpPr>
              <p:cNvPr id="50" name="Group 49">
                <a:extLst>
                  <a:ext uri="{FF2B5EF4-FFF2-40B4-BE49-F238E27FC236}">
                    <a16:creationId xmlns:a16="http://schemas.microsoft.com/office/drawing/2014/main" id="{9209C8AD-C684-4832-9D8B-E7DAEE369ED9}"/>
                  </a:ext>
                </a:extLst>
              </p:cNvPr>
              <p:cNvGrpSpPr/>
              <p:nvPr/>
            </p:nvGrpSpPr>
            <p:grpSpPr>
              <a:xfrm>
                <a:off x="1704975" y="1843088"/>
                <a:ext cx="5734050" cy="3171825"/>
                <a:chOff x="0" y="0"/>
                <a:chExt cx="5734050" cy="3171825"/>
              </a:xfrm>
            </p:grpSpPr>
            <p:sp>
              <p:nvSpPr>
                <p:cNvPr id="52" name="Snip Diagonal Corner Rectangle 31">
                  <a:extLst>
                    <a:ext uri="{FF2B5EF4-FFF2-40B4-BE49-F238E27FC236}">
                      <a16:creationId xmlns:a16="http://schemas.microsoft.com/office/drawing/2014/main" id="{73875A75-D5AC-43A5-822A-0E5303C4D2EF}"/>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53" name="Picture 52" descr="C:\NitheeshMurugan\Research\Papers\Thesis Formulation\My Work\Images\Router1.png">
                  <a:extLst>
                    <a:ext uri="{FF2B5EF4-FFF2-40B4-BE49-F238E27FC236}">
                      <a16:creationId xmlns:a16="http://schemas.microsoft.com/office/drawing/2014/main" id="{BAC9BA64-292F-457D-ACD8-EDA0C09F77EE}"/>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606722" y="1112293"/>
                  <a:ext cx="341630" cy="341630"/>
                </a:xfrm>
                <a:prstGeom prst="rect">
                  <a:avLst/>
                </a:prstGeom>
                <a:noFill/>
                <a:ln>
                  <a:noFill/>
                </a:ln>
              </p:spPr>
            </p:pic>
            <p:pic>
              <p:nvPicPr>
                <p:cNvPr id="54" name="Picture 53" descr="C:\NitheeshMurugan\Research\Papers\Thesis Formulation\My Work\Images\Router1.png">
                  <a:extLst>
                    <a:ext uri="{FF2B5EF4-FFF2-40B4-BE49-F238E27FC236}">
                      <a16:creationId xmlns:a16="http://schemas.microsoft.com/office/drawing/2014/main" id="{EBB58AB5-9D29-41AE-B478-B36DA319945A}"/>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200400" y="1610436"/>
                  <a:ext cx="341630" cy="341630"/>
                </a:xfrm>
                <a:prstGeom prst="rect">
                  <a:avLst/>
                </a:prstGeom>
                <a:noFill/>
                <a:ln>
                  <a:noFill/>
                </a:ln>
              </p:spPr>
            </p:pic>
            <p:pic>
              <p:nvPicPr>
                <p:cNvPr id="55" name="Picture 54" descr="C:\NitheeshMurugan\Research\Papers\Thesis Formulation\My Work\Images\Router1.png">
                  <a:extLst>
                    <a:ext uri="{FF2B5EF4-FFF2-40B4-BE49-F238E27FC236}">
                      <a16:creationId xmlns:a16="http://schemas.microsoft.com/office/drawing/2014/main" id="{CB578A10-2EAA-4EC9-BF72-40D68028DC89}"/>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978925" y="1610436"/>
                  <a:ext cx="341630" cy="341630"/>
                </a:xfrm>
                <a:prstGeom prst="rect">
                  <a:avLst/>
                </a:prstGeom>
                <a:noFill/>
                <a:ln>
                  <a:noFill/>
                </a:ln>
              </p:spPr>
            </p:pic>
            <p:sp>
              <p:nvSpPr>
                <p:cNvPr id="56" name="Rounded Rectangle 35">
                  <a:extLst>
                    <a:ext uri="{FF2B5EF4-FFF2-40B4-BE49-F238E27FC236}">
                      <a16:creationId xmlns:a16="http://schemas.microsoft.com/office/drawing/2014/main" id="{39BD297B-9F68-4FEC-AA54-6DF2F82BFC28}"/>
                    </a:ext>
                  </a:extLst>
                </p:cNvPr>
                <p:cNvSpPr/>
                <p:nvPr/>
              </p:nvSpPr>
              <p:spPr>
                <a:xfrm>
                  <a:off x="1562669" y="161043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7" name="Rounded Rectangle 36">
                  <a:extLst>
                    <a:ext uri="{FF2B5EF4-FFF2-40B4-BE49-F238E27FC236}">
                      <a16:creationId xmlns:a16="http://schemas.microsoft.com/office/drawing/2014/main" id="{C5135E65-6F53-43F8-8BD5-8C7818104917}"/>
                    </a:ext>
                  </a:extLst>
                </p:cNvPr>
                <p:cNvSpPr/>
                <p:nvPr/>
              </p:nvSpPr>
              <p:spPr>
                <a:xfrm>
                  <a:off x="2169994" y="12078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8" name="Rounded Rectangle 37">
                  <a:extLst>
                    <a:ext uri="{FF2B5EF4-FFF2-40B4-BE49-F238E27FC236}">
                      <a16:creationId xmlns:a16="http://schemas.microsoft.com/office/drawing/2014/main" id="{FFF07194-9B74-445E-9A85-DA003013FF3B}"/>
                    </a:ext>
                  </a:extLst>
                </p:cNvPr>
                <p:cNvSpPr/>
                <p:nvPr/>
              </p:nvSpPr>
              <p:spPr>
                <a:xfrm>
                  <a:off x="1508078" y="641445"/>
                  <a:ext cx="2447925" cy="2667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59" name="Straight Arrow Connector 58">
                  <a:extLst>
                    <a:ext uri="{FF2B5EF4-FFF2-40B4-BE49-F238E27FC236}">
                      <a16:creationId xmlns:a16="http://schemas.microsoft.com/office/drawing/2014/main" id="{B6DAD74E-13B2-4E78-B4A7-7CB50BE3F0F6}"/>
                    </a:ext>
                  </a:extLst>
                </p:cNvPr>
                <p:cNvCxnSpPr/>
                <p:nvPr/>
              </p:nvCxnSpPr>
              <p:spPr>
                <a:xfrm flipH="1" flipV="1">
                  <a:off x="1740090" y="887104"/>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57DFCD2B-1C4D-4215-8350-6FA178DDB868}"/>
                    </a:ext>
                  </a:extLst>
                </p:cNvPr>
                <p:cNvSpPr/>
                <p:nvPr/>
              </p:nvSpPr>
              <p:spPr>
                <a:xfrm>
                  <a:off x="402609" y="68239"/>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61" name="Straight Arrow Connector 60">
                  <a:extLst>
                    <a:ext uri="{FF2B5EF4-FFF2-40B4-BE49-F238E27FC236}">
                      <a16:creationId xmlns:a16="http://schemas.microsoft.com/office/drawing/2014/main" id="{25465261-6F5C-4291-B554-8DAA89750AF8}"/>
                    </a:ext>
                  </a:extLst>
                </p:cNvPr>
                <p:cNvCxnSpPr/>
                <p:nvPr/>
              </p:nvCxnSpPr>
              <p:spPr>
                <a:xfrm>
                  <a:off x="2715904" y="395785"/>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Rounded Rectangle 41">
                  <a:extLst>
                    <a:ext uri="{FF2B5EF4-FFF2-40B4-BE49-F238E27FC236}">
                      <a16:creationId xmlns:a16="http://schemas.microsoft.com/office/drawing/2014/main" id="{8105339B-1A4A-4EDC-AE28-0366CD154DFE}"/>
                    </a:ext>
                  </a:extLst>
                </p:cNvPr>
                <p:cNvSpPr/>
                <p:nvPr/>
              </p:nvSpPr>
              <p:spPr>
                <a:xfrm>
                  <a:off x="3589361" y="1637731"/>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3" name="Rounded Rectangle 42">
                  <a:extLst>
                    <a:ext uri="{FF2B5EF4-FFF2-40B4-BE49-F238E27FC236}">
                      <a16:creationId xmlns:a16="http://schemas.microsoft.com/office/drawing/2014/main" id="{3CEA7162-4A86-4351-9917-B931ABD95804}"/>
                    </a:ext>
                  </a:extLst>
                </p:cNvPr>
                <p:cNvSpPr/>
                <p:nvPr/>
              </p:nvSpPr>
              <p:spPr>
                <a:xfrm>
                  <a:off x="368490" y="214269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4" name="Rounded Rectangle 43">
                  <a:extLst>
                    <a:ext uri="{FF2B5EF4-FFF2-40B4-BE49-F238E27FC236}">
                      <a16:creationId xmlns:a16="http://schemas.microsoft.com/office/drawing/2014/main" id="{867A0552-2A80-47DD-B934-1757FCACB41C}"/>
                    </a:ext>
                  </a:extLst>
                </p:cNvPr>
                <p:cNvSpPr/>
                <p:nvPr/>
              </p:nvSpPr>
              <p:spPr>
                <a:xfrm>
                  <a:off x="1849272" y="21222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5" name="Rectangle 64">
                  <a:extLst>
                    <a:ext uri="{FF2B5EF4-FFF2-40B4-BE49-F238E27FC236}">
                      <a16:creationId xmlns:a16="http://schemas.microsoft.com/office/drawing/2014/main" id="{E9F5801A-CF89-4CCB-879B-5A3DBC25E800}"/>
                    </a:ext>
                  </a:extLst>
                </p:cNvPr>
                <p:cNvSpPr/>
                <p:nvPr/>
              </p:nvSpPr>
              <p:spPr>
                <a:xfrm>
                  <a:off x="3848669" y="2129051"/>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66" name="Picture 65" descr="C:\NitheeshMurugan\Research\Papers\Thesis Formulation\My Work\Images\Router1.png">
                  <a:extLst>
                    <a:ext uri="{FF2B5EF4-FFF2-40B4-BE49-F238E27FC236}">
                      <a16:creationId xmlns:a16="http://schemas.microsoft.com/office/drawing/2014/main" id="{9354AC16-9598-45F1-AF7C-E9D30130B0C1}"/>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39087" y="2442949"/>
                  <a:ext cx="190500" cy="190500"/>
                </a:xfrm>
                <a:prstGeom prst="rect">
                  <a:avLst/>
                </a:prstGeom>
                <a:noFill/>
                <a:ln>
                  <a:noFill/>
                </a:ln>
              </p:spPr>
            </p:pic>
            <p:cxnSp>
              <p:nvCxnSpPr>
                <p:cNvPr id="67" name="Straight Arrow Connector 66">
                  <a:extLst>
                    <a:ext uri="{FF2B5EF4-FFF2-40B4-BE49-F238E27FC236}">
                      <a16:creationId xmlns:a16="http://schemas.microsoft.com/office/drawing/2014/main" id="{07E301F9-4ECF-4D68-AF32-800F429448B5}"/>
                    </a:ext>
                  </a:extLst>
                </p:cNvPr>
                <p:cNvCxnSpPr/>
                <p:nvPr/>
              </p:nvCxnSpPr>
              <p:spPr>
                <a:xfrm flipH="1" flipV="1">
                  <a:off x="3787254" y="914400"/>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33D7A3DB-0306-4CD6-9DFF-39687A98363A}"/>
                    </a:ext>
                  </a:extLst>
                </p:cNvPr>
                <p:cNvCxnSpPr/>
                <p:nvPr/>
              </p:nvCxnSpPr>
              <p:spPr>
                <a:xfrm flipH="1" flipV="1">
                  <a:off x="2361063" y="880281"/>
                  <a:ext cx="13335" cy="3394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7957E63-B310-44CF-9573-111650351274}"/>
                    </a:ext>
                  </a:extLst>
                </p:cNvPr>
                <p:cNvCxnSpPr/>
                <p:nvPr/>
              </p:nvCxnSpPr>
              <p:spPr>
                <a:xfrm flipH="1">
                  <a:off x="2279176" y="1378424"/>
                  <a:ext cx="373216" cy="303292"/>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DF0E3A9-89FE-48FB-BB00-3CA32BBFEC28}"/>
                    </a:ext>
                  </a:extLst>
                </p:cNvPr>
                <p:cNvCxnSpPr/>
                <p:nvPr/>
              </p:nvCxnSpPr>
              <p:spPr>
                <a:xfrm>
                  <a:off x="2326943" y="1801504"/>
                  <a:ext cx="8760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7215882-D236-44E3-ADA8-B3A0B6EDB718}"/>
                    </a:ext>
                  </a:extLst>
                </p:cNvPr>
                <p:cNvCxnSpPr/>
                <p:nvPr/>
              </p:nvCxnSpPr>
              <p:spPr>
                <a:xfrm>
                  <a:off x="2920621" y="1371600"/>
                  <a:ext cx="362138" cy="269384"/>
                </a:xfrm>
                <a:prstGeom prst="line">
                  <a:avLst/>
                </a:prstGeom>
              </p:spPr>
              <p:style>
                <a:lnRef idx="1">
                  <a:schemeClr val="accent1"/>
                </a:lnRef>
                <a:fillRef idx="0">
                  <a:schemeClr val="accent1"/>
                </a:fillRef>
                <a:effectRef idx="0">
                  <a:schemeClr val="accent1"/>
                </a:effectRef>
                <a:fontRef idx="minor">
                  <a:schemeClr val="tx1"/>
                </a:fontRef>
              </p:style>
            </p:cxnSp>
          </p:grpSp>
          <p:sp>
            <p:nvSpPr>
              <p:cNvPr id="51" name="Rectangle 50">
                <a:extLst>
                  <a:ext uri="{FF2B5EF4-FFF2-40B4-BE49-F238E27FC236}">
                    <a16:creationId xmlns:a16="http://schemas.microsoft.com/office/drawing/2014/main" id="{64195CE2-CD1A-4DC7-A0F8-A250059720C8}"/>
                  </a:ext>
                </a:extLst>
              </p:cNvPr>
              <p:cNvSpPr/>
              <p:nvPr/>
            </p:nvSpPr>
            <p:spPr>
              <a:xfrm>
                <a:off x="2458274" y="3867082"/>
                <a:ext cx="5829300" cy="788594"/>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 </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           </a:t>
                </a:r>
              </a:p>
            </p:txBody>
          </p:sp>
        </p:grpSp>
        <p:sp>
          <p:nvSpPr>
            <p:cNvPr id="73" name="TextBox 72">
              <a:extLst>
                <a:ext uri="{FF2B5EF4-FFF2-40B4-BE49-F238E27FC236}">
                  <a16:creationId xmlns:a16="http://schemas.microsoft.com/office/drawing/2014/main" id="{D1309C89-06B6-492C-BF9D-FFCA1B4431C1}"/>
                </a:ext>
              </a:extLst>
            </p:cNvPr>
            <p:cNvSpPr txBox="1"/>
            <p:nvPr/>
          </p:nvSpPr>
          <p:spPr>
            <a:xfrm>
              <a:off x="81145" y="4138544"/>
              <a:ext cx="6129494" cy="458074"/>
            </a:xfrm>
            <a:prstGeom prst="rect">
              <a:avLst/>
            </a:prstGeom>
            <a:noFill/>
          </p:spPr>
          <p:txBody>
            <a:bodyPr wrap="square">
              <a:spAutoFit/>
            </a:bodyPr>
            <a:lstStyle/>
            <a:p>
              <a:pPr algn="ctr">
                <a:lnSpc>
                  <a:spcPct val="150000"/>
                </a:lnSpc>
                <a:spcAft>
                  <a:spcPts val="1000"/>
                </a:spcAft>
              </a:pPr>
              <a:r>
                <a:rPr lang="en-ZA" sz="18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Architecture</a:t>
              </a:r>
              <a:endParaRPr lang="en-GB" sz="18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Tree>
    <p:extLst>
      <p:ext uri="{BB962C8B-B14F-4D97-AF65-F5344CB8AC3E}">
        <p14:creationId xmlns:p14="http://schemas.microsoft.com/office/powerpoint/2010/main" val="29336371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85268" y="619862"/>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1900" dirty="0"/>
              <a:t>The SDN architecture is a layered approach classified with three layers. </a:t>
            </a:r>
          </a:p>
          <a:p>
            <a:pPr algn="just"/>
            <a:r>
              <a:rPr lang="en-US" sz="1900" dirty="0"/>
              <a:t>The topmost layer is the application layer, where the applications dedicated or designed for the entire network control and operations are residing on various servers. </a:t>
            </a:r>
            <a:endParaRPr lang="en-GB" sz="1900" dirty="0"/>
          </a:p>
          <a:p>
            <a:pPr algn="just"/>
            <a:r>
              <a:rPr lang="en-US" sz="1900" dirty="0"/>
              <a:t>The bottom most layer is the Physical Layer or a Data Plane layer which acts as a forwarding engine. </a:t>
            </a:r>
          </a:p>
          <a:p>
            <a:pPr algn="just"/>
            <a:r>
              <a:rPr lang="en-US" sz="1900" dirty="0"/>
              <a:t>The arbitrate layer in between the Application Layer and the Physical Layer is the Controller or a Control Plane layer rendering network services for the physical layer.</a:t>
            </a:r>
            <a:endParaRPr lang="en-GB" sz="1900" dirty="0"/>
          </a:p>
          <a:p>
            <a:pPr algn="just"/>
            <a:r>
              <a:rPr lang="en-ZA" sz="1900" dirty="0"/>
              <a:t>The Application and the Control Layer relates to the North Bound Interface. </a:t>
            </a:r>
          </a:p>
          <a:p>
            <a:pPr algn="just"/>
            <a:r>
              <a:rPr lang="en-ZA" sz="1900" dirty="0"/>
              <a:t>The Control Layer and the Physical Layer relates to the South Bound Interface. </a:t>
            </a:r>
          </a:p>
        </p:txBody>
      </p:sp>
      <p:pic>
        <p:nvPicPr>
          <p:cNvPr id="14" name="Graphic 11" descr="Presentation with checklist">
            <a:hlinkClick r:id="rId2" action="ppaction://hlinksldjump"/>
            <a:extLst>
              <a:ext uri="{FF2B5EF4-FFF2-40B4-BE49-F238E27FC236}">
                <a16:creationId xmlns:a16="http://schemas.microsoft.com/office/drawing/2014/main" id="{CCDA0844-02D0-4631-8E52-D163982BA92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059" y="6176058"/>
            <a:ext cx="663550" cy="663550"/>
          </a:xfrm>
          <a:prstGeom prst="rect">
            <a:avLst/>
          </a:prstGeom>
        </p:spPr>
      </p:pic>
      <p:pic>
        <p:nvPicPr>
          <p:cNvPr id="9" name="Graphic 8" descr="Target Audience">
            <a:hlinkClick r:id="rId5" action="ppaction://hlinksldjump"/>
            <a:extLst>
              <a:ext uri="{FF2B5EF4-FFF2-40B4-BE49-F238E27FC236}">
                <a16:creationId xmlns:a16="http://schemas.microsoft.com/office/drawing/2014/main" id="{19632930-978F-4577-A2E8-FCDD297259BD}"/>
              </a:ext>
            </a:extLst>
          </p:cNvPr>
          <p:cNvPicPr>
            <a:picLocks noChangeAspect="1"/>
          </p:cNvPicPr>
          <p:nvPr/>
        </p:nvPicPr>
        <p:blipFill>
          <a:blip r:embed="rId6" cstate="hq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79597" y="6215881"/>
            <a:ext cx="583904" cy="583904"/>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46184" y="4229335"/>
            <a:ext cx="3974727" cy="1012661"/>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US" sz="1500" i="1" dirty="0">
                <a:solidFill>
                  <a:schemeClr val="bg1"/>
                </a:solidFill>
              </a:rPr>
              <a:t>A logical centralized view over the network not only achieving flexibility but also cost efficiency and feasibility</a:t>
            </a:r>
            <a:endParaRPr lang="en-ZA" sz="1500" i="1" dirty="0">
              <a:solidFill>
                <a:schemeClr val="bg1"/>
              </a:solidFill>
            </a:endParaRPr>
          </a:p>
        </p:txBody>
      </p:sp>
      <p:grpSp>
        <p:nvGrpSpPr>
          <p:cNvPr id="8" name="Group 7">
            <a:extLst>
              <a:ext uri="{FF2B5EF4-FFF2-40B4-BE49-F238E27FC236}">
                <a16:creationId xmlns:a16="http://schemas.microsoft.com/office/drawing/2014/main" id="{1885A2C6-76E0-4A4E-BA3A-A8CADBAF8306}"/>
              </a:ext>
            </a:extLst>
          </p:cNvPr>
          <p:cNvGrpSpPr/>
          <p:nvPr/>
        </p:nvGrpSpPr>
        <p:grpSpPr>
          <a:xfrm>
            <a:off x="-299243" y="1098126"/>
            <a:ext cx="6168682" cy="2829932"/>
            <a:chOff x="-299243" y="1098126"/>
            <a:chExt cx="6168682" cy="2829932"/>
          </a:xfrm>
        </p:grpSpPr>
        <p:grpSp>
          <p:nvGrpSpPr>
            <p:cNvPr id="72" name="Group 71">
              <a:extLst>
                <a:ext uri="{FF2B5EF4-FFF2-40B4-BE49-F238E27FC236}">
                  <a16:creationId xmlns:a16="http://schemas.microsoft.com/office/drawing/2014/main" id="{DCECB0A0-02A4-46CE-9AF1-76FB2AE206F3}"/>
                </a:ext>
              </a:extLst>
            </p:cNvPr>
            <p:cNvGrpSpPr/>
            <p:nvPr/>
          </p:nvGrpSpPr>
          <p:grpSpPr>
            <a:xfrm>
              <a:off x="164357" y="1098126"/>
              <a:ext cx="3690190" cy="2829932"/>
              <a:chOff x="0" y="0"/>
              <a:chExt cx="5734050" cy="2639683"/>
            </a:xfrm>
          </p:grpSpPr>
          <p:sp>
            <p:nvSpPr>
              <p:cNvPr id="73" name="Snip Diagonal Corner Rectangle 53">
                <a:extLst>
                  <a:ext uri="{FF2B5EF4-FFF2-40B4-BE49-F238E27FC236}">
                    <a16:creationId xmlns:a16="http://schemas.microsoft.com/office/drawing/2014/main" id="{1DB7D47B-C111-44E8-A084-CFA1895E6D37}"/>
                  </a:ext>
                </a:extLst>
              </p:cNvPr>
              <p:cNvSpPr/>
              <p:nvPr/>
            </p:nvSpPr>
            <p:spPr>
              <a:xfrm>
                <a:off x="0" y="0"/>
                <a:ext cx="5734050" cy="2639683"/>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4" name="Rounded Rectangle 54">
                <a:extLst>
                  <a:ext uri="{FF2B5EF4-FFF2-40B4-BE49-F238E27FC236}">
                    <a16:creationId xmlns:a16="http://schemas.microsoft.com/office/drawing/2014/main" id="{8E4EF37B-5A77-4311-97CF-370A08E99F8D}"/>
                  </a:ext>
                </a:extLst>
              </p:cNvPr>
              <p:cNvSpPr/>
              <p:nvPr/>
            </p:nvSpPr>
            <p:spPr>
              <a:xfrm>
                <a:off x="293298" y="112143"/>
                <a:ext cx="2907102" cy="4485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      (SDN Applications)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5" name="Straight Arrow Connector 74">
                <a:extLst>
                  <a:ext uri="{FF2B5EF4-FFF2-40B4-BE49-F238E27FC236}">
                    <a16:creationId xmlns:a16="http://schemas.microsoft.com/office/drawing/2014/main" id="{FDB421B6-95E6-476C-A3C4-50CFD866D015}"/>
                  </a:ext>
                </a:extLst>
              </p:cNvPr>
              <p:cNvCxnSpPr/>
              <p:nvPr/>
            </p:nvCxnSpPr>
            <p:spPr>
              <a:xfrm flipH="1">
                <a:off x="1837426" y="560717"/>
                <a:ext cx="8110" cy="34480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6" name="Text Box 83">
                <a:extLst>
                  <a:ext uri="{FF2B5EF4-FFF2-40B4-BE49-F238E27FC236}">
                    <a16:creationId xmlns:a16="http://schemas.microsoft.com/office/drawing/2014/main" id="{69E8B778-ABE2-4DC7-A72A-038806AF3DD7}"/>
                  </a:ext>
                </a:extLst>
              </p:cNvPr>
              <p:cNvSpPr txBox="1"/>
              <p:nvPr/>
            </p:nvSpPr>
            <p:spPr>
              <a:xfrm>
                <a:off x="3200400" y="560717"/>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US"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North Bound APIs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7" name="Rounded Rectangle 57">
                <a:extLst>
                  <a:ext uri="{FF2B5EF4-FFF2-40B4-BE49-F238E27FC236}">
                    <a16:creationId xmlns:a16="http://schemas.microsoft.com/office/drawing/2014/main" id="{29996F74-45E7-4533-B82A-7D3C2AC9DD68}"/>
                  </a:ext>
                </a:extLst>
              </p:cNvPr>
              <p:cNvSpPr/>
              <p:nvPr/>
            </p:nvSpPr>
            <p:spPr>
              <a:xfrm>
                <a:off x="293298" y="914400"/>
                <a:ext cx="2907030" cy="414068"/>
              </a:xfrm>
              <a:prstGeom prst="roundRect">
                <a:avLst/>
              </a:prstGeom>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Control Layer              (SDN Controller)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8" name="Straight Arrow Connector 77">
                <a:extLst>
                  <a:ext uri="{FF2B5EF4-FFF2-40B4-BE49-F238E27FC236}">
                    <a16:creationId xmlns:a16="http://schemas.microsoft.com/office/drawing/2014/main" id="{FEAA51DA-30CF-4C8B-84E3-F42423E7149E}"/>
                  </a:ext>
                </a:extLst>
              </p:cNvPr>
              <p:cNvCxnSpPr/>
              <p:nvPr/>
            </p:nvCxnSpPr>
            <p:spPr>
              <a:xfrm>
                <a:off x="1863306" y="1311215"/>
                <a:ext cx="6095" cy="3619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9" name="Rounded Rectangle 59">
                <a:extLst>
                  <a:ext uri="{FF2B5EF4-FFF2-40B4-BE49-F238E27FC236}">
                    <a16:creationId xmlns:a16="http://schemas.microsoft.com/office/drawing/2014/main" id="{377FB53B-DD40-48A4-A882-97CB844DD623}"/>
                  </a:ext>
                </a:extLst>
              </p:cNvPr>
              <p:cNvSpPr/>
              <p:nvPr/>
            </p:nvSpPr>
            <p:spPr>
              <a:xfrm>
                <a:off x="336430" y="1673524"/>
                <a:ext cx="2863910" cy="36230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Physical Layer           (Data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 name="Text Box 84">
                <a:extLst>
                  <a:ext uri="{FF2B5EF4-FFF2-40B4-BE49-F238E27FC236}">
                    <a16:creationId xmlns:a16="http://schemas.microsoft.com/office/drawing/2014/main" id="{1F4E3140-058F-456C-9638-243EAFD02DC4}"/>
                  </a:ext>
                </a:extLst>
              </p:cNvPr>
              <p:cNvSpPr txBox="1"/>
              <p:nvPr/>
            </p:nvSpPr>
            <p:spPr>
              <a:xfrm>
                <a:off x="3278038" y="1345721"/>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ZA"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South Bound APIs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81" name="TextBox 80">
              <a:extLst>
                <a:ext uri="{FF2B5EF4-FFF2-40B4-BE49-F238E27FC236}">
                  <a16:creationId xmlns:a16="http://schemas.microsoft.com/office/drawing/2014/main" id="{E52F233D-0343-42CF-A98C-B5983DFB2671}"/>
                </a:ext>
              </a:extLst>
            </p:cNvPr>
            <p:cNvSpPr txBox="1"/>
            <p:nvPr/>
          </p:nvSpPr>
          <p:spPr>
            <a:xfrm>
              <a:off x="-299243" y="3429000"/>
              <a:ext cx="6168682" cy="315856"/>
            </a:xfrm>
            <a:prstGeom prst="rect">
              <a:avLst/>
            </a:prstGeom>
            <a:noFill/>
          </p:spPr>
          <p:txBody>
            <a:bodyPr wrap="squar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3 SDN Operational Structure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22" name="Title 1">
            <a:extLst>
              <a:ext uri="{FF2B5EF4-FFF2-40B4-BE49-F238E27FC236}">
                <a16:creationId xmlns:a16="http://schemas.microsoft.com/office/drawing/2014/main" id="{537ECB6A-B4A2-4430-8091-A2D346D0FCC5}"/>
              </a:ext>
            </a:extLst>
          </p:cNvPr>
          <p:cNvSpPr txBox="1">
            <a:spLocks/>
          </p:cNvSpPr>
          <p:nvPr/>
        </p:nvSpPr>
        <p:spPr>
          <a:xfrm>
            <a:off x="20060" y="10065"/>
            <a:ext cx="1217194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accent1">
                    <a:lumMod val="50000"/>
                  </a:schemeClr>
                </a:solidFill>
              </a:rPr>
              <a:t>IX – NOS Services: SDN</a:t>
            </a:r>
            <a:endParaRPr lang="en-GB" dirty="0">
              <a:solidFill>
                <a:schemeClr val="accent1">
                  <a:lumMod val="50000"/>
                </a:schemeClr>
              </a:solidFill>
            </a:endParaRPr>
          </a:p>
        </p:txBody>
      </p:sp>
    </p:spTree>
    <p:extLst>
      <p:ext uri="{BB962C8B-B14F-4D97-AF65-F5344CB8AC3E}">
        <p14:creationId xmlns:p14="http://schemas.microsoft.com/office/powerpoint/2010/main" val="39659509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75220" y="772262"/>
            <a:ext cx="7842375" cy="5017638"/>
          </a:xfrm>
        </p:spPr>
        <p:txBody>
          <a:bodyPr anchor="ctr">
            <a:normAutofit/>
          </a:bodyPr>
          <a:lstStyle/>
          <a:p>
            <a:pPr algn="just"/>
            <a:r>
              <a:rPr lang="en-US" sz="2000" dirty="0"/>
              <a:t>The SDN approach minimizes the overload and throughput in a network caused by the physical devices by separating the control and the data plane. </a:t>
            </a:r>
          </a:p>
          <a:p>
            <a:pPr algn="just"/>
            <a:r>
              <a:rPr lang="en-US" sz="2000" dirty="0"/>
              <a:t>The operations of control and data plane in the SDN does not rely of a physical networking device but a flow based forwarding decisions.</a:t>
            </a:r>
          </a:p>
          <a:p>
            <a:pPr algn="just"/>
            <a:r>
              <a:rPr lang="en-US" sz="2000" dirty="0"/>
              <a:t>This flow based forwarding decisions will enable a better flexible data transmission which would be based on the topological requirements.  </a:t>
            </a:r>
          </a:p>
          <a:p>
            <a:pPr algn="just"/>
            <a:r>
              <a:rPr lang="en-US" sz="2000" dirty="0"/>
              <a:t>This is an evident of ensuring a logical centralized view over the network not only achieving flexibility but </a:t>
            </a:r>
            <a:r>
              <a:rPr lang="en-US" sz="2100" dirty="0"/>
              <a:t>also</a:t>
            </a:r>
            <a:r>
              <a:rPr lang="en-US" sz="2000" dirty="0"/>
              <a:t> cost efficiency and feasibility.  </a:t>
            </a:r>
          </a:p>
          <a:p>
            <a:pPr algn="just"/>
            <a:r>
              <a:rPr lang="en-ZA" sz="2100" dirty="0"/>
              <a:t>The control plane (Layer), which is a software platform, is not in the physical networking devices as in a legacy network, instead providing logically centralized view on the network and poses control.</a:t>
            </a:r>
          </a:p>
        </p:txBody>
      </p:sp>
      <p:pic>
        <p:nvPicPr>
          <p:cNvPr id="14" name="Graphic 11" descr="Presentation with checklist">
            <a:hlinkClick r:id="rId2" action="ppaction://hlinksldjump"/>
            <a:extLst>
              <a:ext uri="{FF2B5EF4-FFF2-40B4-BE49-F238E27FC236}">
                <a16:creationId xmlns:a16="http://schemas.microsoft.com/office/drawing/2014/main" id="{CCDA0844-02D0-4631-8E52-D163982BA92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059" y="6176058"/>
            <a:ext cx="663550" cy="663550"/>
          </a:xfrm>
          <a:prstGeom prst="rect">
            <a:avLst/>
          </a:prstGeom>
        </p:spPr>
      </p:pic>
      <p:pic>
        <p:nvPicPr>
          <p:cNvPr id="9" name="Graphic 8" descr="Target Audience">
            <a:hlinkClick r:id="rId5" action="ppaction://hlinksldjump"/>
            <a:extLst>
              <a:ext uri="{FF2B5EF4-FFF2-40B4-BE49-F238E27FC236}">
                <a16:creationId xmlns:a16="http://schemas.microsoft.com/office/drawing/2014/main" id="{19632930-978F-4577-A2E8-FCDD297259BD}"/>
              </a:ext>
            </a:extLst>
          </p:cNvPr>
          <p:cNvPicPr>
            <a:picLocks noChangeAspect="1"/>
          </p:cNvPicPr>
          <p:nvPr/>
        </p:nvPicPr>
        <p:blipFill>
          <a:blip r:embed="rId6" cstate="hq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78607" y="6215881"/>
            <a:ext cx="583904" cy="583904"/>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44908" y="4481492"/>
            <a:ext cx="4130312"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The SDN implemented networks hold control over the flow of data in the network</a:t>
            </a:r>
            <a:endParaRPr lang="en-GB" sz="1500" i="1" dirty="0">
              <a:solidFill>
                <a:schemeClr val="bg1"/>
              </a:solidFill>
            </a:endParaRPr>
          </a:p>
        </p:txBody>
      </p:sp>
      <p:sp>
        <p:nvSpPr>
          <p:cNvPr id="81" name="TextBox 80">
            <a:extLst>
              <a:ext uri="{FF2B5EF4-FFF2-40B4-BE49-F238E27FC236}">
                <a16:creationId xmlns:a16="http://schemas.microsoft.com/office/drawing/2014/main" id="{E52F233D-0343-42CF-A98C-B5983DFB2671}"/>
              </a:ext>
            </a:extLst>
          </p:cNvPr>
          <p:cNvSpPr txBox="1"/>
          <p:nvPr/>
        </p:nvSpPr>
        <p:spPr>
          <a:xfrm>
            <a:off x="-72682" y="4234607"/>
            <a:ext cx="6168682" cy="315856"/>
          </a:xfrm>
          <a:prstGeom prst="rect">
            <a:avLst/>
          </a:prstGeom>
          <a:noFill/>
        </p:spPr>
        <p:txBody>
          <a:bodyPr wrap="squar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Table 1 SDN Functional Attributes</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C0CCC7A8-14C3-41ED-B186-9908508A7F6D}"/>
              </a:ext>
            </a:extLst>
          </p:cNvPr>
          <p:cNvGraphicFramePr/>
          <p:nvPr>
            <p:extLst>
              <p:ext uri="{D42A27DB-BD31-4B8C-83A1-F6EECF244321}">
                <p14:modId xmlns:p14="http://schemas.microsoft.com/office/powerpoint/2010/main" val="3361651911"/>
              </p:ext>
            </p:extLst>
          </p:nvPr>
        </p:nvGraphicFramePr>
        <p:xfrm>
          <a:off x="-237040" y="1383611"/>
          <a:ext cx="4514124" cy="304480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Rectangle 9">
            <a:extLst>
              <a:ext uri="{FF2B5EF4-FFF2-40B4-BE49-F238E27FC236}">
                <a16:creationId xmlns:a16="http://schemas.microsoft.com/office/drawing/2014/main" id="{812CA655-2D41-4361-B473-F5D38C739A83}"/>
              </a:ext>
            </a:extLst>
          </p:cNvPr>
          <p:cNvSpPr/>
          <p:nvPr/>
        </p:nvSpPr>
        <p:spPr>
          <a:xfrm>
            <a:off x="16215" y="1049309"/>
            <a:ext cx="2044149"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Application Layer</a:t>
            </a:r>
          </a:p>
        </p:txBody>
      </p:sp>
      <p:sp>
        <p:nvSpPr>
          <p:cNvPr id="12" name="Rectangle 11">
            <a:extLst>
              <a:ext uri="{FF2B5EF4-FFF2-40B4-BE49-F238E27FC236}">
                <a16:creationId xmlns:a16="http://schemas.microsoft.com/office/drawing/2014/main" id="{2C85989F-8643-48E5-A812-F78F28B0F14C}"/>
              </a:ext>
            </a:extLst>
          </p:cNvPr>
          <p:cNvSpPr/>
          <p:nvPr/>
        </p:nvSpPr>
        <p:spPr>
          <a:xfrm>
            <a:off x="9953" y="2050389"/>
            <a:ext cx="1625766"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Control Layer</a:t>
            </a:r>
          </a:p>
        </p:txBody>
      </p:sp>
      <p:sp>
        <p:nvSpPr>
          <p:cNvPr id="13" name="Rectangle 12">
            <a:extLst>
              <a:ext uri="{FF2B5EF4-FFF2-40B4-BE49-F238E27FC236}">
                <a16:creationId xmlns:a16="http://schemas.microsoft.com/office/drawing/2014/main" id="{34759CDF-39FF-4061-8DD0-B1425F60BD72}"/>
              </a:ext>
            </a:extLst>
          </p:cNvPr>
          <p:cNvSpPr/>
          <p:nvPr/>
        </p:nvSpPr>
        <p:spPr>
          <a:xfrm>
            <a:off x="44908" y="2927104"/>
            <a:ext cx="1343638"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Data Layer</a:t>
            </a:r>
          </a:p>
        </p:txBody>
      </p:sp>
      <p:sp>
        <p:nvSpPr>
          <p:cNvPr id="18" name="Title 1">
            <a:extLst>
              <a:ext uri="{FF2B5EF4-FFF2-40B4-BE49-F238E27FC236}">
                <a16:creationId xmlns:a16="http://schemas.microsoft.com/office/drawing/2014/main" id="{9692ED46-A298-4C69-A43F-6D04201A9C26}"/>
              </a:ext>
            </a:extLst>
          </p:cNvPr>
          <p:cNvSpPr txBox="1">
            <a:spLocks/>
          </p:cNvSpPr>
          <p:nvPr/>
        </p:nvSpPr>
        <p:spPr>
          <a:xfrm>
            <a:off x="20060" y="10065"/>
            <a:ext cx="1217194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accent1">
                    <a:lumMod val="50000"/>
                  </a:schemeClr>
                </a:solidFill>
              </a:rPr>
              <a:t>IX – NOS Services: SDN</a:t>
            </a:r>
            <a:endParaRPr lang="en-GB" dirty="0">
              <a:solidFill>
                <a:schemeClr val="accent1">
                  <a:lumMod val="50000"/>
                </a:schemeClr>
              </a:solidFill>
            </a:endParaRPr>
          </a:p>
        </p:txBody>
      </p:sp>
    </p:spTree>
    <p:extLst>
      <p:ext uri="{BB962C8B-B14F-4D97-AF65-F5344CB8AC3E}">
        <p14:creationId xmlns:p14="http://schemas.microsoft.com/office/powerpoint/2010/main" val="2552112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85268" y="619862"/>
            <a:ext cx="7842375" cy="5017638"/>
          </a:xfrm>
        </p:spPr>
        <p:txBody>
          <a:bodyPr anchor="ctr">
            <a:normAutofit/>
          </a:bodyPr>
          <a:lstStyle/>
          <a:p>
            <a:pPr marL="0" indent="0" algn="just">
              <a:buNone/>
            </a:pPr>
            <a:r>
              <a:rPr lang="en-ZA" sz="1900" b="1" dirty="0"/>
              <a:t>Software Defined Networking</a:t>
            </a:r>
            <a:endParaRPr lang="en-ZA" sz="1900" i="1" dirty="0"/>
          </a:p>
          <a:p>
            <a:pPr algn="just"/>
            <a:r>
              <a:rPr lang="en-ZA" sz="1900" dirty="0"/>
              <a:t>There are various controllers and protocols playing key roles in making the layers work effectively and efficiently. </a:t>
            </a:r>
          </a:p>
          <a:p>
            <a:pPr algn="just"/>
            <a:r>
              <a:rPr lang="en-ZA" sz="1900" dirty="0"/>
              <a:t>SDN Controllers: NOX, POX, </a:t>
            </a:r>
            <a:r>
              <a:rPr lang="en-ZA" sz="1900" dirty="0" err="1"/>
              <a:t>FloodLight</a:t>
            </a:r>
            <a:r>
              <a:rPr lang="en-ZA" sz="1900" dirty="0"/>
              <a:t>, </a:t>
            </a:r>
            <a:r>
              <a:rPr lang="en-ZA" sz="1900" dirty="0" err="1"/>
              <a:t>FlowVisor</a:t>
            </a:r>
            <a:r>
              <a:rPr lang="en-ZA" sz="1900" dirty="0"/>
              <a:t>, Beacon, Maestro, SNAC, RISE, </a:t>
            </a:r>
            <a:r>
              <a:rPr lang="en-ZA" sz="1900" dirty="0" err="1"/>
              <a:t>OpenDaylight</a:t>
            </a:r>
            <a:r>
              <a:rPr lang="en-ZA" sz="1900" dirty="0"/>
              <a:t>, IBM, HP etc. </a:t>
            </a:r>
          </a:p>
          <a:p>
            <a:pPr algn="just"/>
            <a:r>
              <a:rPr lang="en-ZA" sz="1900" dirty="0"/>
              <a:t>The North Bound API, connecting the control plane and the application layer aims to desegregate the applications which are developed for customizing the network with the SDN Controller. </a:t>
            </a:r>
          </a:p>
          <a:p>
            <a:pPr algn="just"/>
            <a:r>
              <a:rPr lang="en-ZA" sz="1900" dirty="0"/>
              <a:t>The South Bound API establishes the communication between the data and the control plane (controller and the physical) to commute configurations, flow entries etc.</a:t>
            </a:r>
          </a:p>
        </p:txBody>
      </p:sp>
      <p:pic>
        <p:nvPicPr>
          <p:cNvPr id="14" name="Graphic 11" descr="Presentation with checklist">
            <a:hlinkClick r:id="rId2" action="ppaction://hlinksldjump"/>
            <a:extLst>
              <a:ext uri="{FF2B5EF4-FFF2-40B4-BE49-F238E27FC236}">
                <a16:creationId xmlns:a16="http://schemas.microsoft.com/office/drawing/2014/main" id="{CCDA0844-02D0-4631-8E52-D163982BA92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059" y="6176058"/>
            <a:ext cx="663550" cy="663550"/>
          </a:xfrm>
          <a:prstGeom prst="rect">
            <a:avLst/>
          </a:prstGeom>
        </p:spPr>
      </p:pic>
      <p:pic>
        <p:nvPicPr>
          <p:cNvPr id="9" name="Graphic 8" descr="Target Audience">
            <a:hlinkClick r:id="rId5" action="ppaction://hlinksldjump"/>
            <a:extLst>
              <a:ext uri="{FF2B5EF4-FFF2-40B4-BE49-F238E27FC236}">
                <a16:creationId xmlns:a16="http://schemas.microsoft.com/office/drawing/2014/main" id="{19632930-978F-4577-A2E8-FCDD297259BD}"/>
              </a:ext>
            </a:extLst>
          </p:cNvPr>
          <p:cNvPicPr>
            <a:picLocks noChangeAspect="1"/>
          </p:cNvPicPr>
          <p:nvPr/>
        </p:nvPicPr>
        <p:blipFill>
          <a:blip r:embed="rId6" cstate="hq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36912" y="6220447"/>
            <a:ext cx="583904" cy="583904"/>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164357" y="4252164"/>
            <a:ext cx="4019064"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a:solidFill>
                  <a:schemeClr val="bg1"/>
                </a:solidFill>
              </a:rPr>
              <a:t>All the information to the data paths such as switches/routers are given through southbound application programming interface.</a:t>
            </a:r>
            <a:endParaRPr lang="en-GB" sz="1500" i="1" dirty="0">
              <a:solidFill>
                <a:schemeClr val="bg1"/>
              </a:solidFill>
            </a:endParaRPr>
          </a:p>
        </p:txBody>
      </p:sp>
      <p:graphicFrame>
        <p:nvGraphicFramePr>
          <p:cNvPr id="21" name="Table 20"/>
          <p:cNvGraphicFramePr>
            <a:graphicFrameLocks noGrp="1"/>
          </p:cNvGraphicFramePr>
          <p:nvPr>
            <p:extLst>
              <p:ext uri="{D42A27DB-BD31-4B8C-83A1-F6EECF244321}">
                <p14:modId xmlns:p14="http://schemas.microsoft.com/office/powerpoint/2010/main" val="3213018272"/>
              </p:ext>
            </p:extLst>
          </p:nvPr>
        </p:nvGraphicFramePr>
        <p:xfrm>
          <a:off x="93132" y="1516956"/>
          <a:ext cx="4019064" cy="2125411"/>
        </p:xfrm>
        <a:graphic>
          <a:graphicData uri="http://schemas.openxmlformats.org/drawingml/2006/table">
            <a:tbl>
              <a:tblPr firstRow="1" firstCol="1" bandRow="1">
                <a:tableStyleId>{9D7B26C5-4107-4FEC-AEDC-1716B250A1EF}</a:tableStyleId>
              </a:tblPr>
              <a:tblGrid>
                <a:gridCol w="1353243">
                  <a:extLst>
                    <a:ext uri="{9D8B030D-6E8A-4147-A177-3AD203B41FA5}">
                      <a16:colId xmlns:a16="http://schemas.microsoft.com/office/drawing/2014/main" val="20000"/>
                    </a:ext>
                  </a:extLst>
                </a:gridCol>
                <a:gridCol w="1275025">
                  <a:extLst>
                    <a:ext uri="{9D8B030D-6E8A-4147-A177-3AD203B41FA5}">
                      <a16:colId xmlns:a16="http://schemas.microsoft.com/office/drawing/2014/main" val="20001"/>
                    </a:ext>
                  </a:extLst>
                </a:gridCol>
                <a:gridCol w="1390796">
                  <a:extLst>
                    <a:ext uri="{9D8B030D-6E8A-4147-A177-3AD203B41FA5}">
                      <a16:colId xmlns:a16="http://schemas.microsoft.com/office/drawing/2014/main" val="20002"/>
                    </a:ext>
                  </a:extLst>
                </a:gridCol>
              </a:tblGrid>
              <a:tr h="341785">
                <a:tc>
                  <a:txBody>
                    <a:bodyPr/>
                    <a:lstStyle/>
                    <a:p>
                      <a:pPr algn="ctr">
                        <a:lnSpc>
                          <a:spcPct val="150000"/>
                        </a:lnSpc>
                        <a:spcAft>
                          <a:spcPts val="0"/>
                        </a:spcAft>
                      </a:pPr>
                      <a:r>
                        <a:rPr lang="en-US" sz="1100" dirty="0">
                          <a:effectLst/>
                        </a:rPr>
                        <a:t>Application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Control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Physical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445923">
                <a:tc>
                  <a:txBody>
                    <a:bodyPr/>
                    <a:lstStyle/>
                    <a:p>
                      <a:pPr algn="just">
                        <a:lnSpc>
                          <a:spcPct val="150000"/>
                        </a:lnSpc>
                        <a:spcAft>
                          <a:spcPts val="0"/>
                        </a:spcAft>
                      </a:pPr>
                      <a:r>
                        <a:rPr lang="en-US" sz="1100" b="0" dirty="0">
                          <a:effectLst/>
                        </a:rPr>
                        <a:t>Network Management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Routing Controls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Physical Infrastructure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316077">
                <a:tc>
                  <a:txBody>
                    <a:bodyPr/>
                    <a:lstStyle/>
                    <a:p>
                      <a:pPr algn="just">
                        <a:lnSpc>
                          <a:spcPct val="150000"/>
                        </a:lnSpc>
                        <a:spcAft>
                          <a:spcPts val="0"/>
                        </a:spcAft>
                      </a:pPr>
                      <a:r>
                        <a:rPr lang="en-US" sz="1100" b="0" dirty="0">
                          <a:effectLst/>
                        </a:rPr>
                        <a:t>Network Topology </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Discovery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Switches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304800">
                <a:tc>
                  <a:txBody>
                    <a:bodyPr/>
                    <a:lstStyle/>
                    <a:p>
                      <a:pPr algn="just">
                        <a:lnSpc>
                          <a:spcPct val="150000"/>
                        </a:lnSpc>
                        <a:spcAft>
                          <a:spcPts val="0"/>
                        </a:spcAft>
                      </a:pPr>
                      <a:r>
                        <a:rPr lang="en-US" sz="1100" b="0" dirty="0">
                          <a:effectLst/>
                        </a:rPr>
                        <a:t>Policy Enforcement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Mapping</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304800">
                <a:tc>
                  <a:txBody>
                    <a:bodyPr/>
                    <a:lstStyle/>
                    <a:p>
                      <a:pPr algn="just">
                        <a:lnSpc>
                          <a:spcPct val="150000"/>
                        </a:lnSpc>
                        <a:spcAft>
                          <a:spcPts val="0"/>
                        </a:spcAft>
                      </a:pPr>
                      <a:r>
                        <a:rPr lang="en-US" sz="1100" b="0" dirty="0">
                          <a:effectLst/>
                        </a:rPr>
                        <a:t>Network Automation</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Southbound Plugins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381000">
                <a:tc>
                  <a:txBody>
                    <a:bodyPr/>
                    <a:lstStyle/>
                    <a:p>
                      <a:pPr algn="just">
                        <a:lnSpc>
                          <a:spcPct val="150000"/>
                        </a:lnSpc>
                        <a:spcAft>
                          <a:spcPts val="0"/>
                        </a:spcAft>
                      </a:pPr>
                      <a:r>
                        <a:rPr lang="en-US" sz="1100" b="0" dirty="0">
                          <a:effectLst/>
                        </a:rPr>
                        <a:t>Network Bandwidth</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ACLs/ DHCPs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bl>
          </a:graphicData>
        </a:graphic>
      </p:graphicFrame>
      <p:sp>
        <p:nvSpPr>
          <p:cNvPr id="13" name="Title 1">
            <a:extLst>
              <a:ext uri="{FF2B5EF4-FFF2-40B4-BE49-F238E27FC236}">
                <a16:creationId xmlns:a16="http://schemas.microsoft.com/office/drawing/2014/main" id="{BC314B60-FDCD-4EBF-9579-4703827BA6C9}"/>
              </a:ext>
            </a:extLst>
          </p:cNvPr>
          <p:cNvSpPr txBox="1">
            <a:spLocks/>
          </p:cNvSpPr>
          <p:nvPr/>
        </p:nvSpPr>
        <p:spPr>
          <a:xfrm>
            <a:off x="20060" y="10065"/>
            <a:ext cx="1217194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accent1">
                    <a:lumMod val="50000"/>
                  </a:schemeClr>
                </a:solidFill>
              </a:rPr>
              <a:t>IX – NOS Services: SDN</a:t>
            </a:r>
            <a:endParaRPr lang="en-GB" dirty="0">
              <a:solidFill>
                <a:schemeClr val="accent1">
                  <a:lumMod val="50000"/>
                </a:schemeClr>
              </a:solidFill>
            </a:endParaRPr>
          </a:p>
        </p:txBody>
      </p:sp>
    </p:spTree>
    <p:extLst>
      <p:ext uri="{BB962C8B-B14F-4D97-AF65-F5344CB8AC3E}">
        <p14:creationId xmlns:p14="http://schemas.microsoft.com/office/powerpoint/2010/main" val="27202386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63041" y="1843789"/>
            <a:ext cx="11262070" cy="3432168"/>
          </a:xfrm>
        </p:spPr>
        <p:txBody>
          <a:bodyPr>
            <a:noAutofit/>
          </a:bodyPr>
          <a:lstStyle/>
          <a:p>
            <a:pPr>
              <a:buFont typeface="Wingdings" panose="05000000000000000000" pitchFamily="2" charset="2"/>
              <a:buChar char="Ø"/>
            </a:pPr>
            <a:r>
              <a:rPr lang="en-GB" sz="2400" dirty="0"/>
              <a:t>Networks Components</a:t>
            </a:r>
          </a:p>
          <a:p>
            <a:pPr>
              <a:buFont typeface="Wingdings" panose="05000000000000000000" pitchFamily="2" charset="2"/>
              <a:buChar char="Ø"/>
            </a:pPr>
            <a:r>
              <a:rPr lang="en-GB" sz="2400" dirty="0"/>
              <a:t>Architecture</a:t>
            </a:r>
          </a:p>
          <a:p>
            <a:pPr>
              <a:buFont typeface="Wingdings" panose="05000000000000000000" pitchFamily="2" charset="2"/>
              <a:buChar char="Ø"/>
            </a:pPr>
            <a:r>
              <a:rPr lang="en-GB" sz="2400" dirty="0"/>
              <a:t>IP Addressing</a:t>
            </a:r>
          </a:p>
          <a:p>
            <a:pPr>
              <a:buFont typeface="Wingdings" panose="05000000000000000000" pitchFamily="2" charset="2"/>
              <a:buChar char="Ø"/>
            </a:pPr>
            <a:r>
              <a:rPr lang="en-GB" sz="2400" dirty="0"/>
              <a:t>Infrastructure</a:t>
            </a:r>
          </a:p>
          <a:p>
            <a:pPr>
              <a:buFont typeface="Wingdings" panose="05000000000000000000" pitchFamily="2" charset="2"/>
              <a:buChar char="Ø"/>
            </a:pPr>
            <a:r>
              <a:rPr lang="en-GB" sz="2400" dirty="0"/>
              <a:t>Servers, </a:t>
            </a:r>
          </a:p>
          <a:p>
            <a:pPr>
              <a:buFont typeface="Wingdings" panose="05000000000000000000" pitchFamily="2" charset="2"/>
              <a:buChar char="Ø"/>
            </a:pPr>
            <a:r>
              <a:rPr lang="en-GB" sz="2400" dirty="0"/>
              <a:t>Server hardware and size(CPU, memory, disk, network interface) </a:t>
            </a:r>
          </a:p>
          <a:p>
            <a:pPr>
              <a:buFont typeface="Wingdings" panose="05000000000000000000" pitchFamily="2" charset="2"/>
              <a:buChar char="Ø"/>
            </a:pPr>
            <a:r>
              <a:rPr lang="en-GB" sz="2400" dirty="0"/>
              <a:t>NOS</a:t>
            </a:r>
            <a:endParaRPr lang="en-US" sz="2400" dirty="0"/>
          </a:p>
        </p:txBody>
      </p:sp>
    </p:spTree>
    <p:extLst>
      <p:ext uri="{BB962C8B-B14F-4D97-AF65-F5344CB8AC3E}">
        <p14:creationId xmlns:p14="http://schemas.microsoft.com/office/powerpoint/2010/main" val="40653741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1559496" y="116633"/>
            <a:ext cx="9087982" cy="5135387"/>
          </a:xfrm>
          <a:prstGeom prst="rect">
            <a:avLst/>
          </a:prstGeom>
        </p:spPr>
      </p:pic>
    </p:spTree>
    <p:extLst>
      <p:ext uri="{BB962C8B-B14F-4D97-AF65-F5344CB8AC3E}">
        <p14:creationId xmlns:p14="http://schemas.microsoft.com/office/powerpoint/2010/main" val="2993797242"/>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1132</TotalTime>
  <Words>4732</Words>
  <Application>Microsoft Office PowerPoint</Application>
  <PresentationFormat>Widescreen</PresentationFormat>
  <Paragraphs>583</Paragraphs>
  <Slides>49</Slides>
  <Notes>0</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49</vt:i4>
      </vt:variant>
    </vt:vector>
  </HeadingPairs>
  <TitlesOfParts>
    <vt:vector size="63" baseType="lpstr">
      <vt:lpstr>Arial</vt:lpstr>
      <vt:lpstr>Arial Narrow</vt:lpstr>
      <vt:lpstr>Calibri</vt:lpstr>
      <vt:lpstr>Calibri Light</vt:lpstr>
      <vt:lpstr>Courier New</vt:lpstr>
      <vt:lpstr>Helvetica</vt:lpstr>
      <vt:lpstr>Times New Roman</vt:lpstr>
      <vt:lpstr>Wingdings</vt:lpstr>
      <vt:lpstr>Wingdings 2</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Module Induction</vt:lpstr>
      <vt:lpstr>I - Introduction</vt:lpstr>
      <vt:lpstr>I - Introduction</vt:lpstr>
      <vt:lpstr>II – Understanding Networks</vt:lpstr>
      <vt:lpstr>III – Components </vt:lpstr>
      <vt:lpstr>IV - Architecture</vt:lpstr>
      <vt:lpstr>IV – Architecture </vt:lpstr>
      <vt:lpstr>IV – Architecture </vt:lpstr>
      <vt:lpstr>V – IP Addressing – from the history</vt:lpstr>
      <vt:lpstr>V – IP Addressing – from the history</vt:lpstr>
      <vt:lpstr>V – IP Addressing – from the history</vt:lpstr>
      <vt:lpstr>V – IP Addressing – Using Number Systems</vt:lpstr>
      <vt:lpstr>V – IP Addressing: IPv4</vt:lpstr>
      <vt:lpstr>V – IP Addressing: IPv4 Subnet mask</vt:lpstr>
      <vt:lpstr>V – IP Addressing: IPv4 Subnet mask</vt:lpstr>
      <vt:lpstr>V – IP Addressing: IPv4 Structure</vt:lpstr>
      <vt:lpstr>V – IP Addressing: IPv4 Classes</vt:lpstr>
      <vt:lpstr>V – IP Addressing: IPv4 Special Addresses</vt:lpstr>
      <vt:lpstr>V – IP Addressing: IPv4 Assigning Addresses</vt:lpstr>
      <vt:lpstr>V – IP Addressing: IPv6 Address</vt:lpstr>
      <vt:lpstr>VI – Infrastructure: Standards </vt:lpstr>
      <vt:lpstr>VI – Infrastructure: Devices</vt:lpstr>
      <vt:lpstr>VI – Infrastructure: Devices</vt:lpstr>
      <vt:lpstr>VI – Infrastructure: Operations</vt:lpstr>
      <vt:lpstr>VI – Infrastructure: Operations</vt:lpstr>
      <vt:lpstr>VI – Infrastructure: Operations</vt:lpstr>
      <vt:lpstr>VI – Infrastructure: Operations</vt:lpstr>
      <vt:lpstr>VI – Infrastructure: Operations</vt:lpstr>
      <vt:lpstr>VI – Infrastructure: Operations</vt:lpstr>
      <vt:lpstr>VII – Servers</vt:lpstr>
      <vt:lpstr>VII – Servers: Hardware &amp; Software </vt:lpstr>
      <vt:lpstr>VII – Servers: Hardware - CPU</vt:lpstr>
      <vt:lpstr>VII – Servers: Hardware – Memory, Disk</vt:lpstr>
      <vt:lpstr>VII – Servers: Types</vt:lpstr>
      <vt:lpstr>VIII – Network Operating Systems</vt:lpstr>
      <vt:lpstr>VIII – Network Operating Systems: Windows</vt:lpstr>
      <vt:lpstr>VIII – Network Operating Systems: Windows</vt:lpstr>
      <vt:lpstr>VIII – Network Operating Systems: Linux</vt:lpstr>
      <vt:lpstr>VIII – Network Operating Systems: MAC</vt:lpstr>
      <vt:lpstr>PowerPoint Presentation</vt:lpstr>
      <vt:lpstr>PowerPoint Presentation</vt:lpstr>
      <vt:lpstr>PowerPoint Presentation</vt:lpstr>
      <vt:lpstr>PowerPoint Presentation</vt:lpstr>
      <vt:lpstr>PowerPoint Presentation</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56</cp:revision>
  <dcterms:created xsi:type="dcterms:W3CDTF">2021-03-05T06:07:01Z</dcterms:created>
  <dcterms:modified xsi:type="dcterms:W3CDTF">2022-01-26T18:47:39Z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