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61" r:id="rId3"/>
    <p:sldId id="262" r:id="rId4"/>
    <p:sldId id="263" r:id="rId5"/>
    <p:sldId id="264" r:id="rId6"/>
    <p:sldId id="257" r:id="rId7"/>
    <p:sldId id="258" r:id="rId8"/>
    <p:sldId id="259" r:id="rId9"/>
    <p:sldId id="260"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F6F746-9D42-F64E-94A6-C6BE1749DA5D}" v="47" dt="2023-11-09T11:13:20.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884"/>
  </p:normalViewPr>
  <p:slideViewPr>
    <p:cSldViewPr snapToGrid="0">
      <p:cViewPr varScale="1">
        <p:scale>
          <a:sx n="121" d="100"/>
          <a:sy n="121" d="100"/>
        </p:scale>
        <p:origin x="20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ieszka Janina Wilkosz (2115098)" userId="b8b1477e-602f-4ec6-9055-a76e3b546ec2" providerId="ADAL" clId="{70F6F746-9D42-F64E-94A6-C6BE1749DA5D}"/>
    <pc:docChg chg="undo custSel addSld delSld modSld sldOrd">
      <pc:chgData name="Agnieszka Janina Wilkosz (2115098)" userId="b8b1477e-602f-4ec6-9055-a76e3b546ec2" providerId="ADAL" clId="{70F6F746-9D42-F64E-94A6-C6BE1749DA5D}" dt="2023-11-09T11:28:58.376" v="699" actId="20578"/>
      <pc:docMkLst>
        <pc:docMk/>
      </pc:docMkLst>
      <pc:sldChg chg="addSp delSp modSp mod">
        <pc:chgData name="Agnieszka Janina Wilkosz (2115098)" userId="b8b1477e-602f-4ec6-9055-a76e3b546ec2" providerId="ADAL" clId="{70F6F746-9D42-F64E-94A6-C6BE1749DA5D}" dt="2023-11-09T11:13:20.436" v="695" actId="20577"/>
        <pc:sldMkLst>
          <pc:docMk/>
          <pc:sldMk cId="3250509950" sldId="256"/>
        </pc:sldMkLst>
        <pc:spChg chg="mod ord">
          <ac:chgData name="Agnieszka Janina Wilkosz (2115098)" userId="b8b1477e-602f-4ec6-9055-a76e3b546ec2" providerId="ADAL" clId="{70F6F746-9D42-F64E-94A6-C6BE1749DA5D}" dt="2023-11-09T11:13:20.436" v="695" actId="20577"/>
          <ac:spMkLst>
            <pc:docMk/>
            <pc:sldMk cId="3250509950" sldId="256"/>
            <ac:spMk id="3" creationId="{99C7D0A1-04A6-B22C-FD2B-66471933B5B7}"/>
          </ac:spMkLst>
        </pc:spChg>
        <pc:spChg chg="add del mod">
          <ac:chgData name="Agnieszka Janina Wilkosz (2115098)" userId="b8b1477e-602f-4ec6-9055-a76e3b546ec2" providerId="ADAL" clId="{70F6F746-9D42-F64E-94A6-C6BE1749DA5D}" dt="2023-11-08T17:12:58.114" v="16"/>
          <ac:spMkLst>
            <pc:docMk/>
            <pc:sldMk cId="3250509950" sldId="256"/>
            <ac:spMk id="5" creationId="{CC1C3897-F39D-F04E-EAD0-E7958D652863}"/>
          </ac:spMkLst>
        </pc:spChg>
        <pc:spChg chg="del">
          <ac:chgData name="Agnieszka Janina Wilkosz (2115098)" userId="b8b1477e-602f-4ec6-9055-a76e3b546ec2" providerId="ADAL" clId="{70F6F746-9D42-F64E-94A6-C6BE1749DA5D}" dt="2023-11-08T17:12:31.080" v="7" actId="26606"/>
          <ac:spMkLst>
            <pc:docMk/>
            <pc:sldMk cId="3250509950" sldId="256"/>
            <ac:spMk id="35" creationId="{421117CB-D197-45F3-B441-4AC4D215E71B}"/>
          </ac:spMkLst>
        </pc:spChg>
        <pc:spChg chg="del">
          <ac:chgData name="Agnieszka Janina Wilkosz (2115098)" userId="b8b1477e-602f-4ec6-9055-a76e3b546ec2" providerId="ADAL" clId="{70F6F746-9D42-F64E-94A6-C6BE1749DA5D}" dt="2023-11-08T17:12:31.080" v="7" actId="26606"/>
          <ac:spMkLst>
            <pc:docMk/>
            <pc:sldMk cId="3250509950" sldId="256"/>
            <ac:spMk id="37" creationId="{E8407E26-87C7-42DE-8E90-7BD332BB1B88}"/>
          </ac:spMkLst>
        </pc:spChg>
        <pc:spChg chg="del">
          <ac:chgData name="Agnieszka Janina Wilkosz (2115098)" userId="b8b1477e-602f-4ec6-9055-a76e3b546ec2" providerId="ADAL" clId="{70F6F746-9D42-F64E-94A6-C6BE1749DA5D}" dt="2023-11-08T17:12:31.080" v="7" actId="26606"/>
          <ac:spMkLst>
            <pc:docMk/>
            <pc:sldMk cId="3250509950" sldId="256"/>
            <ac:spMk id="39" creationId="{1ED55459-2CBB-4DB7-B9D3-F43A3444AD0B}"/>
          </ac:spMkLst>
        </pc:spChg>
        <pc:spChg chg="add del">
          <ac:chgData name="Agnieszka Janina Wilkosz (2115098)" userId="b8b1477e-602f-4ec6-9055-a76e3b546ec2" providerId="ADAL" clId="{70F6F746-9D42-F64E-94A6-C6BE1749DA5D}" dt="2023-11-08T17:13:35.465" v="19" actId="26606"/>
          <ac:spMkLst>
            <pc:docMk/>
            <pc:sldMk cId="3250509950" sldId="256"/>
            <ac:spMk id="1031" creationId="{7FB5426F-482B-4074-A203-9F2C2BEB022D}"/>
          </ac:spMkLst>
        </pc:spChg>
        <pc:spChg chg="add del">
          <ac:chgData name="Agnieszka Janina Wilkosz (2115098)" userId="b8b1477e-602f-4ec6-9055-a76e3b546ec2" providerId="ADAL" clId="{70F6F746-9D42-F64E-94A6-C6BE1749DA5D}" dt="2023-11-08T17:13:35.465" v="19" actId="26606"/>
          <ac:spMkLst>
            <pc:docMk/>
            <pc:sldMk cId="3250509950" sldId="256"/>
            <ac:spMk id="1033" creationId="{F778232E-C75B-4B3C-9201-81C0775715EF}"/>
          </ac:spMkLst>
        </pc:spChg>
        <pc:spChg chg="add del">
          <ac:chgData name="Agnieszka Janina Wilkosz (2115098)" userId="b8b1477e-602f-4ec6-9055-a76e3b546ec2" providerId="ADAL" clId="{70F6F746-9D42-F64E-94A6-C6BE1749DA5D}" dt="2023-11-08T17:13:35.465" v="19" actId="26606"/>
          <ac:spMkLst>
            <pc:docMk/>
            <pc:sldMk cId="3250509950" sldId="256"/>
            <ac:spMk id="1035" creationId="{631CD342-6DAC-49CD-BD8C-EC611F34641B}"/>
          </ac:spMkLst>
        </pc:spChg>
        <pc:spChg chg="add del">
          <ac:chgData name="Agnieszka Janina Wilkosz (2115098)" userId="b8b1477e-602f-4ec6-9055-a76e3b546ec2" providerId="ADAL" clId="{70F6F746-9D42-F64E-94A6-C6BE1749DA5D}" dt="2023-11-08T17:13:35.465" v="19" actId="26606"/>
          <ac:spMkLst>
            <pc:docMk/>
            <pc:sldMk cId="3250509950" sldId="256"/>
            <ac:spMk id="1037" creationId="{A7F160B5-A1CE-4576-8323-263FB7D1B393}"/>
          </ac:spMkLst>
        </pc:spChg>
        <pc:spChg chg="add">
          <ac:chgData name="Agnieszka Janina Wilkosz (2115098)" userId="b8b1477e-602f-4ec6-9055-a76e3b546ec2" providerId="ADAL" clId="{70F6F746-9D42-F64E-94A6-C6BE1749DA5D}" dt="2023-11-08T17:13:35.465" v="19" actId="26606"/>
          <ac:spMkLst>
            <pc:docMk/>
            <pc:sldMk cId="3250509950" sldId="256"/>
            <ac:spMk id="1042" creationId="{421117CB-D197-45F3-B441-4AC4D215E71B}"/>
          </ac:spMkLst>
        </pc:spChg>
        <pc:spChg chg="add">
          <ac:chgData name="Agnieszka Janina Wilkosz (2115098)" userId="b8b1477e-602f-4ec6-9055-a76e3b546ec2" providerId="ADAL" clId="{70F6F746-9D42-F64E-94A6-C6BE1749DA5D}" dt="2023-11-08T17:13:35.465" v="19" actId="26606"/>
          <ac:spMkLst>
            <pc:docMk/>
            <pc:sldMk cId="3250509950" sldId="256"/>
            <ac:spMk id="1044" creationId="{4F4BB964-F5AA-45BD-906E-192DA00A90A1}"/>
          </ac:spMkLst>
        </pc:spChg>
        <pc:spChg chg="add">
          <ac:chgData name="Agnieszka Janina Wilkosz (2115098)" userId="b8b1477e-602f-4ec6-9055-a76e3b546ec2" providerId="ADAL" clId="{70F6F746-9D42-F64E-94A6-C6BE1749DA5D}" dt="2023-11-08T17:13:35.465" v="19" actId="26606"/>
          <ac:spMkLst>
            <pc:docMk/>
            <pc:sldMk cId="3250509950" sldId="256"/>
            <ac:spMk id="1046" creationId="{45D11A2A-27EA-453B-9A61-585A893F35A0}"/>
          </ac:spMkLst>
        </pc:spChg>
        <pc:picChg chg="del">
          <ac:chgData name="Agnieszka Janina Wilkosz (2115098)" userId="b8b1477e-602f-4ec6-9055-a76e3b546ec2" providerId="ADAL" clId="{70F6F746-9D42-F64E-94A6-C6BE1749DA5D}" dt="2023-11-08T17:11:57.744" v="3" actId="478"/>
          <ac:picMkLst>
            <pc:docMk/>
            <pc:sldMk cId="3250509950" sldId="256"/>
            <ac:picMk id="4" creationId="{F8E032B9-60E9-3F85-3F35-ADE7F604A457}"/>
          </ac:picMkLst>
        </pc:picChg>
        <pc:picChg chg="add mod ord">
          <ac:chgData name="Agnieszka Janina Wilkosz (2115098)" userId="b8b1477e-602f-4ec6-9055-a76e3b546ec2" providerId="ADAL" clId="{70F6F746-9D42-F64E-94A6-C6BE1749DA5D}" dt="2023-11-08T17:13:35.465" v="19" actId="26606"/>
          <ac:picMkLst>
            <pc:docMk/>
            <pc:sldMk cId="3250509950" sldId="256"/>
            <ac:picMk id="1026" creationId="{7204AC28-46D7-BD91-F0EC-4B5AEFEFCE20}"/>
          </ac:picMkLst>
        </pc:picChg>
      </pc:sldChg>
      <pc:sldChg chg="addSp delSp modSp mod ord">
        <pc:chgData name="Agnieszka Janina Wilkosz (2115098)" userId="b8b1477e-602f-4ec6-9055-a76e3b546ec2" providerId="ADAL" clId="{70F6F746-9D42-F64E-94A6-C6BE1749DA5D}" dt="2023-11-09T11:28:35.841" v="696" actId="20578"/>
        <pc:sldMkLst>
          <pc:docMk/>
          <pc:sldMk cId="1664689094" sldId="257"/>
        </pc:sldMkLst>
        <pc:spChg chg="mod">
          <ac:chgData name="Agnieszka Janina Wilkosz (2115098)" userId="b8b1477e-602f-4ec6-9055-a76e3b546ec2" providerId="ADAL" clId="{70F6F746-9D42-F64E-94A6-C6BE1749DA5D}" dt="2023-11-09T10:36:53.371" v="690" actId="26606"/>
          <ac:spMkLst>
            <pc:docMk/>
            <pc:sldMk cId="1664689094" sldId="257"/>
            <ac:spMk id="2" creationId="{62FB913E-BA51-C19A-B74B-C2836AE95D7E}"/>
          </ac:spMkLst>
        </pc:spChg>
        <pc:spChg chg="mod">
          <ac:chgData name="Agnieszka Janina Wilkosz (2115098)" userId="b8b1477e-602f-4ec6-9055-a76e3b546ec2" providerId="ADAL" clId="{70F6F746-9D42-F64E-94A6-C6BE1749DA5D}" dt="2023-11-09T10:36:53.371" v="690" actId="26606"/>
          <ac:spMkLst>
            <pc:docMk/>
            <pc:sldMk cId="1664689094" sldId="257"/>
            <ac:spMk id="3" creationId="{4DA85AB3-1A09-7F79-0E15-B6C32D3694F9}"/>
          </ac:spMkLst>
        </pc:spChg>
        <pc:spChg chg="del">
          <ac:chgData name="Agnieszka Janina Wilkosz (2115098)" userId="b8b1477e-602f-4ec6-9055-a76e3b546ec2" providerId="ADAL" clId="{70F6F746-9D42-F64E-94A6-C6BE1749DA5D}" dt="2023-11-08T17:08:48.960" v="2" actId="26606"/>
          <ac:spMkLst>
            <pc:docMk/>
            <pc:sldMk cId="1664689094" sldId="257"/>
            <ac:spMk id="10" creationId="{BD2A7128-270D-45DD-B0C7-24FF462228BB}"/>
          </ac:spMkLst>
        </pc:spChg>
        <pc:spChg chg="del">
          <ac:chgData name="Agnieszka Janina Wilkosz (2115098)" userId="b8b1477e-602f-4ec6-9055-a76e3b546ec2" providerId="ADAL" clId="{70F6F746-9D42-F64E-94A6-C6BE1749DA5D}" dt="2023-11-08T17:08:48.960" v="2" actId="26606"/>
          <ac:spMkLst>
            <pc:docMk/>
            <pc:sldMk cId="1664689094" sldId="257"/>
            <ac:spMk id="12" creationId="{61734980-3A14-4021-8D8C-42AC55C397DE}"/>
          </ac:spMkLst>
        </pc:spChg>
        <pc:spChg chg="del">
          <ac:chgData name="Agnieszka Janina Wilkosz (2115098)" userId="b8b1477e-602f-4ec6-9055-a76e3b546ec2" providerId="ADAL" clId="{70F6F746-9D42-F64E-94A6-C6BE1749DA5D}" dt="2023-11-08T17:08:48.960" v="2" actId="26606"/>
          <ac:spMkLst>
            <pc:docMk/>
            <pc:sldMk cId="1664689094" sldId="257"/>
            <ac:spMk id="14" creationId="{41D7BE2F-D450-4BB9-88A4-89117A39D0DA}"/>
          </ac:spMkLst>
        </pc:spChg>
        <pc:spChg chg="del">
          <ac:chgData name="Agnieszka Janina Wilkosz (2115098)" userId="b8b1477e-602f-4ec6-9055-a76e3b546ec2" providerId="ADAL" clId="{70F6F746-9D42-F64E-94A6-C6BE1749DA5D}" dt="2023-11-08T17:08:48.960" v="2" actId="26606"/>
          <ac:spMkLst>
            <pc:docMk/>
            <pc:sldMk cId="1664689094" sldId="257"/>
            <ac:spMk id="16" creationId="{4FB6307F-6A94-41F5-B00A-92BE5D3C7DC9}"/>
          </ac:spMkLst>
        </pc:spChg>
        <pc:spChg chg="add del">
          <ac:chgData name="Agnieszka Janina Wilkosz (2115098)" userId="b8b1477e-602f-4ec6-9055-a76e3b546ec2" providerId="ADAL" clId="{70F6F746-9D42-F64E-94A6-C6BE1749DA5D}" dt="2023-11-09T10:36:53.371" v="690" actId="26606"/>
          <ac:spMkLst>
            <pc:docMk/>
            <pc:sldMk cId="1664689094" sldId="257"/>
            <ac:spMk id="2055" creationId="{B20DF01A-DAD0-4D16-BEDE-ED085CCC3B73}"/>
          </ac:spMkLst>
        </pc:spChg>
        <pc:spChg chg="add del">
          <ac:chgData name="Agnieszka Janina Wilkosz (2115098)" userId="b8b1477e-602f-4ec6-9055-a76e3b546ec2" providerId="ADAL" clId="{70F6F746-9D42-F64E-94A6-C6BE1749DA5D}" dt="2023-11-09T10:36:53.371" v="690" actId="26606"/>
          <ac:spMkLst>
            <pc:docMk/>
            <pc:sldMk cId="1664689094" sldId="257"/>
            <ac:spMk id="2057" creationId="{99B7B539-E79B-44C5-8319-9CE01F87F474}"/>
          </ac:spMkLst>
        </pc:spChg>
        <pc:spChg chg="add del">
          <ac:chgData name="Agnieszka Janina Wilkosz (2115098)" userId="b8b1477e-602f-4ec6-9055-a76e3b546ec2" providerId="ADAL" clId="{70F6F746-9D42-F64E-94A6-C6BE1749DA5D}" dt="2023-11-09T10:36:53.371" v="690" actId="26606"/>
          <ac:spMkLst>
            <pc:docMk/>
            <pc:sldMk cId="1664689094" sldId="257"/>
            <ac:spMk id="2059" creationId="{1979858C-A26E-4B53-9728-5EC82E0E95A1}"/>
          </ac:spMkLst>
        </pc:spChg>
        <pc:spChg chg="add del">
          <ac:chgData name="Agnieszka Janina Wilkosz (2115098)" userId="b8b1477e-602f-4ec6-9055-a76e3b546ec2" providerId="ADAL" clId="{70F6F746-9D42-F64E-94A6-C6BE1749DA5D}" dt="2023-11-09T10:36:53.371" v="690" actId="26606"/>
          <ac:spMkLst>
            <pc:docMk/>
            <pc:sldMk cId="1664689094" sldId="257"/>
            <ac:spMk id="2061" creationId="{3F73B9C9-A160-4E92-89A0-667A53CD703B}"/>
          </ac:spMkLst>
        </pc:spChg>
        <pc:spChg chg="add del">
          <ac:chgData name="Agnieszka Janina Wilkosz (2115098)" userId="b8b1477e-602f-4ec6-9055-a76e3b546ec2" providerId="ADAL" clId="{70F6F746-9D42-F64E-94A6-C6BE1749DA5D}" dt="2023-11-09T10:36:53.371" v="690" actId="26606"/>
          <ac:spMkLst>
            <pc:docMk/>
            <pc:sldMk cId="1664689094" sldId="257"/>
            <ac:spMk id="2066" creationId="{B20DF01A-DAD0-4D16-BEDE-ED085CCC3B73}"/>
          </ac:spMkLst>
        </pc:spChg>
        <pc:spChg chg="add del">
          <ac:chgData name="Agnieszka Janina Wilkosz (2115098)" userId="b8b1477e-602f-4ec6-9055-a76e3b546ec2" providerId="ADAL" clId="{70F6F746-9D42-F64E-94A6-C6BE1749DA5D}" dt="2023-11-09T10:36:53.371" v="690" actId="26606"/>
          <ac:spMkLst>
            <pc:docMk/>
            <pc:sldMk cId="1664689094" sldId="257"/>
            <ac:spMk id="2068" creationId="{99B7B539-E79B-44C5-8319-9CE01F87F474}"/>
          </ac:spMkLst>
        </pc:spChg>
        <pc:spChg chg="add del">
          <ac:chgData name="Agnieszka Janina Wilkosz (2115098)" userId="b8b1477e-602f-4ec6-9055-a76e3b546ec2" providerId="ADAL" clId="{70F6F746-9D42-F64E-94A6-C6BE1749DA5D}" dt="2023-11-09T10:36:53.371" v="690" actId="26606"/>
          <ac:spMkLst>
            <pc:docMk/>
            <pc:sldMk cId="1664689094" sldId="257"/>
            <ac:spMk id="2070" creationId="{1979858C-A26E-4B53-9728-5EC82E0E95A1}"/>
          </ac:spMkLst>
        </pc:spChg>
        <pc:spChg chg="add del">
          <ac:chgData name="Agnieszka Janina Wilkosz (2115098)" userId="b8b1477e-602f-4ec6-9055-a76e3b546ec2" providerId="ADAL" clId="{70F6F746-9D42-F64E-94A6-C6BE1749DA5D}" dt="2023-11-09T10:36:53.371" v="690" actId="26606"/>
          <ac:spMkLst>
            <pc:docMk/>
            <pc:sldMk cId="1664689094" sldId="257"/>
            <ac:spMk id="2072" creationId="{3F73B9C9-A160-4E92-89A0-667A53CD703B}"/>
          </ac:spMkLst>
        </pc:spChg>
        <pc:picChg chg="del">
          <ac:chgData name="Agnieszka Janina Wilkosz (2115098)" userId="b8b1477e-602f-4ec6-9055-a76e3b546ec2" providerId="ADAL" clId="{70F6F746-9D42-F64E-94A6-C6BE1749DA5D}" dt="2023-11-08T17:08:43.953" v="0" actId="478"/>
          <ac:picMkLst>
            <pc:docMk/>
            <pc:sldMk cId="1664689094" sldId="257"/>
            <ac:picMk id="5" creationId="{343AB576-359A-02D0-1730-AA140C69EA9E}"/>
          </ac:picMkLst>
        </pc:picChg>
        <pc:picChg chg="add mod ord">
          <ac:chgData name="Agnieszka Janina Wilkosz (2115098)" userId="b8b1477e-602f-4ec6-9055-a76e3b546ec2" providerId="ADAL" clId="{70F6F746-9D42-F64E-94A6-C6BE1749DA5D}" dt="2023-11-08T17:08:48.960" v="2" actId="26606"/>
          <ac:picMkLst>
            <pc:docMk/>
            <pc:sldMk cId="1664689094" sldId="257"/>
            <ac:picMk id="2050" creationId="{889DAEBE-EF90-23C6-F2B8-82093646CF74}"/>
          </ac:picMkLst>
        </pc:picChg>
      </pc:sldChg>
      <pc:sldChg chg="addSp delSp modSp mod ord setBg">
        <pc:chgData name="Agnieszka Janina Wilkosz (2115098)" userId="b8b1477e-602f-4ec6-9055-a76e3b546ec2" providerId="ADAL" clId="{70F6F746-9D42-F64E-94A6-C6BE1749DA5D}" dt="2023-11-09T11:28:43.236" v="697" actId="20578"/>
        <pc:sldMkLst>
          <pc:docMk/>
          <pc:sldMk cId="749292217" sldId="258"/>
        </pc:sldMkLst>
        <pc:spChg chg="mod ord">
          <ac:chgData name="Agnieszka Janina Wilkosz (2115098)" userId="b8b1477e-602f-4ec6-9055-a76e3b546ec2" providerId="ADAL" clId="{70F6F746-9D42-F64E-94A6-C6BE1749DA5D}" dt="2023-11-08T17:19:43.568" v="75" actId="1076"/>
          <ac:spMkLst>
            <pc:docMk/>
            <pc:sldMk cId="749292217" sldId="258"/>
            <ac:spMk id="2" creationId="{40A9D94A-9B05-8DA1-64C6-CCFEB2A07081}"/>
          </ac:spMkLst>
        </pc:spChg>
        <pc:spChg chg="del">
          <ac:chgData name="Agnieszka Janina Wilkosz (2115098)" userId="b8b1477e-602f-4ec6-9055-a76e3b546ec2" providerId="ADAL" clId="{70F6F746-9D42-F64E-94A6-C6BE1749DA5D}" dt="2023-11-08T17:17:02.021" v="60"/>
          <ac:spMkLst>
            <pc:docMk/>
            <pc:sldMk cId="749292217" sldId="258"/>
            <ac:spMk id="3" creationId="{FCE7816F-BF3A-7CBE-7835-B207EB50DE03}"/>
          </ac:spMkLst>
        </pc:spChg>
        <pc:spChg chg="add mod">
          <ac:chgData name="Agnieszka Janina Wilkosz (2115098)" userId="b8b1477e-602f-4ec6-9055-a76e3b546ec2" providerId="ADAL" clId="{70F6F746-9D42-F64E-94A6-C6BE1749DA5D}" dt="2023-11-08T20:00:03.652" v="585" actId="20577"/>
          <ac:spMkLst>
            <pc:docMk/>
            <pc:sldMk cId="749292217" sldId="258"/>
            <ac:spMk id="8" creationId="{FEE2DBF6-6B68-F407-5A26-B70B9248C800}"/>
          </ac:spMkLst>
        </pc:spChg>
        <pc:spChg chg="add del">
          <ac:chgData name="Agnieszka Janina Wilkosz (2115098)" userId="b8b1477e-602f-4ec6-9055-a76e3b546ec2" providerId="ADAL" clId="{70F6F746-9D42-F64E-94A6-C6BE1749DA5D}" dt="2023-11-08T17:17:35.848" v="65" actId="26606"/>
          <ac:spMkLst>
            <pc:docMk/>
            <pc:sldMk cId="749292217" sldId="258"/>
            <ac:spMk id="11" creationId="{E7B74E81-276A-4BF8-9D74-BF6C44B2E424}"/>
          </ac:spMkLst>
        </pc:spChg>
        <pc:spChg chg="add del">
          <ac:chgData name="Agnieszka Janina Wilkosz (2115098)" userId="b8b1477e-602f-4ec6-9055-a76e3b546ec2" providerId="ADAL" clId="{70F6F746-9D42-F64E-94A6-C6BE1749DA5D}" dt="2023-11-08T17:17:35.848" v="65" actId="26606"/>
          <ac:spMkLst>
            <pc:docMk/>
            <pc:sldMk cId="749292217" sldId="258"/>
            <ac:spMk id="13" creationId="{19C537B0-73BE-41E7-8BD7-CC603DD2BE4E}"/>
          </ac:spMkLst>
        </pc:spChg>
        <pc:spChg chg="add del">
          <ac:chgData name="Agnieszka Janina Wilkosz (2115098)" userId="b8b1477e-602f-4ec6-9055-a76e3b546ec2" providerId="ADAL" clId="{70F6F746-9D42-F64E-94A6-C6BE1749DA5D}" dt="2023-11-08T17:17:35.848" v="65" actId="26606"/>
          <ac:spMkLst>
            <pc:docMk/>
            <pc:sldMk cId="749292217" sldId="258"/>
            <ac:spMk id="15" creationId="{5757CFF1-20F6-4EF6-83FA-264F652F45B9}"/>
          </ac:spMkLst>
        </pc:spChg>
        <pc:spChg chg="add del">
          <ac:chgData name="Agnieszka Janina Wilkosz (2115098)" userId="b8b1477e-602f-4ec6-9055-a76e3b546ec2" providerId="ADAL" clId="{70F6F746-9D42-F64E-94A6-C6BE1749DA5D}" dt="2023-11-08T17:17:35.848" v="65" actId="26606"/>
          <ac:spMkLst>
            <pc:docMk/>
            <pc:sldMk cId="749292217" sldId="258"/>
            <ac:spMk id="17" creationId="{06A9A420-EBC2-475A-B5F6-1915095B1EB6}"/>
          </ac:spMkLst>
        </pc:spChg>
        <pc:spChg chg="add del">
          <ac:chgData name="Agnieszka Janina Wilkosz (2115098)" userId="b8b1477e-602f-4ec6-9055-a76e3b546ec2" providerId="ADAL" clId="{70F6F746-9D42-F64E-94A6-C6BE1749DA5D}" dt="2023-11-08T17:17:35.848" v="65" actId="26606"/>
          <ac:spMkLst>
            <pc:docMk/>
            <pc:sldMk cId="749292217" sldId="258"/>
            <ac:spMk id="19" creationId="{23E32A87-27EB-4E8C-A286-AC27F2A1424A}"/>
          </ac:spMkLst>
        </pc:spChg>
        <pc:spChg chg="add del">
          <ac:chgData name="Agnieszka Janina Wilkosz (2115098)" userId="b8b1477e-602f-4ec6-9055-a76e3b546ec2" providerId="ADAL" clId="{70F6F746-9D42-F64E-94A6-C6BE1749DA5D}" dt="2023-11-08T17:17:29.121" v="64" actId="26606"/>
          <ac:spMkLst>
            <pc:docMk/>
            <pc:sldMk cId="749292217" sldId="258"/>
            <ac:spMk id="24" creationId="{3D6A03ED-7B7A-4C88-8FFC-A4D862447D4B}"/>
          </ac:spMkLst>
        </pc:spChg>
        <pc:spChg chg="add del">
          <ac:chgData name="Agnieszka Janina Wilkosz (2115098)" userId="b8b1477e-602f-4ec6-9055-a76e3b546ec2" providerId="ADAL" clId="{70F6F746-9D42-F64E-94A6-C6BE1749DA5D}" dt="2023-11-08T17:17:29.121" v="64" actId="26606"/>
          <ac:spMkLst>
            <pc:docMk/>
            <pc:sldMk cId="749292217" sldId="258"/>
            <ac:spMk id="26" creationId="{53975754-B125-4FFC-9140-F88A16E3D0E7}"/>
          </ac:spMkLst>
        </pc:spChg>
        <pc:spChg chg="add del">
          <ac:chgData name="Agnieszka Janina Wilkosz (2115098)" userId="b8b1477e-602f-4ec6-9055-a76e3b546ec2" providerId="ADAL" clId="{70F6F746-9D42-F64E-94A6-C6BE1749DA5D}" dt="2023-11-08T17:17:29.121" v="64" actId="26606"/>
          <ac:spMkLst>
            <pc:docMk/>
            <pc:sldMk cId="749292217" sldId="258"/>
            <ac:spMk id="28" creationId="{2C673667-46AA-4DF0-A85B-F7D6E52DB8DF}"/>
          </ac:spMkLst>
        </pc:spChg>
        <pc:spChg chg="add del">
          <ac:chgData name="Agnieszka Janina Wilkosz (2115098)" userId="b8b1477e-602f-4ec6-9055-a76e3b546ec2" providerId="ADAL" clId="{70F6F746-9D42-F64E-94A6-C6BE1749DA5D}" dt="2023-11-08T17:17:29.121" v="64" actId="26606"/>
          <ac:spMkLst>
            <pc:docMk/>
            <pc:sldMk cId="749292217" sldId="258"/>
            <ac:spMk id="30" creationId="{A6C1F2A2-D184-49FB-99E6-B2EE7A52C05B}"/>
          </ac:spMkLst>
        </pc:spChg>
        <pc:spChg chg="add del">
          <ac:chgData name="Agnieszka Janina Wilkosz (2115098)" userId="b8b1477e-602f-4ec6-9055-a76e3b546ec2" providerId="ADAL" clId="{70F6F746-9D42-F64E-94A6-C6BE1749DA5D}" dt="2023-11-08T17:19:32.555" v="73" actId="26606"/>
          <ac:spMkLst>
            <pc:docMk/>
            <pc:sldMk cId="749292217" sldId="258"/>
            <ac:spMk id="32" creationId="{5449D184-9D1F-4194-967E-2078F06C0090}"/>
          </ac:spMkLst>
        </pc:spChg>
        <pc:spChg chg="add del">
          <ac:chgData name="Agnieszka Janina Wilkosz (2115098)" userId="b8b1477e-602f-4ec6-9055-a76e3b546ec2" providerId="ADAL" clId="{70F6F746-9D42-F64E-94A6-C6BE1749DA5D}" dt="2023-11-08T17:19:32.555" v="73" actId="26606"/>
          <ac:spMkLst>
            <pc:docMk/>
            <pc:sldMk cId="749292217" sldId="258"/>
            <ac:spMk id="33" creationId="{CD0A91AB-7772-469C-ADBF-6BA8D81AE330}"/>
          </ac:spMkLst>
        </pc:spChg>
        <pc:spChg chg="add del">
          <ac:chgData name="Agnieszka Janina Wilkosz (2115098)" userId="b8b1477e-602f-4ec6-9055-a76e3b546ec2" providerId="ADAL" clId="{70F6F746-9D42-F64E-94A6-C6BE1749DA5D}" dt="2023-11-08T17:19:32.555" v="73" actId="26606"/>
          <ac:spMkLst>
            <pc:docMk/>
            <pc:sldMk cId="749292217" sldId="258"/>
            <ac:spMk id="34" creationId="{1AA0020E-FB7B-4A05-91FF-2F596CD42449}"/>
          </ac:spMkLst>
        </pc:spChg>
        <pc:spChg chg="add del">
          <ac:chgData name="Agnieszka Janina Wilkosz (2115098)" userId="b8b1477e-602f-4ec6-9055-a76e3b546ec2" providerId="ADAL" clId="{70F6F746-9D42-F64E-94A6-C6BE1749DA5D}" dt="2023-11-08T17:19:32.555" v="73" actId="26606"/>
          <ac:spMkLst>
            <pc:docMk/>
            <pc:sldMk cId="749292217" sldId="258"/>
            <ac:spMk id="35" creationId="{9352FC5B-DB82-4476-A73C-D8B8D940F0D3}"/>
          </ac:spMkLst>
        </pc:spChg>
        <pc:spChg chg="add">
          <ac:chgData name="Agnieszka Janina Wilkosz (2115098)" userId="b8b1477e-602f-4ec6-9055-a76e3b546ec2" providerId="ADAL" clId="{70F6F746-9D42-F64E-94A6-C6BE1749DA5D}" dt="2023-11-08T17:19:32.555" v="73" actId="26606"/>
          <ac:spMkLst>
            <pc:docMk/>
            <pc:sldMk cId="749292217" sldId="258"/>
            <ac:spMk id="40" creationId="{B20DF01A-DAD0-4D16-BEDE-ED085CCC3B73}"/>
          </ac:spMkLst>
        </pc:spChg>
        <pc:spChg chg="add">
          <ac:chgData name="Agnieszka Janina Wilkosz (2115098)" userId="b8b1477e-602f-4ec6-9055-a76e3b546ec2" providerId="ADAL" clId="{70F6F746-9D42-F64E-94A6-C6BE1749DA5D}" dt="2023-11-08T17:19:32.555" v="73" actId="26606"/>
          <ac:spMkLst>
            <pc:docMk/>
            <pc:sldMk cId="749292217" sldId="258"/>
            <ac:spMk id="42" creationId="{99B7B539-E79B-44C5-8319-9CE01F87F474}"/>
          </ac:spMkLst>
        </pc:spChg>
        <pc:spChg chg="add">
          <ac:chgData name="Agnieszka Janina Wilkosz (2115098)" userId="b8b1477e-602f-4ec6-9055-a76e3b546ec2" providerId="ADAL" clId="{70F6F746-9D42-F64E-94A6-C6BE1749DA5D}" dt="2023-11-08T17:19:32.555" v="73" actId="26606"/>
          <ac:spMkLst>
            <pc:docMk/>
            <pc:sldMk cId="749292217" sldId="258"/>
            <ac:spMk id="44" creationId="{1979858C-A26E-4B53-9728-5EC82E0E95A1}"/>
          </ac:spMkLst>
        </pc:spChg>
        <pc:spChg chg="add">
          <ac:chgData name="Agnieszka Janina Wilkosz (2115098)" userId="b8b1477e-602f-4ec6-9055-a76e3b546ec2" providerId="ADAL" clId="{70F6F746-9D42-F64E-94A6-C6BE1749DA5D}" dt="2023-11-08T17:19:32.555" v="73" actId="26606"/>
          <ac:spMkLst>
            <pc:docMk/>
            <pc:sldMk cId="749292217" sldId="258"/>
            <ac:spMk id="46" creationId="{3F73B9C9-A160-4E92-89A0-667A53CD703B}"/>
          </ac:spMkLst>
        </pc:spChg>
        <pc:picChg chg="add mod ord">
          <ac:chgData name="Agnieszka Janina Wilkosz (2115098)" userId="b8b1477e-602f-4ec6-9055-a76e3b546ec2" providerId="ADAL" clId="{70F6F746-9D42-F64E-94A6-C6BE1749DA5D}" dt="2023-11-08T17:19:32.555" v="73" actId="26606"/>
          <ac:picMkLst>
            <pc:docMk/>
            <pc:sldMk cId="749292217" sldId="258"/>
            <ac:picMk id="4" creationId="{1CDD773C-4CDB-0E89-150F-2134711E387D}"/>
          </ac:picMkLst>
        </pc:picChg>
      </pc:sldChg>
      <pc:sldChg chg="addSp modSp new mod ord setBg">
        <pc:chgData name="Agnieszka Janina Wilkosz (2115098)" userId="b8b1477e-602f-4ec6-9055-a76e3b546ec2" providerId="ADAL" clId="{70F6F746-9D42-F64E-94A6-C6BE1749DA5D}" dt="2023-11-09T11:28:51.515" v="698" actId="20578"/>
        <pc:sldMkLst>
          <pc:docMk/>
          <pc:sldMk cId="331865897" sldId="259"/>
        </pc:sldMkLst>
        <pc:spChg chg="mod">
          <ac:chgData name="Agnieszka Janina Wilkosz (2115098)" userId="b8b1477e-602f-4ec6-9055-a76e3b546ec2" providerId="ADAL" clId="{70F6F746-9D42-F64E-94A6-C6BE1749DA5D}" dt="2023-11-08T17:24:27.944" v="152" actId="26606"/>
          <ac:spMkLst>
            <pc:docMk/>
            <pc:sldMk cId="331865897" sldId="259"/>
            <ac:spMk id="2" creationId="{88A95DA0-7DE9-4242-5E8E-CD8E39C71FE8}"/>
          </ac:spMkLst>
        </pc:spChg>
        <pc:spChg chg="mod">
          <ac:chgData name="Agnieszka Janina Wilkosz (2115098)" userId="b8b1477e-602f-4ec6-9055-a76e3b546ec2" providerId="ADAL" clId="{70F6F746-9D42-F64E-94A6-C6BE1749DA5D}" dt="2023-11-08T20:07:00.818" v="611" actId="20577"/>
          <ac:spMkLst>
            <pc:docMk/>
            <pc:sldMk cId="331865897" sldId="259"/>
            <ac:spMk id="3" creationId="{D6A09F15-3ABB-E7A8-5A4C-79100EA9E8F0}"/>
          </ac:spMkLst>
        </pc:spChg>
        <pc:spChg chg="add">
          <ac:chgData name="Agnieszka Janina Wilkosz (2115098)" userId="b8b1477e-602f-4ec6-9055-a76e3b546ec2" providerId="ADAL" clId="{70F6F746-9D42-F64E-94A6-C6BE1749DA5D}" dt="2023-11-08T17:24:27.944" v="152" actId="26606"/>
          <ac:spMkLst>
            <pc:docMk/>
            <pc:sldMk cId="331865897" sldId="259"/>
            <ac:spMk id="4103" creationId="{B20DF01A-DAD0-4D16-BEDE-ED085CCC3B73}"/>
          </ac:spMkLst>
        </pc:spChg>
        <pc:spChg chg="add">
          <ac:chgData name="Agnieszka Janina Wilkosz (2115098)" userId="b8b1477e-602f-4ec6-9055-a76e3b546ec2" providerId="ADAL" clId="{70F6F746-9D42-F64E-94A6-C6BE1749DA5D}" dt="2023-11-08T17:24:27.944" v="152" actId="26606"/>
          <ac:spMkLst>
            <pc:docMk/>
            <pc:sldMk cId="331865897" sldId="259"/>
            <ac:spMk id="4105" creationId="{99B7B539-E79B-44C5-8319-9CE01F87F474}"/>
          </ac:spMkLst>
        </pc:spChg>
        <pc:spChg chg="add">
          <ac:chgData name="Agnieszka Janina Wilkosz (2115098)" userId="b8b1477e-602f-4ec6-9055-a76e3b546ec2" providerId="ADAL" clId="{70F6F746-9D42-F64E-94A6-C6BE1749DA5D}" dt="2023-11-08T17:24:27.944" v="152" actId="26606"/>
          <ac:spMkLst>
            <pc:docMk/>
            <pc:sldMk cId="331865897" sldId="259"/>
            <ac:spMk id="4107" creationId="{1979858C-A26E-4B53-9728-5EC82E0E95A1}"/>
          </ac:spMkLst>
        </pc:spChg>
        <pc:spChg chg="add">
          <ac:chgData name="Agnieszka Janina Wilkosz (2115098)" userId="b8b1477e-602f-4ec6-9055-a76e3b546ec2" providerId="ADAL" clId="{70F6F746-9D42-F64E-94A6-C6BE1749DA5D}" dt="2023-11-08T17:24:27.944" v="152" actId="26606"/>
          <ac:spMkLst>
            <pc:docMk/>
            <pc:sldMk cId="331865897" sldId="259"/>
            <ac:spMk id="4109" creationId="{3F73B9C9-A160-4E92-89A0-667A53CD703B}"/>
          </ac:spMkLst>
        </pc:spChg>
        <pc:picChg chg="add mod ord">
          <ac:chgData name="Agnieszka Janina Wilkosz (2115098)" userId="b8b1477e-602f-4ec6-9055-a76e3b546ec2" providerId="ADAL" clId="{70F6F746-9D42-F64E-94A6-C6BE1749DA5D}" dt="2023-11-08T17:24:27.944" v="152" actId="26606"/>
          <ac:picMkLst>
            <pc:docMk/>
            <pc:sldMk cId="331865897" sldId="259"/>
            <ac:picMk id="4098" creationId="{6F75CD63-AE36-2F58-0EE3-D33F1DCD964E}"/>
          </ac:picMkLst>
        </pc:picChg>
      </pc:sldChg>
      <pc:sldChg chg="addSp delSp modSp new mod ord setBg">
        <pc:chgData name="Agnieszka Janina Wilkosz (2115098)" userId="b8b1477e-602f-4ec6-9055-a76e3b546ec2" providerId="ADAL" clId="{70F6F746-9D42-F64E-94A6-C6BE1749DA5D}" dt="2023-11-09T11:28:58.376" v="699" actId="20578"/>
        <pc:sldMkLst>
          <pc:docMk/>
          <pc:sldMk cId="3149595728" sldId="260"/>
        </pc:sldMkLst>
        <pc:spChg chg="mod">
          <ac:chgData name="Agnieszka Janina Wilkosz (2115098)" userId="b8b1477e-602f-4ec6-9055-a76e3b546ec2" providerId="ADAL" clId="{70F6F746-9D42-F64E-94A6-C6BE1749DA5D}" dt="2023-11-08T17:26:52.033" v="179" actId="26606"/>
          <ac:spMkLst>
            <pc:docMk/>
            <pc:sldMk cId="3149595728" sldId="260"/>
            <ac:spMk id="2" creationId="{CD82A5E2-C9C4-5E93-9240-26347A9A753B}"/>
          </ac:spMkLst>
        </pc:spChg>
        <pc:spChg chg="mod">
          <ac:chgData name="Agnieszka Janina Wilkosz (2115098)" userId="b8b1477e-602f-4ec6-9055-a76e3b546ec2" providerId="ADAL" clId="{70F6F746-9D42-F64E-94A6-C6BE1749DA5D}" dt="2023-11-08T17:27:13.733" v="184" actId="26606"/>
          <ac:spMkLst>
            <pc:docMk/>
            <pc:sldMk cId="3149595728" sldId="260"/>
            <ac:spMk id="3" creationId="{4D6F314C-CBEB-5FC6-48D9-53A2046B70A5}"/>
          </ac:spMkLst>
        </pc:spChg>
        <pc:spChg chg="add del">
          <ac:chgData name="Agnieszka Janina Wilkosz (2115098)" userId="b8b1477e-602f-4ec6-9055-a76e3b546ec2" providerId="ADAL" clId="{70F6F746-9D42-F64E-94A6-C6BE1749DA5D}" dt="2023-11-08T17:27:13.733" v="184" actId="26606"/>
          <ac:spMkLst>
            <pc:docMk/>
            <pc:sldMk cId="3149595728" sldId="260"/>
            <ac:spMk id="5127" creationId="{BD2A7128-270D-45DD-B0C7-24FF462228BB}"/>
          </ac:spMkLst>
        </pc:spChg>
        <pc:spChg chg="add del">
          <ac:chgData name="Agnieszka Janina Wilkosz (2115098)" userId="b8b1477e-602f-4ec6-9055-a76e3b546ec2" providerId="ADAL" clId="{70F6F746-9D42-F64E-94A6-C6BE1749DA5D}" dt="2023-11-08T17:27:13.733" v="184" actId="26606"/>
          <ac:spMkLst>
            <pc:docMk/>
            <pc:sldMk cId="3149595728" sldId="260"/>
            <ac:spMk id="5129" creationId="{99B7B539-E79B-44C5-8319-9CE01F87F474}"/>
          </ac:spMkLst>
        </pc:spChg>
        <pc:spChg chg="add del">
          <ac:chgData name="Agnieszka Janina Wilkosz (2115098)" userId="b8b1477e-602f-4ec6-9055-a76e3b546ec2" providerId="ADAL" clId="{70F6F746-9D42-F64E-94A6-C6BE1749DA5D}" dt="2023-11-08T17:27:13.733" v="184" actId="26606"/>
          <ac:spMkLst>
            <pc:docMk/>
            <pc:sldMk cId="3149595728" sldId="260"/>
            <ac:spMk id="5131" creationId="{78F7AE4B-9747-4033-A691-63FD7B8968EC}"/>
          </ac:spMkLst>
        </pc:spChg>
        <pc:spChg chg="add del">
          <ac:chgData name="Agnieszka Janina Wilkosz (2115098)" userId="b8b1477e-602f-4ec6-9055-a76e3b546ec2" providerId="ADAL" clId="{70F6F746-9D42-F64E-94A6-C6BE1749DA5D}" dt="2023-11-08T17:27:13.733" v="184" actId="26606"/>
          <ac:spMkLst>
            <pc:docMk/>
            <pc:sldMk cId="3149595728" sldId="260"/>
            <ac:spMk id="5133" creationId="{3DE94331-B9BD-4D14-A13A-2868661FB1EF}"/>
          </ac:spMkLst>
        </pc:spChg>
        <pc:spChg chg="add">
          <ac:chgData name="Agnieszka Janina Wilkosz (2115098)" userId="b8b1477e-602f-4ec6-9055-a76e3b546ec2" providerId="ADAL" clId="{70F6F746-9D42-F64E-94A6-C6BE1749DA5D}" dt="2023-11-08T17:27:13.733" v="184" actId="26606"/>
          <ac:spMkLst>
            <pc:docMk/>
            <pc:sldMk cId="3149595728" sldId="260"/>
            <ac:spMk id="5138" creationId="{BD2A7128-270D-45DD-B0C7-24FF462228BB}"/>
          </ac:spMkLst>
        </pc:spChg>
        <pc:spChg chg="add">
          <ac:chgData name="Agnieszka Janina Wilkosz (2115098)" userId="b8b1477e-602f-4ec6-9055-a76e3b546ec2" providerId="ADAL" clId="{70F6F746-9D42-F64E-94A6-C6BE1749DA5D}" dt="2023-11-08T17:27:13.733" v="184" actId="26606"/>
          <ac:spMkLst>
            <pc:docMk/>
            <pc:sldMk cId="3149595728" sldId="260"/>
            <ac:spMk id="5140" creationId="{99B7B539-E79B-44C5-8319-9CE01F87F474}"/>
          </ac:spMkLst>
        </pc:spChg>
        <pc:spChg chg="add">
          <ac:chgData name="Agnieszka Janina Wilkosz (2115098)" userId="b8b1477e-602f-4ec6-9055-a76e3b546ec2" providerId="ADAL" clId="{70F6F746-9D42-F64E-94A6-C6BE1749DA5D}" dt="2023-11-08T17:27:13.733" v="184" actId="26606"/>
          <ac:spMkLst>
            <pc:docMk/>
            <pc:sldMk cId="3149595728" sldId="260"/>
            <ac:spMk id="5142" creationId="{78F7AE4B-9747-4033-A691-63FD7B8968EC}"/>
          </ac:spMkLst>
        </pc:spChg>
        <pc:spChg chg="add">
          <ac:chgData name="Agnieszka Janina Wilkosz (2115098)" userId="b8b1477e-602f-4ec6-9055-a76e3b546ec2" providerId="ADAL" clId="{70F6F746-9D42-F64E-94A6-C6BE1749DA5D}" dt="2023-11-08T17:27:13.733" v="184" actId="26606"/>
          <ac:spMkLst>
            <pc:docMk/>
            <pc:sldMk cId="3149595728" sldId="260"/>
            <ac:spMk id="5144" creationId="{3DE94331-B9BD-4D14-A13A-2868661FB1EF}"/>
          </ac:spMkLst>
        </pc:spChg>
        <pc:picChg chg="add mod ord">
          <ac:chgData name="Agnieszka Janina Wilkosz (2115098)" userId="b8b1477e-602f-4ec6-9055-a76e3b546ec2" providerId="ADAL" clId="{70F6F746-9D42-F64E-94A6-C6BE1749DA5D}" dt="2023-11-08T17:27:13.733" v="184" actId="26606"/>
          <ac:picMkLst>
            <pc:docMk/>
            <pc:sldMk cId="3149595728" sldId="260"/>
            <ac:picMk id="5122" creationId="{451916E2-2C78-57AD-C421-2B84C5CB04AE}"/>
          </ac:picMkLst>
        </pc:picChg>
      </pc:sldChg>
      <pc:sldChg chg="addSp delSp modSp new mod setBg">
        <pc:chgData name="Agnieszka Janina Wilkosz (2115098)" userId="b8b1477e-602f-4ec6-9055-a76e3b546ec2" providerId="ADAL" clId="{70F6F746-9D42-F64E-94A6-C6BE1749DA5D}" dt="2023-11-09T09:43:22.764" v="661" actId="115"/>
        <pc:sldMkLst>
          <pc:docMk/>
          <pc:sldMk cId="1231382871" sldId="261"/>
        </pc:sldMkLst>
        <pc:spChg chg="mod">
          <ac:chgData name="Agnieszka Janina Wilkosz (2115098)" userId="b8b1477e-602f-4ec6-9055-a76e3b546ec2" providerId="ADAL" clId="{70F6F746-9D42-F64E-94A6-C6BE1749DA5D}" dt="2023-11-09T09:43:22.764" v="661" actId="115"/>
          <ac:spMkLst>
            <pc:docMk/>
            <pc:sldMk cId="1231382871" sldId="261"/>
            <ac:spMk id="2" creationId="{FF2D1BB8-FF9C-67BA-8CCD-AF5419F5B244}"/>
          </ac:spMkLst>
        </pc:spChg>
        <pc:spChg chg="mod ord">
          <ac:chgData name="Agnieszka Janina Wilkosz (2115098)" userId="b8b1477e-602f-4ec6-9055-a76e3b546ec2" providerId="ADAL" clId="{70F6F746-9D42-F64E-94A6-C6BE1749DA5D}" dt="2023-11-08T20:44:47.726" v="621" actId="20577"/>
          <ac:spMkLst>
            <pc:docMk/>
            <pc:sldMk cId="1231382871" sldId="261"/>
            <ac:spMk id="3" creationId="{64BB048E-B89D-017D-57A0-537EADABD259}"/>
          </ac:spMkLst>
        </pc:spChg>
        <pc:spChg chg="add del">
          <ac:chgData name="Agnieszka Janina Wilkosz (2115098)" userId="b8b1477e-602f-4ec6-9055-a76e3b546ec2" providerId="ADAL" clId="{70F6F746-9D42-F64E-94A6-C6BE1749DA5D}" dt="2023-11-08T17:45:43.240" v="263" actId="26606"/>
          <ac:spMkLst>
            <pc:docMk/>
            <pc:sldMk cId="1231382871" sldId="261"/>
            <ac:spMk id="14" creationId="{5449D184-9D1F-4194-967E-2078F06C0090}"/>
          </ac:spMkLst>
        </pc:spChg>
        <pc:spChg chg="add del">
          <ac:chgData name="Agnieszka Janina Wilkosz (2115098)" userId="b8b1477e-602f-4ec6-9055-a76e3b546ec2" providerId="ADAL" clId="{70F6F746-9D42-F64E-94A6-C6BE1749DA5D}" dt="2023-11-08T17:45:43.240" v="263" actId="26606"/>
          <ac:spMkLst>
            <pc:docMk/>
            <pc:sldMk cId="1231382871" sldId="261"/>
            <ac:spMk id="16" creationId="{CD0A91AB-7772-469C-ADBF-6BA8D81AE330}"/>
          </ac:spMkLst>
        </pc:spChg>
        <pc:spChg chg="add del">
          <ac:chgData name="Agnieszka Janina Wilkosz (2115098)" userId="b8b1477e-602f-4ec6-9055-a76e3b546ec2" providerId="ADAL" clId="{70F6F746-9D42-F64E-94A6-C6BE1749DA5D}" dt="2023-11-08T17:45:43.240" v="263" actId="26606"/>
          <ac:spMkLst>
            <pc:docMk/>
            <pc:sldMk cId="1231382871" sldId="261"/>
            <ac:spMk id="18" creationId="{1AA0020E-FB7B-4A05-91FF-2F596CD42449}"/>
          </ac:spMkLst>
        </pc:spChg>
        <pc:spChg chg="add del">
          <ac:chgData name="Agnieszka Janina Wilkosz (2115098)" userId="b8b1477e-602f-4ec6-9055-a76e3b546ec2" providerId="ADAL" clId="{70F6F746-9D42-F64E-94A6-C6BE1749DA5D}" dt="2023-11-08T17:45:43.240" v="263" actId="26606"/>
          <ac:spMkLst>
            <pc:docMk/>
            <pc:sldMk cId="1231382871" sldId="261"/>
            <ac:spMk id="20" creationId="{9352FC5B-DB82-4476-A73C-D8B8D940F0D3}"/>
          </ac:spMkLst>
        </pc:spChg>
        <pc:spChg chg="add del">
          <ac:chgData name="Agnieszka Janina Wilkosz (2115098)" userId="b8b1477e-602f-4ec6-9055-a76e3b546ec2" providerId="ADAL" clId="{70F6F746-9D42-F64E-94A6-C6BE1749DA5D}" dt="2023-11-08T17:46:27.368" v="273" actId="26606"/>
          <ac:spMkLst>
            <pc:docMk/>
            <pc:sldMk cId="1231382871" sldId="261"/>
            <ac:spMk id="22" creationId="{BD2A7128-270D-45DD-B0C7-24FF462228BB}"/>
          </ac:spMkLst>
        </pc:spChg>
        <pc:spChg chg="add del">
          <ac:chgData name="Agnieszka Janina Wilkosz (2115098)" userId="b8b1477e-602f-4ec6-9055-a76e3b546ec2" providerId="ADAL" clId="{70F6F746-9D42-F64E-94A6-C6BE1749DA5D}" dt="2023-11-08T17:46:27.368" v="273" actId="26606"/>
          <ac:spMkLst>
            <pc:docMk/>
            <pc:sldMk cId="1231382871" sldId="261"/>
            <ac:spMk id="23" creationId="{99B7B539-E79B-44C5-8319-9CE01F87F474}"/>
          </ac:spMkLst>
        </pc:spChg>
        <pc:spChg chg="add del">
          <ac:chgData name="Agnieszka Janina Wilkosz (2115098)" userId="b8b1477e-602f-4ec6-9055-a76e3b546ec2" providerId="ADAL" clId="{70F6F746-9D42-F64E-94A6-C6BE1749DA5D}" dt="2023-11-08T17:46:27.368" v="273" actId="26606"/>
          <ac:spMkLst>
            <pc:docMk/>
            <pc:sldMk cId="1231382871" sldId="261"/>
            <ac:spMk id="24" creationId="{78F7AE4B-9747-4033-A691-63FD7B8968EC}"/>
          </ac:spMkLst>
        </pc:spChg>
        <pc:spChg chg="add del">
          <ac:chgData name="Agnieszka Janina Wilkosz (2115098)" userId="b8b1477e-602f-4ec6-9055-a76e3b546ec2" providerId="ADAL" clId="{70F6F746-9D42-F64E-94A6-C6BE1749DA5D}" dt="2023-11-08T17:46:27.368" v="273" actId="26606"/>
          <ac:spMkLst>
            <pc:docMk/>
            <pc:sldMk cId="1231382871" sldId="261"/>
            <ac:spMk id="25" creationId="{3DE94331-B9BD-4D14-A13A-2868661FB1EF}"/>
          </ac:spMkLst>
        </pc:spChg>
        <pc:spChg chg="add del">
          <ac:chgData name="Agnieszka Janina Wilkosz (2115098)" userId="b8b1477e-602f-4ec6-9055-a76e3b546ec2" providerId="ADAL" clId="{70F6F746-9D42-F64E-94A6-C6BE1749DA5D}" dt="2023-11-08T17:46:27.331" v="272" actId="26606"/>
          <ac:spMkLst>
            <pc:docMk/>
            <pc:sldMk cId="1231382871" sldId="261"/>
            <ac:spMk id="30" creationId="{5449D184-9D1F-4194-967E-2078F06C0090}"/>
          </ac:spMkLst>
        </pc:spChg>
        <pc:spChg chg="add del">
          <ac:chgData name="Agnieszka Janina Wilkosz (2115098)" userId="b8b1477e-602f-4ec6-9055-a76e3b546ec2" providerId="ADAL" clId="{70F6F746-9D42-F64E-94A6-C6BE1749DA5D}" dt="2023-11-08T17:46:27.331" v="272" actId="26606"/>
          <ac:spMkLst>
            <pc:docMk/>
            <pc:sldMk cId="1231382871" sldId="261"/>
            <ac:spMk id="32" creationId="{CD0A91AB-7772-469C-ADBF-6BA8D81AE330}"/>
          </ac:spMkLst>
        </pc:spChg>
        <pc:spChg chg="add del">
          <ac:chgData name="Agnieszka Janina Wilkosz (2115098)" userId="b8b1477e-602f-4ec6-9055-a76e3b546ec2" providerId="ADAL" clId="{70F6F746-9D42-F64E-94A6-C6BE1749DA5D}" dt="2023-11-08T17:46:27.331" v="272" actId="26606"/>
          <ac:spMkLst>
            <pc:docMk/>
            <pc:sldMk cId="1231382871" sldId="261"/>
            <ac:spMk id="34" creationId="{1AA0020E-FB7B-4A05-91FF-2F596CD42449}"/>
          </ac:spMkLst>
        </pc:spChg>
        <pc:spChg chg="add del">
          <ac:chgData name="Agnieszka Janina Wilkosz (2115098)" userId="b8b1477e-602f-4ec6-9055-a76e3b546ec2" providerId="ADAL" clId="{70F6F746-9D42-F64E-94A6-C6BE1749DA5D}" dt="2023-11-08T17:46:27.331" v="272" actId="26606"/>
          <ac:spMkLst>
            <pc:docMk/>
            <pc:sldMk cId="1231382871" sldId="261"/>
            <ac:spMk id="36" creationId="{9352FC5B-DB82-4476-A73C-D8B8D940F0D3}"/>
          </ac:spMkLst>
        </pc:spChg>
        <pc:spChg chg="add">
          <ac:chgData name="Agnieszka Janina Wilkosz (2115098)" userId="b8b1477e-602f-4ec6-9055-a76e3b546ec2" providerId="ADAL" clId="{70F6F746-9D42-F64E-94A6-C6BE1749DA5D}" dt="2023-11-08T17:46:27.368" v="273" actId="26606"/>
          <ac:spMkLst>
            <pc:docMk/>
            <pc:sldMk cId="1231382871" sldId="261"/>
            <ac:spMk id="38" creationId="{E2A96188-384C-4341-9EEB-967A9341CD86}"/>
          </ac:spMkLst>
        </pc:spChg>
        <pc:spChg chg="add">
          <ac:chgData name="Agnieszka Janina Wilkosz (2115098)" userId="b8b1477e-602f-4ec6-9055-a76e3b546ec2" providerId="ADAL" clId="{70F6F746-9D42-F64E-94A6-C6BE1749DA5D}" dt="2023-11-08T17:46:27.368" v="273" actId="26606"/>
          <ac:spMkLst>
            <pc:docMk/>
            <pc:sldMk cId="1231382871" sldId="261"/>
            <ac:spMk id="39" creationId="{280331C3-DDF5-48A9-8947-D71EAAFFAB0E}"/>
          </ac:spMkLst>
        </pc:spChg>
        <pc:spChg chg="add">
          <ac:chgData name="Agnieszka Janina Wilkosz (2115098)" userId="b8b1477e-602f-4ec6-9055-a76e3b546ec2" providerId="ADAL" clId="{70F6F746-9D42-F64E-94A6-C6BE1749DA5D}" dt="2023-11-08T17:46:27.368" v="273" actId="26606"/>
          <ac:spMkLst>
            <pc:docMk/>
            <pc:sldMk cId="1231382871" sldId="261"/>
            <ac:spMk id="40" creationId="{C535A640-1948-4AFD-A0B7-19AFDA955322}"/>
          </ac:spMkLst>
        </pc:spChg>
        <pc:picChg chg="add del mod">
          <ac:chgData name="Agnieszka Janina Wilkosz (2115098)" userId="b8b1477e-602f-4ec6-9055-a76e3b546ec2" providerId="ADAL" clId="{70F6F746-9D42-F64E-94A6-C6BE1749DA5D}" dt="2023-11-08T17:44:59.403" v="260" actId="478"/>
          <ac:picMkLst>
            <pc:docMk/>
            <pc:sldMk cId="1231382871" sldId="261"/>
            <ac:picMk id="5" creationId="{BD6E2209-5DC3-760A-56DB-AD45B1B667B5}"/>
          </ac:picMkLst>
        </pc:picChg>
        <pc:picChg chg="add del mod">
          <ac:chgData name="Agnieszka Janina Wilkosz (2115098)" userId="b8b1477e-602f-4ec6-9055-a76e3b546ec2" providerId="ADAL" clId="{70F6F746-9D42-F64E-94A6-C6BE1749DA5D}" dt="2023-11-08T17:44:59.403" v="260" actId="478"/>
          <ac:picMkLst>
            <pc:docMk/>
            <pc:sldMk cId="1231382871" sldId="261"/>
            <ac:picMk id="7" creationId="{57D507BB-2223-3B68-7705-9FBCA86D7E2C}"/>
          </ac:picMkLst>
        </pc:picChg>
        <pc:picChg chg="add mod ord">
          <ac:chgData name="Agnieszka Janina Wilkosz (2115098)" userId="b8b1477e-602f-4ec6-9055-a76e3b546ec2" providerId="ADAL" clId="{70F6F746-9D42-F64E-94A6-C6BE1749DA5D}" dt="2023-11-08T17:46:27.368" v="273" actId="26606"/>
          <ac:picMkLst>
            <pc:docMk/>
            <pc:sldMk cId="1231382871" sldId="261"/>
            <ac:picMk id="9" creationId="{D4445900-99C1-3B88-E676-27F9D386DE81}"/>
          </ac:picMkLst>
        </pc:picChg>
      </pc:sldChg>
      <pc:sldChg chg="addSp modSp new mod setBg">
        <pc:chgData name="Agnieszka Janina Wilkosz (2115098)" userId="b8b1477e-602f-4ec6-9055-a76e3b546ec2" providerId="ADAL" clId="{70F6F746-9D42-F64E-94A6-C6BE1749DA5D}" dt="2023-11-08T17:59:17.504" v="301" actId="12"/>
        <pc:sldMkLst>
          <pc:docMk/>
          <pc:sldMk cId="2249057360" sldId="262"/>
        </pc:sldMkLst>
        <pc:spChg chg="mod">
          <ac:chgData name="Agnieszka Janina Wilkosz (2115098)" userId="b8b1477e-602f-4ec6-9055-a76e3b546ec2" providerId="ADAL" clId="{70F6F746-9D42-F64E-94A6-C6BE1749DA5D}" dt="2023-11-08T17:59:04.946" v="298" actId="26606"/>
          <ac:spMkLst>
            <pc:docMk/>
            <pc:sldMk cId="2249057360" sldId="262"/>
            <ac:spMk id="2" creationId="{F5A29F32-D8CA-8E35-A883-8380025B9AAE}"/>
          </ac:spMkLst>
        </pc:spChg>
        <pc:spChg chg="mod ord">
          <ac:chgData name="Agnieszka Janina Wilkosz (2115098)" userId="b8b1477e-602f-4ec6-9055-a76e3b546ec2" providerId="ADAL" clId="{70F6F746-9D42-F64E-94A6-C6BE1749DA5D}" dt="2023-11-08T17:59:17.504" v="301" actId="12"/>
          <ac:spMkLst>
            <pc:docMk/>
            <pc:sldMk cId="2249057360" sldId="262"/>
            <ac:spMk id="3" creationId="{E033A3A3-A7E3-E130-2327-CE31604B2CCA}"/>
          </ac:spMkLst>
        </pc:spChg>
        <pc:spChg chg="add">
          <ac:chgData name="Agnieszka Janina Wilkosz (2115098)" userId="b8b1477e-602f-4ec6-9055-a76e3b546ec2" providerId="ADAL" clId="{70F6F746-9D42-F64E-94A6-C6BE1749DA5D}" dt="2023-11-08T17:59:04.946" v="298" actId="26606"/>
          <ac:spMkLst>
            <pc:docMk/>
            <pc:sldMk cId="2249057360" sldId="262"/>
            <ac:spMk id="10" creationId="{6544EF42-87F9-4466-8124-7328D49A22B4}"/>
          </ac:spMkLst>
        </pc:spChg>
        <pc:spChg chg="add">
          <ac:chgData name="Agnieszka Janina Wilkosz (2115098)" userId="b8b1477e-602f-4ec6-9055-a76e3b546ec2" providerId="ADAL" clId="{70F6F746-9D42-F64E-94A6-C6BE1749DA5D}" dt="2023-11-08T17:59:04.946" v="298" actId="26606"/>
          <ac:spMkLst>
            <pc:docMk/>
            <pc:sldMk cId="2249057360" sldId="262"/>
            <ac:spMk id="12" creationId="{99B7B539-E79B-44C5-8319-9CE01F87F474}"/>
          </ac:spMkLst>
        </pc:spChg>
        <pc:spChg chg="add">
          <ac:chgData name="Agnieszka Janina Wilkosz (2115098)" userId="b8b1477e-602f-4ec6-9055-a76e3b546ec2" providerId="ADAL" clId="{70F6F746-9D42-F64E-94A6-C6BE1749DA5D}" dt="2023-11-08T17:59:04.946" v="298" actId="26606"/>
          <ac:spMkLst>
            <pc:docMk/>
            <pc:sldMk cId="2249057360" sldId="262"/>
            <ac:spMk id="14" creationId="{D86169C0-6882-4BA0-92B1-590870CAE770}"/>
          </ac:spMkLst>
        </pc:spChg>
        <pc:spChg chg="add">
          <ac:chgData name="Agnieszka Janina Wilkosz (2115098)" userId="b8b1477e-602f-4ec6-9055-a76e3b546ec2" providerId="ADAL" clId="{70F6F746-9D42-F64E-94A6-C6BE1749DA5D}" dt="2023-11-08T17:59:04.946" v="298" actId="26606"/>
          <ac:spMkLst>
            <pc:docMk/>
            <pc:sldMk cId="2249057360" sldId="262"/>
            <ac:spMk id="16" creationId="{DCECB35C-FCFB-4B31-B3CF-A20982BE6461}"/>
          </ac:spMkLst>
        </pc:spChg>
        <pc:picChg chg="add mod">
          <ac:chgData name="Agnieszka Janina Wilkosz (2115098)" userId="b8b1477e-602f-4ec6-9055-a76e3b546ec2" providerId="ADAL" clId="{70F6F746-9D42-F64E-94A6-C6BE1749DA5D}" dt="2023-11-08T17:59:04.946" v="298" actId="26606"/>
          <ac:picMkLst>
            <pc:docMk/>
            <pc:sldMk cId="2249057360" sldId="262"/>
            <ac:picMk id="5" creationId="{B6C7009F-48E6-1A1C-C942-AE0EA660C624}"/>
          </ac:picMkLst>
        </pc:picChg>
      </pc:sldChg>
      <pc:sldChg chg="addSp modSp new mod setBg">
        <pc:chgData name="Agnieszka Janina Wilkosz (2115098)" userId="b8b1477e-602f-4ec6-9055-a76e3b546ec2" providerId="ADAL" clId="{70F6F746-9D42-F64E-94A6-C6BE1749DA5D}" dt="2023-11-08T18:05:19.016" v="319" actId="27636"/>
        <pc:sldMkLst>
          <pc:docMk/>
          <pc:sldMk cId="2580462502" sldId="263"/>
        </pc:sldMkLst>
        <pc:spChg chg="mod">
          <ac:chgData name="Agnieszka Janina Wilkosz (2115098)" userId="b8b1477e-602f-4ec6-9055-a76e3b546ec2" providerId="ADAL" clId="{70F6F746-9D42-F64E-94A6-C6BE1749DA5D}" dt="2023-11-08T18:05:01.295" v="317" actId="26606"/>
          <ac:spMkLst>
            <pc:docMk/>
            <pc:sldMk cId="2580462502" sldId="263"/>
            <ac:spMk id="2" creationId="{C3B1E7AF-2568-2E40-F1BA-BC4E29AFC5CC}"/>
          </ac:spMkLst>
        </pc:spChg>
        <pc:spChg chg="mod">
          <ac:chgData name="Agnieszka Janina Wilkosz (2115098)" userId="b8b1477e-602f-4ec6-9055-a76e3b546ec2" providerId="ADAL" clId="{70F6F746-9D42-F64E-94A6-C6BE1749DA5D}" dt="2023-11-08T18:05:19.016" v="319" actId="27636"/>
          <ac:spMkLst>
            <pc:docMk/>
            <pc:sldMk cId="2580462502" sldId="263"/>
            <ac:spMk id="3" creationId="{4B66C6B5-769B-3F8A-0854-79991A4BC833}"/>
          </ac:spMkLst>
        </pc:spChg>
        <pc:spChg chg="add">
          <ac:chgData name="Agnieszka Janina Wilkosz (2115098)" userId="b8b1477e-602f-4ec6-9055-a76e3b546ec2" providerId="ADAL" clId="{70F6F746-9D42-F64E-94A6-C6BE1749DA5D}" dt="2023-11-08T18:05:01.295" v="317" actId="26606"/>
          <ac:spMkLst>
            <pc:docMk/>
            <pc:sldMk cId="2580462502" sldId="263"/>
            <ac:spMk id="10" creationId="{B20DF01A-DAD0-4D16-BEDE-ED085CCC3B73}"/>
          </ac:spMkLst>
        </pc:spChg>
        <pc:spChg chg="add">
          <ac:chgData name="Agnieszka Janina Wilkosz (2115098)" userId="b8b1477e-602f-4ec6-9055-a76e3b546ec2" providerId="ADAL" clId="{70F6F746-9D42-F64E-94A6-C6BE1749DA5D}" dt="2023-11-08T18:05:01.295" v="317" actId="26606"/>
          <ac:spMkLst>
            <pc:docMk/>
            <pc:sldMk cId="2580462502" sldId="263"/>
            <ac:spMk id="12" creationId="{99B7B539-E79B-44C5-8319-9CE01F87F474}"/>
          </ac:spMkLst>
        </pc:spChg>
        <pc:spChg chg="add">
          <ac:chgData name="Agnieszka Janina Wilkosz (2115098)" userId="b8b1477e-602f-4ec6-9055-a76e3b546ec2" providerId="ADAL" clId="{70F6F746-9D42-F64E-94A6-C6BE1749DA5D}" dt="2023-11-08T18:05:01.295" v="317" actId="26606"/>
          <ac:spMkLst>
            <pc:docMk/>
            <pc:sldMk cId="2580462502" sldId="263"/>
            <ac:spMk id="14" creationId="{1979858C-A26E-4B53-9728-5EC82E0E95A1}"/>
          </ac:spMkLst>
        </pc:spChg>
        <pc:spChg chg="add">
          <ac:chgData name="Agnieszka Janina Wilkosz (2115098)" userId="b8b1477e-602f-4ec6-9055-a76e3b546ec2" providerId="ADAL" clId="{70F6F746-9D42-F64E-94A6-C6BE1749DA5D}" dt="2023-11-08T18:05:01.295" v="317" actId="26606"/>
          <ac:spMkLst>
            <pc:docMk/>
            <pc:sldMk cId="2580462502" sldId="263"/>
            <ac:spMk id="16" creationId="{3F73B9C9-A160-4E92-89A0-667A53CD703B}"/>
          </ac:spMkLst>
        </pc:spChg>
        <pc:picChg chg="add mod ord">
          <ac:chgData name="Agnieszka Janina Wilkosz (2115098)" userId="b8b1477e-602f-4ec6-9055-a76e3b546ec2" providerId="ADAL" clId="{70F6F746-9D42-F64E-94A6-C6BE1749DA5D}" dt="2023-11-08T18:05:01.295" v="317" actId="26606"/>
          <ac:picMkLst>
            <pc:docMk/>
            <pc:sldMk cId="2580462502" sldId="263"/>
            <ac:picMk id="5" creationId="{A79D6C61-DE5B-0628-5BBE-66C54B41DA4F}"/>
          </ac:picMkLst>
        </pc:picChg>
      </pc:sldChg>
      <pc:sldChg chg="addSp modSp new mod setBg">
        <pc:chgData name="Agnieszka Janina Wilkosz (2115098)" userId="b8b1477e-602f-4ec6-9055-a76e3b546ec2" providerId="ADAL" clId="{70F6F746-9D42-F64E-94A6-C6BE1749DA5D}" dt="2023-11-08T18:09:17.422" v="329" actId="1076"/>
        <pc:sldMkLst>
          <pc:docMk/>
          <pc:sldMk cId="2716039007" sldId="264"/>
        </pc:sldMkLst>
        <pc:spChg chg="mod">
          <ac:chgData name="Agnieszka Janina Wilkosz (2115098)" userId="b8b1477e-602f-4ec6-9055-a76e3b546ec2" providerId="ADAL" clId="{70F6F746-9D42-F64E-94A6-C6BE1749DA5D}" dt="2023-11-08T18:08:59.952" v="324" actId="26606"/>
          <ac:spMkLst>
            <pc:docMk/>
            <pc:sldMk cId="2716039007" sldId="264"/>
            <ac:spMk id="2" creationId="{278FD015-4DA3-F190-141F-00B68D39C419}"/>
          </ac:spMkLst>
        </pc:spChg>
        <pc:spChg chg="mod">
          <ac:chgData name="Agnieszka Janina Wilkosz (2115098)" userId="b8b1477e-602f-4ec6-9055-a76e3b546ec2" providerId="ADAL" clId="{70F6F746-9D42-F64E-94A6-C6BE1749DA5D}" dt="2023-11-08T18:09:17.422" v="329" actId="1076"/>
          <ac:spMkLst>
            <pc:docMk/>
            <pc:sldMk cId="2716039007" sldId="264"/>
            <ac:spMk id="3" creationId="{6BCD8EE7-EE68-8632-505F-35CCB793B098}"/>
          </ac:spMkLst>
        </pc:spChg>
        <pc:spChg chg="add">
          <ac:chgData name="Agnieszka Janina Wilkosz (2115098)" userId="b8b1477e-602f-4ec6-9055-a76e3b546ec2" providerId="ADAL" clId="{70F6F746-9D42-F64E-94A6-C6BE1749DA5D}" dt="2023-11-08T18:08:59.952" v="324" actId="26606"/>
          <ac:spMkLst>
            <pc:docMk/>
            <pc:sldMk cId="2716039007" sldId="264"/>
            <ac:spMk id="10" creationId="{B20DF01A-DAD0-4D16-BEDE-ED085CCC3B73}"/>
          </ac:spMkLst>
        </pc:spChg>
        <pc:spChg chg="add">
          <ac:chgData name="Agnieszka Janina Wilkosz (2115098)" userId="b8b1477e-602f-4ec6-9055-a76e3b546ec2" providerId="ADAL" clId="{70F6F746-9D42-F64E-94A6-C6BE1749DA5D}" dt="2023-11-08T18:08:59.952" v="324" actId="26606"/>
          <ac:spMkLst>
            <pc:docMk/>
            <pc:sldMk cId="2716039007" sldId="264"/>
            <ac:spMk id="12" creationId="{99B7B539-E79B-44C5-8319-9CE01F87F474}"/>
          </ac:spMkLst>
        </pc:spChg>
        <pc:spChg chg="add">
          <ac:chgData name="Agnieszka Janina Wilkosz (2115098)" userId="b8b1477e-602f-4ec6-9055-a76e3b546ec2" providerId="ADAL" clId="{70F6F746-9D42-F64E-94A6-C6BE1749DA5D}" dt="2023-11-08T18:08:59.952" v="324" actId="26606"/>
          <ac:spMkLst>
            <pc:docMk/>
            <pc:sldMk cId="2716039007" sldId="264"/>
            <ac:spMk id="14" creationId="{1979858C-A26E-4B53-9728-5EC82E0E95A1}"/>
          </ac:spMkLst>
        </pc:spChg>
        <pc:spChg chg="add">
          <ac:chgData name="Agnieszka Janina Wilkosz (2115098)" userId="b8b1477e-602f-4ec6-9055-a76e3b546ec2" providerId="ADAL" clId="{70F6F746-9D42-F64E-94A6-C6BE1749DA5D}" dt="2023-11-08T18:08:59.952" v="324" actId="26606"/>
          <ac:spMkLst>
            <pc:docMk/>
            <pc:sldMk cId="2716039007" sldId="264"/>
            <ac:spMk id="16" creationId="{3F73B9C9-A160-4E92-89A0-667A53CD703B}"/>
          </ac:spMkLst>
        </pc:spChg>
        <pc:picChg chg="add mod ord">
          <ac:chgData name="Agnieszka Janina Wilkosz (2115098)" userId="b8b1477e-602f-4ec6-9055-a76e3b546ec2" providerId="ADAL" clId="{70F6F746-9D42-F64E-94A6-C6BE1749DA5D}" dt="2023-11-08T18:08:59.952" v="324" actId="26606"/>
          <ac:picMkLst>
            <pc:docMk/>
            <pc:sldMk cId="2716039007" sldId="264"/>
            <ac:picMk id="5" creationId="{965D61E5-86AB-E054-BF76-DC198CA39BC0}"/>
          </ac:picMkLst>
        </pc:picChg>
      </pc:sldChg>
      <pc:sldChg chg="modSp new del mod">
        <pc:chgData name="Agnieszka Janina Wilkosz (2115098)" userId="b8b1477e-602f-4ec6-9055-a76e3b546ec2" providerId="ADAL" clId="{70F6F746-9D42-F64E-94A6-C6BE1749DA5D}" dt="2023-11-08T18:21:31.570" v="428" actId="2696"/>
        <pc:sldMkLst>
          <pc:docMk/>
          <pc:sldMk cId="2030916610" sldId="265"/>
        </pc:sldMkLst>
        <pc:spChg chg="mod">
          <ac:chgData name="Agnieszka Janina Wilkosz (2115098)" userId="b8b1477e-602f-4ec6-9055-a76e3b546ec2" providerId="ADAL" clId="{70F6F746-9D42-F64E-94A6-C6BE1749DA5D}" dt="2023-11-08T18:21:19.140" v="424" actId="20577"/>
          <ac:spMkLst>
            <pc:docMk/>
            <pc:sldMk cId="2030916610" sldId="265"/>
            <ac:spMk id="2" creationId="{3B614F3F-EB2F-14E6-6520-987570ED76A9}"/>
          </ac:spMkLst>
        </pc:spChg>
      </pc:sldChg>
      <pc:sldChg chg="addSp delSp modSp new mod setBg">
        <pc:chgData name="Agnieszka Janina Wilkosz (2115098)" userId="b8b1477e-602f-4ec6-9055-a76e3b546ec2" providerId="ADAL" clId="{70F6F746-9D42-F64E-94A6-C6BE1749DA5D}" dt="2023-11-09T09:43:33.323" v="662" actId="115"/>
        <pc:sldMkLst>
          <pc:docMk/>
          <pc:sldMk cId="2852654793" sldId="265"/>
        </pc:sldMkLst>
        <pc:spChg chg="mod">
          <ac:chgData name="Agnieszka Janina Wilkosz (2115098)" userId="b8b1477e-602f-4ec6-9055-a76e3b546ec2" providerId="ADAL" clId="{70F6F746-9D42-F64E-94A6-C6BE1749DA5D}" dt="2023-11-09T09:43:33.323" v="662" actId="115"/>
          <ac:spMkLst>
            <pc:docMk/>
            <pc:sldMk cId="2852654793" sldId="265"/>
            <ac:spMk id="2" creationId="{E0A30F29-4047-4F5A-4E43-1375E7D802A0}"/>
          </ac:spMkLst>
        </pc:spChg>
        <pc:spChg chg="del">
          <ac:chgData name="Agnieszka Janina Wilkosz (2115098)" userId="b8b1477e-602f-4ec6-9055-a76e3b546ec2" providerId="ADAL" clId="{70F6F746-9D42-F64E-94A6-C6BE1749DA5D}" dt="2023-11-08T18:23:59.135" v="436"/>
          <ac:spMkLst>
            <pc:docMk/>
            <pc:sldMk cId="2852654793" sldId="265"/>
            <ac:spMk id="3" creationId="{CE260821-8DA6-9C8C-EA9E-07A095420FF6}"/>
          </ac:spMkLst>
        </pc:spChg>
        <pc:spChg chg="add">
          <ac:chgData name="Agnieszka Janina Wilkosz (2115098)" userId="b8b1477e-602f-4ec6-9055-a76e3b546ec2" providerId="ADAL" clId="{70F6F746-9D42-F64E-94A6-C6BE1749DA5D}" dt="2023-11-08T18:24:05.080" v="437" actId="26606"/>
          <ac:spMkLst>
            <pc:docMk/>
            <pc:sldMk cId="2852654793" sldId="265"/>
            <ac:spMk id="6151" creationId="{96A35EAA-ED80-4FF1-942C-82B1D483AF60}"/>
          </ac:spMkLst>
        </pc:spChg>
        <pc:spChg chg="add">
          <ac:chgData name="Agnieszka Janina Wilkosz (2115098)" userId="b8b1477e-602f-4ec6-9055-a76e3b546ec2" providerId="ADAL" clId="{70F6F746-9D42-F64E-94A6-C6BE1749DA5D}" dt="2023-11-08T18:24:05.080" v="437" actId="26606"/>
          <ac:spMkLst>
            <pc:docMk/>
            <pc:sldMk cId="2852654793" sldId="265"/>
            <ac:spMk id="6153" creationId="{D415F49B-3CBC-46CF-AFB5-988852D0479E}"/>
          </ac:spMkLst>
        </pc:spChg>
        <pc:spChg chg="add">
          <ac:chgData name="Agnieszka Janina Wilkosz (2115098)" userId="b8b1477e-602f-4ec6-9055-a76e3b546ec2" providerId="ADAL" clId="{70F6F746-9D42-F64E-94A6-C6BE1749DA5D}" dt="2023-11-08T18:24:05.080" v="437" actId="26606"/>
          <ac:spMkLst>
            <pc:docMk/>
            <pc:sldMk cId="2852654793" sldId="265"/>
            <ac:spMk id="6155" creationId="{D0940C6F-9A54-410C-9BCD-203E8D97FBAB}"/>
          </ac:spMkLst>
        </pc:spChg>
        <pc:spChg chg="add">
          <ac:chgData name="Agnieszka Janina Wilkosz (2115098)" userId="b8b1477e-602f-4ec6-9055-a76e3b546ec2" providerId="ADAL" clId="{70F6F746-9D42-F64E-94A6-C6BE1749DA5D}" dt="2023-11-08T18:24:05.080" v="437" actId="26606"/>
          <ac:spMkLst>
            <pc:docMk/>
            <pc:sldMk cId="2852654793" sldId="265"/>
            <ac:spMk id="6157" creationId="{F646C6CE-72A6-48A2-BAA1-A9BD9AE029EC}"/>
          </ac:spMkLst>
        </pc:spChg>
        <pc:spChg chg="add">
          <ac:chgData name="Agnieszka Janina Wilkosz (2115098)" userId="b8b1477e-602f-4ec6-9055-a76e3b546ec2" providerId="ADAL" clId="{70F6F746-9D42-F64E-94A6-C6BE1749DA5D}" dt="2023-11-08T18:24:05.080" v="437" actId="26606"/>
          <ac:spMkLst>
            <pc:docMk/>
            <pc:sldMk cId="2852654793" sldId="265"/>
            <ac:spMk id="6159" creationId="{F6AFF5CE-B67C-4572-A244-872A4D90EB4C}"/>
          </ac:spMkLst>
        </pc:spChg>
        <pc:spChg chg="add">
          <ac:chgData name="Agnieszka Janina Wilkosz (2115098)" userId="b8b1477e-602f-4ec6-9055-a76e3b546ec2" providerId="ADAL" clId="{70F6F746-9D42-F64E-94A6-C6BE1749DA5D}" dt="2023-11-08T18:24:05.080" v="437" actId="26606"/>
          <ac:spMkLst>
            <pc:docMk/>
            <pc:sldMk cId="2852654793" sldId="265"/>
            <ac:spMk id="6161" creationId="{FB69A980-D397-4383-991D-6DC2FB1C3CC6}"/>
          </ac:spMkLst>
        </pc:spChg>
        <pc:spChg chg="add">
          <ac:chgData name="Agnieszka Janina Wilkosz (2115098)" userId="b8b1477e-602f-4ec6-9055-a76e3b546ec2" providerId="ADAL" clId="{70F6F746-9D42-F64E-94A6-C6BE1749DA5D}" dt="2023-11-08T18:24:05.080" v="437" actId="26606"/>
          <ac:spMkLst>
            <pc:docMk/>
            <pc:sldMk cId="2852654793" sldId="265"/>
            <ac:spMk id="6163" creationId="{365ECCD1-CF5E-4EE6-837B-F9A6958B1B81}"/>
          </ac:spMkLst>
        </pc:spChg>
        <pc:picChg chg="add mod">
          <ac:chgData name="Agnieszka Janina Wilkosz (2115098)" userId="b8b1477e-602f-4ec6-9055-a76e3b546ec2" providerId="ADAL" clId="{70F6F746-9D42-F64E-94A6-C6BE1749DA5D}" dt="2023-11-08T18:24:05.080" v="437" actId="26606"/>
          <ac:picMkLst>
            <pc:docMk/>
            <pc:sldMk cId="2852654793" sldId="265"/>
            <ac:picMk id="6146" creationId="{847D205A-189F-DCC4-66C2-457AE41F6FB9}"/>
          </ac:picMkLst>
        </pc:picChg>
      </pc:sldChg>
      <pc:sldChg chg="modSp new del mod">
        <pc:chgData name="Agnieszka Janina Wilkosz (2115098)" userId="b8b1477e-602f-4ec6-9055-a76e3b546ec2" providerId="ADAL" clId="{70F6F746-9D42-F64E-94A6-C6BE1749DA5D}" dt="2023-11-08T18:20:42.932" v="411" actId="2696"/>
        <pc:sldMkLst>
          <pc:docMk/>
          <pc:sldMk cId="4134235550" sldId="265"/>
        </pc:sldMkLst>
        <pc:spChg chg="mod">
          <ac:chgData name="Agnieszka Janina Wilkosz (2115098)" userId="b8b1477e-602f-4ec6-9055-a76e3b546ec2" providerId="ADAL" clId="{70F6F746-9D42-F64E-94A6-C6BE1749DA5D}" dt="2023-11-08T18:20:34.031" v="410"/>
          <ac:spMkLst>
            <pc:docMk/>
            <pc:sldMk cId="4134235550" sldId="265"/>
            <ac:spMk id="2" creationId="{7881A2A6-43F0-9553-0795-377D4B2F2961}"/>
          </ac:spMkLst>
        </pc:spChg>
      </pc:sldChg>
      <pc:sldChg chg="addSp modSp new mod setBg">
        <pc:chgData name="Agnieszka Janina Wilkosz (2115098)" userId="b8b1477e-602f-4ec6-9055-a76e3b546ec2" providerId="ADAL" clId="{70F6F746-9D42-F64E-94A6-C6BE1749DA5D}" dt="2023-11-08T18:40:03.996" v="450" actId="1076"/>
        <pc:sldMkLst>
          <pc:docMk/>
          <pc:sldMk cId="740253506" sldId="266"/>
        </pc:sldMkLst>
        <pc:spChg chg="mod">
          <ac:chgData name="Agnieszka Janina Wilkosz (2115098)" userId="b8b1477e-602f-4ec6-9055-a76e3b546ec2" providerId="ADAL" clId="{70F6F746-9D42-F64E-94A6-C6BE1749DA5D}" dt="2023-11-08T18:40:03.996" v="450" actId="1076"/>
          <ac:spMkLst>
            <pc:docMk/>
            <pc:sldMk cId="740253506" sldId="266"/>
            <ac:spMk id="2" creationId="{241BEBE6-7CEC-6D85-046B-A0170D65CABF}"/>
          </ac:spMkLst>
        </pc:spChg>
        <pc:spChg chg="mod">
          <ac:chgData name="Agnieszka Janina Wilkosz (2115098)" userId="b8b1477e-602f-4ec6-9055-a76e3b546ec2" providerId="ADAL" clId="{70F6F746-9D42-F64E-94A6-C6BE1749DA5D}" dt="2023-11-08T18:39:59.416" v="449" actId="1076"/>
          <ac:spMkLst>
            <pc:docMk/>
            <pc:sldMk cId="740253506" sldId="266"/>
            <ac:spMk id="3" creationId="{86C41BD9-B3A4-07A4-9B55-15026B300EFE}"/>
          </ac:spMkLst>
        </pc:spChg>
        <pc:spChg chg="add">
          <ac:chgData name="Agnieszka Janina Wilkosz (2115098)" userId="b8b1477e-602f-4ec6-9055-a76e3b546ec2" providerId="ADAL" clId="{70F6F746-9D42-F64E-94A6-C6BE1749DA5D}" dt="2023-11-08T18:39:39.129" v="442" actId="26606"/>
          <ac:spMkLst>
            <pc:docMk/>
            <pc:sldMk cId="740253506" sldId="266"/>
            <ac:spMk id="10" creationId="{B20DF01A-DAD0-4D16-BEDE-ED085CCC3B73}"/>
          </ac:spMkLst>
        </pc:spChg>
        <pc:spChg chg="add">
          <ac:chgData name="Agnieszka Janina Wilkosz (2115098)" userId="b8b1477e-602f-4ec6-9055-a76e3b546ec2" providerId="ADAL" clId="{70F6F746-9D42-F64E-94A6-C6BE1749DA5D}" dt="2023-11-08T18:39:39.129" v="442" actId="26606"/>
          <ac:spMkLst>
            <pc:docMk/>
            <pc:sldMk cId="740253506" sldId="266"/>
            <ac:spMk id="12" creationId="{99B7B539-E79B-44C5-8319-9CE01F87F474}"/>
          </ac:spMkLst>
        </pc:spChg>
        <pc:spChg chg="add">
          <ac:chgData name="Agnieszka Janina Wilkosz (2115098)" userId="b8b1477e-602f-4ec6-9055-a76e3b546ec2" providerId="ADAL" clId="{70F6F746-9D42-F64E-94A6-C6BE1749DA5D}" dt="2023-11-08T18:39:39.129" v="442" actId="26606"/>
          <ac:spMkLst>
            <pc:docMk/>
            <pc:sldMk cId="740253506" sldId="266"/>
            <ac:spMk id="14" creationId="{1979858C-A26E-4B53-9728-5EC82E0E95A1}"/>
          </ac:spMkLst>
        </pc:spChg>
        <pc:spChg chg="add">
          <ac:chgData name="Agnieszka Janina Wilkosz (2115098)" userId="b8b1477e-602f-4ec6-9055-a76e3b546ec2" providerId="ADAL" clId="{70F6F746-9D42-F64E-94A6-C6BE1749DA5D}" dt="2023-11-08T18:39:39.129" v="442" actId="26606"/>
          <ac:spMkLst>
            <pc:docMk/>
            <pc:sldMk cId="740253506" sldId="266"/>
            <ac:spMk id="16" creationId="{3F73B9C9-A160-4E92-89A0-667A53CD703B}"/>
          </ac:spMkLst>
        </pc:spChg>
        <pc:picChg chg="add mod ord">
          <ac:chgData name="Agnieszka Janina Wilkosz (2115098)" userId="b8b1477e-602f-4ec6-9055-a76e3b546ec2" providerId="ADAL" clId="{70F6F746-9D42-F64E-94A6-C6BE1749DA5D}" dt="2023-11-08T18:39:39.129" v="442" actId="26606"/>
          <ac:picMkLst>
            <pc:docMk/>
            <pc:sldMk cId="740253506" sldId="266"/>
            <ac:picMk id="5" creationId="{7C61B545-5256-D4FD-0FF5-292D59F13A83}"/>
          </ac:picMkLst>
        </pc:picChg>
      </pc:sldChg>
      <pc:sldChg chg="modSp add del mod">
        <pc:chgData name="Agnieszka Janina Wilkosz (2115098)" userId="b8b1477e-602f-4ec6-9055-a76e3b546ec2" providerId="ADAL" clId="{70F6F746-9D42-F64E-94A6-C6BE1749DA5D}" dt="2023-11-08T18:21:14.895" v="421" actId="2696"/>
        <pc:sldMkLst>
          <pc:docMk/>
          <pc:sldMk cId="3495604780" sldId="266"/>
        </pc:sldMkLst>
        <pc:spChg chg="mod">
          <ac:chgData name="Agnieszka Janina Wilkosz (2115098)" userId="b8b1477e-602f-4ec6-9055-a76e3b546ec2" providerId="ADAL" clId="{70F6F746-9D42-F64E-94A6-C6BE1749DA5D}" dt="2023-11-08T18:20:52.987" v="414" actId="20577"/>
          <ac:spMkLst>
            <pc:docMk/>
            <pc:sldMk cId="3495604780" sldId="266"/>
            <ac:spMk id="2" creationId="{7881A2A6-43F0-9553-0795-377D4B2F2961}"/>
          </ac:spMkLst>
        </pc:spChg>
      </pc:sldChg>
      <pc:sldChg chg="modSp add del mod">
        <pc:chgData name="Agnieszka Janina Wilkosz (2115098)" userId="b8b1477e-602f-4ec6-9055-a76e3b546ec2" providerId="ADAL" clId="{70F6F746-9D42-F64E-94A6-C6BE1749DA5D}" dt="2023-11-08T18:21:34.392" v="429" actId="2696"/>
        <pc:sldMkLst>
          <pc:docMk/>
          <pc:sldMk cId="4059288060" sldId="266"/>
        </pc:sldMkLst>
        <pc:spChg chg="mod">
          <ac:chgData name="Agnieszka Janina Wilkosz (2115098)" userId="b8b1477e-602f-4ec6-9055-a76e3b546ec2" providerId="ADAL" clId="{70F6F746-9D42-F64E-94A6-C6BE1749DA5D}" dt="2023-11-08T18:21:26.617" v="427" actId="20577"/>
          <ac:spMkLst>
            <pc:docMk/>
            <pc:sldMk cId="4059288060" sldId="266"/>
            <ac:spMk id="2" creationId="{7881A2A6-43F0-9553-0795-377D4B2F2961}"/>
          </ac:spMkLst>
        </pc:spChg>
      </pc:sldChg>
      <pc:sldChg chg="add del">
        <pc:chgData name="Agnieszka Janina Wilkosz (2115098)" userId="b8b1477e-602f-4ec6-9055-a76e3b546ec2" providerId="ADAL" clId="{70F6F746-9D42-F64E-94A6-C6BE1749DA5D}" dt="2023-11-08T18:21:13.952" v="420" actId="2696"/>
        <pc:sldMkLst>
          <pc:docMk/>
          <pc:sldMk cId="88936718" sldId="267"/>
        </pc:sldMkLst>
      </pc:sldChg>
      <pc:sldChg chg="addSp modSp new mod setBg">
        <pc:chgData name="Agnieszka Janina Wilkosz (2115098)" userId="b8b1477e-602f-4ec6-9055-a76e3b546ec2" providerId="ADAL" clId="{70F6F746-9D42-F64E-94A6-C6BE1749DA5D}" dt="2023-11-08T18:42:05.341" v="465" actId="14100"/>
        <pc:sldMkLst>
          <pc:docMk/>
          <pc:sldMk cId="2704713504" sldId="267"/>
        </pc:sldMkLst>
        <pc:spChg chg="mod">
          <ac:chgData name="Agnieszka Janina Wilkosz (2115098)" userId="b8b1477e-602f-4ec6-9055-a76e3b546ec2" providerId="ADAL" clId="{70F6F746-9D42-F64E-94A6-C6BE1749DA5D}" dt="2023-11-08T18:41:21.716" v="455" actId="26606"/>
          <ac:spMkLst>
            <pc:docMk/>
            <pc:sldMk cId="2704713504" sldId="267"/>
            <ac:spMk id="2" creationId="{5B9D061B-F064-3B1B-55FD-A6E6D821C7A6}"/>
          </ac:spMkLst>
        </pc:spChg>
        <pc:spChg chg="mod">
          <ac:chgData name="Agnieszka Janina Wilkosz (2115098)" userId="b8b1477e-602f-4ec6-9055-a76e3b546ec2" providerId="ADAL" clId="{70F6F746-9D42-F64E-94A6-C6BE1749DA5D}" dt="2023-11-08T18:42:05.341" v="465" actId="14100"/>
          <ac:spMkLst>
            <pc:docMk/>
            <pc:sldMk cId="2704713504" sldId="267"/>
            <ac:spMk id="3" creationId="{9DF684BC-997C-9894-D54B-F8BBA27E8700}"/>
          </ac:spMkLst>
        </pc:spChg>
        <pc:spChg chg="add">
          <ac:chgData name="Agnieszka Janina Wilkosz (2115098)" userId="b8b1477e-602f-4ec6-9055-a76e3b546ec2" providerId="ADAL" clId="{70F6F746-9D42-F64E-94A6-C6BE1749DA5D}" dt="2023-11-08T18:41:21.716" v="455" actId="26606"/>
          <ac:spMkLst>
            <pc:docMk/>
            <pc:sldMk cId="2704713504" sldId="267"/>
            <ac:spMk id="10" creationId="{3D6A03ED-7B7A-4C88-8FFC-A4D862447D4B}"/>
          </ac:spMkLst>
        </pc:spChg>
        <pc:spChg chg="add">
          <ac:chgData name="Agnieszka Janina Wilkosz (2115098)" userId="b8b1477e-602f-4ec6-9055-a76e3b546ec2" providerId="ADAL" clId="{70F6F746-9D42-F64E-94A6-C6BE1749DA5D}" dt="2023-11-08T18:41:21.716" v="455" actId="26606"/>
          <ac:spMkLst>
            <pc:docMk/>
            <pc:sldMk cId="2704713504" sldId="267"/>
            <ac:spMk id="12" creationId="{53975754-B125-4FFC-9140-F88A16E3D0E7}"/>
          </ac:spMkLst>
        </pc:spChg>
        <pc:spChg chg="add">
          <ac:chgData name="Agnieszka Janina Wilkosz (2115098)" userId="b8b1477e-602f-4ec6-9055-a76e3b546ec2" providerId="ADAL" clId="{70F6F746-9D42-F64E-94A6-C6BE1749DA5D}" dt="2023-11-08T18:41:21.716" v="455" actId="26606"/>
          <ac:spMkLst>
            <pc:docMk/>
            <pc:sldMk cId="2704713504" sldId="267"/>
            <ac:spMk id="14" creationId="{2C673667-46AA-4DF0-A85B-F7D6E52DB8DF}"/>
          </ac:spMkLst>
        </pc:spChg>
        <pc:spChg chg="add">
          <ac:chgData name="Agnieszka Janina Wilkosz (2115098)" userId="b8b1477e-602f-4ec6-9055-a76e3b546ec2" providerId="ADAL" clId="{70F6F746-9D42-F64E-94A6-C6BE1749DA5D}" dt="2023-11-08T18:41:21.716" v="455" actId="26606"/>
          <ac:spMkLst>
            <pc:docMk/>
            <pc:sldMk cId="2704713504" sldId="267"/>
            <ac:spMk id="16" creationId="{A6C1F2A2-D184-49FB-99E6-B2EE7A52C05B}"/>
          </ac:spMkLst>
        </pc:spChg>
        <pc:picChg chg="add mod ord">
          <ac:chgData name="Agnieszka Janina Wilkosz (2115098)" userId="b8b1477e-602f-4ec6-9055-a76e3b546ec2" providerId="ADAL" clId="{70F6F746-9D42-F64E-94A6-C6BE1749DA5D}" dt="2023-11-08T18:41:47.140" v="462" actId="14100"/>
          <ac:picMkLst>
            <pc:docMk/>
            <pc:sldMk cId="2704713504" sldId="267"/>
            <ac:picMk id="5" creationId="{998D834A-A823-BB58-2F1B-3C72E00D3D0C}"/>
          </ac:picMkLst>
        </pc:picChg>
      </pc:sldChg>
      <pc:sldChg chg="addSp modSp new mod setBg">
        <pc:chgData name="Agnieszka Janina Wilkosz (2115098)" userId="b8b1477e-602f-4ec6-9055-a76e3b546ec2" providerId="ADAL" clId="{70F6F746-9D42-F64E-94A6-C6BE1749DA5D}" dt="2023-11-09T09:47:37.142" v="665" actId="20577"/>
        <pc:sldMkLst>
          <pc:docMk/>
          <pc:sldMk cId="344238813" sldId="268"/>
        </pc:sldMkLst>
        <pc:spChg chg="mod">
          <ac:chgData name="Agnieszka Janina Wilkosz (2115098)" userId="b8b1477e-602f-4ec6-9055-a76e3b546ec2" providerId="ADAL" clId="{70F6F746-9D42-F64E-94A6-C6BE1749DA5D}" dt="2023-11-08T18:45:48.945" v="472" actId="26606"/>
          <ac:spMkLst>
            <pc:docMk/>
            <pc:sldMk cId="344238813" sldId="268"/>
            <ac:spMk id="2" creationId="{E79CD616-C330-A86A-F7BC-F82EAD698343}"/>
          </ac:spMkLst>
        </pc:spChg>
        <pc:spChg chg="mod">
          <ac:chgData name="Agnieszka Janina Wilkosz (2115098)" userId="b8b1477e-602f-4ec6-9055-a76e3b546ec2" providerId="ADAL" clId="{70F6F746-9D42-F64E-94A6-C6BE1749DA5D}" dt="2023-11-09T09:47:37.142" v="665" actId="20577"/>
          <ac:spMkLst>
            <pc:docMk/>
            <pc:sldMk cId="344238813" sldId="268"/>
            <ac:spMk id="3" creationId="{7EF83978-BD27-6392-BBA5-D1B7A9EAAB99}"/>
          </ac:spMkLst>
        </pc:spChg>
        <pc:spChg chg="add">
          <ac:chgData name="Agnieszka Janina Wilkosz (2115098)" userId="b8b1477e-602f-4ec6-9055-a76e3b546ec2" providerId="ADAL" clId="{70F6F746-9D42-F64E-94A6-C6BE1749DA5D}" dt="2023-11-08T18:45:48.945" v="472" actId="26606"/>
          <ac:spMkLst>
            <pc:docMk/>
            <pc:sldMk cId="344238813" sldId="268"/>
            <ac:spMk id="7175" creationId="{3D6A03ED-7B7A-4C88-8FFC-A4D862447D4B}"/>
          </ac:spMkLst>
        </pc:spChg>
        <pc:spChg chg="add">
          <ac:chgData name="Agnieszka Janina Wilkosz (2115098)" userId="b8b1477e-602f-4ec6-9055-a76e3b546ec2" providerId="ADAL" clId="{70F6F746-9D42-F64E-94A6-C6BE1749DA5D}" dt="2023-11-08T18:45:48.945" v="472" actId="26606"/>
          <ac:spMkLst>
            <pc:docMk/>
            <pc:sldMk cId="344238813" sldId="268"/>
            <ac:spMk id="7177" creationId="{53975754-B125-4FFC-9140-F88A16E3D0E7}"/>
          </ac:spMkLst>
        </pc:spChg>
        <pc:spChg chg="add">
          <ac:chgData name="Agnieszka Janina Wilkosz (2115098)" userId="b8b1477e-602f-4ec6-9055-a76e3b546ec2" providerId="ADAL" clId="{70F6F746-9D42-F64E-94A6-C6BE1749DA5D}" dt="2023-11-08T18:45:48.945" v="472" actId="26606"/>
          <ac:spMkLst>
            <pc:docMk/>
            <pc:sldMk cId="344238813" sldId="268"/>
            <ac:spMk id="7179" creationId="{2C673667-46AA-4DF0-A85B-F7D6E52DB8DF}"/>
          </ac:spMkLst>
        </pc:spChg>
        <pc:spChg chg="add">
          <ac:chgData name="Agnieszka Janina Wilkosz (2115098)" userId="b8b1477e-602f-4ec6-9055-a76e3b546ec2" providerId="ADAL" clId="{70F6F746-9D42-F64E-94A6-C6BE1749DA5D}" dt="2023-11-08T18:45:48.945" v="472" actId="26606"/>
          <ac:spMkLst>
            <pc:docMk/>
            <pc:sldMk cId="344238813" sldId="268"/>
            <ac:spMk id="7181" creationId="{A6C1F2A2-D184-49FB-99E6-B2EE7A52C05B}"/>
          </ac:spMkLst>
        </pc:spChg>
        <pc:picChg chg="add mod ord">
          <ac:chgData name="Agnieszka Janina Wilkosz (2115098)" userId="b8b1477e-602f-4ec6-9055-a76e3b546ec2" providerId="ADAL" clId="{70F6F746-9D42-F64E-94A6-C6BE1749DA5D}" dt="2023-11-08T18:45:55.488" v="473" actId="14100"/>
          <ac:picMkLst>
            <pc:docMk/>
            <pc:sldMk cId="344238813" sldId="268"/>
            <ac:picMk id="7170" creationId="{78D38D93-E716-FE9C-A1B4-C24971BBFE55}"/>
          </ac:picMkLst>
        </pc:picChg>
      </pc:sldChg>
      <pc:sldChg chg="add del">
        <pc:chgData name="Agnieszka Janina Wilkosz (2115098)" userId="b8b1477e-602f-4ec6-9055-a76e3b546ec2" providerId="ADAL" clId="{70F6F746-9D42-F64E-94A6-C6BE1749DA5D}" dt="2023-11-08T18:21:13.314" v="419" actId="2696"/>
        <pc:sldMkLst>
          <pc:docMk/>
          <pc:sldMk cId="2147508737" sldId="268"/>
        </pc:sldMkLst>
      </pc:sldChg>
      <pc:sldChg chg="addSp modSp new mod setBg">
        <pc:chgData name="Agnieszka Janina Wilkosz (2115098)" userId="b8b1477e-602f-4ec6-9055-a76e3b546ec2" providerId="ADAL" clId="{70F6F746-9D42-F64E-94A6-C6BE1749DA5D}" dt="2023-11-09T09:48:29.050" v="686" actId="20577"/>
        <pc:sldMkLst>
          <pc:docMk/>
          <pc:sldMk cId="695675722" sldId="269"/>
        </pc:sldMkLst>
        <pc:spChg chg="mod">
          <ac:chgData name="Agnieszka Janina Wilkosz (2115098)" userId="b8b1477e-602f-4ec6-9055-a76e3b546ec2" providerId="ADAL" clId="{70F6F746-9D42-F64E-94A6-C6BE1749DA5D}" dt="2023-11-08T18:56:27.316" v="485" actId="26606"/>
          <ac:spMkLst>
            <pc:docMk/>
            <pc:sldMk cId="695675722" sldId="269"/>
            <ac:spMk id="2" creationId="{29983583-2510-951B-F908-BE4960DB8D96}"/>
          </ac:spMkLst>
        </pc:spChg>
        <pc:spChg chg="mod ord">
          <ac:chgData name="Agnieszka Janina Wilkosz (2115098)" userId="b8b1477e-602f-4ec6-9055-a76e3b546ec2" providerId="ADAL" clId="{70F6F746-9D42-F64E-94A6-C6BE1749DA5D}" dt="2023-11-09T09:48:29.050" v="686" actId="20577"/>
          <ac:spMkLst>
            <pc:docMk/>
            <pc:sldMk cId="695675722" sldId="269"/>
            <ac:spMk id="3" creationId="{06293DE1-21D9-8AA8-A7D4-9A12F94B25FF}"/>
          </ac:spMkLst>
        </pc:spChg>
        <pc:spChg chg="add">
          <ac:chgData name="Agnieszka Janina Wilkosz (2115098)" userId="b8b1477e-602f-4ec6-9055-a76e3b546ec2" providerId="ADAL" clId="{70F6F746-9D42-F64E-94A6-C6BE1749DA5D}" dt="2023-11-08T18:56:27.316" v="485" actId="26606"/>
          <ac:spMkLst>
            <pc:docMk/>
            <pc:sldMk cId="695675722" sldId="269"/>
            <ac:spMk id="8199" creationId="{6544EF42-87F9-4466-8124-7328D49A22B4}"/>
          </ac:spMkLst>
        </pc:spChg>
        <pc:spChg chg="add">
          <ac:chgData name="Agnieszka Janina Wilkosz (2115098)" userId="b8b1477e-602f-4ec6-9055-a76e3b546ec2" providerId="ADAL" clId="{70F6F746-9D42-F64E-94A6-C6BE1749DA5D}" dt="2023-11-08T18:56:27.316" v="485" actId="26606"/>
          <ac:spMkLst>
            <pc:docMk/>
            <pc:sldMk cId="695675722" sldId="269"/>
            <ac:spMk id="8201" creationId="{99B7B539-E79B-44C5-8319-9CE01F87F474}"/>
          </ac:spMkLst>
        </pc:spChg>
        <pc:spChg chg="add">
          <ac:chgData name="Agnieszka Janina Wilkosz (2115098)" userId="b8b1477e-602f-4ec6-9055-a76e3b546ec2" providerId="ADAL" clId="{70F6F746-9D42-F64E-94A6-C6BE1749DA5D}" dt="2023-11-08T18:56:27.316" v="485" actId="26606"/>
          <ac:spMkLst>
            <pc:docMk/>
            <pc:sldMk cId="695675722" sldId="269"/>
            <ac:spMk id="8203" creationId="{D86169C0-6882-4BA0-92B1-590870CAE770}"/>
          </ac:spMkLst>
        </pc:spChg>
        <pc:spChg chg="add">
          <ac:chgData name="Agnieszka Janina Wilkosz (2115098)" userId="b8b1477e-602f-4ec6-9055-a76e3b546ec2" providerId="ADAL" clId="{70F6F746-9D42-F64E-94A6-C6BE1749DA5D}" dt="2023-11-08T18:56:27.316" v="485" actId="26606"/>
          <ac:spMkLst>
            <pc:docMk/>
            <pc:sldMk cId="695675722" sldId="269"/>
            <ac:spMk id="8205" creationId="{DCECB35C-FCFB-4B31-B3CF-A20982BE6461}"/>
          </ac:spMkLst>
        </pc:spChg>
        <pc:picChg chg="add mod">
          <ac:chgData name="Agnieszka Janina Wilkosz (2115098)" userId="b8b1477e-602f-4ec6-9055-a76e3b546ec2" providerId="ADAL" clId="{70F6F746-9D42-F64E-94A6-C6BE1749DA5D}" dt="2023-11-08T18:56:27.316" v="485" actId="26606"/>
          <ac:picMkLst>
            <pc:docMk/>
            <pc:sldMk cId="695675722" sldId="269"/>
            <ac:picMk id="8194" creationId="{4DC9ED24-9CA0-38AE-C25D-D90DED341AA8}"/>
          </ac:picMkLst>
        </pc:picChg>
      </pc:sldChg>
      <pc:sldChg chg="add del">
        <pc:chgData name="Agnieszka Janina Wilkosz (2115098)" userId="b8b1477e-602f-4ec6-9055-a76e3b546ec2" providerId="ADAL" clId="{70F6F746-9D42-F64E-94A6-C6BE1749DA5D}" dt="2023-11-08T18:21:11.883" v="418" actId="2696"/>
        <pc:sldMkLst>
          <pc:docMk/>
          <pc:sldMk cId="1304227864" sldId="269"/>
        </pc:sldMkLst>
      </pc:sldChg>
      <pc:sldChg chg="addSp delSp modSp new mod setBg">
        <pc:chgData name="Agnieszka Janina Wilkosz (2115098)" userId="b8b1477e-602f-4ec6-9055-a76e3b546ec2" providerId="ADAL" clId="{70F6F746-9D42-F64E-94A6-C6BE1749DA5D}" dt="2023-11-09T09:43:42.262" v="663" actId="115"/>
        <pc:sldMkLst>
          <pc:docMk/>
          <pc:sldMk cId="2456350385" sldId="270"/>
        </pc:sldMkLst>
        <pc:spChg chg="mod">
          <ac:chgData name="Agnieszka Janina Wilkosz (2115098)" userId="b8b1477e-602f-4ec6-9055-a76e3b546ec2" providerId="ADAL" clId="{70F6F746-9D42-F64E-94A6-C6BE1749DA5D}" dt="2023-11-09T09:43:42.262" v="663" actId="115"/>
          <ac:spMkLst>
            <pc:docMk/>
            <pc:sldMk cId="2456350385" sldId="270"/>
            <ac:spMk id="2" creationId="{5C703E01-8572-49D9-2DCE-A5AB59885656}"/>
          </ac:spMkLst>
        </pc:spChg>
        <pc:spChg chg="del">
          <ac:chgData name="Agnieszka Janina Wilkosz (2115098)" userId="b8b1477e-602f-4ec6-9055-a76e3b546ec2" providerId="ADAL" clId="{70F6F746-9D42-F64E-94A6-C6BE1749DA5D}" dt="2023-11-08T18:59:26.567" v="489"/>
          <ac:spMkLst>
            <pc:docMk/>
            <pc:sldMk cId="2456350385" sldId="270"/>
            <ac:spMk id="3" creationId="{26289CC2-ABE7-4FA5-8CAA-353134647105}"/>
          </ac:spMkLst>
        </pc:spChg>
        <pc:spChg chg="add">
          <ac:chgData name="Agnieszka Janina Wilkosz (2115098)" userId="b8b1477e-602f-4ec6-9055-a76e3b546ec2" providerId="ADAL" clId="{70F6F746-9D42-F64E-94A6-C6BE1749DA5D}" dt="2023-11-08T18:59:43.144" v="490" actId="26606"/>
          <ac:spMkLst>
            <pc:docMk/>
            <pc:sldMk cId="2456350385" sldId="270"/>
            <ac:spMk id="9223" creationId="{96A35EAA-ED80-4FF1-942C-82B1D483AF60}"/>
          </ac:spMkLst>
        </pc:spChg>
        <pc:spChg chg="add">
          <ac:chgData name="Agnieszka Janina Wilkosz (2115098)" userId="b8b1477e-602f-4ec6-9055-a76e3b546ec2" providerId="ADAL" clId="{70F6F746-9D42-F64E-94A6-C6BE1749DA5D}" dt="2023-11-08T18:59:43.144" v="490" actId="26606"/>
          <ac:spMkLst>
            <pc:docMk/>
            <pc:sldMk cId="2456350385" sldId="270"/>
            <ac:spMk id="9225" creationId="{D415F49B-3CBC-46CF-AFB5-988852D0479E}"/>
          </ac:spMkLst>
        </pc:spChg>
        <pc:spChg chg="add">
          <ac:chgData name="Agnieszka Janina Wilkosz (2115098)" userId="b8b1477e-602f-4ec6-9055-a76e3b546ec2" providerId="ADAL" clId="{70F6F746-9D42-F64E-94A6-C6BE1749DA5D}" dt="2023-11-08T18:59:43.144" v="490" actId="26606"/>
          <ac:spMkLst>
            <pc:docMk/>
            <pc:sldMk cId="2456350385" sldId="270"/>
            <ac:spMk id="9227" creationId="{421117CB-D197-45F3-B441-4AC4D215E71B}"/>
          </ac:spMkLst>
        </pc:spChg>
        <pc:spChg chg="add">
          <ac:chgData name="Agnieszka Janina Wilkosz (2115098)" userId="b8b1477e-602f-4ec6-9055-a76e3b546ec2" providerId="ADAL" clId="{70F6F746-9D42-F64E-94A6-C6BE1749DA5D}" dt="2023-11-08T18:59:43.144" v="490" actId="26606"/>
          <ac:spMkLst>
            <pc:docMk/>
            <pc:sldMk cId="2456350385" sldId="270"/>
            <ac:spMk id="9229" creationId="{E8407E26-87C7-42DE-8E90-7BD332BB1B88}"/>
          </ac:spMkLst>
        </pc:spChg>
        <pc:spChg chg="add">
          <ac:chgData name="Agnieszka Janina Wilkosz (2115098)" userId="b8b1477e-602f-4ec6-9055-a76e3b546ec2" providerId="ADAL" clId="{70F6F746-9D42-F64E-94A6-C6BE1749DA5D}" dt="2023-11-08T18:59:43.144" v="490" actId="26606"/>
          <ac:spMkLst>
            <pc:docMk/>
            <pc:sldMk cId="2456350385" sldId="270"/>
            <ac:spMk id="9231" creationId="{1ED55459-2CBB-4DB7-B9D3-F43A3444AD0B}"/>
          </ac:spMkLst>
        </pc:spChg>
        <pc:picChg chg="add mod">
          <ac:chgData name="Agnieszka Janina Wilkosz (2115098)" userId="b8b1477e-602f-4ec6-9055-a76e3b546ec2" providerId="ADAL" clId="{70F6F746-9D42-F64E-94A6-C6BE1749DA5D}" dt="2023-11-08T18:59:43.144" v="490" actId="26606"/>
          <ac:picMkLst>
            <pc:docMk/>
            <pc:sldMk cId="2456350385" sldId="270"/>
            <ac:picMk id="9218" creationId="{CA31FC81-6B97-3E6A-88DC-CFD5599BAE36}"/>
          </ac:picMkLst>
        </pc:picChg>
      </pc:sldChg>
      <pc:sldChg chg="addSp delSp modSp new mod setBg">
        <pc:chgData name="Agnieszka Janina Wilkosz (2115098)" userId="b8b1477e-602f-4ec6-9055-a76e3b546ec2" providerId="ADAL" clId="{70F6F746-9D42-F64E-94A6-C6BE1749DA5D}" dt="2023-11-08T19:09:22.429" v="501" actId="27636"/>
        <pc:sldMkLst>
          <pc:docMk/>
          <pc:sldMk cId="302979107" sldId="271"/>
        </pc:sldMkLst>
        <pc:spChg chg="mod">
          <ac:chgData name="Agnieszka Janina Wilkosz (2115098)" userId="b8b1477e-602f-4ec6-9055-a76e3b546ec2" providerId="ADAL" clId="{70F6F746-9D42-F64E-94A6-C6BE1749DA5D}" dt="2023-11-08T19:08:54.601" v="496" actId="26606"/>
          <ac:spMkLst>
            <pc:docMk/>
            <pc:sldMk cId="302979107" sldId="271"/>
            <ac:spMk id="2" creationId="{29E732F5-C9C0-22E7-BABD-C070B95502D8}"/>
          </ac:spMkLst>
        </pc:spChg>
        <pc:spChg chg="mod ord">
          <ac:chgData name="Agnieszka Janina Wilkosz (2115098)" userId="b8b1477e-602f-4ec6-9055-a76e3b546ec2" providerId="ADAL" clId="{70F6F746-9D42-F64E-94A6-C6BE1749DA5D}" dt="2023-11-08T19:09:22.429" v="501" actId="27636"/>
          <ac:spMkLst>
            <pc:docMk/>
            <pc:sldMk cId="302979107" sldId="271"/>
            <ac:spMk id="3" creationId="{24DDAF7B-3EE0-DA0B-F3F6-7CE930EFEC7F}"/>
          </ac:spMkLst>
        </pc:spChg>
        <pc:spChg chg="add del">
          <ac:chgData name="Agnieszka Janina Wilkosz (2115098)" userId="b8b1477e-602f-4ec6-9055-a76e3b546ec2" providerId="ADAL" clId="{70F6F746-9D42-F64E-94A6-C6BE1749DA5D}" dt="2023-11-08T19:09:13.954" v="499" actId="26606"/>
          <ac:spMkLst>
            <pc:docMk/>
            <pc:sldMk cId="302979107" sldId="271"/>
            <ac:spMk id="10247" creationId="{6544EF42-87F9-4466-8124-7328D49A22B4}"/>
          </ac:spMkLst>
        </pc:spChg>
        <pc:spChg chg="add del">
          <ac:chgData name="Agnieszka Janina Wilkosz (2115098)" userId="b8b1477e-602f-4ec6-9055-a76e3b546ec2" providerId="ADAL" clId="{70F6F746-9D42-F64E-94A6-C6BE1749DA5D}" dt="2023-11-08T19:09:13.954" v="499" actId="26606"/>
          <ac:spMkLst>
            <pc:docMk/>
            <pc:sldMk cId="302979107" sldId="271"/>
            <ac:spMk id="10249" creationId="{99B7B539-E79B-44C5-8319-9CE01F87F474}"/>
          </ac:spMkLst>
        </pc:spChg>
        <pc:spChg chg="add del">
          <ac:chgData name="Agnieszka Janina Wilkosz (2115098)" userId="b8b1477e-602f-4ec6-9055-a76e3b546ec2" providerId="ADAL" clId="{70F6F746-9D42-F64E-94A6-C6BE1749DA5D}" dt="2023-11-08T19:09:13.954" v="499" actId="26606"/>
          <ac:spMkLst>
            <pc:docMk/>
            <pc:sldMk cId="302979107" sldId="271"/>
            <ac:spMk id="10251" creationId="{D86169C0-6882-4BA0-92B1-590870CAE770}"/>
          </ac:spMkLst>
        </pc:spChg>
        <pc:spChg chg="add del">
          <ac:chgData name="Agnieszka Janina Wilkosz (2115098)" userId="b8b1477e-602f-4ec6-9055-a76e3b546ec2" providerId="ADAL" clId="{70F6F746-9D42-F64E-94A6-C6BE1749DA5D}" dt="2023-11-08T19:09:13.954" v="499" actId="26606"/>
          <ac:spMkLst>
            <pc:docMk/>
            <pc:sldMk cId="302979107" sldId="271"/>
            <ac:spMk id="10253" creationId="{DCECB35C-FCFB-4B31-B3CF-A20982BE6461}"/>
          </ac:spMkLst>
        </pc:spChg>
        <pc:spChg chg="add">
          <ac:chgData name="Agnieszka Janina Wilkosz (2115098)" userId="b8b1477e-602f-4ec6-9055-a76e3b546ec2" providerId="ADAL" clId="{70F6F746-9D42-F64E-94A6-C6BE1749DA5D}" dt="2023-11-08T19:09:13.954" v="499" actId="26606"/>
          <ac:spMkLst>
            <pc:docMk/>
            <pc:sldMk cId="302979107" sldId="271"/>
            <ac:spMk id="10258" creationId="{6544EF42-87F9-4466-8124-7328D49A22B4}"/>
          </ac:spMkLst>
        </pc:spChg>
        <pc:spChg chg="add">
          <ac:chgData name="Agnieszka Janina Wilkosz (2115098)" userId="b8b1477e-602f-4ec6-9055-a76e3b546ec2" providerId="ADAL" clId="{70F6F746-9D42-F64E-94A6-C6BE1749DA5D}" dt="2023-11-08T19:09:13.954" v="499" actId="26606"/>
          <ac:spMkLst>
            <pc:docMk/>
            <pc:sldMk cId="302979107" sldId="271"/>
            <ac:spMk id="10260" creationId="{99B7B539-E79B-44C5-8319-9CE01F87F474}"/>
          </ac:spMkLst>
        </pc:spChg>
        <pc:spChg chg="add">
          <ac:chgData name="Agnieszka Janina Wilkosz (2115098)" userId="b8b1477e-602f-4ec6-9055-a76e3b546ec2" providerId="ADAL" clId="{70F6F746-9D42-F64E-94A6-C6BE1749DA5D}" dt="2023-11-08T19:09:13.954" v="499" actId="26606"/>
          <ac:spMkLst>
            <pc:docMk/>
            <pc:sldMk cId="302979107" sldId="271"/>
            <ac:spMk id="10262" creationId="{D86169C0-6882-4BA0-92B1-590870CAE770}"/>
          </ac:spMkLst>
        </pc:spChg>
        <pc:spChg chg="add">
          <ac:chgData name="Agnieszka Janina Wilkosz (2115098)" userId="b8b1477e-602f-4ec6-9055-a76e3b546ec2" providerId="ADAL" clId="{70F6F746-9D42-F64E-94A6-C6BE1749DA5D}" dt="2023-11-08T19:09:13.954" v="499" actId="26606"/>
          <ac:spMkLst>
            <pc:docMk/>
            <pc:sldMk cId="302979107" sldId="271"/>
            <ac:spMk id="10264" creationId="{DCECB35C-FCFB-4B31-B3CF-A20982BE6461}"/>
          </ac:spMkLst>
        </pc:spChg>
        <pc:picChg chg="add mod">
          <ac:chgData name="Agnieszka Janina Wilkosz (2115098)" userId="b8b1477e-602f-4ec6-9055-a76e3b546ec2" providerId="ADAL" clId="{70F6F746-9D42-F64E-94A6-C6BE1749DA5D}" dt="2023-11-08T19:08:54.601" v="496" actId="26606"/>
          <ac:picMkLst>
            <pc:docMk/>
            <pc:sldMk cId="302979107" sldId="271"/>
            <ac:picMk id="10242" creationId="{93E21159-6D48-51C9-8ABE-D7EE8016A407}"/>
          </ac:picMkLst>
        </pc:picChg>
      </pc:sldChg>
      <pc:sldChg chg="addSp delSp modSp new mod setBg">
        <pc:chgData name="Agnieszka Janina Wilkosz (2115098)" userId="b8b1477e-602f-4ec6-9055-a76e3b546ec2" providerId="ADAL" clId="{70F6F746-9D42-F64E-94A6-C6BE1749DA5D}" dt="2023-11-09T09:49:38.893" v="688" actId="27636"/>
        <pc:sldMkLst>
          <pc:docMk/>
          <pc:sldMk cId="3757816197" sldId="272"/>
        </pc:sldMkLst>
        <pc:spChg chg="mod">
          <ac:chgData name="Agnieszka Janina Wilkosz (2115098)" userId="b8b1477e-602f-4ec6-9055-a76e3b546ec2" providerId="ADAL" clId="{70F6F746-9D42-F64E-94A6-C6BE1749DA5D}" dt="2023-11-08T19:13:17.870" v="510" actId="26606"/>
          <ac:spMkLst>
            <pc:docMk/>
            <pc:sldMk cId="3757816197" sldId="272"/>
            <ac:spMk id="2" creationId="{73A15A99-CC5C-D974-E1CF-2E71E17B751B}"/>
          </ac:spMkLst>
        </pc:spChg>
        <pc:spChg chg="mod ord">
          <ac:chgData name="Agnieszka Janina Wilkosz (2115098)" userId="b8b1477e-602f-4ec6-9055-a76e3b546ec2" providerId="ADAL" clId="{70F6F746-9D42-F64E-94A6-C6BE1749DA5D}" dt="2023-11-09T09:49:38.893" v="688" actId="27636"/>
          <ac:spMkLst>
            <pc:docMk/>
            <pc:sldMk cId="3757816197" sldId="272"/>
            <ac:spMk id="3" creationId="{096878BE-20F1-A3D2-3BB0-B70035348A79}"/>
          </ac:spMkLst>
        </pc:spChg>
        <pc:spChg chg="add del">
          <ac:chgData name="Agnieszka Janina Wilkosz (2115098)" userId="b8b1477e-602f-4ec6-9055-a76e3b546ec2" providerId="ADAL" clId="{70F6F746-9D42-F64E-94A6-C6BE1749DA5D}" dt="2023-11-08T19:13:17.850" v="509" actId="26606"/>
          <ac:spMkLst>
            <pc:docMk/>
            <pc:sldMk cId="3757816197" sldId="272"/>
            <ac:spMk id="11271" creationId="{BD2A7128-270D-45DD-B0C7-24FF462228BB}"/>
          </ac:spMkLst>
        </pc:spChg>
        <pc:spChg chg="add del">
          <ac:chgData name="Agnieszka Janina Wilkosz (2115098)" userId="b8b1477e-602f-4ec6-9055-a76e3b546ec2" providerId="ADAL" clId="{70F6F746-9D42-F64E-94A6-C6BE1749DA5D}" dt="2023-11-08T19:13:17.850" v="509" actId="26606"/>
          <ac:spMkLst>
            <pc:docMk/>
            <pc:sldMk cId="3757816197" sldId="272"/>
            <ac:spMk id="11273" creationId="{99B7B539-E79B-44C5-8319-9CE01F87F474}"/>
          </ac:spMkLst>
        </pc:spChg>
        <pc:spChg chg="add del">
          <ac:chgData name="Agnieszka Janina Wilkosz (2115098)" userId="b8b1477e-602f-4ec6-9055-a76e3b546ec2" providerId="ADAL" clId="{70F6F746-9D42-F64E-94A6-C6BE1749DA5D}" dt="2023-11-08T19:13:17.850" v="509" actId="26606"/>
          <ac:spMkLst>
            <pc:docMk/>
            <pc:sldMk cId="3757816197" sldId="272"/>
            <ac:spMk id="11275" creationId="{78F7AE4B-9747-4033-A691-63FD7B8968EC}"/>
          </ac:spMkLst>
        </pc:spChg>
        <pc:spChg chg="add del">
          <ac:chgData name="Agnieszka Janina Wilkosz (2115098)" userId="b8b1477e-602f-4ec6-9055-a76e3b546ec2" providerId="ADAL" clId="{70F6F746-9D42-F64E-94A6-C6BE1749DA5D}" dt="2023-11-08T19:13:17.850" v="509" actId="26606"/>
          <ac:spMkLst>
            <pc:docMk/>
            <pc:sldMk cId="3757816197" sldId="272"/>
            <ac:spMk id="11277" creationId="{3DE94331-B9BD-4D14-A13A-2868661FB1EF}"/>
          </ac:spMkLst>
        </pc:spChg>
        <pc:spChg chg="add">
          <ac:chgData name="Agnieszka Janina Wilkosz (2115098)" userId="b8b1477e-602f-4ec6-9055-a76e3b546ec2" providerId="ADAL" clId="{70F6F746-9D42-F64E-94A6-C6BE1749DA5D}" dt="2023-11-08T19:13:17.870" v="510" actId="26606"/>
          <ac:spMkLst>
            <pc:docMk/>
            <pc:sldMk cId="3757816197" sldId="272"/>
            <ac:spMk id="11279" creationId="{5449D184-9D1F-4194-967E-2078F06C0090}"/>
          </ac:spMkLst>
        </pc:spChg>
        <pc:spChg chg="add">
          <ac:chgData name="Agnieszka Janina Wilkosz (2115098)" userId="b8b1477e-602f-4ec6-9055-a76e3b546ec2" providerId="ADAL" clId="{70F6F746-9D42-F64E-94A6-C6BE1749DA5D}" dt="2023-11-08T19:13:17.870" v="510" actId="26606"/>
          <ac:spMkLst>
            <pc:docMk/>
            <pc:sldMk cId="3757816197" sldId="272"/>
            <ac:spMk id="11280" creationId="{CD0A91AB-7772-469C-ADBF-6BA8D81AE330}"/>
          </ac:spMkLst>
        </pc:spChg>
        <pc:spChg chg="add">
          <ac:chgData name="Agnieszka Janina Wilkosz (2115098)" userId="b8b1477e-602f-4ec6-9055-a76e3b546ec2" providerId="ADAL" clId="{70F6F746-9D42-F64E-94A6-C6BE1749DA5D}" dt="2023-11-08T19:13:17.870" v="510" actId="26606"/>
          <ac:spMkLst>
            <pc:docMk/>
            <pc:sldMk cId="3757816197" sldId="272"/>
            <ac:spMk id="11281" creationId="{1AA0020E-FB7B-4A05-91FF-2F596CD42449}"/>
          </ac:spMkLst>
        </pc:spChg>
        <pc:spChg chg="add">
          <ac:chgData name="Agnieszka Janina Wilkosz (2115098)" userId="b8b1477e-602f-4ec6-9055-a76e3b546ec2" providerId="ADAL" clId="{70F6F746-9D42-F64E-94A6-C6BE1749DA5D}" dt="2023-11-08T19:13:17.870" v="510" actId="26606"/>
          <ac:spMkLst>
            <pc:docMk/>
            <pc:sldMk cId="3757816197" sldId="272"/>
            <ac:spMk id="11282" creationId="{9352FC5B-DB82-4476-A73C-D8B8D940F0D3}"/>
          </ac:spMkLst>
        </pc:spChg>
        <pc:picChg chg="add mod ord">
          <ac:chgData name="Agnieszka Janina Wilkosz (2115098)" userId="b8b1477e-602f-4ec6-9055-a76e3b546ec2" providerId="ADAL" clId="{70F6F746-9D42-F64E-94A6-C6BE1749DA5D}" dt="2023-11-08T19:13:17.870" v="510" actId="26606"/>
          <ac:picMkLst>
            <pc:docMk/>
            <pc:sldMk cId="3757816197" sldId="272"/>
            <ac:picMk id="11266" creationId="{C9D73130-5F8C-6CC1-2BCF-240A263C2B43}"/>
          </ac:picMkLst>
        </pc:picChg>
      </pc:sldChg>
      <pc:sldChg chg="addSp delSp modSp new mod setBg">
        <pc:chgData name="Agnieszka Janina Wilkosz (2115098)" userId="b8b1477e-602f-4ec6-9055-a76e3b546ec2" providerId="ADAL" clId="{70F6F746-9D42-F64E-94A6-C6BE1749DA5D}" dt="2023-11-08T19:20:14.186" v="550" actId="26606"/>
        <pc:sldMkLst>
          <pc:docMk/>
          <pc:sldMk cId="758859899" sldId="273"/>
        </pc:sldMkLst>
        <pc:spChg chg="mod">
          <ac:chgData name="Agnieszka Janina Wilkosz (2115098)" userId="b8b1477e-602f-4ec6-9055-a76e3b546ec2" providerId="ADAL" clId="{70F6F746-9D42-F64E-94A6-C6BE1749DA5D}" dt="2023-11-08T19:20:14.186" v="550" actId="26606"/>
          <ac:spMkLst>
            <pc:docMk/>
            <pc:sldMk cId="758859899" sldId="273"/>
            <ac:spMk id="2" creationId="{C544B76F-ECAC-DAE7-D489-5101D8CC7738}"/>
          </ac:spMkLst>
        </pc:spChg>
        <pc:spChg chg="mod">
          <ac:chgData name="Agnieszka Janina Wilkosz (2115098)" userId="b8b1477e-602f-4ec6-9055-a76e3b546ec2" providerId="ADAL" clId="{70F6F746-9D42-F64E-94A6-C6BE1749DA5D}" dt="2023-11-08T19:20:14.186" v="550" actId="26606"/>
          <ac:spMkLst>
            <pc:docMk/>
            <pc:sldMk cId="758859899" sldId="273"/>
            <ac:spMk id="3" creationId="{E7D90A28-DAA8-3591-47D3-7EBDC035354A}"/>
          </ac:spMkLst>
        </pc:spChg>
        <pc:spChg chg="add del">
          <ac:chgData name="Agnieszka Janina Wilkosz (2115098)" userId="b8b1477e-602f-4ec6-9055-a76e3b546ec2" providerId="ADAL" clId="{70F6F746-9D42-F64E-94A6-C6BE1749DA5D}" dt="2023-11-08T19:20:14.186" v="550" actId="26606"/>
          <ac:spMkLst>
            <pc:docMk/>
            <pc:sldMk cId="758859899" sldId="273"/>
            <ac:spMk id="12295" creationId="{F4A20147-1DF8-4017-9396-B75243644F2D}"/>
          </ac:spMkLst>
        </pc:spChg>
        <pc:spChg chg="add del">
          <ac:chgData name="Agnieszka Janina Wilkosz (2115098)" userId="b8b1477e-602f-4ec6-9055-a76e3b546ec2" providerId="ADAL" clId="{70F6F746-9D42-F64E-94A6-C6BE1749DA5D}" dt="2023-11-08T19:20:14.186" v="550" actId="26606"/>
          <ac:spMkLst>
            <pc:docMk/>
            <pc:sldMk cId="758859899" sldId="273"/>
            <ac:spMk id="12297" creationId="{8AB7A03C-D706-4B79-B1B8-585AD77D1CAD}"/>
          </ac:spMkLst>
        </pc:spChg>
        <pc:spChg chg="add del">
          <ac:chgData name="Agnieszka Janina Wilkosz (2115098)" userId="b8b1477e-602f-4ec6-9055-a76e3b546ec2" providerId="ADAL" clId="{70F6F746-9D42-F64E-94A6-C6BE1749DA5D}" dt="2023-11-08T19:20:14.186" v="550" actId="26606"/>
          <ac:spMkLst>
            <pc:docMk/>
            <pc:sldMk cId="758859899" sldId="273"/>
            <ac:spMk id="12299" creationId="{FAAFBB11-A278-4512-A224-DAD37776A58C}"/>
          </ac:spMkLst>
        </pc:spChg>
        <pc:spChg chg="add del">
          <ac:chgData name="Agnieszka Janina Wilkosz (2115098)" userId="b8b1477e-602f-4ec6-9055-a76e3b546ec2" providerId="ADAL" clId="{70F6F746-9D42-F64E-94A6-C6BE1749DA5D}" dt="2023-11-08T19:20:14.186" v="550" actId="26606"/>
          <ac:spMkLst>
            <pc:docMk/>
            <pc:sldMk cId="758859899" sldId="273"/>
            <ac:spMk id="12301" creationId="{B5835E54-7403-48DD-A140-4503053C777F}"/>
          </ac:spMkLst>
        </pc:spChg>
        <pc:spChg chg="add">
          <ac:chgData name="Agnieszka Janina Wilkosz (2115098)" userId="b8b1477e-602f-4ec6-9055-a76e3b546ec2" providerId="ADAL" clId="{70F6F746-9D42-F64E-94A6-C6BE1749DA5D}" dt="2023-11-08T19:20:14.186" v="550" actId="26606"/>
          <ac:spMkLst>
            <pc:docMk/>
            <pc:sldMk cId="758859899" sldId="273"/>
            <ac:spMk id="12306" creationId="{6544EF42-87F9-4466-8124-7328D49A22B4}"/>
          </ac:spMkLst>
        </pc:spChg>
        <pc:spChg chg="add">
          <ac:chgData name="Agnieszka Janina Wilkosz (2115098)" userId="b8b1477e-602f-4ec6-9055-a76e3b546ec2" providerId="ADAL" clId="{70F6F746-9D42-F64E-94A6-C6BE1749DA5D}" dt="2023-11-08T19:20:14.186" v="550" actId="26606"/>
          <ac:spMkLst>
            <pc:docMk/>
            <pc:sldMk cId="758859899" sldId="273"/>
            <ac:spMk id="12308" creationId="{99B7B539-E79B-44C5-8319-9CE01F87F474}"/>
          </ac:spMkLst>
        </pc:spChg>
        <pc:spChg chg="add">
          <ac:chgData name="Agnieszka Janina Wilkosz (2115098)" userId="b8b1477e-602f-4ec6-9055-a76e3b546ec2" providerId="ADAL" clId="{70F6F746-9D42-F64E-94A6-C6BE1749DA5D}" dt="2023-11-08T19:20:14.186" v="550" actId="26606"/>
          <ac:spMkLst>
            <pc:docMk/>
            <pc:sldMk cId="758859899" sldId="273"/>
            <ac:spMk id="12310" creationId="{D86169C0-6882-4BA0-92B1-590870CAE770}"/>
          </ac:spMkLst>
        </pc:spChg>
        <pc:spChg chg="add">
          <ac:chgData name="Agnieszka Janina Wilkosz (2115098)" userId="b8b1477e-602f-4ec6-9055-a76e3b546ec2" providerId="ADAL" clId="{70F6F746-9D42-F64E-94A6-C6BE1749DA5D}" dt="2023-11-08T19:20:14.186" v="550" actId="26606"/>
          <ac:spMkLst>
            <pc:docMk/>
            <pc:sldMk cId="758859899" sldId="273"/>
            <ac:spMk id="12312" creationId="{DCECB35C-FCFB-4B31-B3CF-A20982BE6461}"/>
          </ac:spMkLst>
        </pc:spChg>
        <pc:picChg chg="add mod ord">
          <ac:chgData name="Agnieszka Janina Wilkosz (2115098)" userId="b8b1477e-602f-4ec6-9055-a76e3b546ec2" providerId="ADAL" clId="{70F6F746-9D42-F64E-94A6-C6BE1749DA5D}" dt="2023-11-08T19:20:14.186" v="550" actId="26606"/>
          <ac:picMkLst>
            <pc:docMk/>
            <pc:sldMk cId="758859899" sldId="273"/>
            <ac:picMk id="12290" creationId="{C610C1F7-15C8-FD43-079F-8C65DC6D9B11}"/>
          </ac:picMkLst>
        </pc:picChg>
      </pc:sldChg>
      <pc:sldChg chg="modSp new mod">
        <pc:chgData name="Agnieszka Janina Wilkosz (2115098)" userId="b8b1477e-602f-4ec6-9055-a76e3b546ec2" providerId="ADAL" clId="{70F6F746-9D42-F64E-94A6-C6BE1749DA5D}" dt="2023-11-09T09:33:40.973" v="660" actId="27636"/>
        <pc:sldMkLst>
          <pc:docMk/>
          <pc:sldMk cId="1439270412" sldId="274"/>
        </pc:sldMkLst>
        <pc:spChg chg="mod">
          <ac:chgData name="Agnieszka Janina Wilkosz (2115098)" userId="b8b1477e-602f-4ec6-9055-a76e3b546ec2" providerId="ADAL" clId="{70F6F746-9D42-F64E-94A6-C6BE1749DA5D}" dt="2023-11-08T19:22:05.265" v="565" actId="20577"/>
          <ac:spMkLst>
            <pc:docMk/>
            <pc:sldMk cId="1439270412" sldId="274"/>
            <ac:spMk id="2" creationId="{686ED8B0-170F-EB6C-5224-849A44DCE11D}"/>
          </ac:spMkLst>
        </pc:spChg>
        <pc:spChg chg="mod">
          <ac:chgData name="Agnieszka Janina Wilkosz (2115098)" userId="b8b1477e-602f-4ec6-9055-a76e3b546ec2" providerId="ADAL" clId="{70F6F746-9D42-F64E-94A6-C6BE1749DA5D}" dt="2023-11-09T09:33:40.973" v="660" actId="27636"/>
          <ac:spMkLst>
            <pc:docMk/>
            <pc:sldMk cId="1439270412" sldId="274"/>
            <ac:spMk id="3" creationId="{40339860-248F-F846-BD72-3FEA1DE0D0F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34906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933685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48621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43919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21633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467917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58279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32989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27718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26054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11/8/23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83464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11/8/23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69357307"/>
      </p:ext>
    </p:extLst>
  </p:cSld>
  <p:clrMap bg1="lt1" tx1="dk1" bg2="lt2" tx2="dk2" accent1="accent1" accent2="accent2" accent3="accent3" accent4="accent4" accent5="accent5" accent6="accent6" hlink="hlink" folHlink="folHlink"/>
  <p:sldLayoutIdLst>
    <p:sldLayoutId id="2147483680" r:id="rId1"/>
    <p:sldLayoutId id="2147483679" r:id="rId2"/>
    <p:sldLayoutId id="2147483678" r:id="rId3"/>
    <p:sldLayoutId id="2147483677" r:id="rId4"/>
    <p:sldLayoutId id="2147483676" r:id="rId5"/>
    <p:sldLayoutId id="2147483675" r:id="rId6"/>
    <p:sldLayoutId id="2147483674" r:id="rId7"/>
    <p:sldLayoutId id="2147483673" r:id="rId8"/>
    <p:sldLayoutId id="2147483672" r:id="rId9"/>
    <p:sldLayoutId id="2147483671" r:id="rId10"/>
    <p:sldLayoutId id="2147483670"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https://ichef.bbci.co.uk/news/976/cpsprodpb/322D/production/_115754821_gettyimages-1193446393.jp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bc.co.uk/news/business-55144922" TargetMode="External"/><Relationship Id="rId2" Type="http://schemas.openxmlformats.org/officeDocument/2006/relationships/hyperlink" Target="https://www.boohooplc.com/sites/boohoo-corp/files/all-documents/result-centre/2021/strategic-acquisition-release-jan-202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4F4BB964-F5AA-45BD-906E-192DA00A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64605" y="1208504"/>
            <a:ext cx="4728955" cy="4459758"/>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solidFill>
            <a:schemeClr val="bg1"/>
          </a:solidFill>
          <a:ln w="19050" cap="flat">
            <a:noFill/>
            <a:prstDash val="solid"/>
            <a:miter/>
          </a:ln>
        </p:spPr>
        <p:txBody>
          <a:bodyPr wrap="square" rtlCol="0" anchor="ctr">
            <a:noAutofit/>
          </a:bodyPr>
          <a:lstStyle/>
          <a:p>
            <a:endParaRPr lang="en-US"/>
          </a:p>
        </p:txBody>
      </p:sp>
      <p:sp>
        <p:nvSpPr>
          <p:cNvPr id="1046" name="Freeform: Shape 1045">
            <a:extLst>
              <a:ext uri="{FF2B5EF4-FFF2-40B4-BE49-F238E27FC236}">
                <a16:creationId xmlns:a16="http://schemas.microsoft.com/office/drawing/2014/main" id="{45D11A2A-27EA-453B-9A61-585A893F3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608530" y="1152366"/>
            <a:ext cx="4728955" cy="4459758"/>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noFill/>
          <a:ln w="19050" cap="flat">
            <a:solidFill>
              <a:schemeClr val="tx1"/>
            </a:solidFill>
            <a:prstDash val="solid"/>
            <a:miter/>
          </a:ln>
        </p:spPr>
        <p:txBody>
          <a:bodyPr wrap="square" rtlCol="0" anchor="ctr">
            <a:noAutofit/>
          </a:bodyPr>
          <a:lstStyle/>
          <a:p>
            <a:endParaRPr lang="en-US"/>
          </a:p>
        </p:txBody>
      </p:sp>
      <p:sp>
        <p:nvSpPr>
          <p:cNvPr id="3" name="Subtitle 2">
            <a:extLst>
              <a:ext uri="{FF2B5EF4-FFF2-40B4-BE49-F238E27FC236}">
                <a16:creationId xmlns:a16="http://schemas.microsoft.com/office/drawing/2014/main" id="{99C7D0A1-04A6-B22C-FD2B-66471933B5B7}"/>
              </a:ext>
            </a:extLst>
          </p:cNvPr>
          <p:cNvSpPr>
            <a:spLocks noGrp="1"/>
          </p:cNvSpPr>
          <p:nvPr>
            <p:ph type="subTitle" idx="1"/>
          </p:nvPr>
        </p:nvSpPr>
        <p:spPr>
          <a:xfrm>
            <a:off x="743129" y="1111277"/>
            <a:ext cx="4140926" cy="4532286"/>
          </a:xfrm>
        </p:spPr>
        <p:txBody>
          <a:bodyPr anchor="t">
            <a:noAutofit/>
          </a:bodyPr>
          <a:lstStyle/>
          <a:p>
            <a:pPr algn="ctr">
              <a:lnSpc>
                <a:spcPct val="90000"/>
              </a:lnSpc>
            </a:pPr>
            <a:r>
              <a:rPr lang="en-GB" sz="1700" b="1" dirty="0">
                <a:effectLst/>
                <a:latin typeface="Arial" panose="020B0604020202020204" pitchFamily="34" charset="0"/>
                <a:ea typeface="Arial" panose="020B0604020202020204" pitchFamily="34" charset="0"/>
                <a:cs typeface="Arial" panose="020B0604020202020204" pitchFamily="34" charset="0"/>
              </a:rPr>
              <a:t>Student name:</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dirty="0">
                <a:effectLst/>
                <a:latin typeface="Arial" panose="020B0604020202020204" pitchFamily="34" charset="0"/>
                <a:ea typeface="Arial" panose="020B0604020202020204" pitchFamily="34" charset="0"/>
                <a:cs typeface="Arial" panose="020B0604020202020204" pitchFamily="34" charset="0"/>
              </a:rPr>
              <a:t>Agnieszka Janina Wilkosz</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dirty="0">
                <a:effectLst/>
                <a:latin typeface="Arial" panose="020B0604020202020204" pitchFamily="34" charset="0"/>
                <a:ea typeface="Arial" panose="020B0604020202020204" pitchFamily="34" charset="0"/>
                <a:cs typeface="Arial" panose="020B0604020202020204" pitchFamily="34" charset="0"/>
              </a:rPr>
              <a:t> </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b="1" dirty="0">
                <a:effectLst/>
                <a:latin typeface="Arial" panose="020B0604020202020204" pitchFamily="34" charset="0"/>
                <a:ea typeface="Arial" panose="020B0604020202020204" pitchFamily="34" charset="0"/>
                <a:cs typeface="Arial" panose="020B0604020202020204" pitchFamily="34" charset="0"/>
              </a:rPr>
              <a:t>Student ID number:</a:t>
            </a:r>
            <a:r>
              <a:rPr lang="en-GB" sz="1700" dirty="0">
                <a:effectLst/>
                <a:latin typeface="Arial" panose="020B0604020202020204" pitchFamily="34" charset="0"/>
                <a:ea typeface="Arial" panose="020B0604020202020204" pitchFamily="34" charset="0"/>
                <a:cs typeface="Arial" panose="020B0604020202020204" pitchFamily="34" charset="0"/>
              </a:rPr>
              <a:t> 2115098</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dirty="0">
                <a:effectLst/>
                <a:latin typeface="Arial" panose="020B0604020202020204" pitchFamily="34" charset="0"/>
                <a:ea typeface="Arial" panose="020B0604020202020204" pitchFamily="34" charset="0"/>
                <a:cs typeface="Arial" panose="020B0604020202020204" pitchFamily="34" charset="0"/>
              </a:rPr>
              <a:t> </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b="1" dirty="0">
                <a:effectLst/>
                <a:latin typeface="Arial" panose="020B0604020202020204" pitchFamily="34" charset="0"/>
                <a:ea typeface="Arial" panose="020B0604020202020204" pitchFamily="34" charset="0"/>
                <a:cs typeface="Arial" panose="020B0604020202020204" pitchFamily="34" charset="0"/>
              </a:rPr>
              <a:t>Programme: </a:t>
            </a:r>
            <a:r>
              <a:rPr lang="en-GB" sz="1700" dirty="0">
                <a:effectLst/>
                <a:latin typeface="Arial" panose="020B0604020202020204" pitchFamily="34" charset="0"/>
                <a:ea typeface="Calibri" panose="020F0502020204030204" pitchFamily="34" charset="0"/>
                <a:cs typeface="Arial" panose="020B0604020202020204" pitchFamily="34" charset="0"/>
              </a:rPr>
              <a:t>BA (Hons) Management and Leadership – Skills for the Workplace</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dirty="0">
                <a:effectLst/>
                <a:latin typeface="Arial" panose="020B0604020202020204" pitchFamily="34" charset="0"/>
                <a:ea typeface="Calibri" panose="020F0502020204030204" pitchFamily="34" charset="0"/>
                <a:cs typeface="Arial" panose="020B0604020202020204" pitchFamily="34" charset="0"/>
              </a:rPr>
              <a:t> </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US" sz="1700" b="1" spc="-10" dirty="0">
                <a:effectLst/>
                <a:latin typeface="Arial" panose="020B0604020202020204" pitchFamily="34" charset="0"/>
                <a:ea typeface="Arial" panose="020B0604020202020204" pitchFamily="34" charset="0"/>
                <a:cs typeface="Arial" panose="020B0604020202020204" pitchFamily="34" charset="0"/>
              </a:rPr>
              <a:t>Module: </a:t>
            </a:r>
            <a:r>
              <a:rPr lang="en-US" sz="1700" dirty="0">
                <a:effectLst/>
                <a:latin typeface="Arial" panose="020B0604020202020204" pitchFamily="34" charset="0"/>
                <a:ea typeface="Arial" panose="020B0604020202020204" pitchFamily="34" charset="0"/>
                <a:cs typeface="Arial" panose="020B0604020202020204" pitchFamily="34" charset="0"/>
              </a:rPr>
              <a:t>Developing</a:t>
            </a:r>
            <a:r>
              <a:rPr lang="en-US" sz="1700" spc="-50" dirty="0">
                <a:effectLst/>
                <a:latin typeface="Arial" panose="020B0604020202020204" pitchFamily="34" charset="0"/>
                <a:ea typeface="Arial" panose="020B0604020202020204" pitchFamily="34" charset="0"/>
                <a:cs typeface="Arial" panose="020B0604020202020204" pitchFamily="34" charset="0"/>
              </a:rPr>
              <a:t> </a:t>
            </a:r>
            <a:r>
              <a:rPr lang="en-US" sz="1700" dirty="0">
                <a:effectLst/>
                <a:latin typeface="Arial" panose="020B0604020202020204" pitchFamily="34" charset="0"/>
                <a:ea typeface="Arial" panose="020B0604020202020204" pitchFamily="34" charset="0"/>
                <a:cs typeface="Arial" panose="020B0604020202020204" pitchFamily="34" charset="0"/>
              </a:rPr>
              <a:t>Innovation</a:t>
            </a:r>
            <a:r>
              <a:rPr lang="en-US" sz="1700" spc="-50" dirty="0">
                <a:effectLst/>
                <a:latin typeface="Arial" panose="020B0604020202020204" pitchFamily="34" charset="0"/>
                <a:ea typeface="Arial" panose="020B0604020202020204" pitchFamily="34" charset="0"/>
                <a:cs typeface="Arial" panose="020B0604020202020204" pitchFamily="34" charset="0"/>
              </a:rPr>
              <a:t> </a:t>
            </a:r>
            <a:r>
              <a:rPr lang="en-US" sz="1700" dirty="0">
                <a:effectLst/>
                <a:latin typeface="Arial" panose="020B0604020202020204" pitchFamily="34" charset="0"/>
                <a:ea typeface="Arial" panose="020B0604020202020204" pitchFamily="34" charset="0"/>
                <a:cs typeface="Arial" panose="020B0604020202020204" pitchFamily="34" charset="0"/>
              </a:rPr>
              <a:t>and</a:t>
            </a:r>
            <a:r>
              <a:rPr lang="en-US" sz="1700" spc="-25" dirty="0">
                <a:effectLst/>
                <a:latin typeface="Arial" panose="020B0604020202020204" pitchFamily="34" charset="0"/>
                <a:ea typeface="Arial" panose="020B0604020202020204" pitchFamily="34" charset="0"/>
                <a:cs typeface="Arial" panose="020B0604020202020204" pitchFamily="34" charset="0"/>
              </a:rPr>
              <a:t> </a:t>
            </a:r>
            <a:r>
              <a:rPr lang="en-US" sz="1700" dirty="0">
                <a:effectLst/>
                <a:latin typeface="Arial" panose="020B0604020202020204" pitchFamily="34" charset="0"/>
                <a:ea typeface="Arial" panose="020B0604020202020204" pitchFamily="34" charset="0"/>
                <a:cs typeface="Arial" panose="020B0604020202020204" pitchFamily="34" charset="0"/>
              </a:rPr>
              <a:t>Creativity</a:t>
            </a:r>
            <a:r>
              <a:rPr lang="en-US" sz="1700" spc="-40" dirty="0">
                <a:effectLst/>
                <a:latin typeface="Arial" panose="020B0604020202020204" pitchFamily="34" charset="0"/>
                <a:ea typeface="Arial" panose="020B0604020202020204" pitchFamily="34" charset="0"/>
                <a:cs typeface="Arial" panose="020B0604020202020204" pitchFamily="34" charset="0"/>
              </a:rPr>
              <a:t> </a:t>
            </a:r>
            <a:r>
              <a:rPr lang="en-US" sz="1700" dirty="0">
                <a:effectLst/>
                <a:latin typeface="Arial" panose="020B0604020202020204" pitchFamily="34" charset="0"/>
                <a:ea typeface="Arial" panose="020B0604020202020204" pitchFamily="34" charset="0"/>
                <a:cs typeface="Arial" panose="020B0604020202020204" pitchFamily="34" charset="0"/>
              </a:rPr>
              <a:t>for</a:t>
            </a:r>
            <a:r>
              <a:rPr lang="en-US" sz="1700" spc="-35" dirty="0">
                <a:effectLst/>
                <a:latin typeface="Arial" panose="020B0604020202020204" pitchFamily="34" charset="0"/>
                <a:ea typeface="Arial" panose="020B0604020202020204" pitchFamily="34" charset="0"/>
                <a:cs typeface="Arial" panose="020B0604020202020204" pitchFamily="34" charset="0"/>
              </a:rPr>
              <a:t> </a:t>
            </a:r>
            <a:r>
              <a:rPr lang="en-US" sz="1700" dirty="0">
                <a:effectLst/>
                <a:latin typeface="Arial" panose="020B0604020202020204" pitchFamily="34" charset="0"/>
                <a:ea typeface="Arial" panose="020B0604020202020204" pitchFamily="34" charset="0"/>
                <a:cs typeface="Arial" panose="020B0604020202020204" pitchFamily="34" charset="0"/>
              </a:rPr>
              <a:t>Business</a:t>
            </a:r>
            <a:r>
              <a:rPr lang="en-US" sz="1700" spc="-25" dirty="0">
                <a:effectLst/>
                <a:latin typeface="Arial" panose="020B0604020202020204" pitchFamily="34" charset="0"/>
                <a:ea typeface="Arial" panose="020B0604020202020204" pitchFamily="34" charset="0"/>
                <a:cs typeface="Arial" panose="020B0604020202020204" pitchFamily="34" charset="0"/>
              </a:rPr>
              <a:t> </a:t>
            </a:r>
            <a:r>
              <a:rPr lang="en-US" sz="1700" spc="-10" dirty="0">
                <a:effectLst/>
                <a:latin typeface="Arial" panose="020B0604020202020204" pitchFamily="34" charset="0"/>
                <a:ea typeface="Arial" panose="020B0604020202020204" pitchFamily="34" charset="0"/>
                <a:cs typeface="Arial" panose="020B0604020202020204" pitchFamily="34" charset="0"/>
              </a:rPr>
              <a:t>Advantage</a:t>
            </a:r>
            <a:r>
              <a:rPr lang="en-US" sz="1700" b="1" dirty="0">
                <a:effectLst/>
                <a:latin typeface="Arial" panose="020B0604020202020204" pitchFamily="34" charset="0"/>
                <a:ea typeface="Arial" panose="020B0604020202020204" pitchFamily="34" charset="0"/>
                <a:cs typeface="Arial" panose="020B0604020202020204" pitchFamily="34" charset="0"/>
              </a:rPr>
              <a:t> </a:t>
            </a:r>
            <a:br>
              <a:rPr lang="en-GB" sz="1700" dirty="0">
                <a:effectLst/>
                <a:latin typeface="Arial" panose="020B0604020202020204" pitchFamily="34" charset="0"/>
                <a:ea typeface="Arial" panose="020B0604020202020204" pitchFamily="34" charset="0"/>
                <a:cs typeface="Arial" panose="020B0604020202020204" pitchFamily="34" charset="0"/>
              </a:rPr>
            </a:br>
            <a:r>
              <a:rPr lang="en-US" sz="1700" b="1" dirty="0">
                <a:effectLst/>
                <a:latin typeface="Arial" panose="020B0604020202020204" pitchFamily="34" charset="0"/>
                <a:ea typeface="Arial" panose="020B0604020202020204" pitchFamily="34" charset="0"/>
                <a:cs typeface="Arial" panose="020B0604020202020204" pitchFamily="34" charset="0"/>
              </a:rPr>
              <a:t>Module code </a:t>
            </a:r>
            <a:r>
              <a:rPr lang="en-US" sz="1700" spc="-10" dirty="0">
                <a:effectLst/>
                <a:latin typeface="Arial" panose="020B0604020202020204" pitchFamily="34" charset="0"/>
                <a:ea typeface="Arial" panose="020B0604020202020204" pitchFamily="34" charset="0"/>
                <a:cs typeface="Arial" panose="020B0604020202020204" pitchFamily="34" charset="0"/>
              </a:rPr>
              <a:t>BMSW6102</a:t>
            </a:r>
            <a:br>
              <a:rPr lang="en-GB" sz="1700" dirty="0">
                <a:effectLst/>
                <a:latin typeface="Arial" panose="020B0604020202020204" pitchFamily="34" charset="0"/>
                <a:ea typeface="Arial" panose="020B0604020202020204" pitchFamily="34" charset="0"/>
                <a:cs typeface="Arial" panose="020B0604020202020204" pitchFamily="34" charset="0"/>
              </a:rPr>
            </a:br>
            <a:r>
              <a:rPr lang="en-GB" sz="1700" dirty="0">
                <a:effectLst/>
                <a:latin typeface="Arial" panose="020B0604020202020204" pitchFamily="34" charset="0"/>
                <a:ea typeface="Calibri" panose="020F0502020204030204" pitchFamily="34" charset="0"/>
                <a:cs typeface="Arial" panose="020B0604020202020204" pitchFamily="34" charset="0"/>
              </a:rPr>
              <a:t> </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dirty="0">
                <a:effectLst/>
                <a:latin typeface="Arial" panose="020B0604020202020204" pitchFamily="34" charset="0"/>
                <a:ea typeface="Arial" panose="020B0604020202020204" pitchFamily="34" charset="0"/>
                <a:cs typeface="Arial" panose="020B0604020202020204" pitchFamily="34" charset="0"/>
              </a:rPr>
              <a:t> </a:t>
            </a:r>
            <a:r>
              <a:rPr lang="en-GB" sz="1700" b="1" dirty="0">
                <a:effectLst/>
                <a:latin typeface="Arial" panose="020B0604020202020204" pitchFamily="34" charset="0"/>
                <a:ea typeface="Arial" panose="020B0604020202020204" pitchFamily="34" charset="0"/>
                <a:cs typeface="Arial" panose="020B0604020202020204" pitchFamily="34" charset="0"/>
              </a:rPr>
              <a:t>Lecturer:</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dirty="0">
                <a:latin typeface="Arial" panose="020B0604020202020204" pitchFamily="34" charset="0"/>
                <a:ea typeface="Calibri" panose="020F0502020204030204" pitchFamily="34" charset="0"/>
                <a:cs typeface="Arial" panose="020B0604020202020204" pitchFamily="34" charset="0"/>
              </a:rPr>
              <a:t>Dr </a:t>
            </a:r>
            <a:r>
              <a:rPr lang="en-GB" sz="1700" b="1" dirty="0">
                <a:effectLst/>
                <a:latin typeface="Arial" panose="020B0604020202020204" pitchFamily="34" charset="0"/>
                <a:ea typeface="Times New Roman" panose="02020603050405020304" pitchFamily="18" charset="0"/>
                <a:cs typeface="Arial" panose="020B0604020202020204" pitchFamily="34" charset="0"/>
              </a:rPr>
              <a:t>Olu Adegbite</a:t>
            </a:r>
            <a:r>
              <a:rPr lang="en-GB" sz="1700" dirty="0">
                <a:effectLst/>
                <a:latin typeface="Arial" panose="020B0604020202020204" pitchFamily="34" charset="0"/>
                <a:ea typeface="Times New Roman" panose="02020603050405020304" pitchFamily="18" charset="0"/>
                <a:cs typeface="Arial" panose="020B0604020202020204" pitchFamily="34" charset="0"/>
              </a:rPr>
              <a:t> </a:t>
            </a:r>
            <a:br>
              <a:rPr lang="en-GB" sz="1700" dirty="0">
                <a:effectLst/>
                <a:latin typeface="Arial" panose="020B0604020202020204" pitchFamily="34" charset="0"/>
                <a:ea typeface="Times New Roman" panose="02020603050405020304" pitchFamily="18" charset="0"/>
                <a:cs typeface="Arial" panose="020B0604020202020204" pitchFamily="34" charset="0"/>
              </a:rPr>
            </a:br>
            <a:r>
              <a:rPr lang="en-GB" sz="1700" dirty="0">
                <a:effectLst/>
                <a:latin typeface="Arial" panose="020B0604020202020204" pitchFamily="34" charset="0"/>
                <a:ea typeface="Calibri" panose="020F0502020204030204" pitchFamily="34" charset="0"/>
                <a:cs typeface="Arial" panose="020B0604020202020204" pitchFamily="34" charset="0"/>
              </a:rPr>
              <a:t> </a:t>
            </a:r>
            <a:br>
              <a:rPr lang="en-GB" sz="1700" dirty="0">
                <a:effectLst/>
                <a:latin typeface="Arial" panose="020B0604020202020204" pitchFamily="34" charset="0"/>
                <a:ea typeface="Calibri" panose="020F0502020204030204" pitchFamily="34" charset="0"/>
                <a:cs typeface="Arial" panose="020B0604020202020204" pitchFamily="34" charset="0"/>
              </a:rPr>
            </a:br>
            <a:r>
              <a:rPr lang="en-GB" sz="1700" b="1" dirty="0">
                <a:effectLst/>
                <a:latin typeface="Arial" panose="020B0604020202020204" pitchFamily="34" charset="0"/>
                <a:ea typeface="Arial" panose="020B0604020202020204" pitchFamily="34" charset="0"/>
                <a:cs typeface="Arial" panose="020B0604020202020204" pitchFamily="34" charset="0"/>
              </a:rPr>
              <a:t> Assignment Title:</a:t>
            </a:r>
            <a:br>
              <a:rPr lang="en-GB" sz="1700" b="1" dirty="0">
                <a:effectLst/>
                <a:latin typeface="Arial" panose="020B0604020202020204" pitchFamily="34" charset="0"/>
                <a:ea typeface="Arial" panose="020B0604020202020204" pitchFamily="34" charset="0"/>
                <a:cs typeface="Arial" panose="020B0604020202020204" pitchFamily="34" charset="0"/>
              </a:rPr>
            </a:br>
            <a:r>
              <a:rPr lang="en-GB" sz="1700" b="1" dirty="0">
                <a:effectLst/>
                <a:latin typeface="Arial" panose="020B0604020202020204" pitchFamily="34" charset="0"/>
                <a:ea typeface="Arial" panose="020B0604020202020204" pitchFamily="34" charset="0"/>
                <a:cs typeface="Arial" panose="020B0604020202020204" pitchFamily="34" charset="0"/>
              </a:rPr>
              <a:t>Presentation</a:t>
            </a:r>
            <a:endParaRPr lang="en-US" sz="1700" dirty="0">
              <a:latin typeface="Arial" panose="020B0604020202020204" pitchFamily="34" charset="0"/>
              <a:cs typeface="Arial" panose="020B0604020202020204" pitchFamily="34" charset="0"/>
            </a:endParaRPr>
          </a:p>
        </p:txBody>
      </p:sp>
      <p:pic>
        <p:nvPicPr>
          <p:cNvPr id="1026" name="Picture 2" descr="What is the Importance of Innovation in Technology?">
            <a:extLst>
              <a:ext uri="{FF2B5EF4-FFF2-40B4-BE49-F238E27FC236}">
                <a16:creationId xmlns:a16="http://schemas.microsoft.com/office/drawing/2014/main" id="{7204AC28-46D7-BD91-F0EC-4B5AEFEFCE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76" r="15849" b="2"/>
          <a:stretch/>
        </p:blipFill>
        <p:spPr bwMode="auto">
          <a:xfrm>
            <a:off x="5588648" y="858112"/>
            <a:ext cx="6085217" cy="4917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50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1">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F2D1BB8-FF9C-67BA-8CCD-AF5419F5B244}"/>
              </a:ext>
            </a:extLst>
          </p:cNvPr>
          <p:cNvSpPr>
            <a:spLocks noGrp="1"/>
          </p:cNvSpPr>
          <p:nvPr>
            <p:ph type="title"/>
          </p:nvPr>
        </p:nvSpPr>
        <p:spPr>
          <a:xfrm>
            <a:off x="848527" y="604801"/>
            <a:ext cx="5556425" cy="1531089"/>
          </a:xfrm>
        </p:spPr>
        <p:txBody>
          <a:bodyPr>
            <a:normAutofit/>
          </a:bodyPr>
          <a:lstStyle/>
          <a:p>
            <a:pPr algn="ctr">
              <a:lnSpc>
                <a:spcPct val="90000"/>
              </a:lnSpc>
            </a:pPr>
            <a:r>
              <a:rPr lang="en-US" u="sng" dirty="0"/>
              <a:t>Procedures followed to complete the assignment </a:t>
            </a:r>
          </a:p>
        </p:txBody>
      </p:sp>
      <p:sp>
        <p:nvSpPr>
          <p:cNvPr id="3" name="Content Placeholder 2">
            <a:extLst>
              <a:ext uri="{FF2B5EF4-FFF2-40B4-BE49-F238E27FC236}">
                <a16:creationId xmlns:a16="http://schemas.microsoft.com/office/drawing/2014/main" id="{64BB048E-B89D-017D-57A0-537EADABD259}"/>
              </a:ext>
            </a:extLst>
          </p:cNvPr>
          <p:cNvSpPr>
            <a:spLocks noGrp="1"/>
          </p:cNvSpPr>
          <p:nvPr>
            <p:ph idx="1"/>
          </p:nvPr>
        </p:nvSpPr>
        <p:spPr>
          <a:xfrm>
            <a:off x="609222" y="2303185"/>
            <a:ext cx="6035034" cy="4310099"/>
          </a:xfrm>
        </p:spPr>
        <p:txBody>
          <a:bodyPr>
            <a:normAutofit/>
          </a:bodyPr>
          <a:lstStyle/>
          <a:p>
            <a:pPr algn="ctr"/>
            <a:r>
              <a:rPr lang="en-US" sz="1800" dirty="0">
                <a:latin typeface="Arial" panose="020B0604020202020204" pitchFamily="34" charset="0"/>
                <a:cs typeface="Arial" panose="020B0604020202020204" pitchFamily="34" charset="0"/>
              </a:rPr>
              <a:t>Conducting preliminary research through a review of scientific literature, articles, books and other publications related to the topic of innovation, innovation's Influence, High street stores, Debenhams and SCAMPER model.</a:t>
            </a:r>
          </a:p>
          <a:p>
            <a:pPr algn="ctr"/>
            <a:r>
              <a:rPr lang="en-US" sz="1800" dirty="0">
                <a:latin typeface="Arial" panose="020B0604020202020204" pitchFamily="34" charset="0"/>
                <a:cs typeface="Arial" panose="020B0604020202020204" pitchFamily="34" charset="0"/>
              </a:rPr>
              <a:t>Collecting secondary data and analyzing existing research to understand how innovation affected Debenhams, what caused it to go out of business, how the store operated, what innovations Debenhams introduced, how it compared to competitors such as Next and Marks and Spencer, and to online stores such as ASOS or Boohoo.</a:t>
            </a:r>
          </a:p>
        </p:txBody>
      </p:sp>
      <p:pic>
        <p:nvPicPr>
          <p:cNvPr id="9" name="Picture 8" descr="Person stepping in stairs">
            <a:extLst>
              <a:ext uri="{FF2B5EF4-FFF2-40B4-BE49-F238E27FC236}">
                <a16:creationId xmlns:a16="http://schemas.microsoft.com/office/drawing/2014/main" id="{D4445900-99C1-3B88-E676-27F9D386DE81}"/>
              </a:ext>
            </a:extLst>
          </p:cNvPr>
          <p:cNvPicPr>
            <a:picLocks noChangeAspect="1"/>
          </p:cNvPicPr>
          <p:nvPr/>
        </p:nvPicPr>
        <p:blipFill rotWithShape="1">
          <a:blip r:embed="rId2"/>
          <a:srcRect l="6504" r="18269"/>
          <a:stretch/>
        </p:blipFill>
        <p:spPr>
          <a:xfrm>
            <a:off x="7533555" y="1605383"/>
            <a:ext cx="4110419" cy="3647234"/>
          </a:xfrm>
          <a:prstGeom prst="rect">
            <a:avLst/>
          </a:prstGeom>
        </p:spPr>
      </p:pic>
      <p:sp>
        <p:nvSpPr>
          <p:cNvPr id="40" name="Freeform: Shape 33">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231382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23595" y="2950509"/>
            <a:ext cx="4715671" cy="313460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86169C0-6882-4BA0-92B1-590870CAE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61228" y="610976"/>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5A29F32-D8CA-8E35-A883-8380025B9AAE}"/>
              </a:ext>
            </a:extLst>
          </p:cNvPr>
          <p:cNvSpPr>
            <a:spLocks noGrp="1"/>
          </p:cNvSpPr>
          <p:nvPr>
            <p:ph type="title"/>
          </p:nvPr>
        </p:nvSpPr>
        <p:spPr>
          <a:xfrm>
            <a:off x="801045" y="1110134"/>
            <a:ext cx="4861382" cy="1324229"/>
          </a:xfrm>
        </p:spPr>
        <p:txBody>
          <a:bodyPr>
            <a:normAutofit/>
          </a:bodyPr>
          <a:lstStyle/>
          <a:p>
            <a:pPr algn="ctr">
              <a:lnSpc>
                <a:spcPct val="90000"/>
              </a:lnSpc>
            </a:pPr>
            <a:r>
              <a:rPr lang="en-US" sz="4400"/>
              <a:t>Methods of searching and selecting information</a:t>
            </a:r>
          </a:p>
        </p:txBody>
      </p:sp>
      <p:pic>
        <p:nvPicPr>
          <p:cNvPr id="5" name="Picture 4" descr="Magnifying glasses on yellow backdrop">
            <a:extLst>
              <a:ext uri="{FF2B5EF4-FFF2-40B4-BE49-F238E27FC236}">
                <a16:creationId xmlns:a16="http://schemas.microsoft.com/office/drawing/2014/main" id="{B6C7009F-48E6-1A1C-C942-AE0EA660C624}"/>
              </a:ext>
            </a:extLst>
          </p:cNvPr>
          <p:cNvPicPr>
            <a:picLocks noChangeAspect="1"/>
          </p:cNvPicPr>
          <p:nvPr/>
        </p:nvPicPr>
        <p:blipFill>
          <a:blip r:embed="rId2"/>
          <a:stretch>
            <a:fillRect/>
          </a:stretch>
        </p:blipFill>
        <p:spPr>
          <a:xfrm>
            <a:off x="1374852" y="3184966"/>
            <a:ext cx="4034582" cy="2693084"/>
          </a:xfrm>
          <a:prstGeom prst="rect">
            <a:avLst/>
          </a:prstGeom>
        </p:spPr>
      </p:pic>
      <p:sp>
        <p:nvSpPr>
          <p:cNvPr id="16" name="Freeform: Shape 15">
            <a:extLst>
              <a:ext uri="{FF2B5EF4-FFF2-40B4-BE49-F238E27FC236}">
                <a16:creationId xmlns:a16="http://schemas.microsoft.com/office/drawing/2014/main" id="{DCECB35C-FCFB-4B31-B3CF-A20982BE6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19333" y="639412"/>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033A3A3-A7E3-E130-2327-CE31604B2CCA}"/>
              </a:ext>
            </a:extLst>
          </p:cNvPr>
          <p:cNvSpPr>
            <a:spLocks noGrp="1"/>
          </p:cNvSpPr>
          <p:nvPr>
            <p:ph idx="1"/>
          </p:nvPr>
        </p:nvSpPr>
        <p:spPr>
          <a:xfrm>
            <a:off x="6668677" y="696124"/>
            <a:ext cx="4722279" cy="5481716"/>
          </a:xfrm>
        </p:spPr>
        <p:txBody>
          <a:bodyPr anchor="ctr">
            <a:normAutofit/>
          </a:bodyPr>
          <a:lstStyle/>
          <a:p>
            <a:pPr marL="285750" indent="-285750" algn="ctr">
              <a:lnSpc>
                <a:spcPct val="90000"/>
              </a:lnSpc>
              <a:buFont typeface="Arial" panose="020B0604020202020204" pitchFamily="34" charset="0"/>
              <a:buChar char="•"/>
            </a:pPr>
            <a:r>
              <a:rPr lang="en-US" sz="1800" dirty="0">
                <a:latin typeface="Arial" panose="020B0604020202020204" pitchFamily="34" charset="0"/>
                <a:cs typeface="Arial" panose="020B0604020202020204" pitchFamily="34" charset="0"/>
              </a:rPr>
              <a:t>Use of various online databases, such as Google Scholar, university library, MarketLine, YouTube, presentation of materials posted on the university website - Moodle</a:t>
            </a:r>
          </a:p>
          <a:p>
            <a:pPr algn="ctr">
              <a:lnSpc>
                <a:spcPct val="90000"/>
              </a:lnSpc>
            </a:pPr>
            <a:endParaRPr lang="en-US" sz="1800" dirty="0">
              <a:latin typeface="Arial" panose="020B0604020202020204" pitchFamily="34" charset="0"/>
              <a:cs typeface="Arial" panose="020B0604020202020204" pitchFamily="34" charset="0"/>
            </a:endParaRPr>
          </a:p>
          <a:p>
            <a:pPr marL="285750" indent="-285750" algn="ctr">
              <a:lnSpc>
                <a:spcPct val="90000"/>
              </a:lnSpc>
              <a:buFont typeface="Arial" panose="020B0604020202020204" pitchFamily="34" charset="0"/>
              <a:buChar char="•"/>
            </a:pPr>
            <a:r>
              <a:rPr lang="en-US" sz="1800" dirty="0">
                <a:latin typeface="Arial" panose="020B0604020202020204" pitchFamily="34" charset="0"/>
                <a:cs typeface="Arial" panose="020B0604020202020204" pitchFamily="34" charset="0"/>
              </a:rPr>
              <a:t>Using key words and phrases related to the topic of the report to locate relevant materials (Debenhams, innovation, High street stores, Innovation's Influence, go out of business, SCAMPER Model for Innovation, SCAPMPER).</a:t>
            </a:r>
          </a:p>
          <a:p>
            <a:pPr algn="ctr">
              <a:lnSpc>
                <a:spcPct val="90000"/>
              </a:lnSpc>
            </a:pPr>
            <a:endParaRPr lang="en-US" sz="1800" dirty="0">
              <a:latin typeface="Arial" panose="020B0604020202020204" pitchFamily="34" charset="0"/>
              <a:cs typeface="Arial" panose="020B0604020202020204" pitchFamily="34" charset="0"/>
            </a:endParaRPr>
          </a:p>
          <a:p>
            <a:pPr marL="285750" indent="-285750" algn="ctr">
              <a:lnSpc>
                <a:spcPct val="90000"/>
              </a:lnSpc>
              <a:buFont typeface="Arial" panose="020B0604020202020204" pitchFamily="34" charset="0"/>
              <a:buChar char="•"/>
            </a:pPr>
            <a:r>
              <a:rPr lang="en-US" sz="1800" dirty="0">
                <a:latin typeface="Arial" panose="020B0604020202020204" pitchFamily="34" charset="0"/>
                <a:cs typeface="Arial" panose="020B0604020202020204" pitchFamily="34" charset="0"/>
              </a:rPr>
              <a:t>Applying time filters to more precisely limit your search. The use of materials goes back a maximum of 10 years.</a:t>
            </a:r>
          </a:p>
        </p:txBody>
      </p:sp>
    </p:spTree>
    <p:extLst>
      <p:ext uri="{BB962C8B-B14F-4D97-AF65-F5344CB8AC3E}">
        <p14:creationId xmlns:p14="http://schemas.microsoft.com/office/powerpoint/2010/main" val="2249057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 analysing data on a screen">
            <a:extLst>
              <a:ext uri="{FF2B5EF4-FFF2-40B4-BE49-F238E27FC236}">
                <a16:creationId xmlns:a16="http://schemas.microsoft.com/office/drawing/2014/main" id="{A79D6C61-DE5B-0628-5BBE-66C54B41DA4F}"/>
              </a:ext>
            </a:extLst>
          </p:cNvPr>
          <p:cNvPicPr>
            <a:picLocks noChangeAspect="1"/>
          </p:cNvPicPr>
          <p:nvPr/>
        </p:nvPicPr>
        <p:blipFill rotWithShape="1">
          <a:blip r:embed="rId2"/>
          <a:srcRect l="41" r="17438" b="2"/>
          <a:stretch/>
        </p:blipFill>
        <p:spPr>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p:spPr>
      </p:pic>
      <p:sp>
        <p:nvSpPr>
          <p:cNvPr id="12" name="Freeform: Shape 1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3B1E7AF-2568-2E40-F1BA-BC4E29AFC5CC}"/>
              </a:ext>
            </a:extLst>
          </p:cNvPr>
          <p:cNvSpPr>
            <a:spLocks noGrp="1"/>
          </p:cNvSpPr>
          <p:nvPr>
            <p:ph type="title"/>
          </p:nvPr>
        </p:nvSpPr>
        <p:spPr>
          <a:xfrm>
            <a:off x="7301630" y="1052938"/>
            <a:ext cx="4085972" cy="1635235"/>
          </a:xfrm>
        </p:spPr>
        <p:txBody>
          <a:bodyPr>
            <a:normAutofit/>
          </a:bodyPr>
          <a:lstStyle/>
          <a:p>
            <a:pPr algn="ctr">
              <a:lnSpc>
                <a:spcPct val="90000"/>
              </a:lnSpc>
            </a:pPr>
            <a:r>
              <a:rPr lang="en-US" sz="3700" dirty="0"/>
              <a:t>Analysis and evaluation of the found information - notes:</a:t>
            </a:r>
          </a:p>
        </p:txBody>
      </p:sp>
      <p:sp>
        <p:nvSpPr>
          <p:cNvPr id="3" name="Content Placeholder 2">
            <a:extLst>
              <a:ext uri="{FF2B5EF4-FFF2-40B4-BE49-F238E27FC236}">
                <a16:creationId xmlns:a16="http://schemas.microsoft.com/office/drawing/2014/main" id="{4B66C6B5-769B-3F8A-0854-79991A4BC833}"/>
              </a:ext>
            </a:extLst>
          </p:cNvPr>
          <p:cNvSpPr>
            <a:spLocks noGrp="1"/>
          </p:cNvSpPr>
          <p:nvPr>
            <p:ph idx="1"/>
          </p:nvPr>
        </p:nvSpPr>
        <p:spPr>
          <a:xfrm>
            <a:off x="7488107" y="2731305"/>
            <a:ext cx="3713019" cy="2692891"/>
          </a:xfrm>
        </p:spPr>
        <p:txBody>
          <a:bodyPr>
            <a:normAutofit fontScale="85000" lnSpcReduction="20000"/>
          </a:bodyPr>
          <a:lstStyle/>
          <a:p>
            <a:pPr algn="ctr">
              <a:lnSpc>
                <a:spcPct val="90000"/>
              </a:lnSpc>
            </a:pPr>
            <a:r>
              <a:rPr lang="en-US" sz="2500" dirty="0">
                <a:latin typeface="Arial" panose="020B0604020202020204" pitchFamily="34" charset="0"/>
                <a:cs typeface="Arial" panose="020B0604020202020204" pitchFamily="34" charset="0"/>
              </a:rPr>
              <a:t>Critical analysis of various information related to Debenhams and innovations to be applied in the report.</a:t>
            </a:r>
          </a:p>
          <a:p>
            <a:pPr algn="ctr">
              <a:lnSpc>
                <a:spcPct val="90000"/>
              </a:lnSpc>
            </a:pPr>
            <a:r>
              <a:rPr lang="en-US" sz="2500" dirty="0">
                <a:latin typeface="Arial" panose="020B0604020202020204" pitchFamily="34" charset="0"/>
                <a:cs typeface="Arial" panose="020B0604020202020204" pitchFamily="34" charset="0"/>
              </a:rPr>
              <a:t>Compare and contrast class notes and research notes to select the most appropriate information to include in the report. </a:t>
            </a:r>
          </a:p>
        </p:txBody>
      </p:sp>
    </p:spTree>
    <p:extLst>
      <p:ext uri="{BB962C8B-B14F-4D97-AF65-F5344CB8AC3E}">
        <p14:creationId xmlns:p14="http://schemas.microsoft.com/office/powerpoint/2010/main" val="2580462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man holding red book">
            <a:extLst>
              <a:ext uri="{FF2B5EF4-FFF2-40B4-BE49-F238E27FC236}">
                <a16:creationId xmlns:a16="http://schemas.microsoft.com/office/drawing/2014/main" id="{965D61E5-86AB-E054-BF76-DC198CA39BC0}"/>
              </a:ext>
            </a:extLst>
          </p:cNvPr>
          <p:cNvPicPr>
            <a:picLocks noChangeAspect="1"/>
          </p:cNvPicPr>
          <p:nvPr/>
        </p:nvPicPr>
        <p:blipFill rotWithShape="1">
          <a:blip r:embed="rId2"/>
          <a:srcRect l="17477" r="2" b="2"/>
          <a:stretch/>
        </p:blipFill>
        <p:spPr>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p:spPr>
      </p:pic>
      <p:sp>
        <p:nvSpPr>
          <p:cNvPr id="12" name="Freeform: Shape 1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78FD015-4DA3-F190-141F-00B68D39C419}"/>
              </a:ext>
            </a:extLst>
          </p:cNvPr>
          <p:cNvSpPr>
            <a:spLocks noGrp="1"/>
          </p:cNvSpPr>
          <p:nvPr>
            <p:ph type="title"/>
          </p:nvPr>
        </p:nvSpPr>
        <p:spPr>
          <a:xfrm>
            <a:off x="7301630" y="1052938"/>
            <a:ext cx="4085972" cy="1635235"/>
          </a:xfrm>
        </p:spPr>
        <p:txBody>
          <a:bodyPr>
            <a:normAutofit/>
          </a:bodyPr>
          <a:lstStyle/>
          <a:p>
            <a:pPr algn="ctr"/>
            <a:r>
              <a:rPr lang="en-US" dirty="0"/>
              <a:t>Use of external sources:</a:t>
            </a:r>
            <a:endParaRPr lang="en-US"/>
          </a:p>
        </p:txBody>
      </p:sp>
      <p:sp>
        <p:nvSpPr>
          <p:cNvPr id="3" name="Content Placeholder 2">
            <a:extLst>
              <a:ext uri="{FF2B5EF4-FFF2-40B4-BE49-F238E27FC236}">
                <a16:creationId xmlns:a16="http://schemas.microsoft.com/office/drawing/2014/main" id="{6BCD8EE7-EE68-8632-505F-35CCB793B098}"/>
              </a:ext>
            </a:extLst>
          </p:cNvPr>
          <p:cNvSpPr>
            <a:spLocks noGrp="1"/>
          </p:cNvSpPr>
          <p:nvPr>
            <p:ph idx="1"/>
          </p:nvPr>
        </p:nvSpPr>
        <p:spPr>
          <a:xfrm>
            <a:off x="7335706" y="2688173"/>
            <a:ext cx="4073666" cy="2852446"/>
          </a:xfrm>
        </p:spPr>
        <p:txBody>
          <a:bodyPr>
            <a:normAutofit fontScale="92500" lnSpcReduction="10000"/>
          </a:bodyPr>
          <a:lstStyle/>
          <a:p>
            <a:pPr algn="ctr">
              <a:lnSpc>
                <a:spcPct val="90000"/>
              </a:lnSpc>
            </a:pPr>
            <a:r>
              <a:rPr lang="en-US" sz="2200" dirty="0">
                <a:latin typeface="Arial" panose="020B0604020202020204" pitchFamily="34" charset="0"/>
                <a:cs typeface="Arial" panose="020B0604020202020204" pitchFamily="34" charset="0"/>
              </a:rPr>
              <a:t>Use of external sources:</a:t>
            </a:r>
          </a:p>
          <a:p>
            <a:pPr algn="ctr">
              <a:lnSpc>
                <a:spcPct val="90000"/>
              </a:lnSpc>
            </a:pPr>
            <a:r>
              <a:rPr lang="en-US" sz="2200" dirty="0">
                <a:latin typeface="Arial" panose="020B0604020202020204" pitchFamily="34" charset="0"/>
                <a:cs typeface="Arial" panose="020B0604020202020204" pitchFamily="34" charset="0"/>
              </a:rPr>
              <a:t>Using information contained in peer-reviewed scientific articles, academic books, reports of research institutions and statistical data that are consistent with the topic</a:t>
            </a:r>
          </a:p>
          <a:p>
            <a:pPr algn="ctr">
              <a:lnSpc>
                <a:spcPct val="90000"/>
              </a:lnSpc>
            </a:pPr>
            <a:r>
              <a:rPr lang="en-US" sz="2200" dirty="0">
                <a:latin typeface="Arial" panose="020B0604020202020204" pitchFamily="34" charset="0"/>
                <a:cs typeface="Arial" panose="020B0604020202020204" pitchFamily="34" charset="0"/>
              </a:rPr>
              <a:t>Consulting materials with the teacher.</a:t>
            </a:r>
          </a:p>
        </p:txBody>
      </p:sp>
    </p:spTree>
    <p:extLst>
      <p:ext uri="{BB962C8B-B14F-4D97-AF65-F5344CB8AC3E}">
        <p14:creationId xmlns:p14="http://schemas.microsoft.com/office/powerpoint/2010/main" val="2716039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8 Examples Of Business Innovations In The Post-Covid-19 Era">
            <a:extLst>
              <a:ext uri="{FF2B5EF4-FFF2-40B4-BE49-F238E27FC236}">
                <a16:creationId xmlns:a16="http://schemas.microsoft.com/office/drawing/2014/main" id="{889DAEBE-EF90-23C6-F2B8-82093646CF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989" r="2594" b="3"/>
          <a:stretch/>
        </p:blipFill>
        <p:spPr bwMode="auto">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2057" name="Freeform: Shape 2056">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1" name="Freeform: Shape 2060">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2FB913E-BA51-C19A-B74B-C2836AE95D7E}"/>
              </a:ext>
            </a:extLst>
          </p:cNvPr>
          <p:cNvSpPr>
            <a:spLocks noGrp="1"/>
          </p:cNvSpPr>
          <p:nvPr>
            <p:ph type="title"/>
          </p:nvPr>
        </p:nvSpPr>
        <p:spPr>
          <a:xfrm>
            <a:off x="7296006" y="732308"/>
            <a:ext cx="4085972" cy="1635235"/>
          </a:xfrm>
        </p:spPr>
        <p:txBody>
          <a:bodyPr>
            <a:normAutofit/>
          </a:bodyPr>
          <a:lstStyle/>
          <a:p>
            <a:pPr algn="ctr"/>
            <a:r>
              <a:rPr lang="en-US" dirty="0"/>
              <a:t>What is Innovation?</a:t>
            </a:r>
          </a:p>
        </p:txBody>
      </p:sp>
      <p:sp>
        <p:nvSpPr>
          <p:cNvPr id="3" name="Content Placeholder 2">
            <a:extLst>
              <a:ext uri="{FF2B5EF4-FFF2-40B4-BE49-F238E27FC236}">
                <a16:creationId xmlns:a16="http://schemas.microsoft.com/office/drawing/2014/main" id="{4DA85AB3-1A09-7F79-0E15-B6C32D3694F9}"/>
              </a:ext>
            </a:extLst>
          </p:cNvPr>
          <p:cNvSpPr>
            <a:spLocks noGrp="1"/>
          </p:cNvSpPr>
          <p:nvPr>
            <p:ph idx="1"/>
          </p:nvPr>
        </p:nvSpPr>
        <p:spPr>
          <a:xfrm>
            <a:off x="6959784" y="2045690"/>
            <a:ext cx="4714876" cy="3414712"/>
          </a:xfrm>
        </p:spPr>
        <p:txBody>
          <a:bodyPr>
            <a:normAutofit/>
          </a:bodyPr>
          <a:lstStyle/>
          <a:p>
            <a:pPr algn="ctr">
              <a:lnSpc>
                <a:spcPct val="110000"/>
              </a:lnSpc>
            </a:pPr>
            <a:r>
              <a:rPr lang="en-GB" sz="1800" kern="0" dirty="0">
                <a:effectLst/>
                <a:latin typeface="Arial" panose="020B0604020202020204" pitchFamily="34" charset="0"/>
                <a:ea typeface="Calibri" panose="020F0502020204030204" pitchFamily="34" charset="0"/>
                <a:cs typeface="Arial" panose="020B0604020202020204" pitchFamily="34" charset="0"/>
              </a:rPr>
              <a:t>"Innovation is based on a fundamental point: generating new ideas and looking at things from a different concept, defined as thinking outside the Box. Nevertheless, this generation of knowledge precedes another, essential part of innovation, the implementation of this idea is often the most difficult to achieve" (Moya Rodrigo, 2015, p.18).</a:t>
            </a:r>
            <a:r>
              <a:rPr lang="en-GB" sz="1800" dirty="0">
                <a:effectLst/>
                <a:latin typeface="Arial" panose="020B060402020202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4689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Debenhams, Folkestone">
            <a:extLst>
              <a:ext uri="{FF2B5EF4-FFF2-40B4-BE49-F238E27FC236}">
                <a16:creationId xmlns:a16="http://schemas.microsoft.com/office/drawing/2014/main" id="{1CDD773C-4CDB-0E89-150F-2134711E387D}"/>
              </a:ext>
            </a:extLst>
          </p:cNvPr>
          <p:cNvPicPr>
            <a:picLocks noChangeAspect="1" noChangeArrowheads="1"/>
          </p:cNvPicPr>
          <p:nvPr/>
        </p:nvPicPr>
        <p:blipFill rotWithShape="1">
          <a:blip r:embed="rId2" r:link="rId3">
            <a:extLst>
              <a:ext uri="{28A0092B-C50C-407E-A947-70E740481C1C}">
                <a14:useLocalDpi xmlns:a14="http://schemas.microsoft.com/office/drawing/2010/main" val="0"/>
              </a:ext>
            </a:extLst>
          </a:blip>
          <a:srcRect l="14084" r="16373" b="-2"/>
          <a:stretch>
            <a:fillRect/>
          </a:stretch>
        </p:blipFill>
        <p:spPr bwMode="auto">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42" name="Freeform: Shape 4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45">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0A9D94A-9B05-8DA1-64C6-CCFEB2A07081}"/>
              </a:ext>
            </a:extLst>
          </p:cNvPr>
          <p:cNvSpPr>
            <a:spLocks noGrp="1"/>
          </p:cNvSpPr>
          <p:nvPr>
            <p:ph type="title"/>
          </p:nvPr>
        </p:nvSpPr>
        <p:spPr>
          <a:xfrm>
            <a:off x="7458793" y="391299"/>
            <a:ext cx="4085972" cy="1635235"/>
          </a:xfrm>
        </p:spPr>
        <p:txBody>
          <a:bodyPr>
            <a:normAutofit/>
          </a:bodyPr>
          <a:lstStyle/>
          <a:p>
            <a:pPr algn="ctr"/>
            <a:r>
              <a:rPr lang="en-US" dirty="0"/>
              <a:t>Debenhams </a:t>
            </a:r>
          </a:p>
        </p:txBody>
      </p:sp>
      <p:sp>
        <p:nvSpPr>
          <p:cNvPr id="8" name="Content Placeholder 7">
            <a:extLst>
              <a:ext uri="{FF2B5EF4-FFF2-40B4-BE49-F238E27FC236}">
                <a16:creationId xmlns:a16="http://schemas.microsoft.com/office/drawing/2014/main" id="{FEE2DBF6-6B68-F407-5A26-B70B9248C800}"/>
              </a:ext>
            </a:extLst>
          </p:cNvPr>
          <p:cNvSpPr>
            <a:spLocks noGrp="1"/>
          </p:cNvSpPr>
          <p:nvPr>
            <p:ph idx="1"/>
          </p:nvPr>
        </p:nvSpPr>
        <p:spPr>
          <a:xfrm>
            <a:off x="7215188" y="1757364"/>
            <a:ext cx="4443412" cy="3666834"/>
          </a:xfrm>
        </p:spPr>
        <p:txBody>
          <a:bodyPr>
            <a:normAutofit/>
          </a:bodyPr>
          <a:lstStyle/>
          <a:p>
            <a:pPr algn="ctr"/>
            <a:r>
              <a:rPr lang="en-US" sz="1600" dirty="0">
                <a:latin typeface="Arial" panose="020B0604020202020204" pitchFamily="34" charset="0"/>
                <a:cs typeface="Arial" panose="020B0604020202020204" pitchFamily="34" charset="0"/>
              </a:rPr>
              <a:t>Debenhams was a widely known brand in the UK. It was founded in 1778 (Claridge, 2021). The Company had a debt of £720 million in 2020 (Thomas, 2020). On December 1, 2020, Debenhams announced that it was going into liquidation (MarketLine, 2020). </a:t>
            </a:r>
          </a:p>
          <a:p>
            <a:pPr algn="ctr"/>
            <a:r>
              <a:rPr lang="en-US" sz="1600" dirty="0">
                <a:latin typeface="Arial" panose="020B0604020202020204" pitchFamily="34" charset="0"/>
                <a:cs typeface="Arial" panose="020B0604020202020204" pitchFamily="34" charset="0"/>
              </a:rPr>
              <a:t>January 25, 2021, Boohoo Group Plc, an online clothing, and accessories retailer, acquired the Debenhams brand for £55 million (Development of online marketplace and extension of target addressable market , 2021). </a:t>
            </a:r>
          </a:p>
          <a:p>
            <a:pPr algn="ctr">
              <a:lnSpc>
                <a:spcPct val="90000"/>
              </a:lnSpc>
            </a:pPr>
            <a:endParaRPr lang="en-US" sz="1300" dirty="0"/>
          </a:p>
        </p:txBody>
      </p:sp>
    </p:spTree>
    <p:extLst>
      <p:ext uri="{BB962C8B-B14F-4D97-AF65-F5344CB8AC3E}">
        <p14:creationId xmlns:p14="http://schemas.microsoft.com/office/powerpoint/2010/main" val="749292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ebenhams launches 70% off closing down sale in stores and online amid 124  closures - Mirror Online">
            <a:extLst>
              <a:ext uri="{FF2B5EF4-FFF2-40B4-BE49-F238E27FC236}">
                <a16:creationId xmlns:a16="http://schemas.microsoft.com/office/drawing/2014/main" id="{6F75CD63-AE36-2F58-0EE3-D33F1DCD96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13" r="1067" b="2"/>
          <a:stretch/>
        </p:blipFill>
        <p:spPr bwMode="auto">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4105" name="Freeform: Shape 4104">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7" name="Freeform: Shape 4106">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09" name="Freeform: Shape 4108">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8A95DA0-7DE9-4242-5E8E-CD8E39C71FE8}"/>
              </a:ext>
            </a:extLst>
          </p:cNvPr>
          <p:cNvSpPr>
            <a:spLocks noGrp="1"/>
          </p:cNvSpPr>
          <p:nvPr>
            <p:ph type="title"/>
          </p:nvPr>
        </p:nvSpPr>
        <p:spPr>
          <a:xfrm>
            <a:off x="7301630" y="1052938"/>
            <a:ext cx="4085972" cy="1635235"/>
          </a:xfrm>
        </p:spPr>
        <p:txBody>
          <a:bodyPr>
            <a:normAutofit/>
          </a:bodyPr>
          <a:lstStyle/>
          <a:p>
            <a:pPr algn="ctr"/>
            <a:r>
              <a:rPr lang="en-US" dirty="0"/>
              <a:t>Debenhams products and services </a:t>
            </a:r>
            <a:endParaRPr lang="en-US"/>
          </a:p>
        </p:txBody>
      </p:sp>
      <p:sp>
        <p:nvSpPr>
          <p:cNvPr id="3" name="Content Placeholder 2">
            <a:extLst>
              <a:ext uri="{FF2B5EF4-FFF2-40B4-BE49-F238E27FC236}">
                <a16:creationId xmlns:a16="http://schemas.microsoft.com/office/drawing/2014/main" id="{D6A09F15-3ABB-E7A8-5A4C-79100EA9E8F0}"/>
              </a:ext>
            </a:extLst>
          </p:cNvPr>
          <p:cNvSpPr>
            <a:spLocks noGrp="1"/>
          </p:cNvSpPr>
          <p:nvPr>
            <p:ph idx="1"/>
          </p:nvPr>
        </p:nvSpPr>
        <p:spPr>
          <a:xfrm>
            <a:off x="7488107" y="2731305"/>
            <a:ext cx="3713019" cy="2692891"/>
          </a:xfrm>
        </p:spPr>
        <p:txBody>
          <a:bodyPr>
            <a:normAutofit/>
          </a:bodyPr>
          <a:lstStyle/>
          <a:p>
            <a:pPr algn="ctr">
              <a:lnSpc>
                <a:spcPct val="90000"/>
              </a:lnSpc>
            </a:pPr>
            <a:r>
              <a:rPr lang="en-US" sz="2000" dirty="0">
                <a:latin typeface="Arial" panose="020B0604020202020204" pitchFamily="34" charset="0"/>
                <a:cs typeface="Arial" panose="020B0604020202020204" pitchFamily="34" charset="0"/>
              </a:rPr>
              <a:t>Debenhams offered branded clothing, household products, cosmetics, furniture, toys, and electronic products (MarketLine, 2022). </a:t>
            </a:r>
          </a:p>
          <a:p>
            <a:pPr algn="ctr">
              <a:lnSpc>
                <a:spcPct val="90000"/>
              </a:lnSpc>
            </a:pPr>
            <a:endParaRPr lang="en-US" sz="2000" dirty="0"/>
          </a:p>
        </p:txBody>
      </p:sp>
    </p:spTree>
    <p:extLst>
      <p:ext uri="{BB962C8B-B14F-4D97-AF65-F5344CB8AC3E}">
        <p14:creationId xmlns:p14="http://schemas.microsoft.com/office/powerpoint/2010/main" val="331865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BD2A7128-270D-45DD-B0C7-24FF4622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Too many problems? Maybe coping isn't the answer | Health &amp; wellbeing | The  Guardian">
            <a:extLst>
              <a:ext uri="{FF2B5EF4-FFF2-40B4-BE49-F238E27FC236}">
                <a16:creationId xmlns:a16="http://schemas.microsoft.com/office/drawing/2014/main" id="{451916E2-2C78-57AD-C421-2B84C5CB04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19" r="21061"/>
          <a:stretch/>
        </p:blipFill>
        <p:spPr bwMode="auto">
          <a:xfrm>
            <a:off x="456628" y="527514"/>
            <a:ext cx="6539979" cy="5802972"/>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5140" name="Freeform: Shape 5139">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625" y="518378"/>
            <a:ext cx="6539978" cy="5802971"/>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42" name="Freeform: Shape 5141">
            <a:extLst>
              <a:ext uri="{FF2B5EF4-FFF2-40B4-BE49-F238E27FC236}">
                <a16:creationId xmlns:a16="http://schemas.microsoft.com/office/drawing/2014/main" id="{78F7AE4B-9747-4033-A691-63FD7B896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09820" y="974489"/>
            <a:ext cx="5081278" cy="2363876"/>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2741" h="837403">
                <a:moveTo>
                  <a:pt x="616922" y="713064"/>
                </a:moveTo>
                <a:cubicBezTo>
                  <a:pt x="762304" y="719329"/>
                  <a:pt x="1000887" y="725688"/>
                  <a:pt x="1164018" y="711636"/>
                </a:cubicBezTo>
                <a:cubicBezTo>
                  <a:pt x="1327149" y="697584"/>
                  <a:pt x="1510650" y="723647"/>
                  <a:pt x="1595711" y="628754"/>
                </a:cubicBezTo>
                <a:cubicBezTo>
                  <a:pt x="1680773" y="533861"/>
                  <a:pt x="1786020" y="373543"/>
                  <a:pt x="1674387" y="142276"/>
                </a:cubicBezTo>
                <a:cubicBezTo>
                  <a:pt x="1607083" y="7214"/>
                  <a:pt x="993699" y="7418"/>
                  <a:pt x="721925" y="1516"/>
                </a:cubicBezTo>
                <a:cubicBezTo>
                  <a:pt x="450151" y="-4386"/>
                  <a:pt x="145668" y="2365"/>
                  <a:pt x="43741" y="106863"/>
                </a:cubicBezTo>
                <a:cubicBezTo>
                  <a:pt x="-58186" y="211361"/>
                  <a:pt x="40754" y="528159"/>
                  <a:pt x="110364" y="628502"/>
                </a:cubicBezTo>
                <a:cubicBezTo>
                  <a:pt x="179974" y="728845"/>
                  <a:pt x="415302" y="708922"/>
                  <a:pt x="461403" y="708922"/>
                </a:cubicBezTo>
                <a:cubicBezTo>
                  <a:pt x="497262" y="793797"/>
                  <a:pt x="576077" y="833355"/>
                  <a:pt x="634344" y="837403"/>
                </a:cubicBezTo>
                <a:cubicBezTo>
                  <a:pt x="624272" y="819480"/>
                  <a:pt x="621082" y="807406"/>
                  <a:pt x="616463" y="789973"/>
                </a:cubicBezTo>
                <a:cubicBezTo>
                  <a:pt x="606610" y="760826"/>
                  <a:pt x="616922" y="713064"/>
                  <a:pt x="616922" y="71306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D82A5E2-C9C4-5E93-9240-26347A9A753B}"/>
              </a:ext>
            </a:extLst>
          </p:cNvPr>
          <p:cNvSpPr>
            <a:spLocks noGrp="1"/>
          </p:cNvSpPr>
          <p:nvPr>
            <p:ph type="title"/>
          </p:nvPr>
        </p:nvSpPr>
        <p:spPr>
          <a:xfrm>
            <a:off x="6869912" y="1178891"/>
            <a:ext cx="4621048" cy="1678899"/>
          </a:xfrm>
        </p:spPr>
        <p:txBody>
          <a:bodyPr>
            <a:normAutofit/>
          </a:bodyPr>
          <a:lstStyle/>
          <a:p>
            <a:pPr algn="ctr"/>
            <a:r>
              <a:rPr lang="en-US" dirty="0"/>
              <a:t>Debenhams problems </a:t>
            </a:r>
            <a:endParaRPr lang="en-US"/>
          </a:p>
        </p:txBody>
      </p:sp>
      <p:sp>
        <p:nvSpPr>
          <p:cNvPr id="5144" name="Freeform: Shape 5143">
            <a:extLst>
              <a:ext uri="{FF2B5EF4-FFF2-40B4-BE49-F238E27FC236}">
                <a16:creationId xmlns:a16="http://schemas.microsoft.com/office/drawing/2014/main" id="{3DE94331-B9BD-4D14-A13A-2868661FB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2887" y="926489"/>
            <a:ext cx="5081278" cy="2363876"/>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2741" h="837403">
                <a:moveTo>
                  <a:pt x="616922" y="713064"/>
                </a:moveTo>
                <a:cubicBezTo>
                  <a:pt x="762304" y="719329"/>
                  <a:pt x="1000887" y="725688"/>
                  <a:pt x="1164018" y="711636"/>
                </a:cubicBezTo>
                <a:cubicBezTo>
                  <a:pt x="1327149" y="697584"/>
                  <a:pt x="1510650" y="723647"/>
                  <a:pt x="1595711" y="628754"/>
                </a:cubicBezTo>
                <a:cubicBezTo>
                  <a:pt x="1680773" y="533861"/>
                  <a:pt x="1786020" y="373543"/>
                  <a:pt x="1674387" y="142276"/>
                </a:cubicBezTo>
                <a:cubicBezTo>
                  <a:pt x="1607083" y="7214"/>
                  <a:pt x="993699" y="7418"/>
                  <a:pt x="721925" y="1516"/>
                </a:cubicBezTo>
                <a:cubicBezTo>
                  <a:pt x="450151" y="-4386"/>
                  <a:pt x="145668" y="2365"/>
                  <a:pt x="43741" y="106863"/>
                </a:cubicBezTo>
                <a:cubicBezTo>
                  <a:pt x="-58186" y="211361"/>
                  <a:pt x="40754" y="528159"/>
                  <a:pt x="110364" y="628502"/>
                </a:cubicBezTo>
                <a:cubicBezTo>
                  <a:pt x="179974" y="728845"/>
                  <a:pt x="415302" y="708922"/>
                  <a:pt x="461403" y="708922"/>
                </a:cubicBezTo>
                <a:cubicBezTo>
                  <a:pt x="497262" y="793797"/>
                  <a:pt x="576077" y="833355"/>
                  <a:pt x="634344" y="837403"/>
                </a:cubicBezTo>
                <a:cubicBezTo>
                  <a:pt x="624272" y="819480"/>
                  <a:pt x="621082" y="807406"/>
                  <a:pt x="616463" y="789973"/>
                </a:cubicBezTo>
                <a:cubicBezTo>
                  <a:pt x="606610" y="760826"/>
                  <a:pt x="616922" y="713064"/>
                  <a:pt x="616922" y="713064"/>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D6F314C-CBEB-5FC6-48D9-53A2046B70A5}"/>
              </a:ext>
            </a:extLst>
          </p:cNvPr>
          <p:cNvSpPr>
            <a:spLocks noGrp="1"/>
          </p:cNvSpPr>
          <p:nvPr>
            <p:ph idx="1"/>
          </p:nvPr>
        </p:nvSpPr>
        <p:spPr>
          <a:xfrm>
            <a:off x="7670799" y="3542767"/>
            <a:ext cx="3847009" cy="2839418"/>
          </a:xfrm>
        </p:spPr>
        <p:txBody>
          <a:bodyPr>
            <a:normAutofit/>
          </a:bodyPr>
          <a:lstStyle/>
          <a:p>
            <a:pPr algn="ctr">
              <a:lnSpc>
                <a:spcPct val="90000"/>
              </a:lnSpc>
            </a:pPr>
            <a:r>
              <a:rPr lang="en-US" sz="2200" dirty="0">
                <a:latin typeface="Arial" panose="020B0604020202020204" pitchFamily="34" charset="0"/>
                <a:cs typeface="Arial" panose="020B0604020202020204" pitchFamily="34" charset="0"/>
              </a:rPr>
              <a:t>Debenhams' problem was the limited scale of its operations compared to its competitors. (MarketLine, 2022) and has lagged behind fashion trends for the past decade(Thomas, 2020).</a:t>
            </a:r>
            <a:endParaRPr lang="en-US" sz="2200" dirty="0"/>
          </a:p>
        </p:txBody>
      </p:sp>
    </p:spTree>
    <p:extLst>
      <p:ext uri="{BB962C8B-B14F-4D97-AF65-F5344CB8AC3E}">
        <p14:creationId xmlns:p14="http://schemas.microsoft.com/office/powerpoint/2010/main" val="3149595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1" name="Freeform: Shape 6150">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6153" name="Freeform: Shape 6152">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6155" name="Rectangle 6154">
            <a:extLst>
              <a:ext uri="{FF2B5EF4-FFF2-40B4-BE49-F238E27FC236}">
                <a16:creationId xmlns:a16="http://schemas.microsoft.com/office/drawing/2014/main" id="{D0940C6F-9A54-410C-9BCD-203E8D97F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Freeform: Shape 6156">
            <a:extLst>
              <a:ext uri="{FF2B5EF4-FFF2-40B4-BE49-F238E27FC236}">
                <a16:creationId xmlns:a16="http://schemas.microsoft.com/office/drawing/2014/main" id="{F646C6CE-72A6-48A2-BAA1-A9BD9AE02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21080" y="0"/>
            <a:ext cx="7070920" cy="6858000"/>
          </a:xfrm>
          <a:custGeom>
            <a:avLst/>
            <a:gdLst>
              <a:gd name="connsiteX0" fmla="*/ 7430701 w 7551955"/>
              <a:gd name="connsiteY0" fmla="*/ 6858000 h 6858000"/>
              <a:gd name="connsiteX1" fmla="*/ 0 w 7551955"/>
              <a:gd name="connsiteY1" fmla="*/ 6858000 h 6858000"/>
              <a:gd name="connsiteX2" fmla="*/ 0 w 7551955"/>
              <a:gd name="connsiteY2" fmla="*/ 0 h 6858000"/>
              <a:gd name="connsiteX3" fmla="*/ 7505795 w 7551955"/>
              <a:gd name="connsiteY3" fmla="*/ 0 h 6858000"/>
              <a:gd name="connsiteX4" fmla="*/ 7520785 w 7551955"/>
              <a:gd name="connsiteY4" fmla="*/ 379063 h 6858000"/>
              <a:gd name="connsiteX5" fmla="*/ 7433327 w 7551955"/>
              <a:gd name="connsiteY5" fmla="*/ 68036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51955" h="6858000">
                <a:moveTo>
                  <a:pt x="7430701" y="6858000"/>
                </a:moveTo>
                <a:lnTo>
                  <a:pt x="0" y="6858000"/>
                </a:lnTo>
                <a:lnTo>
                  <a:pt x="0" y="0"/>
                </a:lnTo>
                <a:lnTo>
                  <a:pt x="7505795" y="0"/>
                </a:lnTo>
                <a:lnTo>
                  <a:pt x="7520785" y="379063"/>
                </a:lnTo>
                <a:cubicBezTo>
                  <a:pt x="7596581" y="2601669"/>
                  <a:pt x="7521128" y="5461844"/>
                  <a:pt x="7433327" y="6803646"/>
                </a:cubicBez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9" name="Freeform: Shape 6158">
            <a:extLst>
              <a:ext uri="{FF2B5EF4-FFF2-40B4-BE49-F238E27FC236}">
                <a16:creationId xmlns:a16="http://schemas.microsoft.com/office/drawing/2014/main" id="{F6AFF5CE-B67C-4572-A244-872A4D90E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86044">
            <a:off x="791907" y="958118"/>
            <a:ext cx="4266483" cy="381363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6698"/>
              <a:gd name="connsiteY0" fmla="*/ 684914 h 717147"/>
              <a:gd name="connsiteX1" fmla="*/ 373741 w 826698"/>
              <a:gd name="connsiteY1" fmla="*/ 710860 h 717147"/>
              <a:gd name="connsiteX2" fmla="*/ 812900 w 826698"/>
              <a:gd name="connsiteY2" fmla="*/ 445100 h 717147"/>
              <a:gd name="connsiteX3" fmla="*/ 581207 w 826698"/>
              <a:gd name="connsiteY3" fmla="*/ 14091 h 717147"/>
              <a:gd name="connsiteX4" fmla="*/ 59263 w 826698"/>
              <a:gd name="connsiteY4" fmla="*/ 272875 h 717147"/>
              <a:gd name="connsiteX5" fmla="*/ 56596 w 826698"/>
              <a:gd name="connsiteY5" fmla="*/ 583866 h 717147"/>
              <a:gd name="connsiteX6" fmla="*/ 0 w 826698"/>
              <a:gd name="connsiteY6" fmla="*/ 684914 h 717147"/>
              <a:gd name="connsiteX0" fmla="*/ 0 w 824673"/>
              <a:gd name="connsiteY0" fmla="*/ 684914 h 717147"/>
              <a:gd name="connsiteX1" fmla="*/ 373741 w 824673"/>
              <a:gd name="connsiteY1" fmla="*/ 710860 h 717147"/>
              <a:gd name="connsiteX2" fmla="*/ 812900 w 824673"/>
              <a:gd name="connsiteY2" fmla="*/ 445100 h 717147"/>
              <a:gd name="connsiteX3" fmla="*/ 581207 w 824673"/>
              <a:gd name="connsiteY3" fmla="*/ 14091 h 717147"/>
              <a:gd name="connsiteX4" fmla="*/ 59263 w 824673"/>
              <a:gd name="connsiteY4" fmla="*/ 272875 h 717147"/>
              <a:gd name="connsiteX5" fmla="*/ 56596 w 824673"/>
              <a:gd name="connsiteY5" fmla="*/ 583866 h 717147"/>
              <a:gd name="connsiteX6" fmla="*/ 0 w 824673"/>
              <a:gd name="connsiteY6" fmla="*/ 684914 h 717147"/>
              <a:gd name="connsiteX0" fmla="*/ 0 w 824673"/>
              <a:gd name="connsiteY0" fmla="*/ 674404 h 706637"/>
              <a:gd name="connsiteX1" fmla="*/ 373741 w 824673"/>
              <a:gd name="connsiteY1" fmla="*/ 700350 h 706637"/>
              <a:gd name="connsiteX2" fmla="*/ 812900 w 824673"/>
              <a:gd name="connsiteY2" fmla="*/ 434590 h 706637"/>
              <a:gd name="connsiteX3" fmla="*/ 581207 w 824673"/>
              <a:gd name="connsiteY3" fmla="*/ 3581 h 706637"/>
              <a:gd name="connsiteX4" fmla="*/ 59263 w 824673"/>
              <a:gd name="connsiteY4" fmla="*/ 262365 h 706637"/>
              <a:gd name="connsiteX5" fmla="*/ 56596 w 824673"/>
              <a:gd name="connsiteY5" fmla="*/ 573356 h 706637"/>
              <a:gd name="connsiteX6" fmla="*/ 0 w 824673"/>
              <a:gd name="connsiteY6" fmla="*/ 674404 h 706637"/>
              <a:gd name="connsiteX0" fmla="*/ 0 w 824673"/>
              <a:gd name="connsiteY0" fmla="*/ 674404 h 705498"/>
              <a:gd name="connsiteX1" fmla="*/ 373741 w 824673"/>
              <a:gd name="connsiteY1" fmla="*/ 700350 h 705498"/>
              <a:gd name="connsiteX2" fmla="*/ 812900 w 824673"/>
              <a:gd name="connsiteY2" fmla="*/ 434590 h 705498"/>
              <a:gd name="connsiteX3" fmla="*/ 581207 w 824673"/>
              <a:gd name="connsiteY3" fmla="*/ 3581 h 705498"/>
              <a:gd name="connsiteX4" fmla="*/ 59263 w 824673"/>
              <a:gd name="connsiteY4" fmla="*/ 262365 h 705498"/>
              <a:gd name="connsiteX5" fmla="*/ 56596 w 824673"/>
              <a:gd name="connsiteY5" fmla="*/ 573356 h 705498"/>
              <a:gd name="connsiteX6" fmla="*/ 0 w 824673"/>
              <a:gd name="connsiteY6" fmla="*/ 674404 h 705498"/>
              <a:gd name="connsiteX0" fmla="*/ 0 w 825801"/>
              <a:gd name="connsiteY0" fmla="*/ 674404 h 712003"/>
              <a:gd name="connsiteX1" fmla="*/ 373741 w 825801"/>
              <a:gd name="connsiteY1" fmla="*/ 700350 h 712003"/>
              <a:gd name="connsiteX2" fmla="*/ 814209 w 825801"/>
              <a:gd name="connsiteY2" fmla="*/ 448725 h 712003"/>
              <a:gd name="connsiteX3" fmla="*/ 581207 w 825801"/>
              <a:gd name="connsiteY3" fmla="*/ 3581 h 712003"/>
              <a:gd name="connsiteX4" fmla="*/ 59263 w 825801"/>
              <a:gd name="connsiteY4" fmla="*/ 262365 h 712003"/>
              <a:gd name="connsiteX5" fmla="*/ 56596 w 825801"/>
              <a:gd name="connsiteY5" fmla="*/ 573356 h 712003"/>
              <a:gd name="connsiteX6" fmla="*/ 0 w 825801"/>
              <a:gd name="connsiteY6" fmla="*/ 674404 h 712003"/>
              <a:gd name="connsiteX0" fmla="*/ 0 w 825354"/>
              <a:gd name="connsiteY0" fmla="*/ 674404 h 712003"/>
              <a:gd name="connsiteX1" fmla="*/ 373741 w 825354"/>
              <a:gd name="connsiteY1" fmla="*/ 700350 h 712003"/>
              <a:gd name="connsiteX2" fmla="*/ 814209 w 825354"/>
              <a:gd name="connsiteY2" fmla="*/ 448725 h 712003"/>
              <a:gd name="connsiteX3" fmla="*/ 581207 w 825354"/>
              <a:gd name="connsiteY3" fmla="*/ 3581 h 712003"/>
              <a:gd name="connsiteX4" fmla="*/ 59263 w 825354"/>
              <a:gd name="connsiteY4" fmla="*/ 262365 h 712003"/>
              <a:gd name="connsiteX5" fmla="*/ 56596 w 825354"/>
              <a:gd name="connsiteY5" fmla="*/ 573356 h 712003"/>
              <a:gd name="connsiteX6" fmla="*/ 0 w 825354"/>
              <a:gd name="connsiteY6" fmla="*/ 674404 h 712003"/>
              <a:gd name="connsiteX0" fmla="*/ 0 w 824001"/>
              <a:gd name="connsiteY0" fmla="*/ 674404 h 702198"/>
              <a:gd name="connsiteX1" fmla="*/ 429494 w 824001"/>
              <a:gd name="connsiteY1" fmla="*/ 688873 h 702198"/>
              <a:gd name="connsiteX2" fmla="*/ 814209 w 824001"/>
              <a:gd name="connsiteY2" fmla="*/ 448725 h 702198"/>
              <a:gd name="connsiteX3" fmla="*/ 581207 w 824001"/>
              <a:gd name="connsiteY3" fmla="*/ 3581 h 702198"/>
              <a:gd name="connsiteX4" fmla="*/ 59263 w 824001"/>
              <a:gd name="connsiteY4" fmla="*/ 262365 h 702198"/>
              <a:gd name="connsiteX5" fmla="*/ 56596 w 824001"/>
              <a:gd name="connsiteY5" fmla="*/ 573356 h 702198"/>
              <a:gd name="connsiteX6" fmla="*/ 0 w 824001"/>
              <a:gd name="connsiteY6" fmla="*/ 674404 h 702198"/>
              <a:gd name="connsiteX0" fmla="*/ 0 w 824001"/>
              <a:gd name="connsiteY0" fmla="*/ 674404 h 693317"/>
              <a:gd name="connsiteX1" fmla="*/ 429494 w 824001"/>
              <a:gd name="connsiteY1" fmla="*/ 688873 h 693317"/>
              <a:gd name="connsiteX2" fmla="*/ 814209 w 824001"/>
              <a:gd name="connsiteY2" fmla="*/ 448725 h 693317"/>
              <a:gd name="connsiteX3" fmla="*/ 581207 w 824001"/>
              <a:gd name="connsiteY3" fmla="*/ 3581 h 693317"/>
              <a:gd name="connsiteX4" fmla="*/ 59263 w 824001"/>
              <a:gd name="connsiteY4" fmla="*/ 262365 h 693317"/>
              <a:gd name="connsiteX5" fmla="*/ 56596 w 824001"/>
              <a:gd name="connsiteY5" fmla="*/ 573356 h 693317"/>
              <a:gd name="connsiteX6" fmla="*/ 0 w 824001"/>
              <a:gd name="connsiteY6" fmla="*/ 674404 h 69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01" h="693317">
                <a:moveTo>
                  <a:pt x="0" y="674404"/>
                </a:moveTo>
                <a:cubicBezTo>
                  <a:pt x="170947" y="672309"/>
                  <a:pt x="289590" y="704889"/>
                  <a:pt x="429494" y="688873"/>
                </a:cubicBezTo>
                <a:cubicBezTo>
                  <a:pt x="585106" y="671059"/>
                  <a:pt x="788924" y="562940"/>
                  <a:pt x="814209" y="448725"/>
                </a:cubicBezTo>
                <a:cubicBezTo>
                  <a:pt x="839495" y="334510"/>
                  <a:pt x="832857" y="49206"/>
                  <a:pt x="581207" y="3581"/>
                </a:cubicBezTo>
                <a:cubicBezTo>
                  <a:pt x="485480" y="-3562"/>
                  <a:pt x="91955" y="-26684"/>
                  <a:pt x="59263" y="262365"/>
                </a:cubicBezTo>
                <a:cubicBezTo>
                  <a:pt x="43357" y="371331"/>
                  <a:pt x="56596" y="510015"/>
                  <a:pt x="56596" y="573356"/>
                </a:cubicBezTo>
                <a:cubicBezTo>
                  <a:pt x="57073" y="645079"/>
                  <a:pt x="0" y="674404"/>
                  <a:pt x="0" y="67440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0A30F29-4047-4F5A-4E43-1375E7D802A0}"/>
              </a:ext>
            </a:extLst>
          </p:cNvPr>
          <p:cNvSpPr>
            <a:spLocks noGrp="1"/>
          </p:cNvSpPr>
          <p:nvPr>
            <p:ph type="title"/>
          </p:nvPr>
        </p:nvSpPr>
        <p:spPr>
          <a:xfrm>
            <a:off x="1198095" y="1589343"/>
            <a:ext cx="3065958" cy="2628672"/>
          </a:xfrm>
        </p:spPr>
        <p:txBody>
          <a:bodyPr vert="horz" lIns="91440" tIns="45720" rIns="91440" bIns="45720" rtlCol="0" anchor="ctr">
            <a:normAutofit/>
          </a:bodyPr>
          <a:lstStyle/>
          <a:p>
            <a:pPr algn="ctr">
              <a:lnSpc>
                <a:spcPct val="90000"/>
              </a:lnSpc>
            </a:pPr>
            <a:r>
              <a:rPr lang="en-US" sz="3000" u="sng" dirty="0"/>
              <a:t>What were the main challenges faced in completing the assignment and how were those challenges overcome?</a:t>
            </a:r>
          </a:p>
        </p:txBody>
      </p:sp>
      <p:sp>
        <p:nvSpPr>
          <p:cNvPr id="6161" name="Freeform: Shape 6160">
            <a:extLst>
              <a:ext uri="{FF2B5EF4-FFF2-40B4-BE49-F238E27FC236}">
                <a16:creationId xmlns:a16="http://schemas.microsoft.com/office/drawing/2014/main" id="{FB69A980-D397-4383-991D-6DC2FB1C3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86044">
            <a:off x="735556" y="935488"/>
            <a:ext cx="4587669" cy="381363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6698"/>
              <a:gd name="connsiteY0" fmla="*/ 684914 h 717147"/>
              <a:gd name="connsiteX1" fmla="*/ 373741 w 826698"/>
              <a:gd name="connsiteY1" fmla="*/ 710860 h 717147"/>
              <a:gd name="connsiteX2" fmla="*/ 812900 w 826698"/>
              <a:gd name="connsiteY2" fmla="*/ 445100 h 717147"/>
              <a:gd name="connsiteX3" fmla="*/ 581207 w 826698"/>
              <a:gd name="connsiteY3" fmla="*/ 14091 h 717147"/>
              <a:gd name="connsiteX4" fmla="*/ 59263 w 826698"/>
              <a:gd name="connsiteY4" fmla="*/ 272875 h 717147"/>
              <a:gd name="connsiteX5" fmla="*/ 56596 w 826698"/>
              <a:gd name="connsiteY5" fmla="*/ 583866 h 717147"/>
              <a:gd name="connsiteX6" fmla="*/ 0 w 826698"/>
              <a:gd name="connsiteY6" fmla="*/ 684914 h 717147"/>
              <a:gd name="connsiteX0" fmla="*/ 0 w 824673"/>
              <a:gd name="connsiteY0" fmla="*/ 684914 h 717147"/>
              <a:gd name="connsiteX1" fmla="*/ 373741 w 824673"/>
              <a:gd name="connsiteY1" fmla="*/ 710860 h 717147"/>
              <a:gd name="connsiteX2" fmla="*/ 812900 w 824673"/>
              <a:gd name="connsiteY2" fmla="*/ 445100 h 717147"/>
              <a:gd name="connsiteX3" fmla="*/ 581207 w 824673"/>
              <a:gd name="connsiteY3" fmla="*/ 14091 h 717147"/>
              <a:gd name="connsiteX4" fmla="*/ 59263 w 824673"/>
              <a:gd name="connsiteY4" fmla="*/ 272875 h 717147"/>
              <a:gd name="connsiteX5" fmla="*/ 56596 w 824673"/>
              <a:gd name="connsiteY5" fmla="*/ 583866 h 717147"/>
              <a:gd name="connsiteX6" fmla="*/ 0 w 824673"/>
              <a:gd name="connsiteY6" fmla="*/ 684914 h 717147"/>
              <a:gd name="connsiteX0" fmla="*/ 0 w 824673"/>
              <a:gd name="connsiteY0" fmla="*/ 674404 h 706637"/>
              <a:gd name="connsiteX1" fmla="*/ 373741 w 824673"/>
              <a:gd name="connsiteY1" fmla="*/ 700350 h 706637"/>
              <a:gd name="connsiteX2" fmla="*/ 812900 w 824673"/>
              <a:gd name="connsiteY2" fmla="*/ 434590 h 706637"/>
              <a:gd name="connsiteX3" fmla="*/ 581207 w 824673"/>
              <a:gd name="connsiteY3" fmla="*/ 3581 h 706637"/>
              <a:gd name="connsiteX4" fmla="*/ 59263 w 824673"/>
              <a:gd name="connsiteY4" fmla="*/ 262365 h 706637"/>
              <a:gd name="connsiteX5" fmla="*/ 56596 w 824673"/>
              <a:gd name="connsiteY5" fmla="*/ 573356 h 706637"/>
              <a:gd name="connsiteX6" fmla="*/ 0 w 824673"/>
              <a:gd name="connsiteY6" fmla="*/ 674404 h 706637"/>
              <a:gd name="connsiteX0" fmla="*/ 0 w 824673"/>
              <a:gd name="connsiteY0" fmla="*/ 674404 h 705498"/>
              <a:gd name="connsiteX1" fmla="*/ 373741 w 824673"/>
              <a:gd name="connsiteY1" fmla="*/ 700350 h 705498"/>
              <a:gd name="connsiteX2" fmla="*/ 812900 w 824673"/>
              <a:gd name="connsiteY2" fmla="*/ 434590 h 705498"/>
              <a:gd name="connsiteX3" fmla="*/ 581207 w 824673"/>
              <a:gd name="connsiteY3" fmla="*/ 3581 h 705498"/>
              <a:gd name="connsiteX4" fmla="*/ 59263 w 824673"/>
              <a:gd name="connsiteY4" fmla="*/ 262365 h 705498"/>
              <a:gd name="connsiteX5" fmla="*/ 56596 w 824673"/>
              <a:gd name="connsiteY5" fmla="*/ 573356 h 705498"/>
              <a:gd name="connsiteX6" fmla="*/ 0 w 824673"/>
              <a:gd name="connsiteY6" fmla="*/ 674404 h 705498"/>
              <a:gd name="connsiteX0" fmla="*/ 0 w 825801"/>
              <a:gd name="connsiteY0" fmla="*/ 674404 h 712003"/>
              <a:gd name="connsiteX1" fmla="*/ 373741 w 825801"/>
              <a:gd name="connsiteY1" fmla="*/ 700350 h 712003"/>
              <a:gd name="connsiteX2" fmla="*/ 814209 w 825801"/>
              <a:gd name="connsiteY2" fmla="*/ 448725 h 712003"/>
              <a:gd name="connsiteX3" fmla="*/ 581207 w 825801"/>
              <a:gd name="connsiteY3" fmla="*/ 3581 h 712003"/>
              <a:gd name="connsiteX4" fmla="*/ 59263 w 825801"/>
              <a:gd name="connsiteY4" fmla="*/ 262365 h 712003"/>
              <a:gd name="connsiteX5" fmla="*/ 56596 w 825801"/>
              <a:gd name="connsiteY5" fmla="*/ 573356 h 712003"/>
              <a:gd name="connsiteX6" fmla="*/ 0 w 825801"/>
              <a:gd name="connsiteY6" fmla="*/ 674404 h 712003"/>
              <a:gd name="connsiteX0" fmla="*/ 0 w 825354"/>
              <a:gd name="connsiteY0" fmla="*/ 674404 h 712003"/>
              <a:gd name="connsiteX1" fmla="*/ 373741 w 825354"/>
              <a:gd name="connsiteY1" fmla="*/ 700350 h 712003"/>
              <a:gd name="connsiteX2" fmla="*/ 814209 w 825354"/>
              <a:gd name="connsiteY2" fmla="*/ 448725 h 712003"/>
              <a:gd name="connsiteX3" fmla="*/ 581207 w 825354"/>
              <a:gd name="connsiteY3" fmla="*/ 3581 h 712003"/>
              <a:gd name="connsiteX4" fmla="*/ 59263 w 825354"/>
              <a:gd name="connsiteY4" fmla="*/ 262365 h 712003"/>
              <a:gd name="connsiteX5" fmla="*/ 56596 w 825354"/>
              <a:gd name="connsiteY5" fmla="*/ 573356 h 712003"/>
              <a:gd name="connsiteX6" fmla="*/ 0 w 825354"/>
              <a:gd name="connsiteY6" fmla="*/ 674404 h 712003"/>
              <a:gd name="connsiteX0" fmla="*/ 0 w 824001"/>
              <a:gd name="connsiteY0" fmla="*/ 674404 h 702198"/>
              <a:gd name="connsiteX1" fmla="*/ 429494 w 824001"/>
              <a:gd name="connsiteY1" fmla="*/ 688873 h 702198"/>
              <a:gd name="connsiteX2" fmla="*/ 814209 w 824001"/>
              <a:gd name="connsiteY2" fmla="*/ 448725 h 702198"/>
              <a:gd name="connsiteX3" fmla="*/ 581207 w 824001"/>
              <a:gd name="connsiteY3" fmla="*/ 3581 h 702198"/>
              <a:gd name="connsiteX4" fmla="*/ 59263 w 824001"/>
              <a:gd name="connsiteY4" fmla="*/ 262365 h 702198"/>
              <a:gd name="connsiteX5" fmla="*/ 56596 w 824001"/>
              <a:gd name="connsiteY5" fmla="*/ 573356 h 702198"/>
              <a:gd name="connsiteX6" fmla="*/ 0 w 824001"/>
              <a:gd name="connsiteY6" fmla="*/ 674404 h 702198"/>
              <a:gd name="connsiteX0" fmla="*/ 0 w 824001"/>
              <a:gd name="connsiteY0" fmla="*/ 674404 h 693317"/>
              <a:gd name="connsiteX1" fmla="*/ 429494 w 824001"/>
              <a:gd name="connsiteY1" fmla="*/ 688873 h 693317"/>
              <a:gd name="connsiteX2" fmla="*/ 814209 w 824001"/>
              <a:gd name="connsiteY2" fmla="*/ 448725 h 693317"/>
              <a:gd name="connsiteX3" fmla="*/ 581207 w 824001"/>
              <a:gd name="connsiteY3" fmla="*/ 3581 h 693317"/>
              <a:gd name="connsiteX4" fmla="*/ 59263 w 824001"/>
              <a:gd name="connsiteY4" fmla="*/ 262365 h 693317"/>
              <a:gd name="connsiteX5" fmla="*/ 56596 w 824001"/>
              <a:gd name="connsiteY5" fmla="*/ 573356 h 693317"/>
              <a:gd name="connsiteX6" fmla="*/ 0 w 824001"/>
              <a:gd name="connsiteY6" fmla="*/ 674404 h 69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01" h="693317">
                <a:moveTo>
                  <a:pt x="0" y="674404"/>
                </a:moveTo>
                <a:cubicBezTo>
                  <a:pt x="170947" y="672309"/>
                  <a:pt x="289590" y="704889"/>
                  <a:pt x="429494" y="688873"/>
                </a:cubicBezTo>
                <a:cubicBezTo>
                  <a:pt x="585106" y="671059"/>
                  <a:pt x="788924" y="562940"/>
                  <a:pt x="814209" y="448725"/>
                </a:cubicBezTo>
                <a:cubicBezTo>
                  <a:pt x="839495" y="334510"/>
                  <a:pt x="832857" y="49206"/>
                  <a:pt x="581207" y="3581"/>
                </a:cubicBezTo>
                <a:cubicBezTo>
                  <a:pt x="485480" y="-3562"/>
                  <a:pt x="91955" y="-26684"/>
                  <a:pt x="59263" y="262365"/>
                </a:cubicBezTo>
                <a:cubicBezTo>
                  <a:pt x="43357" y="371331"/>
                  <a:pt x="56596" y="510015"/>
                  <a:pt x="56596" y="573356"/>
                </a:cubicBezTo>
                <a:cubicBezTo>
                  <a:pt x="57073" y="645079"/>
                  <a:pt x="0" y="674404"/>
                  <a:pt x="0" y="674404"/>
                </a:cubicBezTo>
                <a:close/>
              </a:path>
            </a:pathLst>
          </a:custGeom>
          <a:noFill/>
          <a:ln w="19050" cap="flat">
            <a:noFill/>
            <a:prstDash val="solid"/>
            <a:miter/>
          </a:ln>
        </p:spPr>
        <p:txBody>
          <a:bodyPr rtlCol="0" anchor="ctr"/>
          <a:lstStyle/>
          <a:p>
            <a:endParaRPr lang="en-US"/>
          </a:p>
        </p:txBody>
      </p:sp>
      <p:sp>
        <p:nvSpPr>
          <p:cNvPr id="6163" name="Freeform: Shape 6162">
            <a:extLst>
              <a:ext uri="{FF2B5EF4-FFF2-40B4-BE49-F238E27FC236}">
                <a16:creationId xmlns:a16="http://schemas.microsoft.com/office/drawing/2014/main" id="{365ECCD1-CF5E-4EE6-837B-F9A6958B1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86044">
            <a:off x="737159" y="912857"/>
            <a:ext cx="4266483" cy="381363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6698"/>
              <a:gd name="connsiteY0" fmla="*/ 684914 h 717147"/>
              <a:gd name="connsiteX1" fmla="*/ 373741 w 826698"/>
              <a:gd name="connsiteY1" fmla="*/ 710860 h 717147"/>
              <a:gd name="connsiteX2" fmla="*/ 812900 w 826698"/>
              <a:gd name="connsiteY2" fmla="*/ 445100 h 717147"/>
              <a:gd name="connsiteX3" fmla="*/ 581207 w 826698"/>
              <a:gd name="connsiteY3" fmla="*/ 14091 h 717147"/>
              <a:gd name="connsiteX4" fmla="*/ 59263 w 826698"/>
              <a:gd name="connsiteY4" fmla="*/ 272875 h 717147"/>
              <a:gd name="connsiteX5" fmla="*/ 56596 w 826698"/>
              <a:gd name="connsiteY5" fmla="*/ 583866 h 717147"/>
              <a:gd name="connsiteX6" fmla="*/ 0 w 826698"/>
              <a:gd name="connsiteY6" fmla="*/ 684914 h 717147"/>
              <a:gd name="connsiteX0" fmla="*/ 0 w 824673"/>
              <a:gd name="connsiteY0" fmla="*/ 684914 h 717147"/>
              <a:gd name="connsiteX1" fmla="*/ 373741 w 824673"/>
              <a:gd name="connsiteY1" fmla="*/ 710860 h 717147"/>
              <a:gd name="connsiteX2" fmla="*/ 812900 w 824673"/>
              <a:gd name="connsiteY2" fmla="*/ 445100 h 717147"/>
              <a:gd name="connsiteX3" fmla="*/ 581207 w 824673"/>
              <a:gd name="connsiteY3" fmla="*/ 14091 h 717147"/>
              <a:gd name="connsiteX4" fmla="*/ 59263 w 824673"/>
              <a:gd name="connsiteY4" fmla="*/ 272875 h 717147"/>
              <a:gd name="connsiteX5" fmla="*/ 56596 w 824673"/>
              <a:gd name="connsiteY5" fmla="*/ 583866 h 717147"/>
              <a:gd name="connsiteX6" fmla="*/ 0 w 824673"/>
              <a:gd name="connsiteY6" fmla="*/ 684914 h 717147"/>
              <a:gd name="connsiteX0" fmla="*/ 0 w 824673"/>
              <a:gd name="connsiteY0" fmla="*/ 674404 h 706637"/>
              <a:gd name="connsiteX1" fmla="*/ 373741 w 824673"/>
              <a:gd name="connsiteY1" fmla="*/ 700350 h 706637"/>
              <a:gd name="connsiteX2" fmla="*/ 812900 w 824673"/>
              <a:gd name="connsiteY2" fmla="*/ 434590 h 706637"/>
              <a:gd name="connsiteX3" fmla="*/ 581207 w 824673"/>
              <a:gd name="connsiteY3" fmla="*/ 3581 h 706637"/>
              <a:gd name="connsiteX4" fmla="*/ 59263 w 824673"/>
              <a:gd name="connsiteY4" fmla="*/ 262365 h 706637"/>
              <a:gd name="connsiteX5" fmla="*/ 56596 w 824673"/>
              <a:gd name="connsiteY5" fmla="*/ 573356 h 706637"/>
              <a:gd name="connsiteX6" fmla="*/ 0 w 824673"/>
              <a:gd name="connsiteY6" fmla="*/ 674404 h 706637"/>
              <a:gd name="connsiteX0" fmla="*/ 0 w 824673"/>
              <a:gd name="connsiteY0" fmla="*/ 674404 h 705498"/>
              <a:gd name="connsiteX1" fmla="*/ 373741 w 824673"/>
              <a:gd name="connsiteY1" fmla="*/ 700350 h 705498"/>
              <a:gd name="connsiteX2" fmla="*/ 812900 w 824673"/>
              <a:gd name="connsiteY2" fmla="*/ 434590 h 705498"/>
              <a:gd name="connsiteX3" fmla="*/ 581207 w 824673"/>
              <a:gd name="connsiteY3" fmla="*/ 3581 h 705498"/>
              <a:gd name="connsiteX4" fmla="*/ 59263 w 824673"/>
              <a:gd name="connsiteY4" fmla="*/ 262365 h 705498"/>
              <a:gd name="connsiteX5" fmla="*/ 56596 w 824673"/>
              <a:gd name="connsiteY5" fmla="*/ 573356 h 705498"/>
              <a:gd name="connsiteX6" fmla="*/ 0 w 824673"/>
              <a:gd name="connsiteY6" fmla="*/ 674404 h 705498"/>
              <a:gd name="connsiteX0" fmla="*/ 0 w 825801"/>
              <a:gd name="connsiteY0" fmla="*/ 674404 h 712003"/>
              <a:gd name="connsiteX1" fmla="*/ 373741 w 825801"/>
              <a:gd name="connsiteY1" fmla="*/ 700350 h 712003"/>
              <a:gd name="connsiteX2" fmla="*/ 814209 w 825801"/>
              <a:gd name="connsiteY2" fmla="*/ 448725 h 712003"/>
              <a:gd name="connsiteX3" fmla="*/ 581207 w 825801"/>
              <a:gd name="connsiteY3" fmla="*/ 3581 h 712003"/>
              <a:gd name="connsiteX4" fmla="*/ 59263 w 825801"/>
              <a:gd name="connsiteY4" fmla="*/ 262365 h 712003"/>
              <a:gd name="connsiteX5" fmla="*/ 56596 w 825801"/>
              <a:gd name="connsiteY5" fmla="*/ 573356 h 712003"/>
              <a:gd name="connsiteX6" fmla="*/ 0 w 825801"/>
              <a:gd name="connsiteY6" fmla="*/ 674404 h 712003"/>
              <a:gd name="connsiteX0" fmla="*/ 0 w 825354"/>
              <a:gd name="connsiteY0" fmla="*/ 674404 h 712003"/>
              <a:gd name="connsiteX1" fmla="*/ 373741 w 825354"/>
              <a:gd name="connsiteY1" fmla="*/ 700350 h 712003"/>
              <a:gd name="connsiteX2" fmla="*/ 814209 w 825354"/>
              <a:gd name="connsiteY2" fmla="*/ 448725 h 712003"/>
              <a:gd name="connsiteX3" fmla="*/ 581207 w 825354"/>
              <a:gd name="connsiteY3" fmla="*/ 3581 h 712003"/>
              <a:gd name="connsiteX4" fmla="*/ 59263 w 825354"/>
              <a:gd name="connsiteY4" fmla="*/ 262365 h 712003"/>
              <a:gd name="connsiteX5" fmla="*/ 56596 w 825354"/>
              <a:gd name="connsiteY5" fmla="*/ 573356 h 712003"/>
              <a:gd name="connsiteX6" fmla="*/ 0 w 825354"/>
              <a:gd name="connsiteY6" fmla="*/ 674404 h 712003"/>
              <a:gd name="connsiteX0" fmla="*/ 0 w 824001"/>
              <a:gd name="connsiteY0" fmla="*/ 674404 h 702198"/>
              <a:gd name="connsiteX1" fmla="*/ 429494 w 824001"/>
              <a:gd name="connsiteY1" fmla="*/ 688873 h 702198"/>
              <a:gd name="connsiteX2" fmla="*/ 814209 w 824001"/>
              <a:gd name="connsiteY2" fmla="*/ 448725 h 702198"/>
              <a:gd name="connsiteX3" fmla="*/ 581207 w 824001"/>
              <a:gd name="connsiteY3" fmla="*/ 3581 h 702198"/>
              <a:gd name="connsiteX4" fmla="*/ 59263 w 824001"/>
              <a:gd name="connsiteY4" fmla="*/ 262365 h 702198"/>
              <a:gd name="connsiteX5" fmla="*/ 56596 w 824001"/>
              <a:gd name="connsiteY5" fmla="*/ 573356 h 702198"/>
              <a:gd name="connsiteX6" fmla="*/ 0 w 824001"/>
              <a:gd name="connsiteY6" fmla="*/ 674404 h 702198"/>
              <a:gd name="connsiteX0" fmla="*/ 0 w 824001"/>
              <a:gd name="connsiteY0" fmla="*/ 674404 h 693317"/>
              <a:gd name="connsiteX1" fmla="*/ 429494 w 824001"/>
              <a:gd name="connsiteY1" fmla="*/ 688873 h 693317"/>
              <a:gd name="connsiteX2" fmla="*/ 814209 w 824001"/>
              <a:gd name="connsiteY2" fmla="*/ 448725 h 693317"/>
              <a:gd name="connsiteX3" fmla="*/ 581207 w 824001"/>
              <a:gd name="connsiteY3" fmla="*/ 3581 h 693317"/>
              <a:gd name="connsiteX4" fmla="*/ 59263 w 824001"/>
              <a:gd name="connsiteY4" fmla="*/ 262365 h 693317"/>
              <a:gd name="connsiteX5" fmla="*/ 56596 w 824001"/>
              <a:gd name="connsiteY5" fmla="*/ 573356 h 693317"/>
              <a:gd name="connsiteX6" fmla="*/ 0 w 824001"/>
              <a:gd name="connsiteY6" fmla="*/ 674404 h 69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01" h="693317">
                <a:moveTo>
                  <a:pt x="0" y="674404"/>
                </a:moveTo>
                <a:cubicBezTo>
                  <a:pt x="170947" y="672309"/>
                  <a:pt x="289590" y="704889"/>
                  <a:pt x="429494" y="688873"/>
                </a:cubicBezTo>
                <a:cubicBezTo>
                  <a:pt x="585106" y="671059"/>
                  <a:pt x="788924" y="562940"/>
                  <a:pt x="814209" y="448725"/>
                </a:cubicBezTo>
                <a:cubicBezTo>
                  <a:pt x="839495" y="334510"/>
                  <a:pt x="832857" y="49206"/>
                  <a:pt x="581207" y="3581"/>
                </a:cubicBezTo>
                <a:cubicBezTo>
                  <a:pt x="485480" y="-3562"/>
                  <a:pt x="91955" y="-26684"/>
                  <a:pt x="59263" y="262365"/>
                </a:cubicBezTo>
                <a:cubicBezTo>
                  <a:pt x="43357" y="371331"/>
                  <a:pt x="56596" y="510015"/>
                  <a:pt x="56596" y="573356"/>
                </a:cubicBezTo>
                <a:cubicBezTo>
                  <a:pt x="57073" y="645079"/>
                  <a:pt x="0" y="674404"/>
                  <a:pt x="0" y="674404"/>
                </a:cubicBezTo>
                <a:close/>
              </a:path>
            </a:pathLst>
          </a:custGeom>
          <a:noFill/>
          <a:ln w="19050" cap="flat">
            <a:solidFill>
              <a:schemeClr val="tx1"/>
            </a:solidFill>
            <a:prstDash val="solid"/>
            <a:miter/>
          </a:ln>
        </p:spPr>
        <p:txBody>
          <a:bodyPr rtlCol="0" anchor="ctr"/>
          <a:lstStyle/>
          <a:p>
            <a:endParaRPr lang="en-US"/>
          </a:p>
        </p:txBody>
      </p:sp>
      <p:pic>
        <p:nvPicPr>
          <p:cNvPr id="6146" name="Picture 2" descr="Challenge – The Becket (24th-28th Jan) – Be Inspirational">
            <a:extLst>
              <a:ext uri="{FF2B5EF4-FFF2-40B4-BE49-F238E27FC236}">
                <a16:creationId xmlns:a16="http://schemas.microsoft.com/office/drawing/2014/main" id="{847D205A-189F-DCC4-66C2-457AE41F6FB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607877" y="1294982"/>
            <a:ext cx="6039627" cy="4273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2654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7C61B545-5256-D4FD-0FF5-292D59F13A83}"/>
              </a:ext>
            </a:extLst>
          </p:cNvPr>
          <p:cNvPicPr>
            <a:picLocks noChangeAspect="1"/>
          </p:cNvPicPr>
          <p:nvPr/>
        </p:nvPicPr>
        <p:blipFill rotWithShape="1">
          <a:blip r:embed="rId2"/>
          <a:srcRect l="11112" r="14401" b="-1"/>
          <a:stretch/>
        </p:blipFill>
        <p:spPr>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p:spPr>
      </p:pic>
      <p:sp>
        <p:nvSpPr>
          <p:cNvPr id="12" name="Freeform: Shape 1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41BEBE6-7CEC-6D85-046B-A0170D65CABF}"/>
              </a:ext>
            </a:extLst>
          </p:cNvPr>
          <p:cNvSpPr>
            <a:spLocks noGrp="1"/>
          </p:cNvSpPr>
          <p:nvPr>
            <p:ph type="title"/>
          </p:nvPr>
        </p:nvSpPr>
        <p:spPr>
          <a:xfrm>
            <a:off x="7296006" y="676019"/>
            <a:ext cx="4085972" cy="1635235"/>
          </a:xfrm>
        </p:spPr>
        <p:txBody>
          <a:bodyPr>
            <a:normAutofit/>
          </a:bodyPr>
          <a:lstStyle/>
          <a:p>
            <a:pPr algn="ctr"/>
            <a:r>
              <a:rPr lang="en-US" dirty="0"/>
              <a:t>Research:</a:t>
            </a:r>
          </a:p>
        </p:txBody>
      </p:sp>
      <p:sp>
        <p:nvSpPr>
          <p:cNvPr id="3" name="Content Placeholder 2">
            <a:extLst>
              <a:ext uri="{FF2B5EF4-FFF2-40B4-BE49-F238E27FC236}">
                <a16:creationId xmlns:a16="http://schemas.microsoft.com/office/drawing/2014/main" id="{86C41BD9-B3A4-07A4-9B55-15026B300EFE}"/>
              </a:ext>
            </a:extLst>
          </p:cNvPr>
          <p:cNvSpPr>
            <a:spLocks noGrp="1"/>
          </p:cNvSpPr>
          <p:nvPr>
            <p:ph idx="1"/>
          </p:nvPr>
        </p:nvSpPr>
        <p:spPr>
          <a:xfrm>
            <a:off x="7130645" y="2192439"/>
            <a:ext cx="4256957" cy="3138196"/>
          </a:xfrm>
        </p:spPr>
        <p:txBody>
          <a:bodyPr>
            <a:normAutofit fontScale="92500" lnSpcReduction="10000"/>
          </a:bodyPr>
          <a:lstStyle/>
          <a:p>
            <a:pPr algn="ctr">
              <a:lnSpc>
                <a:spcPct val="90000"/>
              </a:lnSpc>
            </a:pPr>
            <a:r>
              <a:rPr lang="en-US" sz="2200" dirty="0">
                <a:latin typeface="Arial" panose="020B0604020202020204" pitchFamily="34" charset="0"/>
                <a:cs typeface="Arial" panose="020B0604020202020204" pitchFamily="34" charset="0"/>
              </a:rPr>
              <a:t>Collecting accurate information about Debenhams' history, products and market challenges that led to its exit from the business was time-consuming and difficult. To remedy this, I used various reputable sources, scientific articles, reports posted on MarketLine, press articles (BBC), company publications and case of studies.</a:t>
            </a:r>
          </a:p>
        </p:txBody>
      </p:sp>
    </p:spTree>
    <p:extLst>
      <p:ext uri="{BB962C8B-B14F-4D97-AF65-F5344CB8AC3E}">
        <p14:creationId xmlns:p14="http://schemas.microsoft.com/office/powerpoint/2010/main" val="740253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market graph analysis">
            <a:extLst>
              <a:ext uri="{FF2B5EF4-FFF2-40B4-BE49-F238E27FC236}">
                <a16:creationId xmlns:a16="http://schemas.microsoft.com/office/drawing/2014/main" id="{998D834A-A823-BB58-2F1B-3C72E00D3D0C}"/>
              </a:ext>
            </a:extLst>
          </p:cNvPr>
          <p:cNvPicPr>
            <a:picLocks noChangeAspect="1"/>
          </p:cNvPicPr>
          <p:nvPr/>
        </p:nvPicPr>
        <p:blipFill rotWithShape="1">
          <a:blip r:embed="rId2"/>
          <a:srcRect l="11833" r="5707" b="1"/>
          <a:stretch/>
        </p:blipFill>
        <p:spPr>
          <a:xfrm>
            <a:off x="4561582" y="404592"/>
            <a:ext cx="7177672" cy="5899590"/>
          </a:xfrm>
          <a:custGeom>
            <a:avLst/>
            <a:gdLst/>
            <a:ahLst/>
            <a:cxnLst/>
            <a:rect l="l" t="t" r="r" b="b"/>
            <a:pathLst>
              <a:path w="7401982" h="6180550">
                <a:moveTo>
                  <a:pt x="468623" y="34"/>
                </a:moveTo>
                <a:cubicBezTo>
                  <a:pt x="635980" y="409"/>
                  <a:pt x="845682" y="3920"/>
                  <a:pt x="1032947" y="8815"/>
                </a:cubicBezTo>
                <a:lnTo>
                  <a:pt x="6362252" y="38273"/>
                </a:lnTo>
                <a:lnTo>
                  <a:pt x="7392971" y="78157"/>
                </a:lnTo>
                <a:cubicBezTo>
                  <a:pt x="7425268" y="2113988"/>
                  <a:pt x="7360673" y="4125596"/>
                  <a:pt x="7356636" y="6149315"/>
                </a:cubicBezTo>
                <a:lnTo>
                  <a:pt x="7156946" y="6148904"/>
                </a:lnTo>
                <a:lnTo>
                  <a:pt x="1149311" y="6180550"/>
                </a:lnTo>
                <a:cubicBezTo>
                  <a:pt x="670432" y="6151091"/>
                  <a:pt x="328375" y="6180551"/>
                  <a:pt x="0" y="6151091"/>
                </a:cubicBezTo>
                <a:cubicBezTo>
                  <a:pt x="20775" y="3685334"/>
                  <a:pt x="-22804" y="1383584"/>
                  <a:pt x="68412" y="126652"/>
                </a:cubicBezTo>
                <a:cubicBezTo>
                  <a:pt x="76255" y="-27768"/>
                  <a:pt x="69755" y="22759"/>
                  <a:pt x="227100" y="3120"/>
                </a:cubicBezTo>
                <a:cubicBezTo>
                  <a:pt x="283036" y="711"/>
                  <a:pt x="368207" y="-192"/>
                  <a:pt x="468623" y="34"/>
                </a:cubicBezTo>
                <a:close/>
              </a:path>
            </a:pathLst>
          </a:custGeom>
        </p:spPr>
      </p:pic>
      <p:sp>
        <p:nvSpPr>
          <p:cNvPr id="12" name="Freeform: Shape 11">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0726" y="398616"/>
            <a:ext cx="7177671" cy="5810148"/>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2C673667-46AA-4DF0-A85B-F7D6E52D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17882" y="494866"/>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C1F2A2-D184-49FB-99E6-B2EE7A52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33254" y="452324"/>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D061B-F064-3B1B-55FD-A6E6D821C7A6}"/>
              </a:ext>
            </a:extLst>
          </p:cNvPr>
          <p:cNvSpPr>
            <a:spLocks noGrp="1"/>
          </p:cNvSpPr>
          <p:nvPr>
            <p:ph type="title"/>
          </p:nvPr>
        </p:nvSpPr>
        <p:spPr>
          <a:xfrm>
            <a:off x="863601" y="750899"/>
            <a:ext cx="3288851" cy="2046090"/>
          </a:xfrm>
        </p:spPr>
        <p:txBody>
          <a:bodyPr>
            <a:normAutofit/>
          </a:bodyPr>
          <a:lstStyle/>
          <a:p>
            <a:pPr algn="ctr"/>
            <a:r>
              <a:rPr lang="en-US" dirty="0"/>
              <a:t>Analysis:</a:t>
            </a:r>
            <a:endParaRPr lang="en-US"/>
          </a:p>
        </p:txBody>
      </p:sp>
      <p:sp>
        <p:nvSpPr>
          <p:cNvPr id="3" name="Content Placeholder 2">
            <a:extLst>
              <a:ext uri="{FF2B5EF4-FFF2-40B4-BE49-F238E27FC236}">
                <a16:creationId xmlns:a16="http://schemas.microsoft.com/office/drawing/2014/main" id="{9DF684BC-997C-9894-D54B-F8BBA27E8700}"/>
              </a:ext>
            </a:extLst>
          </p:cNvPr>
          <p:cNvSpPr>
            <a:spLocks noGrp="1"/>
          </p:cNvSpPr>
          <p:nvPr>
            <p:ph idx="1"/>
          </p:nvPr>
        </p:nvSpPr>
        <p:spPr>
          <a:xfrm>
            <a:off x="114301" y="3086101"/>
            <a:ext cx="4431054" cy="3426158"/>
          </a:xfrm>
        </p:spPr>
        <p:txBody>
          <a:bodyPr anchor="ctr">
            <a:normAutofit fontScale="85000" lnSpcReduction="10000"/>
          </a:bodyPr>
          <a:lstStyle/>
          <a:p>
            <a:pPr algn="ctr">
              <a:lnSpc>
                <a:spcPct val="120000"/>
              </a:lnSpc>
            </a:pPr>
            <a:r>
              <a:rPr lang="en-US" sz="2000" dirty="0">
                <a:latin typeface="Arial" panose="020B0604020202020204" pitchFamily="34" charset="0"/>
                <a:cs typeface="Arial" panose="020B0604020202020204" pitchFamily="34" charset="0"/>
              </a:rPr>
              <a:t>Understanding the complex factors that contributed to Debenhams' failure - analysis of various aspects including market trends, consumer behavior, financial performance and consumer behavior. This was the most difficult task and understanding whether the innovation had a negative or positive impact on the company when Debenhams collapsed and what was the specific reason for the failure</a:t>
            </a:r>
            <a:r>
              <a:rPr lang="en-US" sz="2000" dirty="0"/>
              <a:t>.</a:t>
            </a:r>
          </a:p>
        </p:txBody>
      </p:sp>
    </p:spTree>
    <p:extLst>
      <p:ext uri="{BB962C8B-B14F-4D97-AF65-F5344CB8AC3E}">
        <p14:creationId xmlns:p14="http://schemas.microsoft.com/office/powerpoint/2010/main" val="2704713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Format/Structure of a Business Report – StudiousGuy">
            <a:extLst>
              <a:ext uri="{FF2B5EF4-FFF2-40B4-BE49-F238E27FC236}">
                <a16:creationId xmlns:a16="http://schemas.microsoft.com/office/drawing/2014/main" id="{78D38D93-E716-FE9C-A1B4-C24971BBFE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498" r="-2" b="9552"/>
          <a:stretch/>
        </p:blipFill>
        <p:spPr bwMode="auto">
          <a:xfrm>
            <a:off x="4218373" y="126774"/>
            <a:ext cx="7520881" cy="6087968"/>
          </a:xfrm>
          <a:custGeom>
            <a:avLst/>
            <a:gdLst/>
            <a:ahLst/>
            <a:cxnLst/>
            <a:rect l="l" t="t" r="r" b="b"/>
            <a:pathLst>
              <a:path w="7401982" h="6180550">
                <a:moveTo>
                  <a:pt x="468623" y="34"/>
                </a:moveTo>
                <a:cubicBezTo>
                  <a:pt x="635980" y="409"/>
                  <a:pt x="845682" y="3920"/>
                  <a:pt x="1032947" y="8815"/>
                </a:cubicBezTo>
                <a:lnTo>
                  <a:pt x="6362252" y="38273"/>
                </a:lnTo>
                <a:lnTo>
                  <a:pt x="7392971" y="78157"/>
                </a:lnTo>
                <a:cubicBezTo>
                  <a:pt x="7425268" y="2113988"/>
                  <a:pt x="7360673" y="4125596"/>
                  <a:pt x="7356636" y="6149315"/>
                </a:cubicBezTo>
                <a:lnTo>
                  <a:pt x="7156946" y="6148904"/>
                </a:lnTo>
                <a:lnTo>
                  <a:pt x="1149311" y="6180550"/>
                </a:lnTo>
                <a:cubicBezTo>
                  <a:pt x="670432" y="6151091"/>
                  <a:pt x="328375" y="6180551"/>
                  <a:pt x="0" y="6151091"/>
                </a:cubicBezTo>
                <a:cubicBezTo>
                  <a:pt x="20775" y="3685334"/>
                  <a:pt x="-22804" y="1383584"/>
                  <a:pt x="68412" y="126652"/>
                </a:cubicBezTo>
                <a:cubicBezTo>
                  <a:pt x="76255" y="-27768"/>
                  <a:pt x="69755" y="22759"/>
                  <a:pt x="227100" y="3120"/>
                </a:cubicBezTo>
                <a:cubicBezTo>
                  <a:pt x="283036" y="711"/>
                  <a:pt x="368207" y="-192"/>
                  <a:pt x="468623" y="34"/>
                </a:cubicBezTo>
                <a:close/>
              </a:path>
            </a:pathLst>
          </a:custGeom>
          <a:noFill/>
          <a:extLst>
            <a:ext uri="{909E8E84-426E-40DD-AFC4-6F175D3DCCD1}">
              <a14:hiddenFill xmlns:a14="http://schemas.microsoft.com/office/drawing/2010/main">
                <a:solidFill>
                  <a:srgbClr val="FFFFFF"/>
                </a:solidFill>
              </a14:hiddenFill>
            </a:ext>
          </a:extLst>
        </p:spPr>
      </p:pic>
      <p:sp>
        <p:nvSpPr>
          <p:cNvPr id="7177" name="Freeform: Shape 7176">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0726" y="398616"/>
            <a:ext cx="7177671" cy="5810148"/>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9" name="Freeform: Shape 7178">
            <a:extLst>
              <a:ext uri="{FF2B5EF4-FFF2-40B4-BE49-F238E27FC236}">
                <a16:creationId xmlns:a16="http://schemas.microsoft.com/office/drawing/2014/main" id="{2C673667-46AA-4DF0-A85B-F7D6E52D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17882" y="494866"/>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Freeform: Shape 7180">
            <a:extLst>
              <a:ext uri="{FF2B5EF4-FFF2-40B4-BE49-F238E27FC236}">
                <a16:creationId xmlns:a16="http://schemas.microsoft.com/office/drawing/2014/main" id="{A6C1F2A2-D184-49FB-99E6-B2EE7A52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33254" y="452324"/>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CD616-C330-A86A-F7BC-F82EAD698343}"/>
              </a:ext>
            </a:extLst>
          </p:cNvPr>
          <p:cNvSpPr>
            <a:spLocks noGrp="1"/>
          </p:cNvSpPr>
          <p:nvPr>
            <p:ph type="title"/>
          </p:nvPr>
        </p:nvSpPr>
        <p:spPr>
          <a:xfrm>
            <a:off x="863601" y="750899"/>
            <a:ext cx="3288851" cy="2046090"/>
          </a:xfrm>
        </p:spPr>
        <p:txBody>
          <a:bodyPr>
            <a:normAutofit/>
          </a:bodyPr>
          <a:lstStyle/>
          <a:p>
            <a:pPr algn="ctr"/>
            <a:r>
              <a:rPr lang="en-US" dirty="0"/>
              <a:t>Content structure:</a:t>
            </a:r>
            <a:endParaRPr lang="en-US"/>
          </a:p>
        </p:txBody>
      </p:sp>
      <p:sp>
        <p:nvSpPr>
          <p:cNvPr id="3" name="Content Placeholder 2">
            <a:extLst>
              <a:ext uri="{FF2B5EF4-FFF2-40B4-BE49-F238E27FC236}">
                <a16:creationId xmlns:a16="http://schemas.microsoft.com/office/drawing/2014/main" id="{7EF83978-BD27-6392-BBA5-D1B7A9EAAB99}"/>
              </a:ext>
            </a:extLst>
          </p:cNvPr>
          <p:cNvSpPr>
            <a:spLocks noGrp="1"/>
          </p:cNvSpPr>
          <p:nvPr>
            <p:ph idx="1"/>
          </p:nvPr>
        </p:nvSpPr>
        <p:spPr>
          <a:xfrm>
            <a:off x="540691" y="3420035"/>
            <a:ext cx="3497909" cy="2895478"/>
          </a:xfrm>
        </p:spPr>
        <p:txBody>
          <a:bodyPr anchor="ctr">
            <a:normAutofit/>
          </a:bodyPr>
          <a:lstStyle/>
          <a:p>
            <a:pPr algn="ctr"/>
            <a:r>
              <a:rPr lang="en-US" sz="1800" dirty="0">
                <a:latin typeface="Arial" panose="020B0604020202020204" pitchFamily="34" charset="0"/>
                <a:cs typeface="Arial" panose="020B0604020202020204" pitchFamily="34" charset="0"/>
              </a:rPr>
              <a:t>Organizing information in a logical way and not exceeding 2500 words, maximum 2750. This was also a difficult task because the limited number of words did not allow for a detailed presentation of the SCAPER model. Provide a detailed description of the ideas. </a:t>
            </a:r>
          </a:p>
        </p:txBody>
      </p:sp>
    </p:spTree>
    <p:extLst>
      <p:ext uri="{BB962C8B-B14F-4D97-AF65-F5344CB8AC3E}">
        <p14:creationId xmlns:p14="http://schemas.microsoft.com/office/powerpoint/2010/main" val="344238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Freeform: Shape 8200">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23595" y="2950509"/>
            <a:ext cx="4715671" cy="313460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D86169C0-6882-4BA0-92B1-590870CAE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61228" y="610976"/>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9983583-2510-951B-F908-BE4960DB8D96}"/>
              </a:ext>
            </a:extLst>
          </p:cNvPr>
          <p:cNvSpPr>
            <a:spLocks noGrp="1"/>
          </p:cNvSpPr>
          <p:nvPr>
            <p:ph type="title"/>
          </p:nvPr>
        </p:nvSpPr>
        <p:spPr>
          <a:xfrm>
            <a:off x="801045" y="1110134"/>
            <a:ext cx="4861382" cy="1324229"/>
          </a:xfrm>
        </p:spPr>
        <p:txBody>
          <a:bodyPr>
            <a:normAutofit/>
          </a:bodyPr>
          <a:lstStyle/>
          <a:p>
            <a:pPr algn="ctr"/>
            <a:r>
              <a:rPr lang="en-US" dirty="0"/>
              <a:t>Time management:</a:t>
            </a:r>
            <a:endParaRPr lang="en-US"/>
          </a:p>
        </p:txBody>
      </p:sp>
      <p:pic>
        <p:nvPicPr>
          <p:cNvPr id="8194" name="Picture 2" descr="What is Time Management - Taylor in Time">
            <a:extLst>
              <a:ext uri="{FF2B5EF4-FFF2-40B4-BE49-F238E27FC236}">
                <a16:creationId xmlns:a16="http://schemas.microsoft.com/office/drawing/2014/main" id="{4DC9ED24-9CA0-38AE-C25D-D90DED341A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66081" y="3206462"/>
            <a:ext cx="4252124" cy="2650091"/>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Shape 8204">
            <a:extLst>
              <a:ext uri="{FF2B5EF4-FFF2-40B4-BE49-F238E27FC236}">
                <a16:creationId xmlns:a16="http://schemas.microsoft.com/office/drawing/2014/main" id="{DCECB35C-FCFB-4B31-B3CF-A20982BE6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19333" y="639412"/>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6293DE1-21D9-8AA8-A7D4-9A12F94B25FF}"/>
              </a:ext>
            </a:extLst>
          </p:cNvPr>
          <p:cNvSpPr>
            <a:spLocks noGrp="1"/>
          </p:cNvSpPr>
          <p:nvPr>
            <p:ph idx="1"/>
          </p:nvPr>
        </p:nvSpPr>
        <p:spPr>
          <a:xfrm>
            <a:off x="6668677" y="696124"/>
            <a:ext cx="4722279" cy="5481716"/>
          </a:xfrm>
        </p:spPr>
        <p:txBody>
          <a:bodyPr anchor="ctr">
            <a:normAutofit/>
          </a:bodyPr>
          <a:lstStyle/>
          <a:p>
            <a:pPr algn="ctr">
              <a:lnSpc>
                <a:spcPct val="90000"/>
              </a:lnSpc>
            </a:pPr>
            <a:r>
              <a:rPr lang="en-US" sz="2200" dirty="0">
                <a:latin typeface="Arial" panose="020B0604020202020204" pitchFamily="34" charset="0"/>
                <a:cs typeface="Arial" panose="020B0604020202020204" pitchFamily="34" charset="0"/>
              </a:rPr>
              <a:t>The deadline for submitting the work was very short because the ready report was to be submitted on October 20. In such a short time, it was necessary to collect the information, analyze it, create draft, understand the presented material from the classes and write everything while meeting all the requirements. At the same time, I had to attend classes, go to work and fulfill all  household duties. It was a challenge that I managed to overcome. </a:t>
            </a:r>
          </a:p>
        </p:txBody>
      </p:sp>
    </p:spTree>
    <p:extLst>
      <p:ext uri="{BB962C8B-B14F-4D97-AF65-F5344CB8AC3E}">
        <p14:creationId xmlns:p14="http://schemas.microsoft.com/office/powerpoint/2010/main" val="695675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223" name="Freeform: Shape 9222">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9225" name="Freeform: Shape 9224">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9227" name="Rectangle 9226">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703E01-8572-49D9-2DCE-A5AB59885656}"/>
              </a:ext>
            </a:extLst>
          </p:cNvPr>
          <p:cNvSpPr>
            <a:spLocks noGrp="1"/>
          </p:cNvSpPr>
          <p:nvPr>
            <p:ph type="title"/>
          </p:nvPr>
        </p:nvSpPr>
        <p:spPr>
          <a:xfrm>
            <a:off x="940904" y="1017768"/>
            <a:ext cx="3363687" cy="3069202"/>
          </a:xfrm>
        </p:spPr>
        <p:txBody>
          <a:bodyPr vert="horz" lIns="91440" tIns="45720" rIns="91440" bIns="45720" rtlCol="0" anchor="b">
            <a:normAutofit/>
          </a:bodyPr>
          <a:lstStyle/>
          <a:p>
            <a:pPr algn="ctr">
              <a:lnSpc>
                <a:spcPct val="90000"/>
              </a:lnSpc>
            </a:pPr>
            <a:r>
              <a:rPr lang="en-US" sz="3400" u="sng" dirty="0"/>
              <a:t>what are the practical learning outcomes of the assignment and how can it benefit in the future?</a:t>
            </a:r>
          </a:p>
        </p:txBody>
      </p:sp>
      <p:sp>
        <p:nvSpPr>
          <p:cNvPr id="9229" name="Freeform: Shape 9228">
            <a:extLst>
              <a:ext uri="{FF2B5EF4-FFF2-40B4-BE49-F238E27FC236}">
                <a16:creationId xmlns:a16="http://schemas.microsoft.com/office/drawing/2014/main" id="{E8407E26-87C7-42DE-8E90-7BD332BB1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526493" y="-27388"/>
            <a:ext cx="5371548" cy="6758610"/>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9231" name="Freeform: Shape 9230">
            <a:extLst>
              <a:ext uri="{FF2B5EF4-FFF2-40B4-BE49-F238E27FC236}">
                <a16:creationId xmlns:a16="http://schemas.microsoft.com/office/drawing/2014/main" id="{1ED55459-2CBB-4DB7-B9D3-F43A3444A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574057" y="-57427"/>
            <a:ext cx="5371548" cy="67586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9218" name="Picture 2" descr="PRACTICAL LEARNING &amp; KNOWLEDGE | STEM LEARNING">
            <a:extLst>
              <a:ext uri="{FF2B5EF4-FFF2-40B4-BE49-F238E27FC236}">
                <a16:creationId xmlns:a16="http://schemas.microsoft.com/office/drawing/2014/main" id="{CA31FC81-6B97-3E6A-88DC-CFD5599BAE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90128" y="1526452"/>
            <a:ext cx="5860183" cy="3606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350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58" name="Rectangle 10257">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0" name="Freeform: Shape 10259">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23595" y="2950509"/>
            <a:ext cx="4715671" cy="313460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62" name="Freeform: Shape 10261">
            <a:extLst>
              <a:ext uri="{FF2B5EF4-FFF2-40B4-BE49-F238E27FC236}">
                <a16:creationId xmlns:a16="http://schemas.microsoft.com/office/drawing/2014/main" id="{D86169C0-6882-4BA0-92B1-590870CAE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61228" y="610976"/>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9E732F5-C9C0-22E7-BABD-C070B95502D8}"/>
              </a:ext>
            </a:extLst>
          </p:cNvPr>
          <p:cNvSpPr>
            <a:spLocks noGrp="1"/>
          </p:cNvSpPr>
          <p:nvPr>
            <p:ph type="title"/>
          </p:nvPr>
        </p:nvSpPr>
        <p:spPr>
          <a:xfrm>
            <a:off x="801045" y="1110134"/>
            <a:ext cx="4861382" cy="1324229"/>
          </a:xfrm>
        </p:spPr>
        <p:txBody>
          <a:bodyPr>
            <a:normAutofit/>
          </a:bodyPr>
          <a:lstStyle/>
          <a:p>
            <a:pPr algn="ctr">
              <a:lnSpc>
                <a:spcPct val="90000"/>
              </a:lnSpc>
            </a:pPr>
            <a:r>
              <a:rPr lang="en-US" sz="4400"/>
              <a:t>Understanding the business dynamics</a:t>
            </a:r>
          </a:p>
        </p:txBody>
      </p:sp>
      <p:pic>
        <p:nvPicPr>
          <p:cNvPr id="10242" name="Picture 2" descr="Homepage - Business Dynamics">
            <a:extLst>
              <a:ext uri="{FF2B5EF4-FFF2-40B4-BE49-F238E27FC236}">
                <a16:creationId xmlns:a16="http://schemas.microsoft.com/office/drawing/2014/main" id="{93E21159-6D48-51C9-8ABE-D7EE8016A4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66081" y="3351932"/>
            <a:ext cx="4252124" cy="2359151"/>
          </a:xfrm>
          <a:prstGeom prst="rect">
            <a:avLst/>
          </a:prstGeom>
          <a:noFill/>
          <a:extLst>
            <a:ext uri="{909E8E84-426E-40DD-AFC4-6F175D3DCCD1}">
              <a14:hiddenFill xmlns:a14="http://schemas.microsoft.com/office/drawing/2010/main">
                <a:solidFill>
                  <a:srgbClr val="FFFFFF"/>
                </a:solidFill>
              </a14:hiddenFill>
            </a:ext>
          </a:extLst>
        </p:spPr>
      </p:pic>
      <p:sp>
        <p:nvSpPr>
          <p:cNvPr id="10264" name="Freeform: Shape 10263">
            <a:extLst>
              <a:ext uri="{FF2B5EF4-FFF2-40B4-BE49-F238E27FC236}">
                <a16:creationId xmlns:a16="http://schemas.microsoft.com/office/drawing/2014/main" id="{DCECB35C-FCFB-4B31-B3CF-A20982BE6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19333" y="639412"/>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4DDAF7B-3EE0-DA0B-F3F6-7CE930EFEC7F}"/>
              </a:ext>
            </a:extLst>
          </p:cNvPr>
          <p:cNvSpPr>
            <a:spLocks noGrp="1"/>
          </p:cNvSpPr>
          <p:nvPr>
            <p:ph idx="1"/>
          </p:nvPr>
        </p:nvSpPr>
        <p:spPr>
          <a:xfrm>
            <a:off x="6668677" y="696124"/>
            <a:ext cx="4722279" cy="5481716"/>
          </a:xfrm>
        </p:spPr>
        <p:txBody>
          <a:bodyPr anchor="ctr">
            <a:normAutofit lnSpcReduction="10000"/>
          </a:bodyPr>
          <a:lstStyle/>
          <a:p>
            <a:pPr algn="ctr"/>
            <a:r>
              <a:rPr lang="en-US" sz="2700" dirty="0">
                <a:latin typeface="Arial" panose="020B0604020202020204" pitchFamily="34" charset="0"/>
                <a:cs typeface="Arial" panose="020B0604020202020204" pitchFamily="34" charset="0"/>
              </a:rPr>
              <a:t>By analyzing the challenges Debenhams faced, I was able to better understand the complexity of the retail industry, including the impact of market trends, consumer behavior and technological innovations on the business, and understand what mistakes are often made when running such a large business.</a:t>
            </a:r>
          </a:p>
        </p:txBody>
      </p:sp>
    </p:spTree>
    <p:extLst>
      <p:ext uri="{BB962C8B-B14F-4D97-AF65-F5344CB8AC3E}">
        <p14:creationId xmlns:p14="http://schemas.microsoft.com/office/powerpoint/2010/main" val="302979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279" name="Rectangle 11278">
            <a:extLst>
              <a:ext uri="{FF2B5EF4-FFF2-40B4-BE49-F238E27FC236}">
                <a16:creationId xmlns:a16="http://schemas.microsoft.com/office/drawing/2014/main" id="{5449D184-9D1F-4194-967E-2078F06C0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15A99-CC5C-D974-E1CF-2E71E17B751B}"/>
              </a:ext>
            </a:extLst>
          </p:cNvPr>
          <p:cNvSpPr>
            <a:spLocks noGrp="1"/>
          </p:cNvSpPr>
          <p:nvPr>
            <p:ph type="title"/>
          </p:nvPr>
        </p:nvSpPr>
        <p:spPr>
          <a:xfrm>
            <a:off x="799220" y="484450"/>
            <a:ext cx="4133604" cy="2124880"/>
          </a:xfrm>
        </p:spPr>
        <p:txBody>
          <a:bodyPr>
            <a:normAutofit/>
          </a:bodyPr>
          <a:lstStyle/>
          <a:p>
            <a:pPr algn="ctr">
              <a:lnSpc>
                <a:spcPct val="90000"/>
              </a:lnSpc>
            </a:pPr>
            <a:r>
              <a:rPr lang="en-US"/>
              <a:t>Application of theoretical frameworks</a:t>
            </a:r>
          </a:p>
        </p:txBody>
      </p:sp>
      <p:pic>
        <p:nvPicPr>
          <p:cNvPr id="11266" name="Picture 2" descr="The SCAMPER Technique for Creative Problem Solving - The Big Bang  Partnership">
            <a:extLst>
              <a:ext uri="{FF2B5EF4-FFF2-40B4-BE49-F238E27FC236}">
                <a16:creationId xmlns:a16="http://schemas.microsoft.com/office/drawing/2014/main" id="{C9D73130-5F8C-6CC1-2BCF-240A263C2B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742" r="19491" b="-1"/>
          <a:stretch/>
        </p:blipFill>
        <p:spPr bwMode="auto">
          <a:xfrm>
            <a:off x="5623249" y="484454"/>
            <a:ext cx="5993465" cy="5736874"/>
          </a:xfrm>
          <a:custGeom>
            <a:avLst/>
            <a:gdLst/>
            <a:ahLst/>
            <a:cxnLst/>
            <a:rect l="l" t="t" r="r" b="b"/>
            <a:pathLst>
              <a:path w="7040677" h="6180550">
                <a:moveTo>
                  <a:pt x="493688" y="34"/>
                </a:moveTo>
                <a:cubicBezTo>
                  <a:pt x="653887" y="409"/>
                  <a:pt x="854619" y="3920"/>
                  <a:pt x="1033873" y="8815"/>
                </a:cubicBezTo>
                <a:lnTo>
                  <a:pt x="6135204" y="38273"/>
                </a:lnTo>
                <a:lnTo>
                  <a:pt x="7040677" y="66047"/>
                </a:lnTo>
                <a:lnTo>
                  <a:pt x="7040677" y="6149315"/>
                </a:lnTo>
                <a:lnTo>
                  <a:pt x="6895903" y="6148904"/>
                </a:lnTo>
                <a:cubicBezTo>
                  <a:pt x="5164050" y="6146027"/>
                  <a:pt x="2763280" y="6180550"/>
                  <a:pt x="1145259" y="6180550"/>
                </a:cubicBezTo>
                <a:cubicBezTo>
                  <a:pt x="686865" y="6151091"/>
                  <a:pt x="359440" y="6180551"/>
                  <a:pt x="45113" y="6151091"/>
                </a:cubicBezTo>
                <a:cubicBezTo>
                  <a:pt x="-50932" y="4157674"/>
                  <a:pt x="23284" y="1383584"/>
                  <a:pt x="110598" y="126652"/>
                </a:cubicBezTo>
                <a:cubicBezTo>
                  <a:pt x="118105" y="-27768"/>
                  <a:pt x="111883" y="22759"/>
                  <a:pt x="262498" y="3120"/>
                </a:cubicBezTo>
                <a:cubicBezTo>
                  <a:pt x="316041" y="711"/>
                  <a:pt x="397569" y="-192"/>
                  <a:pt x="493688" y="34"/>
                </a:cubicBezTo>
                <a:close/>
              </a:path>
            </a:pathLst>
          </a:custGeom>
          <a:noFill/>
          <a:ln>
            <a:noFill/>
          </a:ln>
          <a:extLst>
            <a:ext uri="{909E8E84-426E-40DD-AFC4-6F175D3DCCD1}">
              <a14:hiddenFill xmlns:a14="http://schemas.microsoft.com/office/drawing/2010/main">
                <a:solidFill>
                  <a:srgbClr val="FFFFFF"/>
                </a:solidFill>
              </a14:hiddenFill>
            </a:ext>
          </a:extLst>
        </p:spPr>
      </p:pic>
      <p:sp>
        <p:nvSpPr>
          <p:cNvPr id="11280" name="Freeform: Shape 11272">
            <a:extLst>
              <a:ext uri="{FF2B5EF4-FFF2-40B4-BE49-F238E27FC236}">
                <a16:creationId xmlns:a16="http://schemas.microsoft.com/office/drawing/2014/main" id="{CD0A91AB-7772-469C-ADBF-6BA8D81AE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23249" y="484449"/>
            <a:ext cx="5993464" cy="573687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81" name="Freeform: Shape 11274">
            <a:extLst>
              <a:ext uri="{FF2B5EF4-FFF2-40B4-BE49-F238E27FC236}">
                <a16:creationId xmlns:a16="http://schemas.microsoft.com/office/drawing/2014/main" id="{1AA0020E-FB7B-4A05-91FF-2F596CD42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286" y="2745855"/>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96878BE-20F1-A3D2-3BB0-B70035348A79}"/>
              </a:ext>
            </a:extLst>
          </p:cNvPr>
          <p:cNvSpPr>
            <a:spLocks noGrp="1"/>
          </p:cNvSpPr>
          <p:nvPr>
            <p:ph idx="1"/>
          </p:nvPr>
        </p:nvSpPr>
        <p:spPr>
          <a:xfrm>
            <a:off x="1064205" y="3352885"/>
            <a:ext cx="4386696" cy="2757715"/>
          </a:xfrm>
        </p:spPr>
        <p:txBody>
          <a:bodyPr anchor="ctr">
            <a:normAutofit fontScale="70000" lnSpcReduction="20000"/>
          </a:bodyPr>
          <a:lstStyle/>
          <a:p>
            <a:pPr algn="ctr">
              <a:lnSpc>
                <a:spcPct val="120000"/>
              </a:lnSpc>
            </a:pPr>
            <a:r>
              <a:rPr lang="en-US" sz="2700" dirty="0">
                <a:latin typeface="Arial" panose="020B0604020202020204" pitchFamily="34" charset="0"/>
                <a:cs typeface="Arial" panose="020B0604020202020204" pitchFamily="34" charset="0"/>
              </a:rPr>
              <a:t>By using the SCAMPER model to suggest innovative strategies to Debenhams, I improved my ability to apply the theory to real life. Thanks to this, I was able to better understand the SCAMPER model, which I can use in the future for creative thinking.</a:t>
            </a:r>
          </a:p>
          <a:p>
            <a:pPr algn="ctr">
              <a:lnSpc>
                <a:spcPct val="90000"/>
              </a:lnSpc>
            </a:pPr>
            <a:endParaRPr lang="en-US" sz="2700" dirty="0"/>
          </a:p>
        </p:txBody>
      </p:sp>
      <p:sp>
        <p:nvSpPr>
          <p:cNvPr id="11282" name="Freeform: Shape 11276">
            <a:extLst>
              <a:ext uri="{FF2B5EF4-FFF2-40B4-BE49-F238E27FC236}">
                <a16:creationId xmlns:a16="http://schemas.microsoft.com/office/drawing/2014/main" id="{9352FC5B-DB82-4476-A73C-D8B8D940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633" y="2760799"/>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57816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306" name="Rectangle 12305">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Employee Data Analysis">
            <a:extLst>
              <a:ext uri="{FF2B5EF4-FFF2-40B4-BE49-F238E27FC236}">
                <a16:creationId xmlns:a16="http://schemas.microsoft.com/office/drawing/2014/main" id="{C610C1F7-15C8-FD43-079F-8C65DC6D9B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292" r="19146" b="-1"/>
          <a:stretch/>
        </p:blipFill>
        <p:spPr bwMode="auto">
          <a:xfrm>
            <a:off x="1038962" y="3179229"/>
            <a:ext cx="4715673" cy="2921680"/>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12308" name="Freeform: Shape 12307">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23594" y="3163432"/>
            <a:ext cx="4715671" cy="292167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0" name="Freeform: Shape 12309">
            <a:extLst>
              <a:ext uri="{FF2B5EF4-FFF2-40B4-BE49-F238E27FC236}">
                <a16:creationId xmlns:a16="http://schemas.microsoft.com/office/drawing/2014/main" id="{D86169C0-6882-4BA0-92B1-590870CAE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485910" y="732830"/>
            <a:ext cx="5552381" cy="252495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44B76F-ECAC-DAE7-D489-5101D8CC7738}"/>
              </a:ext>
            </a:extLst>
          </p:cNvPr>
          <p:cNvSpPr>
            <a:spLocks noGrp="1"/>
          </p:cNvSpPr>
          <p:nvPr>
            <p:ph type="title"/>
          </p:nvPr>
        </p:nvSpPr>
        <p:spPr>
          <a:xfrm>
            <a:off x="819187" y="1242272"/>
            <a:ext cx="4861382" cy="1375929"/>
          </a:xfrm>
        </p:spPr>
        <p:txBody>
          <a:bodyPr>
            <a:normAutofit/>
          </a:bodyPr>
          <a:lstStyle/>
          <a:p>
            <a:pPr algn="ctr">
              <a:lnSpc>
                <a:spcPct val="90000"/>
              </a:lnSpc>
            </a:pPr>
            <a:r>
              <a:rPr lang="en-US" sz="4400" dirty="0"/>
              <a:t>Competitive, and High Street Analysis:</a:t>
            </a:r>
          </a:p>
        </p:txBody>
      </p:sp>
      <p:sp>
        <p:nvSpPr>
          <p:cNvPr id="12312" name="Freeform: Shape 12311">
            <a:extLst>
              <a:ext uri="{FF2B5EF4-FFF2-40B4-BE49-F238E27FC236}">
                <a16:creationId xmlns:a16="http://schemas.microsoft.com/office/drawing/2014/main" id="{DCECB35C-FCFB-4B31-B3CF-A20982BE6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39764" y="771494"/>
            <a:ext cx="5552381" cy="252495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7D90A28-DAA8-3591-47D3-7EBDC035354A}"/>
              </a:ext>
            </a:extLst>
          </p:cNvPr>
          <p:cNvSpPr>
            <a:spLocks noGrp="1"/>
          </p:cNvSpPr>
          <p:nvPr>
            <p:ph idx="1"/>
          </p:nvPr>
        </p:nvSpPr>
        <p:spPr>
          <a:xfrm>
            <a:off x="6762858" y="638948"/>
            <a:ext cx="4628098" cy="5538892"/>
          </a:xfrm>
        </p:spPr>
        <p:txBody>
          <a:bodyPr anchor="ctr">
            <a:normAutofit/>
          </a:bodyPr>
          <a:lstStyle/>
          <a:p>
            <a:pPr algn="ctr">
              <a:lnSpc>
                <a:spcPct val="90000"/>
              </a:lnSpc>
            </a:pPr>
            <a:r>
              <a:rPr lang="en-US" sz="2700" dirty="0">
                <a:latin typeface="Arial" panose="020B0604020202020204" pitchFamily="34" charset="0"/>
                <a:cs typeface="Arial" panose="020B0604020202020204" pitchFamily="34" charset="0"/>
              </a:rPr>
              <a:t>Conducting a comprehensive analysis of Debenhams also allowed me to learn a lot about the competition and the high street itself. I found out that not only Debenhams failed, but also Wilko, which is the latest story. Thanks to this, I have more knowledge on this topic, and it is easier for me to understand the situation.</a:t>
            </a:r>
          </a:p>
          <a:p>
            <a:pPr algn="ctr">
              <a:lnSpc>
                <a:spcPct val="90000"/>
              </a:lnSpc>
            </a:pPr>
            <a:endParaRPr lang="en-US" sz="2700" dirty="0"/>
          </a:p>
        </p:txBody>
      </p:sp>
    </p:spTree>
    <p:extLst>
      <p:ext uri="{BB962C8B-B14F-4D97-AF65-F5344CB8AC3E}">
        <p14:creationId xmlns:p14="http://schemas.microsoft.com/office/powerpoint/2010/main" val="758859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ED8B0-170F-EB6C-5224-849A44DCE11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0339860-248F-F846-BD72-3FEA1DE0D0F1}"/>
              </a:ext>
            </a:extLst>
          </p:cNvPr>
          <p:cNvSpPr>
            <a:spLocks noGrp="1"/>
          </p:cNvSpPr>
          <p:nvPr>
            <p:ph idx="1"/>
          </p:nvPr>
        </p:nvSpPr>
        <p:spPr/>
        <p:txBody>
          <a:bodyPr>
            <a:normAutofit fontScale="92500" lnSpcReduction="20000"/>
          </a:bodyPr>
          <a:lstStyle/>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rPr>
              <a:t>‌Development of online marketplace and extension of target addressable market. (2021). [online] </a:t>
            </a:r>
            <a:r>
              <a:rPr lang="en-GB" sz="1800" i="1" dirty="0">
                <a:solidFill>
                  <a:srgbClr val="000000"/>
                </a:solidFill>
                <a:effectLst/>
                <a:latin typeface="Arial" panose="020B0604020202020204" pitchFamily="34" charset="0"/>
                <a:ea typeface="Times New Roman" panose="02020603050405020304" pitchFamily="18" charset="0"/>
              </a:rPr>
              <a:t>boohoo group plc</a:t>
            </a:r>
            <a:r>
              <a:rPr lang="en-GB" sz="1800" dirty="0">
                <a:solidFill>
                  <a:srgbClr val="000000"/>
                </a:solidFill>
                <a:effectLst/>
                <a:latin typeface="Arial" panose="020B0604020202020204" pitchFamily="34" charset="0"/>
                <a:ea typeface="Times New Roman" panose="02020603050405020304" pitchFamily="18" charset="0"/>
              </a:rPr>
              <a:t>. Available at: </a:t>
            </a:r>
            <a:r>
              <a:rPr lang="en-GB" sz="1800" u="sng" dirty="0">
                <a:solidFill>
                  <a:srgbClr val="000000"/>
                </a:solidFill>
                <a:effectLst/>
                <a:latin typeface="Arial" panose="020B0604020202020204" pitchFamily="34" charset="0"/>
                <a:ea typeface="Times New Roman" panose="02020603050405020304" pitchFamily="18" charset="0"/>
                <a:hlinkClick r:id="rId2"/>
              </a:rPr>
              <a:t>https://www.boohooplc.com/sites/boohoo-corp/files/all-documents/result-centre/2021/strategic-acquisition-release-jan-2021.pdf</a:t>
            </a:r>
            <a:r>
              <a:rPr lang="en-GB" sz="1800" dirty="0">
                <a:solidFill>
                  <a:srgbClr val="000000"/>
                </a:solidFill>
                <a:effectLst/>
                <a:latin typeface="Arial" panose="020B0604020202020204" pitchFamily="34" charset="0"/>
                <a:ea typeface="Times New Roman" panose="02020603050405020304" pitchFamily="18" charset="0"/>
              </a:rPr>
              <a:t> [Accessed 30 Sep. 2023].</a:t>
            </a:r>
          </a:p>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rPr>
              <a:t>‌ MarketLine. (2020). </a:t>
            </a:r>
            <a:r>
              <a:rPr lang="en-GB" sz="1800" i="1" dirty="0">
                <a:solidFill>
                  <a:srgbClr val="000000"/>
                </a:solidFill>
                <a:effectLst/>
                <a:latin typeface="Arial" panose="020B0604020202020204" pitchFamily="34" charset="0"/>
                <a:ea typeface="Times New Roman" panose="02020603050405020304" pitchFamily="18" charset="0"/>
              </a:rPr>
              <a:t>The demise of Debenhams What went wrong for the iconic British retailer</a:t>
            </a:r>
            <a:r>
              <a:rPr lang="en-GB" sz="1800" dirty="0">
                <a:solidFill>
                  <a:srgbClr val="000000"/>
                </a:solidFill>
                <a:effectLst/>
                <a:latin typeface="Arial" panose="020B0604020202020204" pitchFamily="34" charset="0"/>
                <a:ea typeface="Times New Roman" panose="02020603050405020304" pitchFamily="18" charset="0"/>
              </a:rPr>
              <a:t>. [online] Available at: https://advantage-</a:t>
            </a:r>
            <a:r>
              <a:rPr lang="en-GB" sz="1800" dirty="0" err="1">
                <a:solidFill>
                  <a:srgbClr val="000000"/>
                </a:solidFill>
                <a:effectLst/>
                <a:latin typeface="Arial" panose="020B0604020202020204" pitchFamily="34" charset="0"/>
                <a:ea typeface="Times New Roman" panose="02020603050405020304" pitchFamily="18" charset="0"/>
              </a:rPr>
              <a:t>marketline</a:t>
            </a:r>
            <a:r>
              <a:rPr lang="en-GB" sz="1800" dirty="0">
                <a:solidFill>
                  <a:srgbClr val="000000"/>
                </a:solidFill>
                <a:effectLst/>
                <a:latin typeface="Arial" panose="020B0604020202020204" pitchFamily="34" charset="0"/>
                <a:ea typeface="Times New Roman" panose="02020603050405020304" pitchFamily="18" charset="0"/>
              </a:rPr>
              <a:t>-com.ezproxy.uwtsd.ac.uk/Analysis/</a:t>
            </a:r>
            <a:r>
              <a:rPr lang="en-GB" sz="1800" dirty="0" err="1">
                <a:solidFill>
                  <a:srgbClr val="000000"/>
                </a:solidFill>
                <a:effectLst/>
                <a:latin typeface="Arial" panose="020B0604020202020204" pitchFamily="34" charset="0"/>
                <a:ea typeface="Times New Roman" panose="02020603050405020304" pitchFamily="18" charset="0"/>
              </a:rPr>
              <a:t>ViewasPDF</a:t>
            </a:r>
            <a:r>
              <a:rPr lang="en-GB" sz="1800" dirty="0">
                <a:solidFill>
                  <a:srgbClr val="000000"/>
                </a:solidFill>
                <a:effectLst/>
                <a:latin typeface="Arial" panose="020B0604020202020204" pitchFamily="34" charset="0"/>
                <a:ea typeface="Times New Roman" panose="02020603050405020304" pitchFamily="18" charset="0"/>
              </a:rPr>
              <a:t>/the-demise-of-debenhams-what-went-wrong-for-the-iconic-british-retailer-112265 [Accessed 28 Sep. 2023].</a:t>
            </a:r>
          </a:p>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rPr>
              <a:t>MarketLine. (2022). </a:t>
            </a:r>
            <a:r>
              <a:rPr lang="en-GB" sz="1800" i="1" dirty="0">
                <a:solidFill>
                  <a:srgbClr val="000000"/>
                </a:solidFill>
                <a:effectLst/>
                <a:latin typeface="Arial" panose="020B0604020202020204" pitchFamily="34" charset="0"/>
                <a:ea typeface="Times New Roman" panose="02020603050405020304" pitchFamily="18" charset="0"/>
              </a:rPr>
              <a:t>COMPANY PROFILE Debenhams plc</a:t>
            </a:r>
            <a:r>
              <a:rPr lang="en-GB" sz="1800" dirty="0">
                <a:solidFill>
                  <a:srgbClr val="000000"/>
                </a:solidFill>
                <a:effectLst/>
                <a:latin typeface="Arial" panose="020B0604020202020204" pitchFamily="34" charset="0"/>
                <a:ea typeface="Times New Roman" panose="02020603050405020304" pitchFamily="18" charset="0"/>
              </a:rPr>
              <a:t>. [online] Available at: https://web-s-</a:t>
            </a:r>
            <a:r>
              <a:rPr lang="en-GB" sz="1800" dirty="0" err="1">
                <a:solidFill>
                  <a:srgbClr val="000000"/>
                </a:solidFill>
                <a:effectLst/>
                <a:latin typeface="Arial" panose="020B0604020202020204" pitchFamily="34" charset="0"/>
                <a:ea typeface="Times New Roman" panose="02020603050405020304" pitchFamily="18" charset="0"/>
              </a:rPr>
              <a:t>ebscohost</a:t>
            </a:r>
            <a:r>
              <a:rPr lang="en-GB" sz="1800" dirty="0">
                <a:solidFill>
                  <a:srgbClr val="000000"/>
                </a:solidFill>
                <a:effectLst/>
                <a:latin typeface="Arial" panose="020B0604020202020204" pitchFamily="34" charset="0"/>
                <a:ea typeface="Times New Roman" panose="02020603050405020304" pitchFamily="18" charset="0"/>
              </a:rPr>
              <a:t>-com.ezproxy.uwtsd.ac.uk/</a:t>
            </a:r>
            <a:r>
              <a:rPr lang="en-GB" sz="1800" dirty="0" err="1">
                <a:solidFill>
                  <a:srgbClr val="000000"/>
                </a:solidFill>
                <a:effectLst/>
                <a:latin typeface="Arial" panose="020B0604020202020204" pitchFamily="34" charset="0"/>
                <a:ea typeface="Times New Roman" panose="02020603050405020304" pitchFamily="18" charset="0"/>
              </a:rPr>
              <a:t>ehost</a:t>
            </a:r>
            <a:r>
              <a:rPr lang="en-GB" sz="1800" dirty="0">
                <a:solidFill>
                  <a:srgbClr val="000000"/>
                </a:solidFill>
                <a:effectLst/>
                <a:latin typeface="Arial" panose="020B0604020202020204" pitchFamily="34" charset="0"/>
                <a:ea typeface="Times New Roman" panose="02020603050405020304" pitchFamily="18" charset="0"/>
              </a:rPr>
              <a:t>/</a:t>
            </a:r>
            <a:r>
              <a:rPr lang="en-GB" sz="1800" dirty="0" err="1">
                <a:solidFill>
                  <a:srgbClr val="000000"/>
                </a:solidFill>
                <a:effectLst/>
                <a:latin typeface="Arial" panose="020B0604020202020204" pitchFamily="34" charset="0"/>
                <a:ea typeface="Times New Roman" panose="02020603050405020304" pitchFamily="18" charset="0"/>
              </a:rPr>
              <a:t>pdfviewer</a:t>
            </a:r>
            <a:r>
              <a:rPr lang="en-GB" sz="1800" dirty="0">
                <a:solidFill>
                  <a:srgbClr val="000000"/>
                </a:solidFill>
                <a:effectLst/>
                <a:latin typeface="Arial" panose="020B0604020202020204" pitchFamily="34" charset="0"/>
                <a:ea typeface="Times New Roman" panose="02020603050405020304" pitchFamily="18" charset="0"/>
              </a:rPr>
              <a:t>/</a:t>
            </a:r>
            <a:r>
              <a:rPr lang="en-GB" sz="1800" dirty="0" err="1">
                <a:solidFill>
                  <a:srgbClr val="000000"/>
                </a:solidFill>
                <a:effectLst/>
                <a:latin typeface="Arial" panose="020B0604020202020204" pitchFamily="34" charset="0"/>
                <a:ea typeface="Times New Roman" panose="02020603050405020304" pitchFamily="18" charset="0"/>
              </a:rPr>
              <a:t>pdfviewer?vid</a:t>
            </a:r>
            <a:r>
              <a:rPr lang="en-GB" sz="1800" dirty="0">
                <a:solidFill>
                  <a:srgbClr val="000000"/>
                </a:solidFill>
                <a:effectLst/>
                <a:latin typeface="Arial" panose="020B0604020202020204" pitchFamily="34" charset="0"/>
                <a:ea typeface="Times New Roman" panose="02020603050405020304" pitchFamily="18" charset="0"/>
              </a:rPr>
              <a:t>=2&amp;sid=5b58ebf2-8b40-4e6f-9b14-826a944b6572%40redis [Accessed 30 Sep. 2023].</a:t>
            </a:r>
            <a:endParaRPr lang="en-GB" sz="1800" dirty="0">
              <a:solidFill>
                <a:srgbClr val="222222"/>
              </a:solidFill>
              <a:effectLst/>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r>
              <a:rPr lang="en-GB" sz="1800" dirty="0">
                <a:solidFill>
                  <a:srgbClr val="222222"/>
                </a:solidFill>
                <a:effectLst/>
                <a:latin typeface="Arial" panose="020B0604020202020204" pitchFamily="34" charset="0"/>
                <a:ea typeface="Times New Roman" panose="02020603050405020304" pitchFamily="18" charset="0"/>
              </a:rPr>
              <a:t>Moya Rodrigo, J., 2015. Knowledge networks, innovation and its application on a small business.</a:t>
            </a:r>
          </a:p>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rPr>
              <a:t>Thomas, D. (2020). What went wrong at Debenhams? </a:t>
            </a:r>
            <a:r>
              <a:rPr lang="en-GB" sz="1800" i="1" dirty="0">
                <a:solidFill>
                  <a:srgbClr val="000000"/>
                </a:solidFill>
                <a:effectLst/>
                <a:latin typeface="Arial" panose="020B0604020202020204" pitchFamily="34" charset="0"/>
                <a:ea typeface="Times New Roman" panose="02020603050405020304" pitchFamily="18" charset="0"/>
              </a:rPr>
              <a:t>BBC News</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000000"/>
                </a:solidFill>
                <a:effectLst/>
                <a:latin typeface="Arial" panose="020B0604020202020204" pitchFamily="34" charset="0"/>
                <a:ea typeface="Times New Roman" panose="02020603050405020304" pitchFamily="18" charset="0"/>
                <a:hlinkClick r:id="rId3"/>
              </a:rPr>
              <a:t>https://www.bbc.co.uk/news/business-55144922</a:t>
            </a:r>
            <a:r>
              <a:rPr lang="en-GB" sz="1800" dirty="0">
                <a:solidFill>
                  <a:srgbClr val="000000"/>
                </a:solidFill>
                <a:effectLst/>
                <a:latin typeface="Arial" panose="020B0604020202020204" pitchFamily="34" charset="0"/>
                <a:ea typeface="Times New Roman" panose="02020603050405020304" pitchFamily="18" charset="0"/>
              </a:rPr>
              <a:t> [Accessed 28 Sep. 2023].</a:t>
            </a:r>
          </a:p>
          <a:p>
            <a:pPr marL="285750" indent="-285750">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439270412"/>
      </p:ext>
    </p:extLst>
  </p:cSld>
  <p:clrMapOvr>
    <a:masterClrMapping/>
  </p:clrMapOvr>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docProps/app.xml><?xml version="1.0" encoding="utf-8"?>
<Properties xmlns="http://schemas.openxmlformats.org/officeDocument/2006/extended-properties" xmlns:vt="http://schemas.openxmlformats.org/officeDocument/2006/docPropsVTypes">
  <Template>Circuit</Template>
  <TotalTime>1110</TotalTime>
  <Words>1261</Words>
  <Application>Microsoft Macintosh PowerPoint</Application>
  <PresentationFormat>Widescreen</PresentationFormat>
  <Paragraphs>52</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The Hand</vt:lpstr>
      <vt:lpstr>The Serif Hand</vt:lpstr>
      <vt:lpstr>Times New Roman</vt:lpstr>
      <vt:lpstr>ChitchatVTI</vt:lpstr>
      <vt:lpstr>PowerPoint Presentation</vt:lpstr>
      <vt:lpstr>Procedures followed to complete the assignment </vt:lpstr>
      <vt:lpstr>Methods of searching and selecting information</vt:lpstr>
      <vt:lpstr>Analysis and evaluation of the found information - notes:</vt:lpstr>
      <vt:lpstr>Use of external sources:</vt:lpstr>
      <vt:lpstr>What is Innovation?</vt:lpstr>
      <vt:lpstr>Debenhams </vt:lpstr>
      <vt:lpstr>Debenhams products and services </vt:lpstr>
      <vt:lpstr>Debenhams problems </vt:lpstr>
      <vt:lpstr>What were the main challenges faced in completing the assignment and how were those challenges overcome?</vt:lpstr>
      <vt:lpstr>Research:</vt:lpstr>
      <vt:lpstr>Analysis:</vt:lpstr>
      <vt:lpstr>Content structure:</vt:lpstr>
      <vt:lpstr>Time management:</vt:lpstr>
      <vt:lpstr>what are the practical learning outcomes of the assignment and how can it benefit in the future?</vt:lpstr>
      <vt:lpstr>Understanding the business dynamics</vt:lpstr>
      <vt:lpstr>Application of theoretical frameworks</vt:lpstr>
      <vt:lpstr>Competitive, and High Street Analysis: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Agnieszka Janina Wilkosz (2115098)</dc:creator>
  <cp:lastModifiedBy>Agnieszka Janina Wilkosz (2115098)</cp:lastModifiedBy>
  <cp:revision>1</cp:revision>
  <dcterms:created xsi:type="dcterms:W3CDTF">2023-11-08T16:58:09Z</dcterms:created>
  <dcterms:modified xsi:type="dcterms:W3CDTF">2023-11-09T11:29:07Z</dcterms:modified>
</cp:coreProperties>
</file>