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38EC15-EBE1-474D-9751-036C1A264C78}" v="13" dt="2022-08-06T20:35:37.3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a-Eveline Oros" userId="c6657f857347df70" providerId="LiveId" clId="{B438EC15-EBE1-474D-9751-036C1A264C78}"/>
    <pc:docChg chg="undo custSel addSld delSld modSld">
      <pc:chgData name="Janina-Eveline Oros" userId="c6657f857347df70" providerId="LiveId" clId="{B438EC15-EBE1-474D-9751-036C1A264C78}" dt="2022-08-06T20:35:41.667" v="2010"/>
      <pc:docMkLst>
        <pc:docMk/>
      </pc:docMkLst>
      <pc:sldChg chg="modSp mod">
        <pc:chgData name="Janina-Eveline Oros" userId="c6657f857347df70" providerId="LiveId" clId="{B438EC15-EBE1-474D-9751-036C1A264C78}" dt="2022-08-02T19:47:33.997" v="1901" actId="14100"/>
        <pc:sldMkLst>
          <pc:docMk/>
          <pc:sldMk cId="464912775" sldId="256"/>
        </pc:sldMkLst>
        <pc:spChg chg="mod">
          <ac:chgData name="Janina-Eveline Oros" userId="c6657f857347df70" providerId="LiveId" clId="{B438EC15-EBE1-474D-9751-036C1A264C78}" dt="2022-08-02T19:47:33.997" v="1901" actId="14100"/>
          <ac:spMkLst>
            <pc:docMk/>
            <pc:sldMk cId="464912775" sldId="256"/>
            <ac:spMk id="2" creationId="{508CC0B7-880C-431A-416F-AFEF8403A284}"/>
          </ac:spMkLst>
        </pc:spChg>
        <pc:spChg chg="mod">
          <ac:chgData name="Janina-Eveline Oros" userId="c6657f857347df70" providerId="LiveId" clId="{B438EC15-EBE1-474D-9751-036C1A264C78}" dt="2022-08-02T19:47:29.672" v="1900" actId="255"/>
          <ac:spMkLst>
            <pc:docMk/>
            <pc:sldMk cId="464912775" sldId="256"/>
            <ac:spMk id="3" creationId="{1CD8FB9D-165F-7482-D4C0-5F94FE479C50}"/>
          </ac:spMkLst>
        </pc:spChg>
      </pc:sldChg>
      <pc:sldChg chg="addSp delSp modSp new mod modMedia setBg delAnim setClrOvrMap">
        <pc:chgData name="Janina-Eveline Oros" userId="c6657f857347df70" providerId="LiveId" clId="{B438EC15-EBE1-474D-9751-036C1A264C78}" dt="2022-08-06T20:33:57.354" v="2006" actId="20577"/>
        <pc:sldMkLst>
          <pc:docMk/>
          <pc:sldMk cId="867928696" sldId="257"/>
        </pc:sldMkLst>
        <pc:spChg chg="mod">
          <ac:chgData name="Janina-Eveline Oros" userId="c6657f857347df70" providerId="LiveId" clId="{B438EC15-EBE1-474D-9751-036C1A264C78}" dt="2022-08-02T19:36:28.782" v="1782" actId="113"/>
          <ac:spMkLst>
            <pc:docMk/>
            <pc:sldMk cId="867928696" sldId="257"/>
            <ac:spMk id="2" creationId="{B1CA90B0-929A-6D48-DFB0-3117B9A39A55}"/>
          </ac:spMkLst>
        </pc:spChg>
        <pc:spChg chg="mod">
          <ac:chgData name="Janina-Eveline Oros" userId="c6657f857347df70" providerId="LiveId" clId="{B438EC15-EBE1-474D-9751-036C1A264C78}" dt="2022-08-06T20:33:57.354" v="2006" actId="20577"/>
          <ac:spMkLst>
            <pc:docMk/>
            <pc:sldMk cId="867928696" sldId="257"/>
            <ac:spMk id="3" creationId="{5280D685-9B66-C7F0-BE40-82AC0241B36B}"/>
          </ac:spMkLst>
        </pc:spChg>
        <pc:spChg chg="add del">
          <ac:chgData name="Janina-Eveline Oros" userId="c6657f857347df70" providerId="LiveId" clId="{B438EC15-EBE1-474D-9751-036C1A264C78}" dt="2022-08-02T11:21:41.162" v="96" actId="26606"/>
          <ac:spMkLst>
            <pc:docMk/>
            <pc:sldMk cId="867928696" sldId="257"/>
            <ac:spMk id="8" creationId="{FF56364F-341A-489D-99A6-B6EF5EDECEA3}"/>
          </ac:spMkLst>
        </pc:spChg>
        <pc:spChg chg="add del">
          <ac:chgData name="Janina-Eveline Oros" userId="c6657f857347df70" providerId="LiveId" clId="{B438EC15-EBE1-474D-9751-036C1A264C78}" dt="2022-08-02T11:21:41.162" v="96" actId="26606"/>
          <ac:spMkLst>
            <pc:docMk/>
            <pc:sldMk cId="867928696" sldId="257"/>
            <ac:spMk id="10" creationId="{A42BD8CA-821E-4109-B1E5-9C4F55797519}"/>
          </ac:spMkLst>
        </pc:spChg>
        <pc:spChg chg="add del">
          <ac:chgData name="Janina-Eveline Oros" userId="c6657f857347df70" providerId="LiveId" clId="{B438EC15-EBE1-474D-9751-036C1A264C78}" dt="2022-08-02T11:21:41.156" v="95" actId="26606"/>
          <ac:spMkLst>
            <pc:docMk/>
            <pc:sldMk cId="867928696" sldId="257"/>
            <ac:spMk id="15" creationId="{B26EE4FD-480F-42A5-9FEB-DA630457CFB7}"/>
          </ac:spMkLst>
        </pc:spChg>
        <pc:spChg chg="add del">
          <ac:chgData name="Janina-Eveline Oros" userId="c6657f857347df70" providerId="LiveId" clId="{B438EC15-EBE1-474D-9751-036C1A264C78}" dt="2022-08-02T11:21:35.615" v="93" actId="26606"/>
          <ac:spMkLst>
            <pc:docMk/>
            <pc:sldMk cId="867928696" sldId="257"/>
            <ac:spMk id="16" creationId="{6F828D28-8E09-41CC-8229-3070B5467A96}"/>
          </ac:spMkLst>
        </pc:spChg>
        <pc:spChg chg="add del">
          <ac:chgData name="Janina-Eveline Oros" userId="c6657f857347df70" providerId="LiveId" clId="{B438EC15-EBE1-474D-9751-036C1A264C78}" dt="2022-08-02T11:21:41.156" v="95" actId="26606"/>
          <ac:spMkLst>
            <pc:docMk/>
            <pc:sldMk cId="867928696" sldId="257"/>
            <ac:spMk id="17" creationId="{A187062F-BE14-42FC-B06A-607DB23849C3}"/>
          </ac:spMkLst>
        </pc:spChg>
        <pc:spChg chg="add del">
          <ac:chgData name="Janina-Eveline Oros" userId="c6657f857347df70" providerId="LiveId" clId="{B438EC15-EBE1-474D-9751-036C1A264C78}" dt="2022-08-02T11:21:35.615" v="93" actId="26606"/>
          <ac:spMkLst>
            <pc:docMk/>
            <pc:sldMk cId="867928696" sldId="257"/>
            <ac:spMk id="18" creationId="{D5B012D8-7F27-4758-9AC6-C889B154BD73}"/>
          </ac:spMkLst>
        </pc:spChg>
        <pc:spChg chg="add del">
          <ac:chgData name="Janina-Eveline Oros" userId="c6657f857347df70" providerId="LiveId" clId="{B438EC15-EBE1-474D-9751-036C1A264C78}" dt="2022-08-02T11:21:41.156" v="95" actId="26606"/>
          <ac:spMkLst>
            <pc:docMk/>
            <pc:sldMk cId="867928696" sldId="257"/>
            <ac:spMk id="19" creationId="{731FE21B-2A45-4BF5-8B03-E12341988774}"/>
          </ac:spMkLst>
        </pc:spChg>
        <pc:spChg chg="add del">
          <ac:chgData name="Janina-Eveline Oros" userId="c6657f857347df70" providerId="LiveId" clId="{B438EC15-EBE1-474D-9751-036C1A264C78}" dt="2022-08-02T11:21:35.615" v="93" actId="26606"/>
          <ac:spMkLst>
            <pc:docMk/>
            <pc:sldMk cId="867928696" sldId="257"/>
            <ac:spMk id="20" creationId="{4063B759-00FC-46D1-9898-8E8625268FAF}"/>
          </ac:spMkLst>
        </pc:spChg>
        <pc:spChg chg="add del">
          <ac:chgData name="Janina-Eveline Oros" userId="c6657f857347df70" providerId="LiveId" clId="{B438EC15-EBE1-474D-9751-036C1A264C78}" dt="2022-08-02T11:21:41.156" v="95" actId="26606"/>
          <ac:spMkLst>
            <pc:docMk/>
            <pc:sldMk cId="867928696" sldId="257"/>
            <ac:spMk id="21" creationId="{2DC5A94D-79ED-48F5-9DC5-96CBB507CEC8}"/>
          </ac:spMkLst>
        </pc:spChg>
        <pc:spChg chg="add del">
          <ac:chgData name="Janina-Eveline Oros" userId="c6657f857347df70" providerId="LiveId" clId="{B438EC15-EBE1-474D-9751-036C1A264C78}" dt="2022-08-02T11:21:41.156" v="95" actId="26606"/>
          <ac:spMkLst>
            <pc:docMk/>
            <pc:sldMk cId="867928696" sldId="257"/>
            <ac:spMk id="23" creationId="{93A3D4BE-AF25-4F9A-9C29-1145CCE24A28}"/>
          </ac:spMkLst>
        </pc:spChg>
        <pc:spChg chg="add del">
          <ac:chgData name="Janina-Eveline Oros" userId="c6657f857347df70" providerId="LiveId" clId="{B438EC15-EBE1-474D-9751-036C1A264C78}" dt="2022-08-02T12:41:15.403" v="1171" actId="26606"/>
          <ac:spMkLst>
            <pc:docMk/>
            <pc:sldMk cId="867928696" sldId="257"/>
            <ac:spMk id="25" creationId="{DA3C47C2-33A2-44B2-BEAB-FEB679075C24}"/>
          </ac:spMkLst>
        </pc:spChg>
        <pc:spChg chg="add del">
          <ac:chgData name="Janina-Eveline Oros" userId="c6657f857347df70" providerId="LiveId" clId="{B438EC15-EBE1-474D-9751-036C1A264C78}" dt="2022-08-02T12:41:15.403" v="1171" actId="26606"/>
          <ac:spMkLst>
            <pc:docMk/>
            <pc:sldMk cId="867928696" sldId="257"/>
            <ac:spMk id="26" creationId="{AD182BA8-54AD-4D9F-8264-B0FA8BB47D7C}"/>
          </ac:spMkLst>
        </pc:spChg>
        <pc:spChg chg="add del">
          <ac:chgData name="Janina-Eveline Oros" userId="c6657f857347df70" providerId="LiveId" clId="{B438EC15-EBE1-474D-9751-036C1A264C78}" dt="2022-08-02T12:41:15.403" v="1171" actId="26606"/>
          <ac:spMkLst>
            <pc:docMk/>
            <pc:sldMk cId="867928696" sldId="257"/>
            <ac:spMk id="27" creationId="{4ED83379-0499-45E1-AB78-6AA230F96442}"/>
          </ac:spMkLst>
        </pc:spChg>
        <pc:spChg chg="add del">
          <ac:chgData name="Janina-Eveline Oros" userId="c6657f857347df70" providerId="LiveId" clId="{B438EC15-EBE1-474D-9751-036C1A264C78}" dt="2022-08-02T12:41:15.403" v="1171" actId="26606"/>
          <ac:spMkLst>
            <pc:docMk/>
            <pc:sldMk cId="867928696" sldId="257"/>
            <ac:spMk id="32" creationId="{E8A8EAB8-D2FF-444D-B34B-7D32F106AD0E}"/>
          </ac:spMkLst>
        </pc:spChg>
        <pc:picChg chg="add del mod">
          <ac:chgData name="Janina-Eveline Oros" userId="c6657f857347df70" providerId="LiveId" clId="{B438EC15-EBE1-474D-9751-036C1A264C78}" dt="2022-08-02T11:21:35.615" v="93" actId="26606"/>
          <ac:picMkLst>
            <pc:docMk/>
            <pc:sldMk cId="867928696" sldId="257"/>
            <ac:picMk id="12" creationId="{0FCD8F6F-A5DB-5EC2-503E-913F72F42BE1}"/>
          </ac:picMkLst>
        </pc:picChg>
        <pc:cxnChg chg="add del">
          <ac:chgData name="Janina-Eveline Oros" userId="c6657f857347df70" providerId="LiveId" clId="{B438EC15-EBE1-474D-9751-036C1A264C78}" dt="2022-08-02T12:41:15.403" v="1171" actId="26606"/>
          <ac:cxnSpMkLst>
            <pc:docMk/>
            <pc:sldMk cId="867928696" sldId="257"/>
            <ac:cxnSpMk id="34" creationId="{067633D1-6EE6-4118-B9F0-B363477BEE7A}"/>
          </ac:cxnSpMkLst>
        </pc:cxnChg>
        <pc:cxnChg chg="add del">
          <ac:chgData name="Janina-Eveline Oros" userId="c6657f857347df70" providerId="LiveId" clId="{B438EC15-EBE1-474D-9751-036C1A264C78}" dt="2022-08-02T12:41:15.403" v="1171" actId="26606"/>
          <ac:cxnSpMkLst>
            <pc:docMk/>
            <pc:sldMk cId="867928696" sldId="257"/>
            <ac:cxnSpMk id="36" creationId="{4AD7FFC6-42A9-49CB-B5E9-B3F6B038331B}"/>
          </ac:cxnSpMkLst>
        </pc:cxnChg>
      </pc:sldChg>
      <pc:sldChg chg="addSp delSp modSp del mod setBg setClrOvrMap">
        <pc:chgData name="Janina-Eveline Oros" userId="c6657f857347df70" providerId="LiveId" clId="{B438EC15-EBE1-474D-9751-036C1A264C78}" dt="2022-08-02T11:15:41.752" v="72" actId="2696"/>
        <pc:sldMkLst>
          <pc:docMk/>
          <pc:sldMk cId="3097622738" sldId="257"/>
        </pc:sldMkLst>
        <pc:spChg chg="mo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2" creationId="{39D47C69-7EBB-CD71-7FC6-B5E0392D8366}"/>
          </ac:spMkLst>
        </pc:spChg>
        <pc:spChg chg="add del">
          <ac:chgData name="Janina-Eveline Oros" userId="c6657f857347df70" providerId="LiveId" clId="{B438EC15-EBE1-474D-9751-036C1A264C78}" dt="2022-07-26T20:37:32.539" v="21" actId="26606"/>
          <ac:spMkLst>
            <pc:docMk/>
            <pc:sldMk cId="3097622738" sldId="257"/>
            <ac:spMk id="16" creationId="{04812C46-200A-4DEB-A05E-3ED6C68C2387}"/>
          </ac:spMkLst>
        </pc:spChg>
        <pc:spChg chg="add del mod">
          <ac:chgData name="Janina-Eveline Oros" userId="c6657f857347df70" providerId="LiveId" clId="{B438EC15-EBE1-474D-9751-036C1A264C78}" dt="2022-08-02T10:59:20.624" v="54" actId="26606"/>
          <ac:spMkLst>
            <pc:docMk/>
            <pc:sldMk cId="3097622738" sldId="257"/>
            <ac:spMk id="17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9:20.624" v="54" actId="26606"/>
          <ac:spMkLst>
            <pc:docMk/>
            <pc:sldMk cId="3097622738" sldId="257"/>
            <ac:spMk id="20" creationId="{F13C74B1-5B17-4795-BED0-7140497B445A}"/>
          </ac:spMkLst>
        </pc:spChg>
        <pc:spChg chg="add del">
          <ac:chgData name="Janina-Eveline Oros" userId="c6657f857347df70" providerId="LiveId" clId="{B438EC15-EBE1-474D-9751-036C1A264C78}" dt="2022-08-02T10:59:20.624" v="54" actId="26606"/>
          <ac:spMkLst>
            <pc:docMk/>
            <pc:sldMk cId="3097622738" sldId="257"/>
            <ac:spMk id="21" creationId="{D4974D33-8DC5-464E-8C6D-BE58F0669C17}"/>
          </ac:spMkLst>
        </pc:spChg>
        <pc:spChg chg="add del">
          <ac:chgData name="Janina-Eveline Oros" userId="c6657f857347df70" providerId="LiveId" clId="{B438EC15-EBE1-474D-9751-036C1A264C78}" dt="2022-07-26T20:36:36.800" v="1" actId="26606"/>
          <ac:spMkLst>
            <pc:docMk/>
            <pc:sldMk cId="3097622738" sldId="257"/>
            <ac:spMk id="22" creationId="{A6D37EE4-EA1B-46EE-A54B-5233C63C9695}"/>
          </ac:spMkLst>
        </pc:spChg>
        <pc:spChg chg="add del">
          <ac:chgData name="Janina-Eveline Oros" userId="c6657f857347df70" providerId="LiveId" clId="{B438EC15-EBE1-474D-9751-036C1A264C78}" dt="2022-07-26T20:36:36.800" v="1" actId="26606"/>
          <ac:spMkLst>
            <pc:docMk/>
            <pc:sldMk cId="3097622738" sldId="257"/>
            <ac:spMk id="24" creationId="{927D5270-6648-4CC1-8F78-48BE299CAC25}"/>
          </ac:spMkLst>
        </pc:spChg>
        <pc:spChg chg="add del">
          <ac:chgData name="Janina-Eveline Oros" userId="c6657f857347df70" providerId="LiveId" clId="{B438EC15-EBE1-474D-9751-036C1A264C78}" dt="2022-07-26T20:36:40.399" v="3" actId="26606"/>
          <ac:spMkLst>
            <pc:docMk/>
            <pc:sldMk cId="3097622738" sldId="257"/>
            <ac:spMk id="26" creationId="{CF62D2A7-8207-488C-9F46-316BA81A16C8}"/>
          </ac:spMkLst>
        </pc:spChg>
        <pc:spChg chg="add del">
          <ac:chgData name="Janina-Eveline Oros" userId="c6657f857347df70" providerId="LiveId" clId="{B438EC15-EBE1-474D-9751-036C1A264C78}" dt="2022-08-02T10:57:59.119" v="25" actId="26606"/>
          <ac:spMkLst>
            <pc:docMk/>
            <pc:sldMk cId="3097622738" sldId="257"/>
            <ac:spMk id="27" creationId="{B819A166-7571-4003-A6B8-B62034C3ED30}"/>
          </ac:spMkLst>
        </pc:spChg>
        <pc:spChg chg="add del">
          <ac:chgData name="Janina-Eveline Oros" userId="c6657f857347df70" providerId="LiveId" clId="{B438EC15-EBE1-474D-9751-036C1A264C78}" dt="2022-08-02T10:58:03.949" v="27" actId="26606"/>
          <ac:spMkLst>
            <pc:docMk/>
            <pc:sldMk cId="3097622738" sldId="257"/>
            <ac:spMk id="29" creationId="{100EDD19-6802-4EC3-95CE-CFFAB042CFD6}"/>
          </ac:spMkLst>
        </pc:spChg>
        <pc:spChg chg="add del">
          <ac:chgData name="Janina-Eveline Oros" userId="c6657f857347df70" providerId="LiveId" clId="{B438EC15-EBE1-474D-9751-036C1A264C78}" dt="2022-08-02T10:58:03.949" v="27" actId="26606"/>
          <ac:spMkLst>
            <pc:docMk/>
            <pc:sldMk cId="3097622738" sldId="257"/>
            <ac:spMk id="30" creationId="{DB17E863-922E-4C26-BD64-E8FD41D28661}"/>
          </ac:spMkLst>
        </pc:spChg>
        <pc:spChg chg="add del">
          <ac:chgData name="Janina-Eveline Oros" userId="c6657f857347df70" providerId="LiveId" clId="{B438EC15-EBE1-474D-9751-036C1A264C78}" dt="2022-08-02T10:58:03.949" v="27" actId="26606"/>
          <ac:spMkLst>
            <pc:docMk/>
            <pc:sldMk cId="3097622738" sldId="257"/>
            <ac:spMk id="31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32" creationId="{C7278469-3C3C-49CE-AEEE-E176A4900B78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33" creationId="{5A0118C5-4F8D-4CF4-BADD-53FEACC6C42A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36" creationId="{93D3D714-C49E-476F-B7F2-000D74BA1339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37" creationId="{4E0A5C5C-2A95-428E-9F6A-0D29EBD57C9F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38" creationId="{4C6598AB-1C17-4D54-951C-A082D94ACB7A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39" creationId="{1056F38F-7C4E-461D-8709-7D0024AE1F79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40" creationId="{C83B66D7-137D-4AC1-B172-53D60F08BEB5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41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42" creationId="{F6B92503-6984-4D15-8B98-8718709B785D}"/>
          </ac:spMkLst>
        </pc:spChg>
        <pc:spChg chg="add del">
          <ac:chgData name="Janina-Eveline Oros" userId="c6657f857347df70" providerId="LiveId" clId="{B438EC15-EBE1-474D-9751-036C1A264C78}" dt="2022-08-02T10:58:11.466" v="29" actId="26606"/>
          <ac:spMkLst>
            <pc:docMk/>
            <pc:sldMk cId="3097622738" sldId="257"/>
            <ac:spMk id="44" creationId="{08DDF938-524E-4C18-A47D-C00627832366}"/>
          </ac:spMkLst>
        </pc:spChg>
        <pc:spChg chg="add del">
          <ac:chgData name="Janina-Eveline Oros" userId="c6657f857347df70" providerId="LiveId" clId="{B438EC15-EBE1-474D-9751-036C1A264C78}" dt="2022-07-26T20:36:54.240" v="5" actId="26606"/>
          <ac:spMkLst>
            <pc:docMk/>
            <pc:sldMk cId="3097622738" sldId="257"/>
            <ac:spMk id="49" creationId="{0450C687-86B5-4248-BEBB-0B59B7977047}"/>
          </ac:spMkLst>
        </pc:spChg>
        <pc:spChg chg="add del">
          <ac:chgData name="Janina-Eveline Oros" userId="c6657f857347df70" providerId="LiveId" clId="{B438EC15-EBE1-474D-9751-036C1A264C78}" dt="2022-07-26T20:36:54.240" v="5" actId="26606"/>
          <ac:spMkLst>
            <pc:docMk/>
            <pc:sldMk cId="3097622738" sldId="257"/>
            <ac:spMk id="50" creationId="{D9F5512A-48E1-4C07-B75E-3CCC517B6804}"/>
          </ac:spMkLst>
        </pc:spChg>
        <pc:spChg chg="add del">
          <ac:chgData name="Janina-Eveline Oros" userId="c6657f857347df70" providerId="LiveId" clId="{B438EC15-EBE1-474D-9751-036C1A264C78}" dt="2022-07-26T20:36:54.240" v="5" actId="26606"/>
          <ac:spMkLst>
            <pc:docMk/>
            <pc:sldMk cId="3097622738" sldId="257"/>
            <ac:spMk id="51" creationId="{3CD1EA40-7116-4FCB-9369-70F29FAA91EC}"/>
          </ac:spMkLst>
        </pc:spChg>
        <pc:spChg chg="add del">
          <ac:chgData name="Janina-Eveline Oros" userId="c6657f857347df70" providerId="LiveId" clId="{B438EC15-EBE1-474D-9751-036C1A264C78}" dt="2022-07-26T20:36:54.240" v="5" actId="26606"/>
          <ac:spMkLst>
            <pc:docMk/>
            <pc:sldMk cId="3097622738" sldId="257"/>
            <ac:spMk id="52" creationId="{A5271697-90F1-4A23-8EF2-0179F2EAFACB}"/>
          </ac:spMkLst>
        </pc:spChg>
        <pc:spChg chg="add del">
          <ac:chgData name="Janina-Eveline Oros" userId="c6657f857347df70" providerId="LiveId" clId="{B438EC15-EBE1-474D-9751-036C1A264C78}" dt="2022-07-26T20:36:55.758" v="7" actId="26606"/>
          <ac:spMkLst>
            <pc:docMk/>
            <pc:sldMk cId="3097622738" sldId="257"/>
            <ac:spMk id="54" creationId="{04812C46-200A-4DEB-A05E-3ED6C68C2387}"/>
          </ac:spMkLst>
        </pc:spChg>
        <pc:spChg chg="add del">
          <ac:chgData name="Janina-Eveline Oros" userId="c6657f857347df70" providerId="LiveId" clId="{B438EC15-EBE1-474D-9751-036C1A264C78}" dt="2022-08-02T10:58:13.797" v="31" actId="26606"/>
          <ac:spMkLst>
            <pc:docMk/>
            <pc:sldMk cId="3097622738" sldId="257"/>
            <ac:spMk id="55" creationId="{B775CD93-9DF2-48CB-9F57-1BCA9A46C7FA}"/>
          </ac:spMkLst>
        </pc:spChg>
        <pc:spChg chg="add del">
          <ac:chgData name="Janina-Eveline Oros" userId="c6657f857347df70" providerId="LiveId" clId="{B438EC15-EBE1-474D-9751-036C1A264C78}" dt="2022-07-26T20:37:08.020" v="9" actId="26606"/>
          <ac:spMkLst>
            <pc:docMk/>
            <pc:sldMk cId="3097622738" sldId="257"/>
            <ac:spMk id="56" creationId="{04812C46-200A-4DEB-A05E-3ED6C68C2387}"/>
          </ac:spMkLst>
        </pc:spChg>
        <pc:spChg chg="add del">
          <ac:chgData name="Janina-Eveline Oros" userId="c6657f857347df70" providerId="LiveId" clId="{B438EC15-EBE1-474D-9751-036C1A264C78}" dt="2022-08-02T10:58:13.797" v="31" actId="26606"/>
          <ac:spMkLst>
            <pc:docMk/>
            <pc:sldMk cId="3097622738" sldId="257"/>
            <ac:spMk id="58" creationId="{6166C6D1-23AC-49C4-BA07-238E4E9F8CEB}"/>
          </ac:spMkLst>
        </pc:spChg>
        <pc:spChg chg="add del">
          <ac:chgData name="Janina-Eveline Oros" userId="c6657f857347df70" providerId="LiveId" clId="{B438EC15-EBE1-474D-9751-036C1A264C78}" dt="2022-08-02T10:58:13.797" v="31" actId="26606"/>
          <ac:spMkLst>
            <pc:docMk/>
            <pc:sldMk cId="3097622738" sldId="257"/>
            <ac:spMk id="59" creationId="{1C091803-41C2-48E0-9228-5148460C7479}"/>
          </ac:spMkLst>
        </pc:spChg>
        <pc:spChg chg="add del">
          <ac:chgData name="Janina-Eveline Oros" userId="c6657f857347df70" providerId="LiveId" clId="{B438EC15-EBE1-474D-9751-036C1A264C78}" dt="2022-08-02T10:58:13.797" v="31" actId="26606"/>
          <ac:spMkLst>
            <pc:docMk/>
            <pc:sldMk cId="3097622738" sldId="257"/>
            <ac:spMk id="60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2" creationId="{76EFD3D9-44F0-4267-BCC1-1613E79D8274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3" creationId="{A779A851-95D6-41AF-937A-B0E4B7F6FA8D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4" creationId="{953FB2E7-B6CB-429C-81EB-D9516D6D5C8D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5" creationId="{2EC40DB1-B719-4A13-9A4D-0966B4B27866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6" creationId="{82211336-CFF3-412D-868A-6679C1004C45}"/>
          </ac:spMkLst>
        </pc:spChg>
        <pc:spChg chg="add del">
          <ac:chgData name="Janina-Eveline Oros" userId="c6657f857347df70" providerId="LiveId" clId="{B438EC15-EBE1-474D-9751-036C1A264C78}" dt="2022-08-02T10:58:28.996" v="33" actId="26606"/>
          <ac:spMkLst>
            <pc:docMk/>
            <pc:sldMk cId="3097622738" sldId="257"/>
            <ac:spMk id="67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30.714" v="35" actId="26606"/>
          <ac:spMkLst>
            <pc:docMk/>
            <pc:sldMk cId="3097622738" sldId="257"/>
            <ac:spMk id="69" creationId="{6A1473A6-3F22-483E-8A30-80B9D2B14592}"/>
          </ac:spMkLst>
        </pc:spChg>
        <pc:spChg chg="add del">
          <ac:chgData name="Janina-Eveline Oros" userId="c6657f857347df70" providerId="LiveId" clId="{B438EC15-EBE1-474D-9751-036C1A264C78}" dt="2022-08-02T10:58:30.714" v="35" actId="26606"/>
          <ac:spMkLst>
            <pc:docMk/>
            <pc:sldMk cId="3097622738" sldId="257"/>
            <ac:spMk id="74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76" creationId="{ED401E8E-4A93-4548-ACA5-89C2DB1BD059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77" creationId="{C56BEBC6-FD86-4AE0-9F81-AE62D157EB0A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78" creationId="{BF74AC2C-CACD-4E1A-8041-3F7043EEA52A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79" creationId="{CDB61CBA-11D3-4E24-8DB3-38A5EFA935E2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80" creationId="{09F092C7-BD3D-4C76-A8B7-D0C6049E7C02}"/>
          </ac:spMkLst>
        </pc:spChg>
        <pc:spChg chg="add del">
          <ac:chgData name="Janina-Eveline Oros" userId="c6657f857347df70" providerId="LiveId" clId="{B438EC15-EBE1-474D-9751-036C1A264C78}" dt="2022-08-02T10:58:32.278" v="37" actId="26606"/>
          <ac:spMkLst>
            <pc:docMk/>
            <pc:sldMk cId="3097622738" sldId="257"/>
            <ac:spMk id="81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3" creationId="{D8D7C0D3-896F-4BBB-A220-33D724ED0CCE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4" creationId="{2AA3A18B-202B-4C39-BC9E-ED4D6E98D8C5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5" creationId="{AC94672E-068C-4CF1-8438-22EA8E7C652E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6" creationId="{3B48638D-7038-4CAA-88F7-1E3494C4DD11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7" creationId="{7BA74AD2-45D9-4D21-A436-71C6744C16AD}"/>
          </ac:spMkLst>
        </pc:spChg>
        <pc:spChg chg="add del">
          <ac:chgData name="Janina-Eveline Oros" userId="c6657f857347df70" providerId="LiveId" clId="{B438EC15-EBE1-474D-9751-036C1A264C78}" dt="2022-08-02T10:58:36.452" v="39" actId="26606"/>
          <ac:spMkLst>
            <pc:docMk/>
            <pc:sldMk cId="3097622738" sldId="257"/>
            <ac:spMk id="88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38.728" v="41" actId="26606"/>
          <ac:spMkLst>
            <pc:docMk/>
            <pc:sldMk cId="3097622738" sldId="257"/>
            <ac:spMk id="90" creationId="{70DFC902-7D23-471A-B557-B6B6917D7A0D}"/>
          </ac:spMkLst>
        </pc:spChg>
        <pc:spChg chg="add del">
          <ac:chgData name="Janina-Eveline Oros" userId="c6657f857347df70" providerId="LiveId" clId="{B438EC15-EBE1-474D-9751-036C1A264C78}" dt="2022-08-02T10:58:38.728" v="41" actId="26606"/>
          <ac:spMkLst>
            <pc:docMk/>
            <pc:sldMk cId="3097622738" sldId="257"/>
            <ac:spMk id="91" creationId="{A55D5633-D557-4DCA-982C-FF36EB7A1C00}"/>
          </ac:spMkLst>
        </pc:spChg>
        <pc:spChg chg="add del">
          <ac:chgData name="Janina-Eveline Oros" userId="c6657f857347df70" providerId="LiveId" clId="{B438EC15-EBE1-474D-9751-036C1A264C78}" dt="2022-08-02T10:58:38.728" v="41" actId="26606"/>
          <ac:spMkLst>
            <pc:docMk/>
            <pc:sldMk cId="3097622738" sldId="257"/>
            <ac:spMk id="92" creationId="{450D3AD2-FA80-415F-A9CE-54D884561CD7}"/>
          </ac:spMkLst>
        </pc:spChg>
        <pc:spChg chg="add del">
          <ac:chgData name="Janina-Eveline Oros" userId="c6657f857347df70" providerId="LiveId" clId="{B438EC15-EBE1-474D-9751-036C1A264C78}" dt="2022-08-02T10:58:38.728" v="41" actId="26606"/>
          <ac:spMkLst>
            <pc:docMk/>
            <pc:sldMk cId="3097622738" sldId="257"/>
            <ac:spMk id="93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45.569" v="43" actId="26606"/>
          <ac:spMkLst>
            <pc:docMk/>
            <pc:sldMk cId="3097622738" sldId="257"/>
            <ac:spMk id="95" creationId="{B415CC05-7409-46F5-8A98-2B5A6B099323}"/>
          </ac:spMkLst>
        </pc:spChg>
        <pc:spChg chg="add del">
          <ac:chgData name="Janina-Eveline Oros" userId="c6657f857347df70" providerId="LiveId" clId="{B438EC15-EBE1-474D-9751-036C1A264C78}" dt="2022-08-02T10:58:45.569" v="43" actId="26606"/>
          <ac:spMkLst>
            <pc:docMk/>
            <pc:sldMk cId="3097622738" sldId="257"/>
            <ac:spMk id="96" creationId="{F2A7F1A3-B330-4A94-A2CD-4B913FF04C30}"/>
          </ac:spMkLst>
        </pc:spChg>
        <pc:spChg chg="add del">
          <ac:chgData name="Janina-Eveline Oros" userId="c6657f857347df70" providerId="LiveId" clId="{B438EC15-EBE1-474D-9751-036C1A264C78}" dt="2022-08-02T10:58:45.569" v="43" actId="26606"/>
          <ac:spMkLst>
            <pc:docMk/>
            <pc:sldMk cId="3097622738" sldId="257"/>
            <ac:spMk id="97" creationId="{23EFF1D4-2A0A-4BF6-BD32-ADF1B4A1847A}"/>
          </ac:spMkLst>
        </pc:spChg>
        <pc:spChg chg="add del">
          <ac:chgData name="Janina-Eveline Oros" userId="c6657f857347df70" providerId="LiveId" clId="{B438EC15-EBE1-474D-9751-036C1A264C78}" dt="2022-08-02T10:58:45.569" v="43" actId="26606"/>
          <ac:spMkLst>
            <pc:docMk/>
            <pc:sldMk cId="3097622738" sldId="257"/>
            <ac:spMk id="98" creationId="{82E53320-5F4A-431D-A2F3-8FC8C873F67D}"/>
          </ac:spMkLst>
        </pc:spChg>
        <pc:spChg chg="add del">
          <ac:chgData name="Janina-Eveline Oros" userId="c6657f857347df70" providerId="LiveId" clId="{B438EC15-EBE1-474D-9751-036C1A264C78}" dt="2022-08-02T10:58:45.569" v="43" actId="26606"/>
          <ac:spMkLst>
            <pc:docMk/>
            <pc:sldMk cId="3097622738" sldId="257"/>
            <ac:spMk id="99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47.137" v="45" actId="26606"/>
          <ac:spMkLst>
            <pc:docMk/>
            <pc:sldMk cId="3097622738" sldId="257"/>
            <ac:spMk id="101" creationId="{C4E4288A-DFC8-40A2-90E5-70E851A933AD}"/>
          </ac:spMkLst>
        </pc:spChg>
        <pc:spChg chg="add del">
          <ac:chgData name="Janina-Eveline Oros" userId="c6657f857347df70" providerId="LiveId" clId="{B438EC15-EBE1-474D-9751-036C1A264C78}" dt="2022-08-02T10:58:47.137" v="45" actId="26606"/>
          <ac:spMkLst>
            <pc:docMk/>
            <pc:sldMk cId="3097622738" sldId="257"/>
            <ac:spMk id="102" creationId="{9AD93FD3-7DF2-4DC8-BD55-8B2EB5F63F2A}"/>
          </ac:spMkLst>
        </pc:spChg>
        <pc:spChg chg="add del">
          <ac:chgData name="Janina-Eveline Oros" userId="c6657f857347df70" providerId="LiveId" clId="{B438EC15-EBE1-474D-9751-036C1A264C78}" dt="2022-08-02T10:58:47.137" v="45" actId="26606"/>
          <ac:spMkLst>
            <pc:docMk/>
            <pc:sldMk cId="3097622738" sldId="257"/>
            <ac:spMk id="103" creationId="{956571CF-1434-4180-A385-D4AC63B6269D}"/>
          </ac:spMkLst>
        </pc:spChg>
        <pc:spChg chg="add del">
          <ac:chgData name="Janina-Eveline Oros" userId="c6657f857347df70" providerId="LiveId" clId="{B438EC15-EBE1-474D-9751-036C1A264C78}" dt="2022-08-02T10:58:47.137" v="45" actId="26606"/>
          <ac:spMkLst>
            <pc:docMk/>
            <pc:sldMk cId="3097622738" sldId="257"/>
            <ac:spMk id="104" creationId="{19D0EF7D-8D7F-4A18-A68B-92E2D448730D}"/>
          </ac:spMkLst>
        </pc:spChg>
        <pc:spChg chg="add del">
          <ac:chgData name="Janina-Eveline Oros" userId="c6657f857347df70" providerId="LiveId" clId="{B438EC15-EBE1-474D-9751-036C1A264C78}" dt="2022-08-02T10:58:47.137" v="45" actId="26606"/>
          <ac:spMkLst>
            <pc:docMk/>
            <pc:sldMk cId="3097622738" sldId="257"/>
            <ac:spMk id="107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8:55.250" v="47" actId="26606"/>
          <ac:spMkLst>
            <pc:docMk/>
            <pc:sldMk cId="3097622738" sldId="257"/>
            <ac:spMk id="109" creationId="{179F7551-E956-43CB-8F36-268A5DA443BE}"/>
          </ac:spMkLst>
        </pc:spChg>
        <pc:spChg chg="add del">
          <ac:chgData name="Janina-Eveline Oros" userId="c6657f857347df70" providerId="LiveId" clId="{B438EC15-EBE1-474D-9751-036C1A264C78}" dt="2022-08-02T10:58:55.250" v="47" actId="26606"/>
          <ac:spMkLst>
            <pc:docMk/>
            <pc:sldMk cId="3097622738" sldId="257"/>
            <ac:spMk id="110" creationId="{80677D43-DB57-4254-BD60-C0C10917DBC4}"/>
          </ac:spMkLst>
        </pc:spChg>
        <pc:spChg chg="add del">
          <ac:chgData name="Janina-Eveline Oros" userId="c6657f857347df70" providerId="LiveId" clId="{B438EC15-EBE1-474D-9751-036C1A264C78}" dt="2022-08-02T10:58:55.250" v="47" actId="26606"/>
          <ac:spMkLst>
            <pc:docMk/>
            <pc:sldMk cId="3097622738" sldId="257"/>
            <ac:spMk id="111" creationId="{DF0924E5-8F0D-47CB-B59E-155AFCF8C3CB}"/>
          </ac:spMkLst>
        </pc:spChg>
        <pc:spChg chg="add del">
          <ac:chgData name="Janina-Eveline Oros" userId="c6657f857347df70" providerId="LiveId" clId="{B438EC15-EBE1-474D-9751-036C1A264C78}" dt="2022-08-02T10:58:55.250" v="47" actId="26606"/>
          <ac:spMkLst>
            <pc:docMk/>
            <pc:sldMk cId="3097622738" sldId="257"/>
            <ac:spMk id="112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9:06.716" v="49" actId="26606"/>
          <ac:spMkLst>
            <pc:docMk/>
            <pc:sldMk cId="3097622738" sldId="257"/>
            <ac:spMk id="114" creationId="{8C3DEBB2-D54E-470C-86B3-631BDDF6CCA6}"/>
          </ac:spMkLst>
        </pc:spChg>
        <pc:spChg chg="add del">
          <ac:chgData name="Janina-Eveline Oros" userId="c6657f857347df70" providerId="LiveId" clId="{B438EC15-EBE1-474D-9751-036C1A264C78}" dt="2022-08-02T10:59:06.716" v="49" actId="26606"/>
          <ac:spMkLst>
            <pc:docMk/>
            <pc:sldMk cId="3097622738" sldId="257"/>
            <ac:spMk id="115" creationId="{268033CC-D08D-4609-83FF-2537764F4F55}"/>
          </ac:spMkLst>
        </pc:spChg>
        <pc:spChg chg="add del">
          <ac:chgData name="Janina-Eveline Oros" userId="c6657f857347df70" providerId="LiveId" clId="{B438EC15-EBE1-474D-9751-036C1A264C78}" dt="2022-08-02T10:59:06.716" v="49" actId="26606"/>
          <ac:spMkLst>
            <pc:docMk/>
            <pc:sldMk cId="3097622738" sldId="257"/>
            <ac:spMk id="116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9:19.496" v="51" actId="26606"/>
          <ac:spMkLst>
            <pc:docMk/>
            <pc:sldMk cId="3097622738" sldId="257"/>
            <ac:spMk id="118" creationId="{179F7551-E956-43CB-8F36-268A5DA443BE}"/>
          </ac:spMkLst>
        </pc:spChg>
        <pc:spChg chg="add del">
          <ac:chgData name="Janina-Eveline Oros" userId="c6657f857347df70" providerId="LiveId" clId="{B438EC15-EBE1-474D-9751-036C1A264C78}" dt="2022-08-02T10:59:19.496" v="51" actId="26606"/>
          <ac:spMkLst>
            <pc:docMk/>
            <pc:sldMk cId="3097622738" sldId="257"/>
            <ac:spMk id="119" creationId="{53E68D9A-86E1-4C0E-BBF2-8769D05233F6}"/>
          </ac:spMkLst>
        </pc:spChg>
        <pc:spChg chg="add del">
          <ac:chgData name="Janina-Eveline Oros" userId="c6657f857347df70" providerId="LiveId" clId="{B438EC15-EBE1-474D-9751-036C1A264C78}" dt="2022-08-02T10:59:19.496" v="51" actId="26606"/>
          <ac:spMkLst>
            <pc:docMk/>
            <pc:sldMk cId="3097622738" sldId="257"/>
            <ac:spMk id="120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0:59:20.615" v="53" actId="26606"/>
          <ac:spMkLst>
            <pc:docMk/>
            <pc:sldMk cId="3097622738" sldId="257"/>
            <ac:spMk id="122" creationId="{72B886CF-D3D5-4CDE-A0D0-35994223D8D7}"/>
          </ac:spMkLst>
        </pc:spChg>
        <pc:spChg chg="add del">
          <ac:chgData name="Janina-Eveline Oros" userId="c6657f857347df70" providerId="LiveId" clId="{B438EC15-EBE1-474D-9751-036C1A264C78}" dt="2022-08-02T10:59:20.615" v="53" actId="26606"/>
          <ac:spMkLst>
            <pc:docMk/>
            <pc:sldMk cId="3097622738" sldId="257"/>
            <ac:spMk id="123" creationId="{FC139937-FF72-463A-8CD1-5AFF723B298A}"/>
          </ac:spMkLst>
        </pc:spChg>
        <pc:spChg chg="add del">
          <ac:chgData name="Janina-Eveline Oros" userId="c6657f857347df70" providerId="LiveId" clId="{B438EC15-EBE1-474D-9751-036C1A264C78}" dt="2022-08-02T10:59:20.615" v="53" actId="26606"/>
          <ac:spMkLst>
            <pc:docMk/>
            <pc:sldMk cId="3097622738" sldId="257"/>
            <ac:spMk id="124" creationId="{5565521B-3AFA-45E0-B4C4-C6ED089C86E5}"/>
          </ac:spMkLst>
        </pc:spChg>
        <pc:spChg chg="add del">
          <ac:chgData name="Janina-Eveline Oros" userId="c6657f857347df70" providerId="LiveId" clId="{B438EC15-EBE1-474D-9751-036C1A264C78}" dt="2022-08-02T10:59:20.615" v="53" actId="26606"/>
          <ac:spMkLst>
            <pc:docMk/>
            <pc:sldMk cId="3097622738" sldId="257"/>
            <ac:spMk id="125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27" creationId="{203CBE6E-E6B2-417D-A61A-D5F70F02A402}"/>
          </ac:spMkLst>
        </pc:spChg>
        <pc:spChg chg="add del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28" creationId="{1466BE98-0341-4CFA-8601-3E68FB730704}"/>
          </ac:spMkLst>
        </pc:spChg>
        <pc:spChg chg="add del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29" creationId="{663E89A1-984A-4500-9453-4203AD1B83BE}"/>
          </ac:spMkLst>
        </pc:spChg>
        <pc:spChg chg="add del mo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30" creationId="{231EF24B-7FAA-2567-FCB9-3C082B78F7BF}"/>
          </ac:spMkLst>
        </pc:spChg>
        <pc:spChg chg="add del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31" creationId="{B3FD642B-C569-4ABB-AE20-EFA6BC995903}"/>
          </ac:spMkLst>
        </pc:spChg>
        <pc:spChg chg="add del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32" creationId="{AA92FED3-1F18-4138-B4E4-627D78B00203}"/>
          </ac:spMkLst>
        </pc:spChg>
        <pc:spChg chg="ad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37" creationId="{9264D464-898B-4908-88FD-33A83D6ED64E}"/>
          </ac:spMkLst>
        </pc:spChg>
        <pc:spChg chg="add del">
          <ac:chgData name="Janina-Eveline Oros" userId="c6657f857347df70" providerId="LiveId" clId="{B438EC15-EBE1-474D-9751-036C1A264C78}" dt="2022-08-02T11:01:08.252" v="64" actId="26606"/>
          <ac:spMkLst>
            <pc:docMk/>
            <pc:sldMk cId="3097622738" sldId="257"/>
            <ac:spMk id="138" creationId="{F2148B94-829B-4D06-81FB-D8797E1EC88D}"/>
          </ac:spMkLst>
        </pc:spChg>
        <pc:spChg chg="ad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39" creationId="{F0BC1D9E-4401-4EC0-88FD-ED103CB570EA}"/>
          </ac:spMkLst>
        </pc:spChg>
        <pc:spChg chg="add del">
          <ac:chgData name="Janina-Eveline Oros" userId="c6657f857347df70" providerId="LiveId" clId="{B438EC15-EBE1-474D-9751-036C1A264C78}" dt="2022-08-02T11:01:08.252" v="64" actId="26606"/>
          <ac:spMkLst>
            <pc:docMk/>
            <pc:sldMk cId="3097622738" sldId="257"/>
            <ac:spMk id="140" creationId="{CD84038B-4A56-439B-A184-79B2D4506692}"/>
          </ac:spMkLst>
        </pc:spChg>
        <pc:spChg chg="ad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41" creationId="{B0AAF7C9-094E-400C-A428-F6C2262F6527}"/>
          </ac:spMkLst>
        </pc:spChg>
        <pc:spChg chg="add del">
          <ac:chgData name="Janina-Eveline Oros" userId="c6657f857347df70" providerId="LiveId" clId="{B438EC15-EBE1-474D-9751-036C1A264C78}" dt="2022-08-02T11:01:08.252" v="64" actId="26606"/>
          <ac:spMkLst>
            <pc:docMk/>
            <pc:sldMk cId="3097622738" sldId="257"/>
            <ac:spMk id="142" creationId="{4F96EE13-2C4D-4262-812E-DDE5FC35F0AD}"/>
          </ac:spMkLst>
        </pc:spChg>
        <pc:spChg chg="ad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43" creationId="{6200B311-3585-4069-AAC6-CD443FA5B8AD}"/>
          </ac:spMkLst>
        </pc:spChg>
        <pc:spChg chg="add del">
          <ac:chgData name="Janina-Eveline Oros" userId="c6657f857347df70" providerId="LiveId" clId="{B438EC15-EBE1-474D-9751-036C1A264C78}" dt="2022-08-02T11:01:10.966" v="66" actId="26606"/>
          <ac:spMkLst>
            <pc:docMk/>
            <pc:sldMk cId="3097622738" sldId="257"/>
            <ac:spMk id="144" creationId="{203CBE6E-E6B2-417D-A61A-D5F70F02A402}"/>
          </ac:spMkLst>
        </pc:spChg>
        <pc:spChg chg="add del">
          <ac:chgData name="Janina-Eveline Oros" userId="c6657f857347df70" providerId="LiveId" clId="{B438EC15-EBE1-474D-9751-036C1A264C78}" dt="2022-08-02T11:01:10.966" v="66" actId="26606"/>
          <ac:spMkLst>
            <pc:docMk/>
            <pc:sldMk cId="3097622738" sldId="257"/>
            <ac:spMk id="145" creationId="{1466BE98-0341-4CFA-8601-3E68FB730704}"/>
          </ac:spMkLst>
        </pc:spChg>
        <pc:spChg chg="add del">
          <ac:chgData name="Janina-Eveline Oros" userId="c6657f857347df70" providerId="LiveId" clId="{B438EC15-EBE1-474D-9751-036C1A264C78}" dt="2022-08-02T11:01:10.966" v="66" actId="26606"/>
          <ac:spMkLst>
            <pc:docMk/>
            <pc:sldMk cId="3097622738" sldId="257"/>
            <ac:spMk id="146" creationId="{663E89A1-984A-4500-9453-4203AD1B83BE}"/>
          </ac:spMkLst>
        </pc:spChg>
        <pc:spChg chg="add del">
          <ac:chgData name="Janina-Eveline Oros" userId="c6657f857347df70" providerId="LiveId" clId="{B438EC15-EBE1-474D-9751-036C1A264C78}" dt="2022-08-02T11:01:10.966" v="66" actId="26606"/>
          <ac:spMkLst>
            <pc:docMk/>
            <pc:sldMk cId="3097622738" sldId="257"/>
            <ac:spMk id="148" creationId="{B3FD642B-C569-4ABB-AE20-EFA6BC995903}"/>
          </ac:spMkLst>
        </pc:spChg>
        <pc:spChg chg="add del">
          <ac:chgData name="Janina-Eveline Oros" userId="c6657f857347df70" providerId="LiveId" clId="{B438EC15-EBE1-474D-9751-036C1A264C78}" dt="2022-08-02T11:01:10.966" v="66" actId="26606"/>
          <ac:spMkLst>
            <pc:docMk/>
            <pc:sldMk cId="3097622738" sldId="257"/>
            <ac:spMk id="149" creationId="{AA92FED3-1F18-4138-B4E4-627D78B00203}"/>
          </ac:spMkLst>
        </pc:spChg>
        <pc:spChg chg="add del">
          <ac:chgData name="Janina-Eveline Oros" userId="c6657f857347df70" providerId="LiveId" clId="{B438EC15-EBE1-474D-9751-036C1A264C78}" dt="2022-08-02T11:01:13.148" v="68" actId="26606"/>
          <ac:spMkLst>
            <pc:docMk/>
            <pc:sldMk cId="3097622738" sldId="257"/>
            <ac:spMk id="151" creationId="{203CBE6E-E6B2-417D-A61A-D5F70F02A402}"/>
          </ac:spMkLst>
        </pc:spChg>
        <pc:spChg chg="add del">
          <ac:chgData name="Janina-Eveline Oros" userId="c6657f857347df70" providerId="LiveId" clId="{B438EC15-EBE1-474D-9751-036C1A264C78}" dt="2022-08-02T11:01:13.148" v="68" actId="26606"/>
          <ac:spMkLst>
            <pc:docMk/>
            <pc:sldMk cId="3097622738" sldId="257"/>
            <ac:spMk id="152" creationId="{1466BE98-0341-4CFA-8601-3E68FB730704}"/>
          </ac:spMkLst>
        </pc:spChg>
        <pc:spChg chg="add del">
          <ac:chgData name="Janina-Eveline Oros" userId="c6657f857347df70" providerId="LiveId" clId="{B438EC15-EBE1-474D-9751-036C1A264C78}" dt="2022-08-02T11:01:13.148" v="68" actId="26606"/>
          <ac:spMkLst>
            <pc:docMk/>
            <pc:sldMk cId="3097622738" sldId="257"/>
            <ac:spMk id="153" creationId="{663E89A1-984A-4500-9453-4203AD1B83BE}"/>
          </ac:spMkLst>
        </pc:spChg>
        <pc:spChg chg="add del">
          <ac:chgData name="Janina-Eveline Oros" userId="c6657f857347df70" providerId="LiveId" clId="{B438EC15-EBE1-474D-9751-036C1A264C78}" dt="2022-08-02T11:01:13.148" v="68" actId="26606"/>
          <ac:spMkLst>
            <pc:docMk/>
            <pc:sldMk cId="3097622738" sldId="257"/>
            <ac:spMk id="155" creationId="{B3FD642B-C569-4ABB-AE20-EFA6BC995903}"/>
          </ac:spMkLst>
        </pc:spChg>
        <pc:spChg chg="add del">
          <ac:chgData name="Janina-Eveline Oros" userId="c6657f857347df70" providerId="LiveId" clId="{B438EC15-EBE1-474D-9751-036C1A264C78}" dt="2022-08-02T11:01:13.148" v="68" actId="26606"/>
          <ac:spMkLst>
            <pc:docMk/>
            <pc:sldMk cId="3097622738" sldId="257"/>
            <ac:spMk id="156" creationId="{AA92FED3-1F18-4138-B4E4-627D78B00203}"/>
          </ac:spMkLst>
        </pc:spChg>
        <pc:spChg chg="add del">
          <ac:chgData name="Janina-Eveline Oros" userId="c6657f857347df70" providerId="LiveId" clId="{B438EC15-EBE1-474D-9751-036C1A264C78}" dt="2022-08-02T11:01:21.902" v="70" actId="26606"/>
          <ac:spMkLst>
            <pc:docMk/>
            <pc:sldMk cId="3097622738" sldId="257"/>
            <ac:spMk id="158" creationId="{203CBE6E-E6B2-417D-A61A-D5F70F02A402}"/>
          </ac:spMkLst>
        </pc:spChg>
        <pc:spChg chg="add del">
          <ac:chgData name="Janina-Eveline Oros" userId="c6657f857347df70" providerId="LiveId" clId="{B438EC15-EBE1-474D-9751-036C1A264C78}" dt="2022-08-02T11:01:21.902" v="70" actId="26606"/>
          <ac:spMkLst>
            <pc:docMk/>
            <pc:sldMk cId="3097622738" sldId="257"/>
            <ac:spMk id="159" creationId="{1466BE98-0341-4CFA-8601-3E68FB730704}"/>
          </ac:spMkLst>
        </pc:spChg>
        <pc:spChg chg="add del">
          <ac:chgData name="Janina-Eveline Oros" userId="c6657f857347df70" providerId="LiveId" clId="{B438EC15-EBE1-474D-9751-036C1A264C78}" dt="2022-08-02T11:01:21.902" v="70" actId="26606"/>
          <ac:spMkLst>
            <pc:docMk/>
            <pc:sldMk cId="3097622738" sldId="257"/>
            <ac:spMk id="160" creationId="{663E89A1-984A-4500-9453-4203AD1B83BE}"/>
          </ac:spMkLst>
        </pc:spChg>
        <pc:spChg chg="add del">
          <ac:chgData name="Janina-Eveline Oros" userId="c6657f857347df70" providerId="LiveId" clId="{B438EC15-EBE1-474D-9751-036C1A264C78}" dt="2022-08-02T11:01:21.902" v="70" actId="26606"/>
          <ac:spMkLst>
            <pc:docMk/>
            <pc:sldMk cId="3097622738" sldId="257"/>
            <ac:spMk id="162" creationId="{B3FD642B-C569-4ABB-AE20-EFA6BC995903}"/>
          </ac:spMkLst>
        </pc:spChg>
        <pc:spChg chg="add del">
          <ac:chgData name="Janina-Eveline Oros" userId="c6657f857347df70" providerId="LiveId" clId="{B438EC15-EBE1-474D-9751-036C1A264C78}" dt="2022-08-02T11:01:21.902" v="70" actId="26606"/>
          <ac:spMkLst>
            <pc:docMk/>
            <pc:sldMk cId="3097622738" sldId="257"/>
            <ac:spMk id="163" creationId="{AA92FED3-1F18-4138-B4E4-627D78B00203}"/>
          </ac:spMkLst>
        </pc:spChg>
        <pc:spChg chg="add">
          <ac:chgData name="Janina-Eveline Oros" userId="c6657f857347df70" providerId="LiveId" clId="{B438EC15-EBE1-474D-9751-036C1A264C78}" dt="2022-08-02T11:01:21.919" v="71" actId="26606"/>
          <ac:spMkLst>
            <pc:docMk/>
            <pc:sldMk cId="3097622738" sldId="257"/>
            <ac:spMk id="165" creationId="{231EF24B-7FAA-2567-FCB9-3C082B78F7BF}"/>
          </ac:spMkLst>
        </pc:spChg>
        <pc:grpChg chg="add del">
          <ac:chgData name="Janina-Eveline Oros" userId="c6657f857347df70" providerId="LiveId" clId="{B438EC15-EBE1-474D-9751-036C1A264C78}" dt="2022-07-26T20:36:54.240" v="5" actId="26606"/>
          <ac:grpSpMkLst>
            <pc:docMk/>
            <pc:sldMk cId="3097622738" sldId="257"/>
            <ac:grpSpMk id="28" creationId="{A9B4CF53-BC95-46A2-B37D-D05450472BCB}"/>
          </ac:grpSpMkLst>
        </pc:grpChg>
        <pc:grpChg chg="add del">
          <ac:chgData name="Janina-Eveline Oros" userId="c6657f857347df70" providerId="LiveId" clId="{B438EC15-EBE1-474D-9751-036C1A264C78}" dt="2022-08-02T10:58:11.466" v="29" actId="26606"/>
          <ac:grpSpMkLst>
            <pc:docMk/>
            <pc:sldMk cId="3097622738" sldId="257"/>
            <ac:grpSpMk id="34" creationId="{93DC754C-7E09-422D-A8BB-AF632E90DFA2}"/>
          </ac:grpSpMkLst>
        </pc:grpChg>
        <pc:grpChg chg="add del">
          <ac:chgData name="Janina-Eveline Oros" userId="c6657f857347df70" providerId="LiveId" clId="{B438EC15-EBE1-474D-9751-036C1A264C78}" dt="2022-08-02T10:58:11.466" v="29" actId="26606"/>
          <ac:grpSpMkLst>
            <pc:docMk/>
            <pc:sldMk cId="3097622738" sldId="257"/>
            <ac:grpSpMk id="46" creationId="{3773FAF5-C452-4455-9411-D6AF5EBD4CA9}"/>
          </ac:grpSpMkLst>
        </pc:grpChg>
        <pc:grpChg chg="add del">
          <ac:chgData name="Janina-Eveline Oros" userId="c6657f857347df70" providerId="LiveId" clId="{B438EC15-EBE1-474D-9751-036C1A264C78}" dt="2022-08-02T10:58:30.714" v="35" actId="26606"/>
          <ac:grpSpMkLst>
            <pc:docMk/>
            <pc:sldMk cId="3097622738" sldId="257"/>
            <ac:grpSpMk id="70" creationId="{AA1375E3-3E53-4D75-BAB7-E5929BFCB25F}"/>
          </ac:grpSpMkLst>
        </pc:grpChg>
        <pc:grpChg chg="add del">
          <ac:chgData name="Janina-Eveline Oros" userId="c6657f857347df70" providerId="LiveId" clId="{B438EC15-EBE1-474D-9751-036C1A264C78}" dt="2022-08-02T10:58:47.137" v="45" actId="26606"/>
          <ac:grpSpMkLst>
            <pc:docMk/>
            <pc:sldMk cId="3097622738" sldId="257"/>
            <ac:grpSpMk id="105" creationId="{C770F868-28FE-4B38-8FC7-E9C841B837FA}"/>
          </ac:grpSpMkLst>
        </pc:grpChg>
        <pc:graphicFrameChg chg="add del">
          <ac:chgData name="Janina-Eveline Oros" userId="c6657f857347df70" providerId="LiveId" clId="{B438EC15-EBE1-474D-9751-036C1A264C78}" dt="2022-07-26T20:36:55.758" v="7" actId="26606"/>
          <ac:graphicFrameMkLst>
            <pc:docMk/>
            <pc:sldMk cId="3097622738" sldId="257"/>
            <ac:graphicFrameMk id="19" creationId="{44385F9F-4868-0FB9-165B-D856F2DC876B}"/>
          </ac:graphicFrameMkLst>
        </pc:graphicFrameChg>
        <pc:graphicFrameChg chg="add del">
          <ac:chgData name="Janina-Eveline Oros" userId="c6657f857347df70" providerId="LiveId" clId="{B438EC15-EBE1-474D-9751-036C1A264C78}" dt="2022-08-02T10:57:59.119" v="25" actId="26606"/>
          <ac:graphicFrameMkLst>
            <pc:docMk/>
            <pc:sldMk cId="3097622738" sldId="257"/>
            <ac:graphicFrameMk id="23" creationId="{379331CD-7F2D-B644-E59F-1D83E42B83BF}"/>
          </ac:graphicFrameMkLst>
        </pc:graphicFrameChg>
        <pc:graphicFrameChg chg="add del">
          <ac:chgData name="Janina-Eveline Oros" userId="c6657f857347df70" providerId="LiveId" clId="{B438EC15-EBE1-474D-9751-036C1A264C78}" dt="2022-07-26T20:37:08.020" v="9" actId="26606"/>
          <ac:graphicFrameMkLst>
            <pc:docMk/>
            <pc:sldMk cId="3097622738" sldId="257"/>
            <ac:graphicFrameMk id="57" creationId="{287B8419-D5CC-A444-F86A-FB0CB02C8123}"/>
          </ac:graphicFrameMkLst>
        </pc:graphicFrameChg>
        <pc:graphicFrameChg chg="add del">
          <ac:chgData name="Janina-Eveline Oros" userId="c6657f857347df70" providerId="LiveId" clId="{B438EC15-EBE1-474D-9751-036C1A264C78}" dt="2022-08-02T11:01:10.966" v="66" actId="26606"/>
          <ac:graphicFrameMkLst>
            <pc:docMk/>
            <pc:sldMk cId="3097622738" sldId="257"/>
            <ac:graphicFrameMk id="147" creationId="{5058B092-1A9F-D8C2-366C-7DE9D96BC405}"/>
          </ac:graphicFrameMkLst>
        </pc:graphicFrameChg>
        <pc:graphicFrameChg chg="add del">
          <ac:chgData name="Janina-Eveline Oros" userId="c6657f857347df70" providerId="LiveId" clId="{B438EC15-EBE1-474D-9751-036C1A264C78}" dt="2022-08-02T11:01:13.148" v="68" actId="26606"/>
          <ac:graphicFrameMkLst>
            <pc:docMk/>
            <pc:sldMk cId="3097622738" sldId="257"/>
            <ac:graphicFrameMk id="154" creationId="{76B2EAB0-C9E7-C0D9-E6AF-358F21535F5E}"/>
          </ac:graphicFrameMkLst>
        </pc:graphicFrameChg>
        <pc:graphicFrameChg chg="add del">
          <ac:chgData name="Janina-Eveline Oros" userId="c6657f857347df70" providerId="LiveId" clId="{B438EC15-EBE1-474D-9751-036C1A264C78}" dt="2022-08-02T11:01:21.902" v="70" actId="26606"/>
          <ac:graphicFrameMkLst>
            <pc:docMk/>
            <pc:sldMk cId="3097622738" sldId="257"/>
            <ac:graphicFrameMk id="161" creationId="{5F7EE1F2-E3B9-BA75-9577-C84E6E2B7E0D}"/>
          </ac:graphicFrameMkLst>
        </pc:graphicFrameChg>
        <pc:picChg chg="del mod ord">
          <ac:chgData name="Janina-Eveline Oros" userId="c6657f857347df70" providerId="LiveId" clId="{B438EC15-EBE1-474D-9751-036C1A264C78}" dt="2022-08-02T10:57:44.603" v="23" actId="21"/>
          <ac:picMkLst>
            <pc:docMk/>
            <pc:sldMk cId="3097622738" sldId="257"/>
            <ac:picMk id="5" creationId="{E6CCDF8C-FA43-DF80-93D6-790E7ECCD32D}"/>
          </ac:picMkLst>
        </pc:picChg>
        <pc:picChg chg="add del">
          <ac:chgData name="Janina-Eveline Oros" userId="c6657f857347df70" providerId="LiveId" clId="{B438EC15-EBE1-474D-9751-036C1A264C78}" dt="2022-08-02T11:01:08.252" v="64" actId="26606"/>
          <ac:picMkLst>
            <pc:docMk/>
            <pc:sldMk cId="3097622738" sldId="257"/>
            <ac:picMk id="134" creationId="{A8255930-7675-2895-D331-AE3598333462}"/>
          </ac:picMkLst>
        </pc:picChg>
      </pc:sldChg>
      <pc:sldChg chg="addSp delSp modSp new mod setBg setClrOvrMap">
        <pc:chgData name="Janina-Eveline Oros" userId="c6657f857347df70" providerId="LiveId" clId="{B438EC15-EBE1-474D-9751-036C1A264C78}" dt="2022-08-02T19:37:05.853" v="1786" actId="255"/>
        <pc:sldMkLst>
          <pc:docMk/>
          <pc:sldMk cId="2212578918" sldId="258"/>
        </pc:sldMkLst>
        <pc:spChg chg="mod">
          <ac:chgData name="Janina-Eveline Oros" userId="c6657f857347df70" providerId="LiveId" clId="{B438EC15-EBE1-474D-9751-036C1A264C78}" dt="2022-08-02T12:04:00.461" v="1043" actId="115"/>
          <ac:spMkLst>
            <pc:docMk/>
            <pc:sldMk cId="2212578918" sldId="258"/>
            <ac:spMk id="2" creationId="{3F441AEF-46CF-278A-13E9-CFFA96F43755}"/>
          </ac:spMkLst>
        </pc:spChg>
        <pc:spChg chg="mod">
          <ac:chgData name="Janina-Eveline Oros" userId="c6657f857347df70" providerId="LiveId" clId="{B438EC15-EBE1-474D-9751-036C1A264C78}" dt="2022-08-02T19:37:05.853" v="1786" actId="255"/>
          <ac:spMkLst>
            <pc:docMk/>
            <pc:sldMk cId="2212578918" sldId="258"/>
            <ac:spMk id="3" creationId="{95CD2F3F-EBD1-2F2B-08D2-A5AC9D4FB733}"/>
          </ac:spMkLst>
        </pc:spChg>
        <pc:spChg chg="del mod">
          <ac:chgData name="Janina-Eveline Oros" userId="c6657f857347df70" providerId="LiveId" clId="{B438EC15-EBE1-474D-9751-036C1A264C78}" dt="2022-08-02T11:32:54.435" v="436"/>
          <ac:spMkLst>
            <pc:docMk/>
            <pc:sldMk cId="2212578918" sldId="258"/>
            <ac:spMk id="4" creationId="{6D1FE910-2663-288E-9334-6BB912BFD6C4}"/>
          </ac:spMkLst>
        </pc:spChg>
        <pc:spChg chg="add del mod">
          <ac:chgData name="Janina-Eveline Oros" userId="c6657f857347df70" providerId="LiveId" clId="{B438EC15-EBE1-474D-9751-036C1A264C78}" dt="2022-08-02T11:34:05.576" v="446"/>
          <ac:spMkLst>
            <pc:docMk/>
            <pc:sldMk cId="2212578918" sldId="258"/>
            <ac:spMk id="7" creationId="{BF74A72C-8651-5137-3438-B7CD2E062AC8}"/>
          </ac:spMkLst>
        </pc:spChg>
        <pc:spChg chg="add">
          <ac:chgData name="Janina-Eveline Oros" userId="c6657f857347df70" providerId="LiveId" clId="{B438EC15-EBE1-474D-9751-036C1A264C78}" dt="2022-08-02T11:31:52.380" v="381" actId="26606"/>
          <ac:spMkLst>
            <pc:docMk/>
            <pc:sldMk cId="2212578918" sldId="258"/>
            <ac:spMk id="9" creationId="{FEF085B8-A2C0-4A6F-B663-CCC56F3CD373}"/>
          </ac:spMkLst>
        </pc:spChg>
        <pc:spChg chg="add">
          <ac:chgData name="Janina-Eveline Oros" userId="c6657f857347df70" providerId="LiveId" clId="{B438EC15-EBE1-474D-9751-036C1A264C78}" dt="2022-08-02T11:31:52.380" v="381" actId="26606"/>
          <ac:spMkLst>
            <pc:docMk/>
            <pc:sldMk cId="2212578918" sldId="258"/>
            <ac:spMk id="11" creationId="{2658F6D6-96E0-421A-96D6-3DF404008543}"/>
          </ac:spMkLst>
        </pc:spChg>
        <pc:spChg chg="add">
          <ac:chgData name="Janina-Eveline Oros" userId="c6657f857347df70" providerId="LiveId" clId="{B438EC15-EBE1-474D-9751-036C1A264C78}" dt="2022-08-02T11:31:52.380" v="381" actId="26606"/>
          <ac:spMkLst>
            <pc:docMk/>
            <pc:sldMk cId="2212578918" sldId="258"/>
            <ac:spMk id="13" creationId="{3CF62545-93A0-4FD5-9B48-48DCA794CBA1}"/>
          </ac:spMkLst>
        </pc:spChg>
        <pc:picChg chg="add del mod">
          <ac:chgData name="Janina-Eveline Oros" userId="c6657f857347df70" providerId="LiveId" clId="{B438EC15-EBE1-474D-9751-036C1A264C78}" dt="2022-08-02T11:33:55.999" v="445" actId="21"/>
          <ac:picMkLst>
            <pc:docMk/>
            <pc:sldMk cId="2212578918" sldId="258"/>
            <ac:picMk id="5" creationId="{93BCBC90-8239-CB67-2484-414F2B052998}"/>
          </ac:picMkLst>
        </pc:picChg>
        <pc:picChg chg="add mod">
          <ac:chgData name="Janina-Eveline Oros" userId="c6657f857347df70" providerId="LiveId" clId="{B438EC15-EBE1-474D-9751-036C1A264C78}" dt="2022-08-02T12:03:49.336" v="1042" actId="14100"/>
          <ac:picMkLst>
            <pc:docMk/>
            <pc:sldMk cId="2212578918" sldId="258"/>
            <ac:picMk id="12" creationId="{34BB908C-3E84-6201-2413-8EE15784E292}"/>
          </ac:picMkLst>
        </pc:picChg>
      </pc:sldChg>
      <pc:sldChg chg="addSp delSp modSp new del mod setBg setClrOvrMap">
        <pc:chgData name="Janina-Eveline Oros" userId="c6657f857347df70" providerId="LiveId" clId="{B438EC15-EBE1-474D-9751-036C1A264C78}" dt="2022-08-02T11:31:42.849" v="379" actId="2696"/>
        <pc:sldMkLst>
          <pc:docMk/>
          <pc:sldMk cId="3219561399" sldId="258"/>
        </pc:sldMkLst>
        <pc:spChg chg="mod">
          <ac:chgData name="Janina-Eveline Oros" userId="c6657f857347df70" providerId="LiveId" clId="{B438EC15-EBE1-474D-9751-036C1A264C78}" dt="2022-08-02T11:31:35.014" v="378" actId="14100"/>
          <ac:spMkLst>
            <pc:docMk/>
            <pc:sldMk cId="3219561399" sldId="258"/>
            <ac:spMk id="2" creationId="{F4AAEBC3-709F-34D0-671F-9DBFBA021D1C}"/>
          </ac:spMkLst>
        </pc:spChg>
        <pc:spChg chg="del">
          <ac:chgData name="Janina-Eveline Oros" userId="c6657f857347df70" providerId="LiveId" clId="{B438EC15-EBE1-474D-9751-036C1A264C78}" dt="2022-08-02T11:27:24.365" v="309" actId="26606"/>
          <ac:spMkLst>
            <pc:docMk/>
            <pc:sldMk cId="3219561399" sldId="258"/>
            <ac:spMk id="3" creationId="{4886F8B1-F639-B8A2-315A-3BC64BE5DA68}"/>
          </ac:spMkLst>
        </pc:spChg>
        <pc:spChg chg="add">
          <ac:chgData name="Janina-Eveline Oros" userId="c6657f857347df70" providerId="LiveId" clId="{B438EC15-EBE1-474D-9751-036C1A264C78}" dt="2022-08-02T11:27:24.365" v="309" actId="26606"/>
          <ac:spMkLst>
            <pc:docMk/>
            <pc:sldMk cId="3219561399" sldId="258"/>
            <ac:spMk id="8" creationId="{DA3C47C2-33A2-44B2-BEAB-FEB679075C24}"/>
          </ac:spMkLst>
        </pc:spChg>
        <pc:spChg chg="add">
          <ac:chgData name="Janina-Eveline Oros" userId="c6657f857347df70" providerId="LiveId" clId="{B438EC15-EBE1-474D-9751-036C1A264C78}" dt="2022-08-02T11:27:24.365" v="309" actId="26606"/>
          <ac:spMkLst>
            <pc:docMk/>
            <pc:sldMk cId="3219561399" sldId="258"/>
            <ac:spMk id="10" creationId="{AD182BA8-54AD-4D9F-8264-B0FA8BB47D7C}"/>
          </ac:spMkLst>
        </pc:spChg>
        <pc:spChg chg="add">
          <ac:chgData name="Janina-Eveline Oros" userId="c6657f857347df70" providerId="LiveId" clId="{B438EC15-EBE1-474D-9751-036C1A264C78}" dt="2022-08-02T11:27:24.365" v="309" actId="26606"/>
          <ac:spMkLst>
            <pc:docMk/>
            <pc:sldMk cId="3219561399" sldId="258"/>
            <ac:spMk id="12" creationId="{4ED83379-0499-45E1-AB78-6AA230F96442}"/>
          </ac:spMkLst>
        </pc:spChg>
      </pc:sldChg>
      <pc:sldChg chg="addSp delSp modSp new mod setBg">
        <pc:chgData name="Janina-Eveline Oros" userId="c6657f857347df70" providerId="LiveId" clId="{B438EC15-EBE1-474D-9751-036C1A264C78}" dt="2022-08-03T09:49:55.750" v="1909" actId="20577"/>
        <pc:sldMkLst>
          <pc:docMk/>
          <pc:sldMk cId="887952065" sldId="259"/>
        </pc:sldMkLst>
        <pc:spChg chg="mod">
          <ac:chgData name="Janina-Eveline Oros" userId="c6657f857347df70" providerId="LiveId" clId="{B438EC15-EBE1-474D-9751-036C1A264C78}" dt="2022-08-03T09:49:55.750" v="1909" actId="20577"/>
          <ac:spMkLst>
            <pc:docMk/>
            <pc:sldMk cId="887952065" sldId="259"/>
            <ac:spMk id="2" creationId="{12BD9A34-EAC6-3398-DD8F-B025AF3EEE39}"/>
          </ac:spMkLst>
        </pc:spChg>
        <pc:spChg chg="del">
          <ac:chgData name="Janina-Eveline Oros" userId="c6657f857347df70" providerId="LiveId" clId="{B438EC15-EBE1-474D-9751-036C1A264C78}" dt="2022-08-02T12:30:34.693" v="1131" actId="3680"/>
          <ac:spMkLst>
            <pc:docMk/>
            <pc:sldMk cId="887952065" sldId="259"/>
            <ac:spMk id="3" creationId="{B14CA5DE-DA14-4CF1-A07F-AFB0E7C141EF}"/>
          </ac:spMkLst>
        </pc:spChg>
        <pc:spChg chg="add">
          <ac:chgData name="Janina-Eveline Oros" userId="c6657f857347df70" providerId="LiveId" clId="{B438EC15-EBE1-474D-9751-036C1A264C78}" dt="2022-08-02T12:30:48.537" v="1134" actId="26606"/>
          <ac:spMkLst>
            <pc:docMk/>
            <pc:sldMk cId="887952065" sldId="259"/>
            <ac:spMk id="9" creationId="{46C2E80F-49A6-4372-B103-219D417A55ED}"/>
          </ac:spMkLst>
        </pc:spChg>
        <pc:graphicFrameChg chg="add mod ord modGraphic">
          <ac:chgData name="Janina-Eveline Oros" userId="c6657f857347df70" providerId="LiveId" clId="{B438EC15-EBE1-474D-9751-036C1A264C78}" dt="2022-08-02T19:38:32.341" v="1796" actId="255"/>
          <ac:graphicFrameMkLst>
            <pc:docMk/>
            <pc:sldMk cId="887952065" sldId="259"/>
            <ac:graphicFrameMk id="4" creationId="{48B89F7E-6658-96F9-CBFF-560CABE44767}"/>
          </ac:graphicFrameMkLst>
        </pc:graphicFrameChg>
      </pc:sldChg>
      <pc:sldChg chg="addSp delSp modSp new del mod setBg setClrOvrMap">
        <pc:chgData name="Janina-Eveline Oros" userId="c6657f857347df70" providerId="LiveId" clId="{B438EC15-EBE1-474D-9751-036C1A264C78}" dt="2022-08-02T12:30:02.280" v="1118" actId="2696"/>
        <pc:sldMkLst>
          <pc:docMk/>
          <pc:sldMk cId="1738325781" sldId="259"/>
        </pc:sldMkLst>
        <pc:spChg chg="mod">
          <ac:chgData name="Janina-Eveline Oros" userId="c6657f857347df70" providerId="LiveId" clId="{B438EC15-EBE1-474D-9751-036C1A264C78}" dt="2022-08-02T12:06:31.138" v="1066" actId="26606"/>
          <ac:spMkLst>
            <pc:docMk/>
            <pc:sldMk cId="1738325781" sldId="259"/>
            <ac:spMk id="2" creationId="{301CF63B-3211-DC1D-B476-610C54353B6E}"/>
          </ac:spMkLst>
        </pc:spChg>
        <pc:spChg chg="add del">
          <ac:chgData name="Janina-Eveline Oros" userId="c6657f857347df70" providerId="LiveId" clId="{B438EC15-EBE1-474D-9751-036C1A264C78}" dt="2022-08-02T12:05:15.144" v="1051" actId="26606"/>
          <ac:spMkLst>
            <pc:docMk/>
            <pc:sldMk cId="1738325781" sldId="259"/>
            <ac:spMk id="3" creationId="{0B5792C6-8738-1AB0-4541-313F268805FA}"/>
          </ac:spMkLst>
        </pc:spChg>
        <pc:spChg chg="add del">
          <ac:chgData name="Janina-Eveline Oros" userId="c6657f857347df70" providerId="LiveId" clId="{B438EC15-EBE1-474D-9751-036C1A264C78}" dt="2022-08-02T12:05:04.806" v="1046" actId="26606"/>
          <ac:spMkLst>
            <pc:docMk/>
            <pc:sldMk cId="1738325781" sldId="259"/>
            <ac:spMk id="8" creationId="{66B332A4-D438-4773-A77F-5ED49A448D9D}"/>
          </ac:spMkLst>
        </pc:spChg>
        <pc:spChg chg="add del">
          <ac:chgData name="Janina-Eveline Oros" userId="c6657f857347df70" providerId="LiveId" clId="{B438EC15-EBE1-474D-9751-036C1A264C78}" dt="2022-08-02T12:05:04.806" v="1046" actId="26606"/>
          <ac:spMkLst>
            <pc:docMk/>
            <pc:sldMk cId="1738325781" sldId="259"/>
            <ac:spMk id="10" creationId="{DF9AD32D-FF05-44F4-BD4D-9CEE89B71EB9}"/>
          </ac:spMkLst>
        </pc:spChg>
        <pc:spChg chg="add del">
          <ac:chgData name="Janina-Eveline Oros" userId="c6657f857347df70" providerId="LiveId" clId="{B438EC15-EBE1-474D-9751-036C1A264C78}" dt="2022-08-02T12:05:12.987" v="1048" actId="26606"/>
          <ac:spMkLst>
            <pc:docMk/>
            <pc:sldMk cId="1738325781" sldId="259"/>
            <ac:spMk id="12" creationId="{AD8BD7AA-000F-4149-9FF6-E8DB2DE6F146}"/>
          </ac:spMkLst>
        </pc:spChg>
        <pc:spChg chg="add del">
          <ac:chgData name="Janina-Eveline Oros" userId="c6657f857347df70" providerId="LiveId" clId="{B438EC15-EBE1-474D-9751-036C1A264C78}" dt="2022-08-02T12:05:12.987" v="1048" actId="26606"/>
          <ac:spMkLst>
            <pc:docMk/>
            <pc:sldMk cId="1738325781" sldId="259"/>
            <ac:spMk id="13" creationId="{54A4A823-72DC-4BA8-8157-D36A8939A2FD}"/>
          </ac:spMkLst>
        </pc:spChg>
        <pc:spChg chg="add del">
          <ac:chgData name="Janina-Eveline Oros" userId="c6657f857347df70" providerId="LiveId" clId="{B438EC15-EBE1-474D-9751-036C1A264C78}" dt="2022-08-02T12:05:12.987" v="1048" actId="26606"/>
          <ac:spMkLst>
            <pc:docMk/>
            <pc:sldMk cId="1738325781" sldId="259"/>
            <ac:spMk id="14" creationId="{0B5792C6-8738-1AB0-4541-313F268805FA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16" creationId="{D11AD2AD-0BA0-4DD3-8EEA-84686A0E718C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17" creationId="{5A0118C5-4F8D-4CF4-BADD-53FEACC6C42A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18" creationId="{9E5C5460-229E-46C8-A712-CC317985420F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19" creationId="{F98F79A4-A6C7-4101-B1E9-27E05CB7CFA0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20" creationId="{2552FC29-9118-466F-940E-80C84EFDF07B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21" creationId="{31CE7A08-2184-4B99-ABC0-B40CD1D3F281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28" creationId="{79AFCB35-9C04-4524-A0B1-57FF6865D013}"/>
          </ac:spMkLst>
        </pc:spChg>
        <pc:spChg chg="add del">
          <ac:chgData name="Janina-Eveline Oros" userId="c6657f857347df70" providerId="LiveId" clId="{B438EC15-EBE1-474D-9751-036C1A264C78}" dt="2022-08-02T12:05:15.142" v="1050" actId="26606"/>
          <ac:spMkLst>
            <pc:docMk/>
            <pc:sldMk cId="1738325781" sldId="259"/>
            <ac:spMk id="29" creationId="{0B5792C6-8738-1AB0-4541-313F268805FA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1" creationId="{577D6B2E-37A3-429E-A37C-F30ED6487282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2" creationId="{5CEAD642-85CF-4750-8432-7C80C901F001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3" creationId="{FA33EEAE-15D5-4119-8C1E-89D943F911EF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4" creationId="{730D8B3B-9B80-4025-B934-26DC7D7CD231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5" creationId="{1064D5D5-227B-4F66-9AEA-46F570E793BD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6" creationId="{646B67A4-D328-4747-A82B-65E84FA46368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7" creationId="{B5A1B09C-1565-46F8-B70F-621C5EB48A09}"/>
          </ac:spMkLst>
        </pc:spChg>
        <pc:spChg chg="add del">
          <ac:chgData name="Janina-Eveline Oros" userId="c6657f857347df70" providerId="LiveId" clId="{B438EC15-EBE1-474D-9751-036C1A264C78}" dt="2022-08-02T12:05:35.303" v="1052" actId="26606"/>
          <ac:spMkLst>
            <pc:docMk/>
            <pc:sldMk cId="1738325781" sldId="259"/>
            <ac:spMk id="38" creationId="{8C516CC8-80AC-446C-A56E-9F54B7210402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43" creationId="{577D6B2E-37A3-429E-A37C-F30ED6487282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45" creationId="{5CEAD642-85CF-4750-8432-7C80C901F001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47" creationId="{FA33EEAE-15D5-4119-8C1E-89D943F911EF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49" creationId="{730D8B3B-9B80-4025-B934-26DC7D7CD231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51" creationId="{1064D5D5-227B-4F66-9AEA-46F570E793BD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53" creationId="{646B67A4-D328-4747-A82B-65E84FA46368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55" creationId="{B5A1B09C-1565-46F8-B70F-621C5EB48A09}"/>
          </ac:spMkLst>
        </pc:spChg>
        <pc:spChg chg="add del">
          <ac:chgData name="Janina-Eveline Oros" userId="c6657f857347df70" providerId="LiveId" clId="{B438EC15-EBE1-474D-9751-036C1A264C78}" dt="2022-08-02T12:05:43.825" v="1053" actId="26606"/>
          <ac:spMkLst>
            <pc:docMk/>
            <pc:sldMk cId="1738325781" sldId="259"/>
            <ac:spMk id="57" creationId="{8C516CC8-80AC-446C-A56E-9F54B7210402}"/>
          </ac:spMkLst>
        </pc:spChg>
        <pc:spChg chg="add del">
          <ac:chgData name="Janina-Eveline Oros" userId="c6657f857347df70" providerId="LiveId" clId="{B438EC15-EBE1-474D-9751-036C1A264C78}" dt="2022-08-02T12:06:31.138" v="1066" actId="26606"/>
          <ac:spMkLst>
            <pc:docMk/>
            <pc:sldMk cId="1738325781" sldId="259"/>
            <ac:spMk id="62" creationId="{26BDCA6B-3C9C-4213-A0D9-30BD5F0B073E}"/>
          </ac:spMkLst>
        </pc:spChg>
        <pc:spChg chg="add del">
          <ac:chgData name="Janina-Eveline Oros" userId="c6657f857347df70" providerId="LiveId" clId="{B438EC15-EBE1-474D-9751-036C1A264C78}" dt="2022-08-02T12:06:31.138" v="1066" actId="26606"/>
          <ac:spMkLst>
            <pc:docMk/>
            <pc:sldMk cId="1738325781" sldId="259"/>
            <ac:spMk id="64" creationId="{FDA12F62-867F-4684-B28B-E085D09DCC06}"/>
          </ac:spMkLst>
        </pc:spChg>
        <pc:spChg chg="add">
          <ac:chgData name="Janina-Eveline Oros" userId="c6657f857347df70" providerId="LiveId" clId="{B438EC15-EBE1-474D-9751-036C1A264C78}" dt="2022-08-02T12:06:31.138" v="1066" actId="26606"/>
          <ac:spMkLst>
            <pc:docMk/>
            <pc:sldMk cId="1738325781" sldId="259"/>
            <ac:spMk id="69" creationId="{FB5B0058-AF13-4859-B429-4EDDE2A26F7F}"/>
          </ac:spMkLst>
        </pc:spChg>
        <pc:grpChg chg="add del">
          <ac:chgData name="Janina-Eveline Oros" userId="c6657f857347df70" providerId="LiveId" clId="{B438EC15-EBE1-474D-9751-036C1A264C78}" dt="2022-08-02T12:05:15.142" v="1050" actId="26606"/>
          <ac:grpSpMkLst>
            <pc:docMk/>
            <pc:sldMk cId="1738325781" sldId="259"/>
            <ac:grpSpMk id="22" creationId="{0C156BF8-7FF7-440F-BE2B-417DFFE8BFA5}"/>
          </ac:grpSpMkLst>
        </pc:grpChg>
        <pc:graphicFrameChg chg="add mod modGraphic">
          <ac:chgData name="Janina-Eveline Oros" userId="c6657f857347df70" providerId="LiveId" clId="{B438EC15-EBE1-474D-9751-036C1A264C78}" dt="2022-08-02T12:29:57.009" v="1117" actId="14100"/>
          <ac:graphicFrameMkLst>
            <pc:docMk/>
            <pc:sldMk cId="1738325781" sldId="259"/>
            <ac:graphicFrameMk id="4" creationId="{DBC95249-A7B9-F7FE-EFA8-581E1040AE66}"/>
          </ac:graphicFrameMkLst>
        </pc:graphicFrameChg>
        <pc:cxnChg chg="add">
          <ac:chgData name="Janina-Eveline Oros" userId="c6657f857347df70" providerId="LiveId" clId="{B438EC15-EBE1-474D-9751-036C1A264C78}" dt="2022-08-02T12:06:31.138" v="1066" actId="26606"/>
          <ac:cxnSpMkLst>
            <pc:docMk/>
            <pc:sldMk cId="1738325781" sldId="259"/>
            <ac:cxnSpMk id="71" creationId="{E6D6B450-4278-45B8-88C7-C061710E3C7E}"/>
          </ac:cxnSpMkLst>
        </pc:cxnChg>
        <pc:cxnChg chg="add">
          <ac:chgData name="Janina-Eveline Oros" userId="c6657f857347df70" providerId="LiveId" clId="{B438EC15-EBE1-474D-9751-036C1A264C78}" dt="2022-08-02T12:06:31.138" v="1066" actId="26606"/>
          <ac:cxnSpMkLst>
            <pc:docMk/>
            <pc:sldMk cId="1738325781" sldId="259"/>
            <ac:cxnSpMk id="73" creationId="{EE7CEFB9-5672-4FC6-981B-C8DA3FE08EA2}"/>
          </ac:cxnSpMkLst>
        </pc:cxnChg>
        <pc:cxnChg chg="add">
          <ac:chgData name="Janina-Eveline Oros" userId="c6657f857347df70" providerId="LiveId" clId="{B438EC15-EBE1-474D-9751-036C1A264C78}" dt="2022-08-02T12:06:31.138" v="1066" actId="26606"/>
          <ac:cxnSpMkLst>
            <pc:docMk/>
            <pc:sldMk cId="1738325781" sldId="259"/>
            <ac:cxnSpMk id="75" creationId="{74234A4C-A256-4139-A5F4-27078F0D6796}"/>
          </ac:cxnSpMkLst>
        </pc:cxnChg>
      </pc:sldChg>
      <pc:sldChg chg="addSp delSp modSp new mod setBg setClrOvrMap">
        <pc:chgData name="Janina-Eveline Oros" userId="c6657f857347df70" providerId="LiveId" clId="{B438EC15-EBE1-474D-9751-036C1A264C78}" dt="2022-08-02T19:39:49.397" v="1804" actId="255"/>
        <pc:sldMkLst>
          <pc:docMk/>
          <pc:sldMk cId="3799467861" sldId="260"/>
        </pc:sldMkLst>
        <pc:spChg chg="mod">
          <ac:chgData name="Janina-Eveline Oros" userId="c6657f857347df70" providerId="LiveId" clId="{B438EC15-EBE1-474D-9751-036C1A264C78}" dt="2022-08-02T19:38:52.771" v="1798" actId="14100"/>
          <ac:spMkLst>
            <pc:docMk/>
            <pc:sldMk cId="3799467861" sldId="260"/>
            <ac:spMk id="2" creationId="{3BADD0EE-64FE-AFE9-F363-0AB0C8AB16A3}"/>
          </ac:spMkLst>
        </pc:spChg>
        <pc:spChg chg="add del mod">
          <ac:chgData name="Janina-Eveline Oros" userId="c6657f857347df70" providerId="LiveId" clId="{B438EC15-EBE1-474D-9751-036C1A264C78}" dt="2022-08-02T12:49:52.454" v="1241" actId="3680"/>
          <ac:spMkLst>
            <pc:docMk/>
            <pc:sldMk cId="3799467861" sldId="260"/>
            <ac:spMk id="3" creationId="{EBB26EC0-C57B-DBF4-8E74-FB75FAB2E0D9}"/>
          </ac:spMkLst>
        </pc:spChg>
        <pc:spChg chg="add del">
          <ac:chgData name="Janina-Eveline Oros" userId="c6657f857347df70" providerId="LiveId" clId="{B438EC15-EBE1-474D-9751-036C1A264C78}" dt="2022-08-02T12:45:39.627" v="1217" actId="26606"/>
          <ac:spMkLst>
            <pc:docMk/>
            <pc:sldMk cId="3799467861" sldId="260"/>
            <ac:spMk id="8" creationId="{E8A8EAB8-D2FF-444D-B34B-7D32F106AD0E}"/>
          </ac:spMkLst>
        </pc:spChg>
        <pc:spChg chg="add del">
          <ac:chgData name="Janina-Eveline Oros" userId="c6657f857347df70" providerId="LiveId" clId="{B438EC15-EBE1-474D-9751-036C1A264C78}" dt="2022-08-02T12:45:45.288" v="1219" actId="26606"/>
          <ac:spMkLst>
            <pc:docMk/>
            <pc:sldMk cId="3799467861" sldId="260"/>
            <ac:spMk id="14" creationId="{AD21898E-86C0-4C8A-A76C-DF33E844C87A}"/>
          </ac:spMkLst>
        </pc:spChg>
        <pc:spChg chg="add del">
          <ac:chgData name="Janina-Eveline Oros" userId="c6657f857347df70" providerId="LiveId" clId="{B438EC15-EBE1-474D-9751-036C1A264C78}" dt="2022-08-02T12:45:45.288" v="1219" actId="26606"/>
          <ac:spMkLst>
            <pc:docMk/>
            <pc:sldMk cId="3799467861" sldId="260"/>
            <ac:spMk id="15" creationId="{5C8F04BD-D093-45D0-B54C-50FDB308B4EE}"/>
          </ac:spMkLst>
        </pc:spChg>
        <pc:spChg chg="add">
          <ac:chgData name="Janina-Eveline Oros" userId="c6657f857347df70" providerId="LiveId" clId="{B438EC15-EBE1-474D-9751-036C1A264C78}" dt="2022-08-02T12:45:45.290" v="1220" actId="26606"/>
          <ac:spMkLst>
            <pc:docMk/>
            <pc:sldMk cId="3799467861" sldId="260"/>
            <ac:spMk id="17" creationId="{025E2AA9-10C9-4A14-BEA3-064CD0131100}"/>
          </ac:spMkLst>
        </pc:spChg>
        <pc:spChg chg="add">
          <ac:chgData name="Janina-Eveline Oros" userId="c6657f857347df70" providerId="LiveId" clId="{B438EC15-EBE1-474D-9751-036C1A264C78}" dt="2022-08-02T12:45:45.290" v="1220" actId="26606"/>
          <ac:spMkLst>
            <pc:docMk/>
            <pc:sldMk cId="3799467861" sldId="260"/>
            <ac:spMk id="18" creationId="{F076F371-EE61-49EA-AA2A-3582C3AC9BCD}"/>
          </ac:spMkLst>
        </pc:spChg>
        <pc:graphicFrameChg chg="add del mod modGraphic">
          <ac:chgData name="Janina-Eveline Oros" userId="c6657f857347df70" providerId="LiveId" clId="{B438EC15-EBE1-474D-9751-036C1A264C78}" dt="2022-08-02T19:09:05.109" v="1364" actId="3680"/>
          <ac:graphicFrameMkLst>
            <pc:docMk/>
            <pc:sldMk cId="3799467861" sldId="260"/>
            <ac:graphicFrameMk id="3" creationId="{CD4EEC5D-2EEA-749D-109C-7CC130BD6F6C}"/>
          </ac:graphicFrameMkLst>
        </pc:graphicFrameChg>
        <pc:graphicFrameChg chg="add del mod ord modGraphic">
          <ac:chgData name="Janina-Eveline Oros" userId="c6657f857347df70" providerId="LiveId" clId="{B438EC15-EBE1-474D-9751-036C1A264C78}" dt="2022-08-02T12:49:43.823" v="1240" actId="3680"/>
          <ac:graphicFrameMkLst>
            <pc:docMk/>
            <pc:sldMk cId="3799467861" sldId="260"/>
            <ac:graphicFrameMk id="4" creationId="{1179B2F7-8935-C11A-7843-BA6BAB1E2BD8}"/>
          </ac:graphicFrameMkLst>
        </pc:graphicFrameChg>
        <pc:graphicFrameChg chg="add mod ord modGraphic">
          <ac:chgData name="Janina-Eveline Oros" userId="c6657f857347df70" providerId="LiveId" clId="{B438EC15-EBE1-474D-9751-036C1A264C78}" dt="2022-08-02T19:39:49.397" v="1804" actId="255"/>
          <ac:graphicFrameMkLst>
            <pc:docMk/>
            <pc:sldMk cId="3799467861" sldId="260"/>
            <ac:graphicFrameMk id="5" creationId="{6E9B9479-5692-D9D7-6275-79E9CCE39C75}"/>
          </ac:graphicFrameMkLst>
        </pc:graphicFrameChg>
        <pc:cxnChg chg="add del">
          <ac:chgData name="Janina-Eveline Oros" userId="c6657f857347df70" providerId="LiveId" clId="{B438EC15-EBE1-474D-9751-036C1A264C78}" dt="2022-08-02T12:45:39.627" v="1217" actId="26606"/>
          <ac:cxnSpMkLst>
            <pc:docMk/>
            <pc:sldMk cId="3799467861" sldId="260"/>
            <ac:cxnSpMk id="10" creationId="{067633D1-6EE6-4118-B9F0-B363477BEE7A}"/>
          </ac:cxnSpMkLst>
        </pc:cxnChg>
        <pc:cxnChg chg="add del">
          <ac:chgData name="Janina-Eveline Oros" userId="c6657f857347df70" providerId="LiveId" clId="{B438EC15-EBE1-474D-9751-036C1A264C78}" dt="2022-08-02T12:45:39.627" v="1217" actId="26606"/>
          <ac:cxnSpMkLst>
            <pc:docMk/>
            <pc:sldMk cId="3799467861" sldId="260"/>
            <ac:cxnSpMk id="12" creationId="{4AD7FFC6-42A9-49CB-B5E9-B3F6B038331B}"/>
          </ac:cxnSpMkLst>
        </pc:cxnChg>
      </pc:sldChg>
      <pc:sldChg chg="new del">
        <pc:chgData name="Janina-Eveline Oros" userId="c6657f857347df70" providerId="LiveId" clId="{B438EC15-EBE1-474D-9751-036C1A264C78}" dt="2022-08-02T12:29:52.974" v="1115" actId="680"/>
        <pc:sldMkLst>
          <pc:docMk/>
          <pc:sldMk cId="3839592525" sldId="260"/>
        </pc:sldMkLst>
      </pc:sldChg>
      <pc:sldChg chg="addSp delSp modSp new mod setBg setClrOvrMap">
        <pc:chgData name="Janina-Eveline Oros" userId="c6657f857347df70" providerId="LiveId" clId="{B438EC15-EBE1-474D-9751-036C1A264C78}" dt="2022-08-02T19:40:33.547" v="1808" actId="255"/>
        <pc:sldMkLst>
          <pc:docMk/>
          <pc:sldMk cId="2639186161" sldId="261"/>
        </pc:sldMkLst>
        <pc:spChg chg="mod">
          <ac:chgData name="Janina-Eveline Oros" userId="c6657f857347df70" providerId="LiveId" clId="{B438EC15-EBE1-474D-9751-036C1A264C78}" dt="2022-08-02T19:40:17.893" v="1806" actId="14100"/>
          <ac:spMkLst>
            <pc:docMk/>
            <pc:sldMk cId="2639186161" sldId="261"/>
            <ac:spMk id="2" creationId="{5DF34B8D-A6E5-D848-3541-44E6C9192564}"/>
          </ac:spMkLst>
        </pc:spChg>
        <pc:spChg chg="del mod">
          <ac:chgData name="Janina-Eveline Oros" userId="c6657f857347df70" providerId="LiveId" clId="{B438EC15-EBE1-474D-9751-036C1A264C78}" dt="2022-08-02T19:19:17.735" v="1427" actId="3680"/>
          <ac:spMkLst>
            <pc:docMk/>
            <pc:sldMk cId="2639186161" sldId="261"/>
            <ac:spMk id="3" creationId="{CBEB54ED-D689-A88D-F6D2-618E45CEEA52}"/>
          </ac:spMkLst>
        </pc:spChg>
        <pc:spChg chg="add">
          <ac:chgData name="Janina-Eveline Oros" userId="c6657f857347df70" providerId="LiveId" clId="{B438EC15-EBE1-474D-9751-036C1A264C78}" dt="2022-08-02T19:18:42.616" v="1404" actId="26606"/>
          <ac:spMkLst>
            <pc:docMk/>
            <pc:sldMk cId="2639186161" sldId="261"/>
            <ac:spMk id="8" creationId="{5BD1C87D-7B83-49A8-844E-433D32C45671}"/>
          </ac:spMkLst>
        </pc:spChg>
        <pc:spChg chg="add">
          <ac:chgData name="Janina-Eveline Oros" userId="c6657f857347df70" providerId="LiveId" clId="{B438EC15-EBE1-474D-9751-036C1A264C78}" dt="2022-08-02T19:18:42.616" v="1404" actId="26606"/>
          <ac:spMkLst>
            <pc:docMk/>
            <pc:sldMk cId="2639186161" sldId="261"/>
            <ac:spMk id="10" creationId="{1703047A-2C9B-4E2C-9A75-B67521B6D638}"/>
          </ac:spMkLst>
        </pc:spChg>
        <pc:graphicFrameChg chg="add mod ord modGraphic">
          <ac:chgData name="Janina-Eveline Oros" userId="c6657f857347df70" providerId="LiveId" clId="{B438EC15-EBE1-474D-9751-036C1A264C78}" dt="2022-08-02T19:40:33.547" v="1808" actId="255"/>
          <ac:graphicFrameMkLst>
            <pc:docMk/>
            <pc:sldMk cId="2639186161" sldId="261"/>
            <ac:graphicFrameMk id="4" creationId="{7EE69B36-F327-3325-2800-9177A0256FC1}"/>
          </ac:graphicFrameMkLst>
        </pc:graphicFrameChg>
      </pc:sldChg>
      <pc:sldChg chg="new del">
        <pc:chgData name="Janina-Eveline Oros" userId="c6657f857347df70" providerId="LiveId" clId="{B438EC15-EBE1-474D-9751-036C1A264C78}" dt="2022-08-02T12:29:51.498" v="1114" actId="680"/>
        <pc:sldMkLst>
          <pc:docMk/>
          <pc:sldMk cId="4203989849" sldId="261"/>
        </pc:sldMkLst>
      </pc:sldChg>
      <pc:sldChg chg="addSp delSp modSp new mod setBg setClrOvrMap">
        <pc:chgData name="Janina-Eveline Oros" userId="c6657f857347df70" providerId="LiveId" clId="{B438EC15-EBE1-474D-9751-036C1A264C78}" dt="2022-08-02T19:44:03.477" v="1851" actId="255"/>
        <pc:sldMkLst>
          <pc:docMk/>
          <pc:sldMk cId="891977420" sldId="262"/>
        </pc:sldMkLst>
        <pc:spChg chg="mod">
          <ac:chgData name="Janina-Eveline Oros" userId="c6657f857347df70" providerId="LiveId" clId="{B438EC15-EBE1-474D-9751-036C1A264C78}" dt="2022-08-02T19:44:03.477" v="1851" actId="255"/>
          <ac:spMkLst>
            <pc:docMk/>
            <pc:sldMk cId="891977420" sldId="262"/>
            <ac:spMk id="2" creationId="{4E249F00-39D0-7B9F-A310-E522A4FE5640}"/>
          </ac:spMkLst>
        </pc:spChg>
        <pc:spChg chg="del mod">
          <ac:chgData name="Janina-Eveline Oros" userId="c6657f857347df70" providerId="LiveId" clId="{B438EC15-EBE1-474D-9751-036C1A264C78}" dt="2022-08-02T19:29:37.631" v="1685" actId="3680"/>
          <ac:spMkLst>
            <pc:docMk/>
            <pc:sldMk cId="891977420" sldId="262"/>
            <ac:spMk id="3" creationId="{F8B2D35E-4474-1906-E1DB-D01EB9A4B0ED}"/>
          </ac:spMkLst>
        </pc:spChg>
        <pc:spChg chg="add del">
          <ac:chgData name="Janina-Eveline Oros" userId="c6657f857347df70" providerId="LiveId" clId="{B438EC15-EBE1-474D-9751-036C1A264C78}" dt="2022-08-02T19:28:30.725" v="1659" actId="26606"/>
          <ac:spMkLst>
            <pc:docMk/>
            <pc:sldMk cId="891977420" sldId="262"/>
            <ac:spMk id="8" creationId="{025E2AA9-10C9-4A14-BEA3-064CD0131100}"/>
          </ac:spMkLst>
        </pc:spChg>
        <pc:spChg chg="add del">
          <ac:chgData name="Janina-Eveline Oros" userId="c6657f857347df70" providerId="LiveId" clId="{B438EC15-EBE1-474D-9751-036C1A264C78}" dt="2022-08-02T19:28:30.725" v="1659" actId="26606"/>
          <ac:spMkLst>
            <pc:docMk/>
            <pc:sldMk cId="891977420" sldId="262"/>
            <ac:spMk id="10" creationId="{F076F371-EE61-49EA-AA2A-3582C3AC9BCD}"/>
          </ac:spMkLst>
        </pc:spChg>
        <pc:spChg chg="add">
          <ac:chgData name="Janina-Eveline Oros" userId="c6657f857347df70" providerId="LiveId" clId="{B438EC15-EBE1-474D-9751-036C1A264C78}" dt="2022-08-02T19:28:30.760" v="1660" actId="26606"/>
          <ac:spMkLst>
            <pc:docMk/>
            <pc:sldMk cId="891977420" sldId="262"/>
            <ac:spMk id="21" creationId="{B95B9BA8-1D69-4796-85F5-B6D0BD52354B}"/>
          </ac:spMkLst>
        </pc:spChg>
        <pc:grpChg chg="add">
          <ac:chgData name="Janina-Eveline Oros" userId="c6657f857347df70" providerId="LiveId" clId="{B438EC15-EBE1-474D-9751-036C1A264C78}" dt="2022-08-02T19:28:30.760" v="1660" actId="26606"/>
          <ac:grpSpMkLst>
            <pc:docMk/>
            <pc:sldMk cId="891977420" sldId="262"/>
            <ac:grpSpMk id="22" creationId="{5F892E19-92E7-4BB2-8C3F-DBDFE8D9D324}"/>
          </ac:grpSpMkLst>
        </pc:grpChg>
        <pc:graphicFrameChg chg="add mod ord modGraphic">
          <ac:chgData name="Janina-Eveline Oros" userId="c6657f857347df70" providerId="LiveId" clId="{B438EC15-EBE1-474D-9751-036C1A264C78}" dt="2022-08-02T19:41:03.604" v="1811" actId="14100"/>
          <ac:graphicFrameMkLst>
            <pc:docMk/>
            <pc:sldMk cId="891977420" sldId="262"/>
            <ac:graphicFrameMk id="4" creationId="{A9808D3A-11E0-0234-57B9-1B6664DDBFE4}"/>
          </ac:graphicFrameMkLst>
        </pc:graphicFrameChg>
      </pc:sldChg>
      <pc:sldChg chg="addSp delSp modSp new mod setBg setClrOvrMap">
        <pc:chgData name="Janina-Eveline Oros" userId="c6657f857347df70" providerId="LiveId" clId="{B438EC15-EBE1-474D-9751-036C1A264C78}" dt="2022-08-06T20:35:41.667" v="2010"/>
        <pc:sldMkLst>
          <pc:docMk/>
          <pc:sldMk cId="568732836" sldId="263"/>
        </pc:sldMkLst>
        <pc:spChg chg="mod">
          <ac:chgData name="Janina-Eveline Oros" userId="c6657f857347df70" providerId="LiveId" clId="{B438EC15-EBE1-474D-9751-036C1A264C78}" dt="2022-08-03T11:09:50.180" v="1931" actId="20577"/>
          <ac:spMkLst>
            <pc:docMk/>
            <pc:sldMk cId="568732836" sldId="263"/>
            <ac:spMk id="2" creationId="{828EF0C1-1A80-A10C-5D71-2AE44C0B8624}"/>
          </ac:spMkLst>
        </pc:spChg>
        <pc:spChg chg="mod">
          <ac:chgData name="Janina-Eveline Oros" userId="c6657f857347df70" providerId="LiveId" clId="{B438EC15-EBE1-474D-9751-036C1A264C78}" dt="2022-08-06T20:35:41.667" v="2010"/>
          <ac:spMkLst>
            <pc:docMk/>
            <pc:sldMk cId="568732836" sldId="263"/>
            <ac:spMk id="3" creationId="{46B0220A-DD51-A215-848C-5782D7304D71}"/>
          </ac:spMkLst>
        </pc:spChg>
        <pc:spChg chg="add del">
          <ac:chgData name="Janina-Eveline Oros" userId="c6657f857347df70" providerId="LiveId" clId="{B438EC15-EBE1-474D-9751-036C1A264C78}" dt="2022-08-02T19:44:11.390" v="1852" actId="26606"/>
          <ac:spMkLst>
            <pc:docMk/>
            <pc:sldMk cId="568732836" sldId="263"/>
            <ac:spMk id="8" creationId="{B95B9BA8-1D69-4796-85F5-B6D0BD52354B}"/>
          </ac:spMkLst>
        </pc:spChg>
        <pc:spChg chg="add">
          <ac:chgData name="Janina-Eveline Oros" userId="c6657f857347df70" providerId="LiveId" clId="{B438EC15-EBE1-474D-9751-036C1A264C78}" dt="2022-08-02T19:44:11.390" v="1852" actId="26606"/>
          <ac:spMkLst>
            <pc:docMk/>
            <pc:sldMk cId="568732836" sldId="263"/>
            <ac:spMk id="25" creationId="{A9CB0874-88B8-43D3-B0B6-C32F790F790D}"/>
          </ac:spMkLst>
        </pc:spChg>
        <pc:grpChg chg="add del">
          <ac:chgData name="Janina-Eveline Oros" userId="c6657f857347df70" providerId="LiveId" clId="{B438EC15-EBE1-474D-9751-036C1A264C78}" dt="2022-08-02T19:44:11.390" v="1852" actId="26606"/>
          <ac:grpSpMkLst>
            <pc:docMk/>
            <pc:sldMk cId="568732836" sldId="263"/>
            <ac:grpSpMk id="10" creationId="{5F892E19-92E7-4BB2-8C3F-DBDFE8D9D324}"/>
          </ac:grpSpMkLst>
        </pc:grpChg>
        <pc:grpChg chg="add">
          <ac:chgData name="Janina-Eveline Oros" userId="c6657f857347df70" providerId="LiveId" clId="{B438EC15-EBE1-474D-9751-036C1A264C78}" dt="2022-08-02T19:44:11.390" v="1852" actId="26606"/>
          <ac:grpSpMkLst>
            <pc:docMk/>
            <pc:sldMk cId="568732836" sldId="263"/>
            <ac:grpSpMk id="27" creationId="{4BFD067A-52BE-40EE-B7CA-391830B9A265}"/>
          </ac:grpSpMkLst>
        </pc:grpChg>
        <pc:grpChg chg="add">
          <ac:chgData name="Janina-Eveline Oros" userId="c6657f857347df70" providerId="LiveId" clId="{B438EC15-EBE1-474D-9751-036C1A264C78}" dt="2022-08-02T19:44:11.390" v="1852" actId="26606"/>
          <ac:grpSpMkLst>
            <pc:docMk/>
            <pc:sldMk cId="568732836" sldId="263"/>
            <ac:grpSpMk id="31" creationId="{C15B8CC4-8CCE-428F-AE7E-28D178984CEC}"/>
          </ac:grpSpMkLst>
        </pc:grpChg>
      </pc:sldChg>
      <pc:sldChg chg="addSp delSp modSp new del mod setBg">
        <pc:chgData name="Janina-Eveline Oros" userId="c6657f857347df70" providerId="LiveId" clId="{B438EC15-EBE1-474D-9751-036C1A264C78}" dt="2022-08-02T19:43:31.210" v="1848" actId="2696"/>
        <pc:sldMkLst>
          <pc:docMk/>
          <pc:sldMk cId="3999480554" sldId="263"/>
        </pc:sldMkLst>
        <pc:spChg chg="mod">
          <ac:chgData name="Janina-Eveline Oros" userId="c6657f857347df70" providerId="LiveId" clId="{B438EC15-EBE1-474D-9751-036C1A264C78}" dt="2022-08-02T19:43:27" v="1847" actId="20577"/>
          <ac:spMkLst>
            <pc:docMk/>
            <pc:sldMk cId="3999480554" sldId="263"/>
            <ac:spMk id="2" creationId="{059EA887-059A-A03F-74DF-56DF8FDD58DE}"/>
          </ac:spMkLst>
        </pc:spChg>
        <pc:spChg chg="del">
          <ac:chgData name="Janina-Eveline Oros" userId="c6657f857347df70" providerId="LiveId" clId="{B438EC15-EBE1-474D-9751-036C1A264C78}" dt="2022-08-02T19:41:54.569" v="1813" actId="26606"/>
          <ac:spMkLst>
            <pc:docMk/>
            <pc:sldMk cId="3999480554" sldId="263"/>
            <ac:spMk id="3" creationId="{6C627700-6A28-3D9E-91F4-E98EB50BCD0F}"/>
          </ac:spMkLst>
        </pc:spChg>
        <pc:spChg chg="add">
          <ac:chgData name="Janina-Eveline Oros" userId="c6657f857347df70" providerId="LiveId" clId="{B438EC15-EBE1-474D-9751-036C1A264C78}" dt="2022-08-02T19:41:54.569" v="1813" actId="26606"/>
          <ac:spMkLst>
            <pc:docMk/>
            <pc:sldMk cId="3999480554" sldId="263"/>
            <ac:spMk id="8" creationId="{36DD9A1B-23F2-4443-B0D4-00FF72D272EF}"/>
          </ac:spMkLst>
        </pc:spChg>
        <pc:spChg chg="add">
          <ac:chgData name="Janina-Eveline Oros" userId="c6657f857347df70" providerId="LiveId" clId="{B438EC15-EBE1-474D-9751-036C1A264C78}" dt="2022-08-02T19:41:54.569" v="1813" actId="26606"/>
          <ac:spMkLst>
            <pc:docMk/>
            <pc:sldMk cId="3999480554" sldId="263"/>
            <ac:spMk id="10" creationId="{C5A69CBB-DA63-440A-B853-88D42A6FE404}"/>
          </ac:spMkLst>
        </pc:spChg>
        <pc:grpChg chg="add">
          <ac:chgData name="Janina-Eveline Oros" userId="c6657f857347df70" providerId="LiveId" clId="{B438EC15-EBE1-474D-9751-036C1A264C78}" dt="2022-08-02T19:41:54.569" v="1813" actId="26606"/>
          <ac:grpSpMkLst>
            <pc:docMk/>
            <pc:sldMk cId="3999480554" sldId="263"/>
            <ac:grpSpMk id="12" creationId="{51579200-569C-441E-840B-B8541A0177A0}"/>
          </ac:grpSpMkLst>
        </pc:grpChg>
      </pc:sldChg>
      <pc:sldChg chg="addSp delSp modSp new mod modTransition setBg addAnim">
        <pc:chgData name="Janina-Eveline Oros" userId="c6657f857347df70" providerId="LiveId" clId="{B438EC15-EBE1-474D-9751-036C1A264C78}" dt="2022-08-02T19:49:07.313" v="1902"/>
        <pc:sldMkLst>
          <pc:docMk/>
          <pc:sldMk cId="550535093" sldId="264"/>
        </pc:sldMkLst>
        <pc:spChg chg="mod">
          <ac:chgData name="Janina-Eveline Oros" userId="c6657f857347df70" providerId="LiveId" clId="{B438EC15-EBE1-474D-9751-036C1A264C78}" dt="2022-08-02T19:46:39.398" v="1894" actId="2711"/>
          <ac:spMkLst>
            <pc:docMk/>
            <pc:sldMk cId="550535093" sldId="264"/>
            <ac:spMk id="2" creationId="{8A7D2838-6201-752F-C318-06B68A7F58B1}"/>
          </ac:spMkLst>
        </pc:spChg>
        <pc:spChg chg="add del">
          <ac:chgData name="Janina-Eveline Oros" userId="c6657f857347df70" providerId="LiveId" clId="{B438EC15-EBE1-474D-9751-036C1A264C78}" dt="2022-08-02T19:46:25.401" v="1892" actId="26606"/>
          <ac:spMkLst>
            <pc:docMk/>
            <pc:sldMk cId="550535093" sldId="264"/>
            <ac:spMk id="7" creationId="{36DD9A1B-23F2-4443-B0D4-00FF72D272EF}"/>
          </ac:spMkLst>
        </pc:spChg>
        <pc:spChg chg="add del">
          <ac:chgData name="Janina-Eveline Oros" userId="c6657f857347df70" providerId="LiveId" clId="{B438EC15-EBE1-474D-9751-036C1A264C78}" dt="2022-08-02T19:46:25.401" v="1892" actId="26606"/>
          <ac:spMkLst>
            <pc:docMk/>
            <pc:sldMk cId="550535093" sldId="264"/>
            <ac:spMk id="9" creationId="{C5A69CBB-DA63-440A-B853-88D42A6FE404}"/>
          </ac:spMkLst>
        </pc:spChg>
        <pc:spChg chg="add">
          <ac:chgData name="Janina-Eveline Oros" userId="c6657f857347df70" providerId="LiveId" clId="{B438EC15-EBE1-474D-9751-036C1A264C78}" dt="2022-08-02T19:46:25.401" v="1892" actId="26606"/>
          <ac:spMkLst>
            <pc:docMk/>
            <pc:sldMk cId="550535093" sldId="264"/>
            <ac:spMk id="19" creationId="{16A15A88-001A-4EEF-8984-D87E643599AB}"/>
          </ac:spMkLst>
        </pc:spChg>
        <pc:grpChg chg="add del">
          <ac:chgData name="Janina-Eveline Oros" userId="c6657f857347df70" providerId="LiveId" clId="{B438EC15-EBE1-474D-9751-036C1A264C78}" dt="2022-08-02T19:46:25.401" v="1892" actId="26606"/>
          <ac:grpSpMkLst>
            <pc:docMk/>
            <pc:sldMk cId="550535093" sldId="264"/>
            <ac:grpSpMk id="11" creationId="{51579200-569C-441E-840B-B8541A0177A0}"/>
          </ac:grpSpMkLst>
        </pc:grpChg>
        <pc:grpChg chg="add">
          <ac:chgData name="Janina-Eveline Oros" userId="c6657f857347df70" providerId="LiveId" clId="{B438EC15-EBE1-474D-9751-036C1A264C78}" dt="2022-08-02T19:46:25.401" v="1892" actId="26606"/>
          <ac:grpSpMkLst>
            <pc:docMk/>
            <pc:sldMk cId="550535093" sldId="264"/>
            <ac:grpSpMk id="21" creationId="{A7900967-84CA-47B4-9F1C-E787BAC1496A}"/>
          </ac:grpSpMkLst>
        </pc:grpChg>
        <pc:picChg chg="add">
          <ac:chgData name="Janina-Eveline Oros" userId="c6657f857347df70" providerId="LiveId" clId="{B438EC15-EBE1-474D-9751-036C1A264C78}" dt="2022-08-02T19:46:25.401" v="1892" actId="26606"/>
          <ac:picMkLst>
            <pc:docMk/>
            <pc:sldMk cId="550535093" sldId="264"/>
            <ac:picMk id="15" creationId="{C84D7024-7BC7-53C0-AF72-DA5F480F0776}"/>
          </ac:picMkLst>
        </pc:picChg>
      </pc:sldChg>
      <pc:sldChg chg="delSp add del setBg delDesignElem">
        <pc:chgData name="Janina-Eveline Oros" userId="c6657f857347df70" providerId="LiveId" clId="{B438EC15-EBE1-474D-9751-036C1A264C78}" dt="2022-08-02T19:45:42.301" v="1872" actId="2696"/>
        <pc:sldMkLst>
          <pc:docMk/>
          <pc:sldMk cId="1701282856" sldId="264"/>
        </pc:sldMkLst>
        <pc:spChg chg="del">
          <ac:chgData name="Janina-Eveline Oros" userId="c6657f857347df70" providerId="LiveId" clId="{B438EC15-EBE1-474D-9751-036C1A264C78}" dt="2022-08-02T19:44:47.843" v="1870"/>
          <ac:spMkLst>
            <pc:docMk/>
            <pc:sldMk cId="1701282856" sldId="264"/>
            <ac:spMk id="8" creationId="{36DD9A1B-23F2-4443-B0D4-00FF72D272EF}"/>
          </ac:spMkLst>
        </pc:spChg>
        <pc:spChg chg="del">
          <ac:chgData name="Janina-Eveline Oros" userId="c6657f857347df70" providerId="LiveId" clId="{B438EC15-EBE1-474D-9751-036C1A264C78}" dt="2022-08-02T19:44:47.843" v="1870"/>
          <ac:spMkLst>
            <pc:docMk/>
            <pc:sldMk cId="1701282856" sldId="264"/>
            <ac:spMk id="10" creationId="{C5A69CBB-DA63-440A-B853-88D42A6FE404}"/>
          </ac:spMkLst>
        </pc:spChg>
        <pc:grpChg chg="del">
          <ac:chgData name="Janina-Eveline Oros" userId="c6657f857347df70" providerId="LiveId" clId="{B438EC15-EBE1-474D-9751-036C1A264C78}" dt="2022-08-02T19:44:47.843" v="1870"/>
          <ac:grpSpMkLst>
            <pc:docMk/>
            <pc:sldMk cId="1701282856" sldId="264"/>
            <ac:grpSpMk id="12" creationId="{51579200-569C-441E-840B-B8541A0177A0}"/>
          </ac:grpSpMkLst>
        </pc:grpChg>
      </pc:sldChg>
      <pc:sldChg chg="addSp delSp modSp new mod setBg setClrOvrMap">
        <pc:chgData name="Janina-Eveline Oros" userId="c6657f857347df70" providerId="LiveId" clId="{B438EC15-EBE1-474D-9751-036C1A264C78}" dt="2022-08-06T20:33:03.930" v="2005" actId="20577"/>
        <pc:sldMkLst>
          <pc:docMk/>
          <pc:sldMk cId="1382460834" sldId="265"/>
        </pc:sldMkLst>
        <pc:spChg chg="mod">
          <ac:chgData name="Janina-Eveline Oros" userId="c6657f857347df70" providerId="LiveId" clId="{B438EC15-EBE1-474D-9751-036C1A264C78}" dt="2022-08-05T18:50:10.905" v="1990" actId="115"/>
          <ac:spMkLst>
            <pc:docMk/>
            <pc:sldMk cId="1382460834" sldId="265"/>
            <ac:spMk id="2" creationId="{8C56E056-DA47-03FB-E2C8-EF3805771ACA}"/>
          </ac:spMkLst>
        </pc:spChg>
        <pc:spChg chg="mod">
          <ac:chgData name="Janina-Eveline Oros" userId="c6657f857347df70" providerId="LiveId" clId="{B438EC15-EBE1-474D-9751-036C1A264C78}" dt="2022-08-06T20:33:03.930" v="2005" actId="20577"/>
          <ac:spMkLst>
            <pc:docMk/>
            <pc:sldMk cId="1382460834" sldId="265"/>
            <ac:spMk id="3" creationId="{93C522C3-95F4-9BAD-3B5D-1A32698E60C8}"/>
          </ac:spMkLst>
        </pc:spChg>
        <pc:spChg chg="add del">
          <ac:chgData name="Janina-Eveline Oros" userId="c6657f857347df70" providerId="LiveId" clId="{B438EC15-EBE1-474D-9751-036C1A264C78}" dt="2022-08-05T18:47:33.035" v="1958" actId="26606"/>
          <ac:spMkLst>
            <pc:docMk/>
            <pc:sldMk cId="1382460834" sldId="265"/>
            <ac:spMk id="8" creationId="{A9CB0874-88B8-43D3-B0B6-C32F790F790D}"/>
          </ac:spMkLst>
        </pc:spChg>
        <pc:spChg chg="add del">
          <ac:chgData name="Janina-Eveline Oros" userId="c6657f857347df70" providerId="LiveId" clId="{B438EC15-EBE1-474D-9751-036C1A264C78}" dt="2022-08-05T18:48:51.450" v="1975" actId="26606"/>
          <ac:spMkLst>
            <pc:docMk/>
            <pc:sldMk cId="1382460834" sldId="265"/>
            <ac:spMk id="24" creationId="{D1EA859B-E555-4109-94F3-6700E046E008}"/>
          </ac:spMkLst>
        </pc:spChg>
        <pc:spChg chg="add del">
          <ac:chgData name="Janina-Eveline Oros" userId="c6657f857347df70" providerId="LiveId" clId="{B438EC15-EBE1-474D-9751-036C1A264C78}" dt="2022-08-05T18:48:51.450" v="1975" actId="26606"/>
          <ac:spMkLst>
            <pc:docMk/>
            <pc:sldMk cId="1382460834" sldId="265"/>
            <ac:spMk id="25" creationId="{04812C46-200A-4DEB-A05E-3ED6C68C2387}"/>
          </ac:spMkLst>
        </pc:spChg>
        <pc:spChg chg="add del">
          <ac:chgData name="Janina-Eveline Oros" userId="c6657f857347df70" providerId="LiveId" clId="{B438EC15-EBE1-474D-9751-036C1A264C78}" dt="2022-08-05T18:48:26.292" v="1970" actId="26606"/>
          <ac:spMkLst>
            <pc:docMk/>
            <pc:sldMk cId="1382460834" sldId="265"/>
            <ac:spMk id="31" creationId="{25E8815A-9407-4234-B08F-A1E49DCD7F37}"/>
          </ac:spMkLst>
        </pc:spChg>
        <pc:spChg chg="add del">
          <ac:chgData name="Janina-Eveline Oros" userId="c6657f857347df70" providerId="LiveId" clId="{B438EC15-EBE1-474D-9751-036C1A264C78}" dt="2022-08-05T18:48:26.292" v="1970" actId="26606"/>
          <ac:spMkLst>
            <pc:docMk/>
            <pc:sldMk cId="1382460834" sldId="265"/>
            <ac:spMk id="33" creationId="{AD72D4D1-076F-49D3-9889-EFC4F6D7CA66}"/>
          </ac:spMkLst>
        </pc:spChg>
        <pc:spChg chg="add del">
          <ac:chgData name="Janina-Eveline Oros" userId="c6657f857347df70" providerId="LiveId" clId="{B438EC15-EBE1-474D-9751-036C1A264C78}" dt="2022-08-05T18:48:26.292" v="1970" actId="26606"/>
          <ac:spMkLst>
            <pc:docMk/>
            <pc:sldMk cId="1382460834" sldId="265"/>
            <ac:spMk id="35" creationId="{C9C56819-FD02-4626-ABF5-85C7463C990D}"/>
          </ac:spMkLst>
        </pc:spChg>
        <pc:spChg chg="add del">
          <ac:chgData name="Janina-Eveline Oros" userId="c6657f857347df70" providerId="LiveId" clId="{B438EC15-EBE1-474D-9751-036C1A264C78}" dt="2022-08-05T18:48:43.872" v="1972" actId="26606"/>
          <ac:spMkLst>
            <pc:docMk/>
            <pc:sldMk cId="1382460834" sldId="265"/>
            <ac:spMk id="37" creationId="{E8A8EAB8-D2FF-444D-B34B-7D32F106AD0E}"/>
          </ac:spMkLst>
        </pc:spChg>
        <pc:spChg chg="add del">
          <ac:chgData name="Janina-Eveline Oros" userId="c6657f857347df70" providerId="LiveId" clId="{B438EC15-EBE1-474D-9751-036C1A264C78}" dt="2022-08-05T18:48:51.433" v="1974" actId="26606"/>
          <ac:spMkLst>
            <pc:docMk/>
            <pc:sldMk cId="1382460834" sldId="265"/>
            <ac:spMk id="41" creationId="{375B19E4-0108-41C4-8DB1-11BAE0B49D9B}"/>
          </ac:spMkLst>
        </pc:spChg>
        <pc:spChg chg="add del">
          <ac:chgData name="Janina-Eveline Oros" userId="c6657f857347df70" providerId="LiveId" clId="{B438EC15-EBE1-474D-9751-036C1A264C78}" dt="2022-08-05T18:49:23.344" v="1981" actId="26606"/>
          <ac:spMkLst>
            <pc:docMk/>
            <pc:sldMk cId="1382460834" sldId="265"/>
            <ac:spMk id="45" creationId="{F13C74B1-5B17-4795-BED0-7140497B445A}"/>
          </ac:spMkLst>
        </pc:spChg>
        <pc:spChg chg="add del">
          <ac:chgData name="Janina-Eveline Oros" userId="c6657f857347df70" providerId="LiveId" clId="{B438EC15-EBE1-474D-9751-036C1A264C78}" dt="2022-08-05T18:49:23.344" v="1981" actId="26606"/>
          <ac:spMkLst>
            <pc:docMk/>
            <pc:sldMk cId="1382460834" sldId="265"/>
            <ac:spMk id="46" creationId="{D4974D33-8DC5-464E-8C6D-BE58F0669C17}"/>
          </ac:spMkLst>
        </pc:spChg>
        <pc:spChg chg="add">
          <ac:chgData name="Janina-Eveline Oros" userId="c6657f857347df70" providerId="LiveId" clId="{B438EC15-EBE1-474D-9751-036C1A264C78}" dt="2022-08-05T18:49:23.344" v="1981" actId="26606"/>
          <ac:spMkLst>
            <pc:docMk/>
            <pc:sldMk cId="1382460834" sldId="265"/>
            <ac:spMk id="51" creationId="{1A9F7B4E-B03D-4F64-BE33-00D074458D45}"/>
          </ac:spMkLst>
        </pc:spChg>
        <pc:spChg chg="add">
          <ac:chgData name="Janina-Eveline Oros" userId="c6657f857347df70" providerId="LiveId" clId="{B438EC15-EBE1-474D-9751-036C1A264C78}" dt="2022-08-05T18:49:23.344" v="1981" actId="26606"/>
          <ac:spMkLst>
            <pc:docMk/>
            <pc:sldMk cId="1382460834" sldId="265"/>
            <ac:spMk id="53" creationId="{7E2BE7F7-CA89-4002-ACCE-A478AEA24F5E}"/>
          </ac:spMkLst>
        </pc:spChg>
        <pc:grpChg chg="add del">
          <ac:chgData name="Janina-Eveline Oros" userId="c6657f857347df70" providerId="LiveId" clId="{B438EC15-EBE1-474D-9751-036C1A264C78}" dt="2022-08-05T18:47:33.035" v="1958" actId="26606"/>
          <ac:grpSpMkLst>
            <pc:docMk/>
            <pc:sldMk cId="1382460834" sldId="265"/>
            <ac:grpSpMk id="10" creationId="{4BFD067A-52BE-40EE-B7CA-391830B9A265}"/>
          </ac:grpSpMkLst>
        </pc:grpChg>
        <pc:grpChg chg="add del">
          <ac:chgData name="Janina-Eveline Oros" userId="c6657f857347df70" providerId="LiveId" clId="{B438EC15-EBE1-474D-9751-036C1A264C78}" dt="2022-08-05T18:47:33.035" v="1958" actId="26606"/>
          <ac:grpSpMkLst>
            <pc:docMk/>
            <pc:sldMk cId="1382460834" sldId="265"/>
            <ac:grpSpMk id="14" creationId="{C15B8CC4-8CCE-428F-AE7E-28D178984CEC}"/>
          </ac:grpSpMkLst>
        </pc:grpChg>
        <pc:picChg chg="add del">
          <ac:chgData name="Janina-Eveline Oros" userId="c6657f857347df70" providerId="LiveId" clId="{B438EC15-EBE1-474D-9751-036C1A264C78}" dt="2022-08-05T18:47:33.025" v="1957" actId="26606"/>
          <ac:picMkLst>
            <pc:docMk/>
            <pc:sldMk cId="1382460834" sldId="265"/>
            <ac:picMk id="18" creationId="{9788DBC0-35E7-EC9B-77FE-0578C4C3A7F4}"/>
          </ac:picMkLst>
        </pc:picChg>
        <pc:picChg chg="add mod ord">
          <ac:chgData name="Janina-Eveline Oros" userId="c6657f857347df70" providerId="LiveId" clId="{B438EC15-EBE1-474D-9751-036C1A264C78}" dt="2022-08-05T18:49:23.344" v="1981" actId="26606"/>
          <ac:picMkLst>
            <pc:docMk/>
            <pc:sldMk cId="1382460834" sldId="265"/>
            <ac:picMk id="26" creationId="{9A668E58-2CB0-0267-8FCB-B16446BB16D8}"/>
          </ac:picMkLst>
        </pc:picChg>
        <pc:cxnChg chg="add del">
          <ac:chgData name="Janina-Eveline Oros" userId="c6657f857347df70" providerId="LiveId" clId="{B438EC15-EBE1-474D-9751-036C1A264C78}" dt="2022-08-05T18:47:33.025" v="1957" actId="26606"/>
          <ac:cxnSpMkLst>
            <pc:docMk/>
            <pc:sldMk cId="1382460834" sldId="265"/>
            <ac:cxnSpMk id="22" creationId="{A7F400EE-A8A5-48AF-B4D6-291B52C6F0B0}"/>
          </ac:cxnSpMkLst>
        </pc:cxnChg>
        <pc:cxnChg chg="add del">
          <ac:chgData name="Janina-Eveline Oros" userId="c6657f857347df70" providerId="LiveId" clId="{B438EC15-EBE1-474D-9751-036C1A264C78}" dt="2022-08-05T18:48:43.872" v="1972" actId="26606"/>
          <ac:cxnSpMkLst>
            <pc:docMk/>
            <pc:sldMk cId="1382460834" sldId="265"/>
            <ac:cxnSpMk id="38" creationId="{EEA38897-7BA3-4408-8083-3235339C4A60}"/>
          </ac:cxnSpMkLst>
        </pc:cxnChg>
        <pc:cxnChg chg="add del">
          <ac:chgData name="Janina-Eveline Oros" userId="c6657f857347df70" providerId="LiveId" clId="{B438EC15-EBE1-474D-9751-036C1A264C78}" dt="2022-08-05T18:48:43.872" v="1972" actId="26606"/>
          <ac:cxnSpMkLst>
            <pc:docMk/>
            <pc:sldMk cId="1382460834" sldId="265"/>
            <ac:cxnSpMk id="39" creationId="{F11AD06B-AB20-4097-8606-5DA00DBACE88}"/>
          </ac:cxnSpMkLst>
        </pc:cxnChg>
        <pc:cxnChg chg="add del">
          <ac:chgData name="Janina-Eveline Oros" userId="c6657f857347df70" providerId="LiveId" clId="{B438EC15-EBE1-474D-9751-036C1A264C78}" dt="2022-08-05T18:48:51.433" v="1974" actId="26606"/>
          <ac:cxnSpMkLst>
            <pc:docMk/>
            <pc:sldMk cId="1382460834" sldId="265"/>
            <ac:cxnSpMk id="42" creationId="{CEA14AE1-71AB-4B18-826E-F563FF4288D6}"/>
          </ac:cxnSpMkLst>
        </pc:cxnChg>
        <pc:cxnChg chg="add del">
          <ac:chgData name="Janina-Eveline Oros" userId="c6657f857347df70" providerId="LiveId" clId="{B438EC15-EBE1-474D-9751-036C1A264C78}" dt="2022-08-05T18:48:51.433" v="1974" actId="26606"/>
          <ac:cxnSpMkLst>
            <pc:docMk/>
            <pc:sldMk cId="1382460834" sldId="265"/>
            <ac:cxnSpMk id="43" creationId="{EE504C98-6397-41C1-A8D8-2D9C4ED307E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3F31-9BD6-60CB-7A9C-AFE942C7FD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21B736-3919-7086-4519-9326212C75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8CB79-3511-173B-A437-40B4A77D4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73571-0E31-9A40-E67F-0F5C8D3B6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9CAEA-4385-2984-E9B8-471638B3D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479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C1B04-9BC4-E389-9858-CE5F0DDE6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2E6DF-FD1B-63CF-73E2-1BF88B9E6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E5816-FC61-28D7-FB7E-A4EACC3A3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0A597C-DB43-58D9-357D-5A71E9498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172EE-CF11-0819-95F4-62357137B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223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BE04E-CDCB-C62F-6975-446ABF671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E7906B-AC91-949E-06EB-0A1F26B8A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44712-8C69-2893-3D2A-9FF574881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23B60-FD2E-AF38-3370-71EB310D3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E2987-FA4A-3F6E-C93A-CB2D9E84E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612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3C61C-6321-158E-227F-1894545DB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C2731-8760-32D1-78F1-E86D0EC1F3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B574F8-A6A5-D320-C4C9-BCF8B90D4B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0051D-14A1-EF49-EB9A-122FBDDC0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0CF1C-AE62-9128-4B50-C5E10605F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BC5FC8-705C-AE35-BD36-87BDC6429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244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2EF63-98EB-1A52-DEBE-98CDC8266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CE2E9-D79C-C617-97CC-46125EEC0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01DEC-7D41-EE98-1C25-478E08B3BD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42430D-CE89-548C-A76C-D578D146E3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18D707-077D-D444-D6FF-1F89AD6774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FF6525-15E5-7E4E-0631-4B7E98E74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B30CB0-E026-6EEF-EA13-1FDCD93ED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1B9960-4178-0742-9E06-F8782C94F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17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F48DD-CE0A-79E5-7491-CFBFF55A0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C8250F-736B-47EF-2BDF-8E52F405D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78AA13-23FB-B4DB-7DB2-FE1906FF4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9AAFDD-897F-1CD6-E4FA-C564ACC0D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690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265B05-598C-B737-1A45-5723A5E30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07CB6-4257-355C-E540-49907DDA8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3B914-5A59-089A-2062-EB1BE176C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517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6D27B-E110-E01A-E5A6-8B36BDD56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FF28F-1F7A-89BC-1C7D-31857CD8E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10E6DE-8F86-A847-930A-2B7BCE91E8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CBCF6-C685-BE88-CA72-FC88B6FF0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9304E-C948-106E-47DE-9E1C03DE4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DB8A7-D74D-0D53-BA79-6EC7C7020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90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4A980-088A-992F-7DBB-F89C1B7B8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C95C4E-BF45-30D7-C05F-FDFCEBEF4F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201651-3AA5-EE4F-CA40-226E84FEE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685CA0-8665-68E0-3643-15DE7CDFD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C8EC40-683E-54BA-0DA9-2D06A5D82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678C4-85E2-D61A-B30C-95C9E9D21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44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7717B-4717-8972-5703-EFE39C72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303A2-AF97-96C1-4AE1-554A07C1E8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79451-98B0-CEC0-8163-32589032C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6CE097-3264-8B8F-D567-EE1C63179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BCDC5-47E2-A528-D84D-2E03655DD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837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6DBA1F-537E-6F0A-6913-4DF1BA3DD7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8A7933-2BB0-7A2F-D135-8DAE54E425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7F9E0-9B3A-187F-8B6E-7939D7288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36863-09DA-38F7-FF44-413AE63BC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9E2BD-C03F-721C-D8C1-3925CA595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238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1E5582-5644-F895-EBC8-D3C594D5D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8E29E-1AC1-04EF-8935-61D40534A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B6788-0D23-CC42-E81D-3088FF178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227EB0-3D23-4EA3-93E9-F62D4A1287F6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B5E49-4DC0-817D-BD8B-47B86BA26E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E7243-B009-168D-3DE0-8CDE826907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A57AC-4C47-4519-B1C2-160046E05D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072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7shifts.com/blog/restaurant-management-skill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text, table, indoor, chair&#10;&#10;Description automatically generated">
            <a:extLst>
              <a:ext uri="{FF2B5EF4-FFF2-40B4-BE49-F238E27FC236}">
                <a16:creationId xmlns:a16="http://schemas.microsoft.com/office/drawing/2014/main" id="{38890FBA-7556-4CB4-2E13-0B50E5C4B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7" b="16213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7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CC0B7-880C-431A-416F-AFEF8403A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620" y="643467"/>
            <a:ext cx="7661405" cy="3569242"/>
          </a:xfrm>
        </p:spPr>
        <p:txBody>
          <a:bodyPr anchor="t">
            <a:normAutofit/>
          </a:bodyPr>
          <a:lstStyle/>
          <a:p>
            <a:pPr algn="l"/>
            <a:r>
              <a:rPr lang="en-GB" sz="5200" dirty="0">
                <a:solidFill>
                  <a:schemeClr val="bg1"/>
                </a:solidFill>
                <a:latin typeface="Algerian" panose="04020705040A02060702" pitchFamily="82" charset="0"/>
              </a:rPr>
              <a:t>     </a:t>
            </a:r>
            <a:br>
              <a:rPr lang="en-GB" sz="5200" dirty="0">
                <a:solidFill>
                  <a:schemeClr val="bg1"/>
                </a:solidFill>
                <a:latin typeface="Algerian" panose="04020705040A02060702" pitchFamily="82" charset="0"/>
              </a:rPr>
            </a:br>
            <a:r>
              <a:rPr lang="en-GB" sz="5200" dirty="0">
                <a:solidFill>
                  <a:schemeClr val="bg1"/>
                </a:solidFill>
                <a:latin typeface="Algerian" panose="04020705040A02060702" pitchFamily="82" charset="0"/>
              </a:rPr>
              <a:t>   </a:t>
            </a:r>
            <a:r>
              <a:rPr lang="en-GB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</a:t>
            </a:r>
            <a:r>
              <a:rPr lang="en-GB" i="1" dirty="0">
                <a:solidFill>
                  <a:schemeClr val="bg1"/>
                </a:solidFill>
                <a:latin typeface="Baguet Script" panose="020B0604020202020204" pitchFamily="2" charset="0"/>
              </a:rPr>
              <a:t> </a:t>
            </a:r>
            <a:br>
              <a:rPr lang="en-GB" i="1" dirty="0">
                <a:solidFill>
                  <a:schemeClr val="bg1"/>
                </a:solidFill>
                <a:latin typeface="Baguet Script" panose="020B0604020202020204" pitchFamily="2" charset="0"/>
              </a:rPr>
            </a:br>
            <a:br>
              <a:rPr lang="en-GB" i="1" dirty="0">
                <a:solidFill>
                  <a:schemeClr val="bg1"/>
                </a:solidFill>
                <a:latin typeface="Baguet Script" panose="020B0604020202020204" pitchFamily="2" charset="0"/>
              </a:rPr>
            </a:br>
            <a:r>
              <a:rPr lang="en-GB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8FB9D-165F-7482-D4C0-5F94FE479C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406" y="3957296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sz="36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Janina-Eveline Oros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912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17" descr="Wine glasses on a table">
            <a:extLst>
              <a:ext uri="{FF2B5EF4-FFF2-40B4-BE49-F238E27FC236}">
                <a16:creationId xmlns:a16="http://schemas.microsoft.com/office/drawing/2014/main" id="{9A668E58-2CB0-0267-8FCB-B16446BB16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865" b="7865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56E056-DA47-03FB-E2C8-EF3805771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Restaurant Manager</a:t>
            </a:r>
          </a:p>
        </p:txBody>
      </p:sp>
      <p:sp>
        <p:nvSpPr>
          <p:cNvPr id="53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2C3-95F4-9BAD-3B5D-1A32698E6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A Restaurant Manager, is responsible for overseeing the daily operations of a restaurant. Their duties include hiring and training restaurant staff following company policies, speaking with diners to address concerns or solve problems and creating work schedules for restaurant staff.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(www.indeed.com/hire/job-description/restaurant-manager)</a:t>
            </a:r>
          </a:p>
        </p:txBody>
      </p:sp>
    </p:spTree>
    <p:extLst>
      <p:ext uri="{BB962C8B-B14F-4D97-AF65-F5344CB8AC3E}">
        <p14:creationId xmlns:p14="http://schemas.microsoft.com/office/powerpoint/2010/main" val="1382460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4">
            <a:extLst>
              <a:ext uri="{FF2B5EF4-FFF2-40B4-BE49-F238E27FC236}">
                <a16:creationId xmlns:a16="http://schemas.microsoft.com/office/drawing/2014/main" id="{DA3C47C2-33A2-44B2-BEAB-FEB679075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 3">
            <a:extLst>
              <a:ext uri="{FF2B5EF4-FFF2-40B4-BE49-F238E27FC236}">
                <a16:creationId xmlns:a16="http://schemas.microsoft.com/office/drawing/2014/main" id="{AD182BA8-54AD-4D9F-8264-B0FA8BB47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 16">
            <a:extLst>
              <a:ext uri="{FF2B5EF4-FFF2-40B4-BE49-F238E27FC236}">
                <a16:creationId xmlns:a16="http://schemas.microsoft.com/office/drawing/2014/main" id="{4ED83379-0499-45E1-AB78-6AA230F96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479"/>
            <a:ext cx="9324977" cy="6858479"/>
          </a:xfrm>
          <a:custGeom>
            <a:avLst/>
            <a:gdLst>
              <a:gd name="connsiteX0" fmla="*/ 1246925 w 9324977"/>
              <a:gd name="connsiteY0" fmla="*/ 0 h 6858479"/>
              <a:gd name="connsiteX1" fmla="*/ 5076797 w 9324977"/>
              <a:gd name="connsiteY1" fmla="*/ 0 h 6858479"/>
              <a:gd name="connsiteX2" fmla="*/ 6143025 w 9324977"/>
              <a:gd name="connsiteY2" fmla="*/ 0 h 6858479"/>
              <a:gd name="connsiteX3" fmla="*/ 6148602 w 9324977"/>
              <a:gd name="connsiteY3" fmla="*/ 0 h 6858479"/>
              <a:gd name="connsiteX4" fmla="*/ 9324977 w 9324977"/>
              <a:gd name="connsiteY4" fmla="*/ 6858478 h 6858479"/>
              <a:gd name="connsiteX5" fmla="*/ 3359025 w 9324977"/>
              <a:gd name="connsiteY5" fmla="*/ 6858478 h 6858479"/>
              <a:gd name="connsiteX6" fmla="*/ 3359025 w 9324977"/>
              <a:gd name="connsiteY6" fmla="*/ 6858479 h 6858479"/>
              <a:gd name="connsiteX7" fmla="*/ 0 w 9324977"/>
              <a:gd name="connsiteY7" fmla="*/ 6858479 h 6858479"/>
              <a:gd name="connsiteX8" fmla="*/ 0 w 9324977"/>
              <a:gd name="connsiteY8" fmla="*/ 479 h 6858479"/>
              <a:gd name="connsiteX9" fmla="*/ 1246925 w 9324977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24977" h="6858479">
                <a:moveTo>
                  <a:pt x="1246925" y="0"/>
                </a:moveTo>
                <a:lnTo>
                  <a:pt x="5076797" y="0"/>
                </a:lnTo>
                <a:lnTo>
                  <a:pt x="6143025" y="0"/>
                </a:lnTo>
                <a:lnTo>
                  <a:pt x="6148602" y="0"/>
                </a:lnTo>
                <a:lnTo>
                  <a:pt x="9324977" y="6858478"/>
                </a:lnTo>
                <a:lnTo>
                  <a:pt x="3359025" y="6858478"/>
                </a:lnTo>
                <a:lnTo>
                  <a:pt x="3359025" y="6858479"/>
                </a:lnTo>
                <a:lnTo>
                  <a:pt x="0" y="6858479"/>
                </a:lnTo>
                <a:lnTo>
                  <a:pt x="0" y="479"/>
                </a:lnTo>
                <a:lnTo>
                  <a:pt x="1246925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A90B0-929A-6D48-DFB0-3117B9A39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09575"/>
            <a:ext cx="6437700" cy="1343025"/>
          </a:xfrm>
        </p:spPr>
        <p:txBody>
          <a:bodyPr anchor="b">
            <a:normAutofit/>
          </a:bodyPr>
          <a:lstStyle/>
          <a:p>
            <a:pPr algn="l"/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Outline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80D685-9B66-C7F0-BE40-82AC0241B3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2457451"/>
            <a:ext cx="9396603" cy="4162424"/>
          </a:xfrm>
        </p:spPr>
        <p:txBody>
          <a:bodyPr anchor="t"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67928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41AEF-46CF-278A-13E9-CFFA96F43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5251"/>
            <a:ext cx="10515600" cy="1131325"/>
          </a:xfrm>
        </p:spPr>
        <p:txBody>
          <a:bodyPr>
            <a:norm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 for a Restaurant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D2F3F-EBD1-2F2B-08D2-A5AC9D4FB7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18252"/>
            <a:ext cx="7987004" cy="54397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</a:t>
            </a:r>
            <a:r>
              <a:rPr lang="en-GB" sz="3600" b="1" dirty="0"/>
              <a:t>Skills for Restaurant Manager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clear communication is a big part of being an effective leader.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Leadership: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giving clear direction can help the staff to be happy and engaged.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Solving: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communicating clearly and creating a team spirit you can reduce conflicts in your restaurant.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Attitude: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important for a manager to have a positive outlook on the job.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34BB908C-3E84-6201-2413-8EE15784E2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26963" y="1418252"/>
            <a:ext cx="3937518" cy="4482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578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D9A34-EAC6-3398-DD8F-B025AF3EE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8B89F7E-6658-96F9-CBFF-560CABE44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6244731"/>
              </p:ext>
            </p:extLst>
          </p:nvPr>
        </p:nvGraphicFramePr>
        <p:xfrm>
          <a:off x="5662673" y="1314449"/>
          <a:ext cx="5291466" cy="402907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418479">
                  <a:extLst>
                    <a:ext uri="{9D8B030D-6E8A-4147-A177-3AD203B41FA5}">
                      <a16:colId xmlns:a16="http://schemas.microsoft.com/office/drawing/2014/main" val="745384000"/>
                    </a:ext>
                  </a:extLst>
                </a:gridCol>
                <a:gridCol w="2872987">
                  <a:extLst>
                    <a:ext uri="{9D8B030D-6E8A-4147-A177-3AD203B41FA5}">
                      <a16:colId xmlns:a16="http://schemas.microsoft.com/office/drawing/2014/main" val="777218254"/>
                    </a:ext>
                  </a:extLst>
                </a:gridCol>
              </a:tblGrid>
              <a:tr h="2014538">
                <a:tc>
                  <a:txBody>
                    <a:bodyPr/>
                    <a:lstStyle/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endParaRPr lang="en-GB" sz="3300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Positive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3300" dirty="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Ambitious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814827847"/>
                  </a:ext>
                </a:extLst>
              </a:tr>
              <a:tr h="2014538">
                <a:tc>
                  <a:txBody>
                    <a:bodyPr/>
                    <a:lstStyle/>
                    <a:p>
                      <a:endParaRPr lang="en-GB" sz="3300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r>
                        <a:rPr lang="en-GB" sz="3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Good listener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endParaRPr lang="en-GB" sz="3300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r>
                        <a:rPr lang="en-GB" sz="36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Respectful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1981169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7952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DD0EE-64FE-AFE9-F363-0AB0C8AB1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59" y="365125"/>
            <a:ext cx="3745934" cy="3117038"/>
          </a:xfrm>
        </p:spPr>
        <p:txBody>
          <a:bodyPr anchor="ctr"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Weaknesses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E9B9479-5692-D9D7-6275-79E9CCE39C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0379832"/>
              </p:ext>
            </p:extLst>
          </p:nvPr>
        </p:nvGraphicFramePr>
        <p:xfrm>
          <a:off x="5863721" y="1825624"/>
          <a:ext cx="6136816" cy="418329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130333">
                  <a:extLst>
                    <a:ext uri="{9D8B030D-6E8A-4147-A177-3AD203B41FA5}">
                      <a16:colId xmlns:a16="http://schemas.microsoft.com/office/drawing/2014/main" val="3463274172"/>
                    </a:ext>
                  </a:extLst>
                </a:gridCol>
                <a:gridCol w="3006483">
                  <a:extLst>
                    <a:ext uri="{9D8B030D-6E8A-4147-A177-3AD203B41FA5}">
                      <a16:colId xmlns:a16="http://schemas.microsoft.com/office/drawing/2014/main" val="3664215237"/>
                    </a:ext>
                  </a:extLst>
                </a:gridCol>
              </a:tblGrid>
              <a:tr h="237157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36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My English need improvements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36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Public Speaking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837541"/>
                  </a:ext>
                </a:extLst>
              </a:tr>
              <a:tr h="1811712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Sensitive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indent="-457200">
                        <a:buFont typeface="Wingdings" panose="05000000000000000000" pitchFamily="2" charset="2"/>
                        <a:buChar char="q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have trouble to say ‘no’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2006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9467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BD1C87D-7B83-49A8-844E-433D32C45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024938"/>
            <a:ext cx="6413262" cy="5833063"/>
          </a:xfrm>
          <a:custGeom>
            <a:avLst/>
            <a:gdLst>
              <a:gd name="connsiteX0" fmla="*/ 343517 w 6413262"/>
              <a:gd name="connsiteY0" fmla="*/ 5832222 h 5833063"/>
              <a:gd name="connsiteX1" fmla="*/ 6335225 w 6413262"/>
              <a:gd name="connsiteY1" fmla="*/ 835839 h 5833063"/>
              <a:gd name="connsiteX2" fmla="*/ 6411127 w 6413262"/>
              <a:gd name="connsiteY2" fmla="*/ 123790 h 5833063"/>
              <a:gd name="connsiteX3" fmla="*/ 6413262 w 6413262"/>
              <a:gd name="connsiteY3" fmla="*/ 0 h 5833063"/>
              <a:gd name="connsiteX4" fmla="*/ 0 w 6413262"/>
              <a:gd name="connsiteY4" fmla="*/ 0 h 5833063"/>
              <a:gd name="connsiteX5" fmla="*/ 0 w 6413262"/>
              <a:gd name="connsiteY5" fmla="*/ 5815521 h 5833063"/>
              <a:gd name="connsiteX6" fmla="*/ 51379 w 6413262"/>
              <a:gd name="connsiteY6" fmla="*/ 5820166 h 5833063"/>
              <a:gd name="connsiteX7" fmla="*/ 343517 w 6413262"/>
              <a:gd name="connsiteY7" fmla="*/ 5832222 h 58330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13262" h="5833063">
                <a:moveTo>
                  <a:pt x="343517" y="5832222"/>
                </a:moveTo>
                <a:cubicBezTo>
                  <a:pt x="3254747" y="5881130"/>
                  <a:pt x="5841718" y="3794544"/>
                  <a:pt x="6335225" y="835839"/>
                </a:cubicBezTo>
                <a:cubicBezTo>
                  <a:pt x="6375023" y="597235"/>
                  <a:pt x="6400103" y="359575"/>
                  <a:pt x="6411127" y="123790"/>
                </a:cubicBezTo>
                <a:lnTo>
                  <a:pt x="6413262" y="0"/>
                </a:lnTo>
                <a:lnTo>
                  <a:pt x="0" y="0"/>
                </a:lnTo>
                <a:lnTo>
                  <a:pt x="0" y="5815521"/>
                </a:lnTo>
                <a:lnTo>
                  <a:pt x="51379" y="5820166"/>
                </a:lnTo>
                <a:cubicBezTo>
                  <a:pt x="149075" y="5826589"/>
                  <a:pt x="246476" y="5830592"/>
                  <a:pt x="343517" y="58322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703047A-2C9B-4E2C-9A75-B67521B6D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324648"/>
            <a:ext cx="6110122" cy="5533351"/>
          </a:xfrm>
          <a:custGeom>
            <a:avLst/>
            <a:gdLst>
              <a:gd name="connsiteX0" fmla="*/ 324583 w 6110122"/>
              <a:gd name="connsiteY0" fmla="*/ 5532549 h 5533351"/>
              <a:gd name="connsiteX1" fmla="*/ 6035604 w 6110122"/>
              <a:gd name="connsiteY1" fmla="*/ 770225 h 5533351"/>
              <a:gd name="connsiteX2" fmla="*/ 6088871 w 6110122"/>
              <a:gd name="connsiteY2" fmla="*/ 362020 h 5533351"/>
              <a:gd name="connsiteX3" fmla="*/ 6110122 w 6110122"/>
              <a:gd name="connsiteY3" fmla="*/ 0 h 5533351"/>
              <a:gd name="connsiteX4" fmla="*/ 0 w 6110122"/>
              <a:gd name="connsiteY4" fmla="*/ 0 h 5533351"/>
              <a:gd name="connsiteX5" fmla="*/ 0 w 6110122"/>
              <a:gd name="connsiteY5" fmla="*/ 5516887 h 5533351"/>
              <a:gd name="connsiteX6" fmla="*/ 46130 w 6110122"/>
              <a:gd name="connsiteY6" fmla="*/ 5521057 h 5533351"/>
              <a:gd name="connsiteX7" fmla="*/ 324583 w 6110122"/>
              <a:gd name="connsiteY7" fmla="*/ 5532549 h 5533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10122" h="5533351">
                <a:moveTo>
                  <a:pt x="324583" y="5532549"/>
                </a:moveTo>
                <a:cubicBezTo>
                  <a:pt x="3099434" y="5579166"/>
                  <a:pt x="5565217" y="3590326"/>
                  <a:pt x="6035604" y="770225"/>
                </a:cubicBezTo>
                <a:cubicBezTo>
                  <a:pt x="6058365" y="633768"/>
                  <a:pt x="6076076" y="497636"/>
                  <a:pt x="6088871" y="362020"/>
                </a:cubicBezTo>
                <a:lnTo>
                  <a:pt x="6110122" y="0"/>
                </a:lnTo>
                <a:lnTo>
                  <a:pt x="0" y="0"/>
                </a:lnTo>
                <a:lnTo>
                  <a:pt x="0" y="5516887"/>
                </a:lnTo>
                <a:lnTo>
                  <a:pt x="46130" y="5521057"/>
                </a:lnTo>
                <a:cubicBezTo>
                  <a:pt x="139249" y="5527179"/>
                  <a:pt x="232088" y="5530995"/>
                  <a:pt x="324583" y="5532549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34B8D-A6E5-D848-3541-44E6C9192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" y="2388638"/>
            <a:ext cx="4331647" cy="1614196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EE69B36-F327-3325-2800-9177A0256F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862976"/>
              </p:ext>
            </p:extLst>
          </p:nvPr>
        </p:nvGraphicFramePr>
        <p:xfrm>
          <a:off x="6001012" y="895739"/>
          <a:ext cx="6110122" cy="426581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110122">
                  <a:extLst>
                    <a:ext uri="{9D8B030D-6E8A-4147-A177-3AD203B41FA5}">
                      <a16:colId xmlns:a16="http://schemas.microsoft.com/office/drawing/2014/main" val="3722905557"/>
                    </a:ext>
                  </a:extLst>
                </a:gridCol>
              </a:tblGrid>
              <a:tr h="2220685">
                <a:tc>
                  <a:txBody>
                    <a:bodyPr/>
                    <a:lstStyle/>
                    <a:p>
                      <a:pPr marL="457200" indent="-457200">
                        <a:buFont typeface="Wingdings" panose="05000000000000000000" pitchFamily="2" charset="2"/>
                        <a:buChar char="Ø"/>
                      </a:pPr>
                      <a:r>
                        <a:rPr lang="en-GB" sz="36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know how things work in a restaurant, I worked for a long time</a:t>
                      </a:r>
                      <a:r>
                        <a:rPr lang="en-GB" sz="32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2169066"/>
                  </a:ext>
                </a:extLst>
              </a:tr>
              <a:tr h="2040771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worked as a team leader in a restaurant, I know what uses you must to have</a:t>
                      </a:r>
                      <a:r>
                        <a:rPr lang="en-GB" sz="3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731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9186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249F00-39D0-7B9F-A310-E522A4FE5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3086100"/>
            <a:ext cx="3040062" cy="1943100"/>
          </a:xfrm>
        </p:spPr>
        <p:txBody>
          <a:bodyPr anchor="t"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9808D3A-11E0-0234-57B9-1B6664DDB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700719"/>
              </p:ext>
            </p:extLst>
          </p:nvPr>
        </p:nvGraphicFramePr>
        <p:xfrm>
          <a:off x="5999584" y="1825624"/>
          <a:ext cx="5794310" cy="381006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794310">
                  <a:extLst>
                    <a:ext uri="{9D8B030D-6E8A-4147-A177-3AD203B41FA5}">
                      <a16:colId xmlns:a16="http://schemas.microsoft.com/office/drawing/2014/main" val="275978259"/>
                    </a:ext>
                  </a:extLst>
                </a:gridCol>
              </a:tblGrid>
              <a:tr h="1905033">
                <a:tc>
                  <a:txBody>
                    <a:bodyPr/>
                    <a:lstStyle/>
                    <a:p>
                      <a:pPr marL="457200" indent="-457200">
                        <a:buFont typeface="Wingdings" panose="05000000000000000000" pitchFamily="2" charset="2"/>
                        <a:buChar char="v"/>
                      </a:pPr>
                      <a:endParaRPr lang="en-GB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57200" indent="-457200">
                        <a:buFont typeface="Wingdings" panose="05000000000000000000" pitchFamily="2" charset="2"/>
                        <a:buChar char="v"/>
                      </a:pPr>
                      <a:r>
                        <a:rPr lang="en-GB" sz="36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future pandemic</a:t>
                      </a:r>
                      <a:r>
                        <a:rPr lang="en-GB" sz="3200" b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7212576"/>
                  </a:ext>
                </a:extLst>
              </a:tr>
              <a:tr h="190503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endParaRPr lang="en-GB" sz="32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v"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economic rollercoaster.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9872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19774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9CB0874-88B8-43D3-B0B6-C32F790F7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4BFD067A-52BE-40EE-B7CA-391830B9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2561771"/>
            <a:chOff x="0" y="0"/>
            <a:chExt cx="12192000" cy="2561771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CDA7855-806B-4A02-9C19-24872E4D8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AFE70DE-5BEC-4E54-98D2-48C13E149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2561771"/>
            </a:xfrm>
            <a:custGeom>
              <a:avLst/>
              <a:gdLst>
                <a:gd name="connsiteX0" fmla="*/ 0 w 12192000"/>
                <a:gd name="connsiteY0" fmla="*/ 0 h 2561771"/>
                <a:gd name="connsiteX1" fmla="*/ 12192000 w 12192000"/>
                <a:gd name="connsiteY1" fmla="*/ 0 h 2561771"/>
                <a:gd name="connsiteX2" fmla="*/ 12192000 w 12192000"/>
                <a:gd name="connsiteY2" fmla="*/ 2359863 h 2561771"/>
                <a:gd name="connsiteX3" fmla="*/ 6364514 w 12192000"/>
                <a:gd name="connsiteY3" fmla="*/ 2561771 h 2561771"/>
                <a:gd name="connsiteX4" fmla="*/ 1981200 w 12192000"/>
                <a:gd name="connsiteY4" fmla="*/ 2278742 h 2561771"/>
                <a:gd name="connsiteX5" fmla="*/ 0 w 12192000"/>
                <a:gd name="connsiteY5" fmla="*/ 2343277 h 256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92000" h="2561771">
                  <a:moveTo>
                    <a:pt x="0" y="0"/>
                  </a:moveTo>
                  <a:lnTo>
                    <a:pt x="12192000" y="0"/>
                  </a:lnTo>
                  <a:lnTo>
                    <a:pt x="12192000" y="2359863"/>
                  </a:lnTo>
                  <a:lnTo>
                    <a:pt x="6364514" y="2561771"/>
                  </a:lnTo>
                  <a:lnTo>
                    <a:pt x="1981200" y="2278742"/>
                  </a:lnTo>
                  <a:lnTo>
                    <a:pt x="0" y="234327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8EF0C1-1A80-A10C-5D71-2AE44C0B8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2915" y="1040400"/>
            <a:ext cx="7866060" cy="707886"/>
          </a:xfrm>
        </p:spPr>
        <p:txBody>
          <a:bodyPr anchor="b"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15B8CC4-8CCE-428F-AE7E-28D178984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2027156"/>
            <a:ext cx="12192000" cy="757168"/>
            <a:chOff x="0" y="2959818"/>
            <a:chExt cx="12192000" cy="757168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359FA2-E374-4073-8269-E10D2AE74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A1F0E66-9B5E-4980-8AEC-B4D144B48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0220A-DD51-A215-848C-5782D7304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4" y="3070719"/>
            <a:ext cx="7866061" cy="293796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https://www.7shifts.com/blog/restaurant-management-skills/</a:t>
            </a:r>
            <a:endParaRPr lang="en-GB" sz="3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www.indeed.com/hire/job-description/restaurant-manager</a:t>
            </a:r>
            <a:endParaRPr lang="en-GB" sz="36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732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6A15A88-001A-4EEF-8984-D87E6435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D2838-6201-752F-C318-06B68A7F5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1367673"/>
            <a:ext cx="6124576" cy="26655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7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Questions?????</a:t>
            </a:r>
          </a:p>
        </p:txBody>
      </p:sp>
      <p:pic>
        <p:nvPicPr>
          <p:cNvPr id="15" name="Picture 14" descr="Question marks in a line and one question mark is lit">
            <a:extLst>
              <a:ext uri="{FF2B5EF4-FFF2-40B4-BE49-F238E27FC236}">
                <a16:creationId xmlns:a16="http://schemas.microsoft.com/office/drawing/2014/main" id="{C84D7024-7BC7-53C0-AF72-DA5F480F07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94" r="50308" b="-1"/>
          <a:stretch/>
        </p:blipFill>
        <p:spPr>
          <a:xfrm>
            <a:off x="1" y="10"/>
            <a:ext cx="4551219" cy="6857990"/>
          </a:xfrm>
          <a:custGeom>
            <a:avLst/>
            <a:gdLst/>
            <a:ahLst/>
            <a:cxnLst/>
            <a:rect l="l" t="t" r="r" b="b"/>
            <a:pathLst>
              <a:path w="4551219" h="6858000">
                <a:moveTo>
                  <a:pt x="4194211" y="6564619"/>
                </a:moveTo>
                <a:lnTo>
                  <a:pt x="4194211" y="6564620"/>
                </a:lnTo>
                <a:cubicBezTo>
                  <a:pt x="4204498" y="6575478"/>
                  <a:pt x="4210595" y="6582146"/>
                  <a:pt x="4216690" y="6588625"/>
                </a:cubicBezTo>
                <a:lnTo>
                  <a:pt x="4233312" y="6625224"/>
                </a:lnTo>
                <a:lnTo>
                  <a:pt x="4226218" y="6662539"/>
                </a:lnTo>
                <a:lnTo>
                  <a:pt x="4226217" y="6662540"/>
                </a:lnTo>
                <a:lnTo>
                  <a:pt x="4226216" y="6662543"/>
                </a:lnTo>
                <a:lnTo>
                  <a:pt x="4214767" y="6683026"/>
                </a:lnTo>
                <a:lnTo>
                  <a:pt x="4211619" y="6702975"/>
                </a:lnTo>
                <a:lnTo>
                  <a:pt x="4211619" y="6702976"/>
                </a:lnTo>
                <a:cubicBezTo>
                  <a:pt x="4212024" y="6716168"/>
                  <a:pt x="4217168" y="6729218"/>
                  <a:pt x="4225455" y="6742552"/>
                </a:cubicBezTo>
                <a:lnTo>
                  <a:pt x="4225456" y="6742554"/>
                </a:lnTo>
                <a:lnTo>
                  <a:pt x="4244933" y="6812061"/>
                </a:lnTo>
                <a:lnTo>
                  <a:pt x="4244933" y="6812063"/>
                </a:lnTo>
                <a:lnTo>
                  <a:pt x="4244933" y="6812062"/>
                </a:lnTo>
                <a:lnTo>
                  <a:pt x="4244933" y="6812061"/>
                </a:lnTo>
                <a:lnTo>
                  <a:pt x="4240159" y="6776799"/>
                </a:lnTo>
                <a:lnTo>
                  <a:pt x="4225456" y="6742554"/>
                </a:lnTo>
                <a:lnTo>
                  <a:pt x="4225455" y="6742551"/>
                </a:lnTo>
                <a:lnTo>
                  <a:pt x="4211619" y="6702975"/>
                </a:lnTo>
                <a:lnTo>
                  <a:pt x="4226216" y="6662543"/>
                </a:lnTo>
                <a:lnTo>
                  <a:pt x="4226217" y="6662541"/>
                </a:lnTo>
                <a:lnTo>
                  <a:pt x="4226218" y="6662539"/>
                </a:lnTo>
                <a:lnTo>
                  <a:pt x="4233301" y="6645551"/>
                </a:lnTo>
                <a:lnTo>
                  <a:pt x="4233312" y="6625224"/>
                </a:lnTo>
                <a:lnTo>
                  <a:pt x="4233312" y="6625223"/>
                </a:lnTo>
                <a:cubicBezTo>
                  <a:pt x="4231216" y="6611340"/>
                  <a:pt x="4225168" y="6597577"/>
                  <a:pt x="4216690" y="6588624"/>
                </a:cubicBezTo>
                <a:close/>
                <a:moveTo>
                  <a:pt x="4274532" y="6438980"/>
                </a:moveTo>
                <a:lnTo>
                  <a:pt x="4254602" y="6463839"/>
                </a:lnTo>
                <a:lnTo>
                  <a:pt x="4254600" y="6463848"/>
                </a:lnTo>
                <a:lnTo>
                  <a:pt x="4240803" y="6513011"/>
                </a:lnTo>
                <a:lnTo>
                  <a:pt x="4221998" y="6546193"/>
                </a:lnTo>
                <a:lnTo>
                  <a:pt x="4221998" y="6546194"/>
                </a:lnTo>
                <a:lnTo>
                  <a:pt x="4238336" y="6521803"/>
                </a:lnTo>
                <a:lnTo>
                  <a:pt x="4240803" y="6513011"/>
                </a:lnTo>
                <a:lnTo>
                  <a:pt x="4243614" y="6508051"/>
                </a:lnTo>
                <a:lnTo>
                  <a:pt x="4254600" y="6463848"/>
                </a:lnTo>
                <a:lnTo>
                  <a:pt x="4254602" y="6463840"/>
                </a:lnTo>
                <a:cubicBezTo>
                  <a:pt x="4257553" y="6451649"/>
                  <a:pt x="4265030" y="6444076"/>
                  <a:pt x="4274532" y="6438980"/>
                </a:cubicBezTo>
                <a:close/>
                <a:moveTo>
                  <a:pt x="4360506" y="6365203"/>
                </a:moveTo>
                <a:lnTo>
                  <a:pt x="4359224" y="6387909"/>
                </a:lnTo>
                <a:lnTo>
                  <a:pt x="4357461" y="6391548"/>
                </a:lnTo>
                <a:lnTo>
                  <a:pt x="4349806" y="6407331"/>
                </a:lnTo>
                <a:lnTo>
                  <a:pt x="4349806" y="6407332"/>
                </a:lnTo>
                <a:lnTo>
                  <a:pt x="4357461" y="6391548"/>
                </a:lnTo>
                <a:lnTo>
                  <a:pt x="4359225" y="6387909"/>
                </a:lnTo>
                <a:close/>
                <a:moveTo>
                  <a:pt x="4121437" y="4221390"/>
                </a:moveTo>
                <a:lnTo>
                  <a:pt x="4121437" y="4221391"/>
                </a:lnTo>
                <a:cubicBezTo>
                  <a:pt x="4122199" y="4232060"/>
                  <a:pt x="4122389" y="4243872"/>
                  <a:pt x="4127153" y="4253014"/>
                </a:cubicBezTo>
                <a:cubicBezTo>
                  <a:pt x="4139346" y="4277401"/>
                  <a:pt x="4154966" y="4300070"/>
                  <a:pt x="4166969" y="4324645"/>
                </a:cubicBezTo>
                <a:lnTo>
                  <a:pt x="4175923" y="4363890"/>
                </a:lnTo>
                <a:lnTo>
                  <a:pt x="4175161" y="4482003"/>
                </a:lnTo>
                <a:cubicBezTo>
                  <a:pt x="4172493" y="4546775"/>
                  <a:pt x="4171921" y="4612499"/>
                  <a:pt x="4115151" y="4659173"/>
                </a:cubicBezTo>
                <a:cubicBezTo>
                  <a:pt x="4110579" y="4662985"/>
                  <a:pt x="4107911" y="4671175"/>
                  <a:pt x="4107149" y="4677654"/>
                </a:cubicBezTo>
                <a:cubicBezTo>
                  <a:pt x="4103530" y="4707563"/>
                  <a:pt x="4103148" y="4738234"/>
                  <a:pt x="4097242" y="4767763"/>
                </a:cubicBezTo>
                <a:cubicBezTo>
                  <a:pt x="4094861" y="4779574"/>
                  <a:pt x="4094052" y="4790386"/>
                  <a:pt x="4095933" y="4800482"/>
                </a:cubicBezTo>
                <a:lnTo>
                  <a:pt x="4095933" y="4800483"/>
                </a:lnTo>
                <a:cubicBezTo>
                  <a:pt x="4097814" y="4810580"/>
                  <a:pt x="4102387" y="4819963"/>
                  <a:pt x="4110769" y="4828916"/>
                </a:cubicBezTo>
                <a:lnTo>
                  <a:pt x="4132950" y="4863342"/>
                </a:lnTo>
                <a:lnTo>
                  <a:pt x="4140479" y="4889274"/>
                </a:lnTo>
                <a:lnTo>
                  <a:pt x="4138774" y="4912167"/>
                </a:lnTo>
                <a:cubicBezTo>
                  <a:pt x="4137059" y="4919977"/>
                  <a:pt x="4136702" y="4927121"/>
                  <a:pt x="4137372" y="4933803"/>
                </a:cubicBezTo>
                <a:lnTo>
                  <a:pt x="4137372" y="4933804"/>
                </a:lnTo>
                <a:lnTo>
                  <a:pt x="4142131" y="4952672"/>
                </a:lnTo>
                <a:lnTo>
                  <a:pt x="4144924" y="4957453"/>
                </a:lnTo>
                <a:lnTo>
                  <a:pt x="4146202" y="4961455"/>
                </a:lnTo>
                <a:cubicBezTo>
                  <a:pt x="4150713" y="4970096"/>
                  <a:pt x="4156419" y="4978393"/>
                  <a:pt x="4162206" y="4987037"/>
                </a:cubicBezTo>
                <a:cubicBezTo>
                  <a:pt x="4173445" y="5003801"/>
                  <a:pt x="4187543" y="5022852"/>
                  <a:pt x="4188685" y="5041521"/>
                </a:cubicBezTo>
                <a:cubicBezTo>
                  <a:pt x="4189304" y="5052095"/>
                  <a:pt x="4192222" y="5062299"/>
                  <a:pt x="4195901" y="5072375"/>
                </a:cubicBezTo>
                <a:lnTo>
                  <a:pt x="4201805" y="5087442"/>
                </a:lnTo>
                <a:lnTo>
                  <a:pt x="4214832" y="5133219"/>
                </a:lnTo>
                <a:lnTo>
                  <a:pt x="4214833" y="5133224"/>
                </a:lnTo>
                <a:lnTo>
                  <a:pt x="4208118" y="5166112"/>
                </a:lnTo>
                <a:lnTo>
                  <a:pt x="4208118" y="5166113"/>
                </a:lnTo>
                <a:cubicBezTo>
                  <a:pt x="4207356" y="5167637"/>
                  <a:pt x="4207928" y="5169780"/>
                  <a:pt x="4208809" y="5172090"/>
                </a:cubicBezTo>
                <a:lnTo>
                  <a:pt x="4211356" y="5179067"/>
                </a:lnTo>
                <a:cubicBezTo>
                  <a:pt x="4214976" y="5196594"/>
                  <a:pt x="4215024" y="5213597"/>
                  <a:pt x="4211190" y="5229433"/>
                </a:cubicBezTo>
                <a:lnTo>
                  <a:pt x="4200644" y="5248928"/>
                </a:lnTo>
                <a:lnTo>
                  <a:pt x="4187733" y="5272795"/>
                </a:lnTo>
                <a:cubicBezTo>
                  <a:pt x="4176088" y="5285440"/>
                  <a:pt x="4168382" y="5298594"/>
                  <a:pt x="4163830" y="5312287"/>
                </a:cubicBezTo>
                <a:lnTo>
                  <a:pt x="4162774" y="5321350"/>
                </a:lnTo>
                <a:lnTo>
                  <a:pt x="4160300" y="5326162"/>
                </a:lnTo>
                <a:lnTo>
                  <a:pt x="4158854" y="5355013"/>
                </a:lnTo>
                <a:lnTo>
                  <a:pt x="4158854" y="5355014"/>
                </a:lnTo>
                <a:cubicBezTo>
                  <a:pt x="4159503" y="5364882"/>
                  <a:pt x="4161206" y="5375002"/>
                  <a:pt x="4163730" y="5385384"/>
                </a:cubicBezTo>
                <a:cubicBezTo>
                  <a:pt x="4166969" y="5398721"/>
                  <a:pt x="4169255" y="5412057"/>
                  <a:pt x="4171921" y="5425582"/>
                </a:cubicBezTo>
                <a:cubicBezTo>
                  <a:pt x="4175731" y="5443870"/>
                  <a:pt x="4179733" y="5462351"/>
                  <a:pt x="4183543" y="5480637"/>
                </a:cubicBezTo>
                <a:lnTo>
                  <a:pt x="4188067" y="5507667"/>
                </a:lnTo>
                <a:lnTo>
                  <a:pt x="4177448" y="5531691"/>
                </a:lnTo>
                <a:lnTo>
                  <a:pt x="4177447" y="5531692"/>
                </a:lnTo>
                <a:cubicBezTo>
                  <a:pt x="4170398" y="5537599"/>
                  <a:pt x="4167206" y="5542648"/>
                  <a:pt x="4167302" y="5547577"/>
                </a:cubicBezTo>
                <a:lnTo>
                  <a:pt x="4167302" y="5547578"/>
                </a:lnTo>
                <a:cubicBezTo>
                  <a:pt x="4167397" y="5552507"/>
                  <a:pt x="4170779" y="5557317"/>
                  <a:pt x="4176875" y="5562746"/>
                </a:cubicBezTo>
                <a:cubicBezTo>
                  <a:pt x="4219548" y="5600467"/>
                  <a:pt x="4246219" y="5646189"/>
                  <a:pt x="4248123" y="5704483"/>
                </a:cubicBezTo>
                <a:cubicBezTo>
                  <a:pt x="4248505" y="5716485"/>
                  <a:pt x="4251171" y="5728678"/>
                  <a:pt x="4254029" y="5740488"/>
                </a:cubicBezTo>
                <a:cubicBezTo>
                  <a:pt x="4255744" y="5747728"/>
                  <a:pt x="4257650" y="5756493"/>
                  <a:pt x="4262794" y="5760873"/>
                </a:cubicBezTo>
                <a:cubicBezTo>
                  <a:pt x="4302037" y="5794974"/>
                  <a:pt x="4329280" y="5837457"/>
                  <a:pt x="4351189" y="5883751"/>
                </a:cubicBezTo>
                <a:lnTo>
                  <a:pt x="4351191" y="5883755"/>
                </a:lnTo>
                <a:lnTo>
                  <a:pt x="4369094" y="5935945"/>
                </a:lnTo>
                <a:lnTo>
                  <a:pt x="4369096" y="5935949"/>
                </a:lnTo>
                <a:lnTo>
                  <a:pt x="4365476" y="5993289"/>
                </a:lnTo>
                <a:lnTo>
                  <a:pt x="4365475" y="5993290"/>
                </a:lnTo>
                <a:cubicBezTo>
                  <a:pt x="4364334" y="6004530"/>
                  <a:pt x="4364524" y="6017484"/>
                  <a:pt x="4358999" y="6026439"/>
                </a:cubicBezTo>
                <a:cubicBezTo>
                  <a:pt x="4341662" y="6054824"/>
                  <a:pt x="4322994" y="6082257"/>
                  <a:pt x="4302799" y="6108737"/>
                </a:cubicBezTo>
                <a:cubicBezTo>
                  <a:pt x="4294131" y="6120073"/>
                  <a:pt x="4289178" y="6126883"/>
                  <a:pt x="4289107" y="6133313"/>
                </a:cubicBezTo>
                <a:lnTo>
                  <a:pt x="4289107" y="6133314"/>
                </a:lnTo>
                <a:lnTo>
                  <a:pt x="4292807" y="6143189"/>
                </a:lnTo>
                <a:lnTo>
                  <a:pt x="4304703" y="6155599"/>
                </a:lnTo>
                <a:lnTo>
                  <a:pt x="4304706" y="6155602"/>
                </a:lnTo>
                <a:cubicBezTo>
                  <a:pt x="4326994" y="6175797"/>
                  <a:pt x="4338614" y="6200944"/>
                  <a:pt x="4343376" y="6228756"/>
                </a:cubicBezTo>
                <a:lnTo>
                  <a:pt x="4360713" y="6361539"/>
                </a:lnTo>
                <a:lnTo>
                  <a:pt x="4360713" y="6361538"/>
                </a:lnTo>
                <a:cubicBezTo>
                  <a:pt x="4357093" y="6317150"/>
                  <a:pt x="4350808" y="6272763"/>
                  <a:pt x="4343376" y="6228755"/>
                </a:cubicBezTo>
                <a:cubicBezTo>
                  <a:pt x="4338614" y="6200943"/>
                  <a:pt x="4326994" y="6175796"/>
                  <a:pt x="4304706" y="6155601"/>
                </a:cubicBezTo>
                <a:lnTo>
                  <a:pt x="4304703" y="6155599"/>
                </a:lnTo>
                <a:lnTo>
                  <a:pt x="4289107" y="6133314"/>
                </a:lnTo>
                <a:lnTo>
                  <a:pt x="4302799" y="6108738"/>
                </a:lnTo>
                <a:cubicBezTo>
                  <a:pt x="4322994" y="6082258"/>
                  <a:pt x="4341662" y="6054825"/>
                  <a:pt x="4358999" y="6026440"/>
                </a:cubicBezTo>
                <a:cubicBezTo>
                  <a:pt x="4364524" y="6017485"/>
                  <a:pt x="4364334" y="6004531"/>
                  <a:pt x="4365475" y="5993291"/>
                </a:cubicBezTo>
                <a:lnTo>
                  <a:pt x="4365476" y="5993289"/>
                </a:lnTo>
                <a:lnTo>
                  <a:pt x="4368929" y="5964476"/>
                </a:lnTo>
                <a:lnTo>
                  <a:pt x="4369096" y="5935949"/>
                </a:lnTo>
                <a:lnTo>
                  <a:pt x="4369096" y="5935948"/>
                </a:lnTo>
                <a:lnTo>
                  <a:pt x="4369094" y="5935945"/>
                </a:lnTo>
                <a:lnTo>
                  <a:pt x="4362214" y="5909350"/>
                </a:lnTo>
                <a:lnTo>
                  <a:pt x="4351191" y="5883755"/>
                </a:lnTo>
                <a:lnTo>
                  <a:pt x="4351189" y="5883750"/>
                </a:lnTo>
                <a:cubicBezTo>
                  <a:pt x="4329280" y="5837456"/>
                  <a:pt x="4302037" y="5794973"/>
                  <a:pt x="4262794" y="5760872"/>
                </a:cubicBezTo>
                <a:cubicBezTo>
                  <a:pt x="4257650" y="5756492"/>
                  <a:pt x="4255744" y="5747727"/>
                  <a:pt x="4254029" y="5740487"/>
                </a:cubicBezTo>
                <a:cubicBezTo>
                  <a:pt x="4251171" y="5728677"/>
                  <a:pt x="4248505" y="5716484"/>
                  <a:pt x="4248123" y="5704482"/>
                </a:cubicBezTo>
                <a:cubicBezTo>
                  <a:pt x="4246219" y="5646188"/>
                  <a:pt x="4219548" y="5600466"/>
                  <a:pt x="4176875" y="5562745"/>
                </a:cubicBezTo>
                <a:lnTo>
                  <a:pt x="4167302" y="5547577"/>
                </a:lnTo>
                <a:lnTo>
                  <a:pt x="4177447" y="5531693"/>
                </a:lnTo>
                <a:lnTo>
                  <a:pt x="4177448" y="5531691"/>
                </a:lnTo>
                <a:lnTo>
                  <a:pt x="4185847" y="5520421"/>
                </a:lnTo>
                <a:lnTo>
                  <a:pt x="4188067" y="5507667"/>
                </a:lnTo>
                <a:lnTo>
                  <a:pt x="4188067" y="5507666"/>
                </a:lnTo>
                <a:cubicBezTo>
                  <a:pt x="4188020" y="5498831"/>
                  <a:pt x="4185448" y="5489496"/>
                  <a:pt x="4183543" y="5480636"/>
                </a:cubicBezTo>
                <a:cubicBezTo>
                  <a:pt x="4179733" y="5462350"/>
                  <a:pt x="4175731" y="5443869"/>
                  <a:pt x="4171921" y="5425581"/>
                </a:cubicBezTo>
                <a:cubicBezTo>
                  <a:pt x="4169255" y="5412056"/>
                  <a:pt x="4166969" y="5398720"/>
                  <a:pt x="4163730" y="5385383"/>
                </a:cubicBezTo>
                <a:lnTo>
                  <a:pt x="4158854" y="5355013"/>
                </a:lnTo>
                <a:lnTo>
                  <a:pt x="4162774" y="5321350"/>
                </a:lnTo>
                <a:lnTo>
                  <a:pt x="4187733" y="5272796"/>
                </a:lnTo>
                <a:lnTo>
                  <a:pt x="4200644" y="5248928"/>
                </a:lnTo>
                <a:lnTo>
                  <a:pt x="4211191" y="5229432"/>
                </a:lnTo>
                <a:lnTo>
                  <a:pt x="4211356" y="5179067"/>
                </a:lnTo>
                <a:lnTo>
                  <a:pt x="4211356" y="5179066"/>
                </a:lnTo>
                <a:cubicBezTo>
                  <a:pt x="4210880" y="5176875"/>
                  <a:pt x="4209690" y="5174399"/>
                  <a:pt x="4208809" y="5172089"/>
                </a:cubicBezTo>
                <a:lnTo>
                  <a:pt x="4208118" y="5166113"/>
                </a:lnTo>
                <a:lnTo>
                  <a:pt x="4214833" y="5133224"/>
                </a:lnTo>
                <a:lnTo>
                  <a:pt x="4214833" y="5133223"/>
                </a:lnTo>
                <a:lnTo>
                  <a:pt x="4214832" y="5133219"/>
                </a:lnTo>
                <a:lnTo>
                  <a:pt x="4207690" y="5102460"/>
                </a:lnTo>
                <a:lnTo>
                  <a:pt x="4201805" y="5087442"/>
                </a:lnTo>
                <a:lnTo>
                  <a:pt x="4201799" y="5087422"/>
                </a:lnTo>
                <a:cubicBezTo>
                  <a:pt x="4195713" y="5072410"/>
                  <a:pt x="4189614" y="5057380"/>
                  <a:pt x="4188685" y="5041520"/>
                </a:cubicBezTo>
                <a:cubicBezTo>
                  <a:pt x="4187543" y="5022851"/>
                  <a:pt x="4173445" y="5003800"/>
                  <a:pt x="4162206" y="4987036"/>
                </a:cubicBezTo>
                <a:lnTo>
                  <a:pt x="4144924" y="4957453"/>
                </a:lnTo>
                <a:lnTo>
                  <a:pt x="4137372" y="4933804"/>
                </a:lnTo>
                <a:lnTo>
                  <a:pt x="4138774" y="4912168"/>
                </a:lnTo>
                <a:cubicBezTo>
                  <a:pt x="4140536" y="4904357"/>
                  <a:pt x="4141048" y="4896713"/>
                  <a:pt x="4140479" y="4889275"/>
                </a:cubicBezTo>
                <a:lnTo>
                  <a:pt x="4140479" y="4889274"/>
                </a:lnTo>
                <a:lnTo>
                  <a:pt x="4135701" y="4867613"/>
                </a:lnTo>
                <a:lnTo>
                  <a:pt x="4132950" y="4863342"/>
                </a:lnTo>
                <a:lnTo>
                  <a:pt x="4131200" y="4857316"/>
                </a:lnTo>
                <a:cubicBezTo>
                  <a:pt x="4126057" y="4847213"/>
                  <a:pt x="4119056" y="4837702"/>
                  <a:pt x="4110769" y="4828915"/>
                </a:cubicBezTo>
                <a:lnTo>
                  <a:pt x="4095933" y="4800482"/>
                </a:lnTo>
                <a:lnTo>
                  <a:pt x="4097242" y="4767764"/>
                </a:lnTo>
                <a:cubicBezTo>
                  <a:pt x="4103148" y="4738235"/>
                  <a:pt x="4103530" y="4707564"/>
                  <a:pt x="4107149" y="4677655"/>
                </a:cubicBezTo>
                <a:cubicBezTo>
                  <a:pt x="4107911" y="4671176"/>
                  <a:pt x="4110579" y="4662986"/>
                  <a:pt x="4115151" y="4659174"/>
                </a:cubicBezTo>
                <a:cubicBezTo>
                  <a:pt x="4171921" y="4612500"/>
                  <a:pt x="4172493" y="4546776"/>
                  <a:pt x="4175161" y="4482004"/>
                </a:cubicBezTo>
                <a:cubicBezTo>
                  <a:pt x="4176875" y="4442761"/>
                  <a:pt x="4176875" y="4403325"/>
                  <a:pt x="4175923" y="4363890"/>
                </a:cubicBezTo>
                <a:lnTo>
                  <a:pt x="4175923" y="4363889"/>
                </a:lnTo>
                <a:cubicBezTo>
                  <a:pt x="4175731" y="4350553"/>
                  <a:pt x="4172683" y="4336456"/>
                  <a:pt x="4166969" y="4324644"/>
                </a:cubicBezTo>
                <a:cubicBezTo>
                  <a:pt x="4154966" y="4300069"/>
                  <a:pt x="4139346" y="4277400"/>
                  <a:pt x="4127153" y="4253013"/>
                </a:cubicBezTo>
                <a:close/>
                <a:moveTo>
                  <a:pt x="4190328" y="2836171"/>
                </a:moveTo>
                <a:lnTo>
                  <a:pt x="4181637" y="2848792"/>
                </a:lnTo>
                <a:cubicBezTo>
                  <a:pt x="4176637" y="2865009"/>
                  <a:pt x="4170779" y="2881306"/>
                  <a:pt x="4166033" y="2897784"/>
                </a:cubicBezTo>
                <a:lnTo>
                  <a:pt x="4165004" y="2903549"/>
                </a:lnTo>
                <a:lnTo>
                  <a:pt x="4161730" y="2914327"/>
                </a:lnTo>
                <a:lnTo>
                  <a:pt x="4157099" y="2947858"/>
                </a:lnTo>
                <a:lnTo>
                  <a:pt x="4157098" y="2947861"/>
                </a:lnTo>
                <a:lnTo>
                  <a:pt x="4157098" y="2947862"/>
                </a:lnTo>
                <a:cubicBezTo>
                  <a:pt x="4156729" y="2959156"/>
                  <a:pt x="4157729" y="2970575"/>
                  <a:pt x="4160682" y="2982148"/>
                </a:cubicBezTo>
                <a:lnTo>
                  <a:pt x="4172375" y="3077401"/>
                </a:lnTo>
                <a:lnTo>
                  <a:pt x="4159920" y="3172653"/>
                </a:lnTo>
                <a:cubicBezTo>
                  <a:pt x="4134011" y="3276479"/>
                  <a:pt x="4106579" y="3380304"/>
                  <a:pt x="4112293" y="3489466"/>
                </a:cubicBezTo>
                <a:cubicBezTo>
                  <a:pt x="4113245" y="3507562"/>
                  <a:pt x="4101624" y="3529089"/>
                  <a:pt x="4090194" y="3544712"/>
                </a:cubicBezTo>
                <a:cubicBezTo>
                  <a:pt x="4079336" y="3559667"/>
                  <a:pt x="4073477" y="3566811"/>
                  <a:pt x="4072572" y="3574407"/>
                </a:cubicBezTo>
                <a:lnTo>
                  <a:pt x="4072572" y="3574408"/>
                </a:lnTo>
                <a:cubicBezTo>
                  <a:pt x="4071667" y="3582004"/>
                  <a:pt x="4075716" y="3590053"/>
                  <a:pt x="4084670" y="3606817"/>
                </a:cubicBezTo>
                <a:cubicBezTo>
                  <a:pt x="4089052" y="3614819"/>
                  <a:pt x="4091718" y="3624725"/>
                  <a:pt x="4098196" y="3630632"/>
                </a:cubicBezTo>
                <a:lnTo>
                  <a:pt x="4115925" y="3654415"/>
                </a:lnTo>
                <a:lnTo>
                  <a:pt x="4118836" y="3665923"/>
                </a:lnTo>
                <a:lnTo>
                  <a:pt x="4122437" y="3680163"/>
                </a:lnTo>
                <a:lnTo>
                  <a:pt x="4118389" y="3734836"/>
                </a:lnTo>
                <a:lnTo>
                  <a:pt x="4118389" y="3734837"/>
                </a:lnTo>
                <a:cubicBezTo>
                  <a:pt x="4117437" y="3741315"/>
                  <a:pt x="4116103" y="3749125"/>
                  <a:pt x="4118771" y="3754652"/>
                </a:cubicBezTo>
                <a:lnTo>
                  <a:pt x="4125128" y="3789775"/>
                </a:lnTo>
                <a:lnTo>
                  <a:pt x="4110197" y="3822471"/>
                </a:lnTo>
                <a:cubicBezTo>
                  <a:pt x="4103149" y="3831901"/>
                  <a:pt x="4097529" y="3842045"/>
                  <a:pt x="4095862" y="3852618"/>
                </a:cubicBezTo>
                <a:lnTo>
                  <a:pt x="4095862" y="3852619"/>
                </a:lnTo>
                <a:lnTo>
                  <a:pt x="4096642" y="3868763"/>
                </a:lnTo>
                <a:lnTo>
                  <a:pt x="4105245" y="3885336"/>
                </a:lnTo>
                <a:lnTo>
                  <a:pt x="4105245" y="3885338"/>
                </a:lnTo>
                <a:cubicBezTo>
                  <a:pt x="4114961" y="3897721"/>
                  <a:pt x="4122367" y="3910318"/>
                  <a:pt x="4127626" y="3923124"/>
                </a:cubicBezTo>
                <a:lnTo>
                  <a:pt x="4137130" y="3962159"/>
                </a:lnTo>
                <a:lnTo>
                  <a:pt x="4121438" y="4043837"/>
                </a:lnTo>
                <a:lnTo>
                  <a:pt x="4121437" y="4043838"/>
                </a:lnTo>
                <a:cubicBezTo>
                  <a:pt x="4112674" y="4063841"/>
                  <a:pt x="4107292" y="4083701"/>
                  <a:pt x="4106316" y="4103824"/>
                </a:cubicBezTo>
                <a:lnTo>
                  <a:pt x="4106316" y="4103825"/>
                </a:lnTo>
                <a:lnTo>
                  <a:pt x="4108283" y="4134255"/>
                </a:lnTo>
                <a:lnTo>
                  <a:pt x="4117627" y="4165381"/>
                </a:lnTo>
                <a:lnTo>
                  <a:pt x="4117627" y="4165383"/>
                </a:lnTo>
                <a:lnTo>
                  <a:pt x="4121532" y="4192387"/>
                </a:lnTo>
                <a:lnTo>
                  <a:pt x="4121532" y="4192386"/>
                </a:lnTo>
                <a:cubicBezTo>
                  <a:pt x="4121628" y="4182766"/>
                  <a:pt x="4121056" y="4173479"/>
                  <a:pt x="4117627" y="4165382"/>
                </a:cubicBezTo>
                <a:lnTo>
                  <a:pt x="4117627" y="4165381"/>
                </a:lnTo>
                <a:lnTo>
                  <a:pt x="4106316" y="4103825"/>
                </a:lnTo>
                <a:lnTo>
                  <a:pt x="4121437" y="4043839"/>
                </a:lnTo>
                <a:lnTo>
                  <a:pt x="4121438" y="4043837"/>
                </a:lnTo>
                <a:lnTo>
                  <a:pt x="4134740" y="4002409"/>
                </a:lnTo>
                <a:lnTo>
                  <a:pt x="4137130" y="3962159"/>
                </a:lnTo>
                <a:lnTo>
                  <a:pt x="4137130" y="3962158"/>
                </a:lnTo>
                <a:cubicBezTo>
                  <a:pt x="4134868" y="3935726"/>
                  <a:pt x="4124677" y="3910103"/>
                  <a:pt x="4105245" y="3885337"/>
                </a:cubicBezTo>
                <a:lnTo>
                  <a:pt x="4105245" y="3885336"/>
                </a:lnTo>
                <a:lnTo>
                  <a:pt x="4095862" y="3852619"/>
                </a:lnTo>
                <a:lnTo>
                  <a:pt x="4110197" y="3822472"/>
                </a:lnTo>
                <a:cubicBezTo>
                  <a:pt x="4118389" y="3811613"/>
                  <a:pt x="4123533" y="3800896"/>
                  <a:pt x="4125128" y="3789776"/>
                </a:cubicBezTo>
                <a:lnTo>
                  <a:pt x="4125128" y="3789775"/>
                </a:lnTo>
                <a:cubicBezTo>
                  <a:pt x="4126724" y="3778654"/>
                  <a:pt x="4124771" y="3767129"/>
                  <a:pt x="4118771" y="3754651"/>
                </a:cubicBezTo>
                <a:lnTo>
                  <a:pt x="4118389" y="3734837"/>
                </a:lnTo>
                <a:lnTo>
                  <a:pt x="4122437" y="3680163"/>
                </a:lnTo>
                <a:lnTo>
                  <a:pt x="4122437" y="3680162"/>
                </a:lnTo>
                <a:lnTo>
                  <a:pt x="4118836" y="3665923"/>
                </a:lnTo>
                <a:lnTo>
                  <a:pt x="4115925" y="3654415"/>
                </a:lnTo>
                <a:lnTo>
                  <a:pt x="4115925" y="3654415"/>
                </a:lnTo>
                <a:lnTo>
                  <a:pt x="4115925" y="3654415"/>
                </a:lnTo>
                <a:cubicBezTo>
                  <a:pt x="4112115" y="3646122"/>
                  <a:pt x="4106436" y="3638156"/>
                  <a:pt x="4098196" y="3630631"/>
                </a:cubicBezTo>
                <a:cubicBezTo>
                  <a:pt x="4091718" y="3624724"/>
                  <a:pt x="4089052" y="3614818"/>
                  <a:pt x="4084670" y="3606816"/>
                </a:cubicBezTo>
                <a:cubicBezTo>
                  <a:pt x="4080193" y="3598434"/>
                  <a:pt x="4076942" y="3592231"/>
                  <a:pt x="4074924" y="3587173"/>
                </a:cubicBezTo>
                <a:lnTo>
                  <a:pt x="4072572" y="3574407"/>
                </a:lnTo>
                <a:lnTo>
                  <a:pt x="4077651" y="3562320"/>
                </a:lnTo>
                <a:cubicBezTo>
                  <a:pt x="4080586" y="3557715"/>
                  <a:pt x="4084765" y="3552190"/>
                  <a:pt x="4090194" y="3544713"/>
                </a:cubicBezTo>
                <a:cubicBezTo>
                  <a:pt x="4101624" y="3529090"/>
                  <a:pt x="4113245" y="3507563"/>
                  <a:pt x="4112293" y="3489467"/>
                </a:cubicBezTo>
                <a:cubicBezTo>
                  <a:pt x="4106579" y="3380305"/>
                  <a:pt x="4134011" y="3276480"/>
                  <a:pt x="4159920" y="3172654"/>
                </a:cubicBezTo>
                <a:cubicBezTo>
                  <a:pt x="4167922" y="3140649"/>
                  <a:pt x="4172160" y="3109025"/>
                  <a:pt x="4172375" y="3077401"/>
                </a:cubicBezTo>
                <a:lnTo>
                  <a:pt x="4172375" y="3077400"/>
                </a:lnTo>
                <a:cubicBezTo>
                  <a:pt x="4172589" y="3045776"/>
                  <a:pt x="4168779" y="3014152"/>
                  <a:pt x="4160682" y="2982147"/>
                </a:cubicBezTo>
                <a:lnTo>
                  <a:pt x="4157098" y="2947862"/>
                </a:lnTo>
                <a:lnTo>
                  <a:pt x="4157099" y="2947858"/>
                </a:lnTo>
                <a:lnTo>
                  <a:pt x="4165004" y="2903549"/>
                </a:lnTo>
                <a:lnTo>
                  <a:pt x="4181637" y="2848793"/>
                </a:lnTo>
                <a:cubicBezTo>
                  <a:pt x="4182970" y="2844316"/>
                  <a:pt x="4186256" y="2839982"/>
                  <a:pt x="4190328" y="2836172"/>
                </a:cubicBezTo>
                <a:close/>
                <a:moveTo>
                  <a:pt x="3705842" y="1508457"/>
                </a:moveTo>
                <a:lnTo>
                  <a:pt x="3677748" y="1596213"/>
                </a:lnTo>
                <a:cubicBezTo>
                  <a:pt x="3675271" y="1604978"/>
                  <a:pt x="3676796" y="1615836"/>
                  <a:pt x="3679653" y="1624980"/>
                </a:cubicBezTo>
                <a:cubicBezTo>
                  <a:pt x="3689369" y="1656223"/>
                  <a:pt x="3713754" y="1676036"/>
                  <a:pt x="3736234" y="1697753"/>
                </a:cubicBezTo>
                <a:cubicBezTo>
                  <a:pt x="3746141" y="1707279"/>
                  <a:pt x="3753189" y="1720423"/>
                  <a:pt x="3758903" y="1733188"/>
                </a:cubicBezTo>
                <a:cubicBezTo>
                  <a:pt x="3773574" y="1766335"/>
                  <a:pt x="3786718" y="1800246"/>
                  <a:pt x="3800624" y="1833775"/>
                </a:cubicBezTo>
                <a:cubicBezTo>
                  <a:pt x="3801958" y="1837013"/>
                  <a:pt x="3805387" y="1839679"/>
                  <a:pt x="3808245" y="1842158"/>
                </a:cubicBezTo>
                <a:cubicBezTo>
                  <a:pt x="3838346" y="1866922"/>
                  <a:pt x="3868635" y="1891497"/>
                  <a:pt x="3898736" y="1916454"/>
                </a:cubicBezTo>
                <a:cubicBezTo>
                  <a:pt x="3904450" y="1921216"/>
                  <a:pt x="3908642" y="1928076"/>
                  <a:pt x="3914166" y="1933219"/>
                </a:cubicBezTo>
                <a:cubicBezTo>
                  <a:pt x="3921786" y="1940459"/>
                  <a:pt x="3929027" y="1949603"/>
                  <a:pt x="3938171" y="1953413"/>
                </a:cubicBezTo>
                <a:cubicBezTo>
                  <a:pt x="3966936" y="1965224"/>
                  <a:pt x="3979320" y="1987894"/>
                  <a:pt x="3984654" y="2016469"/>
                </a:cubicBezTo>
                <a:cubicBezTo>
                  <a:pt x="3989607" y="2042570"/>
                  <a:pt x="3993799" y="2068669"/>
                  <a:pt x="3999513" y="2094578"/>
                </a:cubicBezTo>
                <a:cubicBezTo>
                  <a:pt x="4006371" y="2126201"/>
                  <a:pt x="4013801" y="2157636"/>
                  <a:pt x="4022184" y="2188879"/>
                </a:cubicBezTo>
                <a:cubicBezTo>
                  <a:pt x="4025804" y="2202404"/>
                  <a:pt x="4029994" y="2216692"/>
                  <a:pt x="4037424" y="2228314"/>
                </a:cubicBezTo>
                <a:cubicBezTo>
                  <a:pt x="4057999" y="2260890"/>
                  <a:pt x="4071905" y="2295753"/>
                  <a:pt x="4066381" y="2334044"/>
                </a:cubicBezTo>
                <a:cubicBezTo>
                  <a:pt x="4061999" y="2364715"/>
                  <a:pt x="4073239" y="2390434"/>
                  <a:pt x="4090766" y="2409485"/>
                </a:cubicBezTo>
                <a:cubicBezTo>
                  <a:pt x="4098720" y="2418154"/>
                  <a:pt x="4104233" y="2426976"/>
                  <a:pt x="4107867" y="2435912"/>
                </a:cubicBezTo>
                <a:lnTo>
                  <a:pt x="4113698" y="2463017"/>
                </a:lnTo>
                <a:lnTo>
                  <a:pt x="4105056" y="2518262"/>
                </a:lnTo>
                <a:lnTo>
                  <a:pt x="4105055" y="2518263"/>
                </a:lnTo>
                <a:cubicBezTo>
                  <a:pt x="4102388" y="2527789"/>
                  <a:pt x="4101244" y="2536456"/>
                  <a:pt x="4101411" y="2545005"/>
                </a:cubicBezTo>
                <a:lnTo>
                  <a:pt x="4101411" y="2545006"/>
                </a:lnTo>
                <a:cubicBezTo>
                  <a:pt x="4101577" y="2553555"/>
                  <a:pt x="4103054" y="2561985"/>
                  <a:pt x="4105625" y="2571034"/>
                </a:cubicBezTo>
                <a:cubicBezTo>
                  <a:pt x="4117627" y="2612945"/>
                  <a:pt x="4150204" y="2640950"/>
                  <a:pt x="4178779" y="2668001"/>
                </a:cubicBezTo>
                <a:cubicBezTo>
                  <a:pt x="4203164" y="2691054"/>
                  <a:pt x="4216880" y="2716963"/>
                  <a:pt x="4227170" y="2745348"/>
                </a:cubicBezTo>
                <a:lnTo>
                  <a:pt x="4227170" y="2745351"/>
                </a:lnTo>
                <a:lnTo>
                  <a:pt x="4233090" y="2778005"/>
                </a:lnTo>
                <a:lnTo>
                  <a:pt x="4232670" y="2785439"/>
                </a:lnTo>
                <a:lnTo>
                  <a:pt x="4222591" y="2811779"/>
                </a:lnTo>
                <a:lnTo>
                  <a:pt x="4222587" y="2811786"/>
                </a:lnTo>
                <a:lnTo>
                  <a:pt x="4222588" y="2811786"/>
                </a:lnTo>
                <a:lnTo>
                  <a:pt x="4222591" y="2811779"/>
                </a:lnTo>
                <a:lnTo>
                  <a:pt x="4232241" y="2793022"/>
                </a:lnTo>
                <a:lnTo>
                  <a:pt x="4232670" y="2785439"/>
                </a:lnTo>
                <a:lnTo>
                  <a:pt x="4233870" y="2782304"/>
                </a:lnTo>
                <a:lnTo>
                  <a:pt x="4233090" y="2778005"/>
                </a:lnTo>
                <a:lnTo>
                  <a:pt x="4233500" y="2770757"/>
                </a:lnTo>
                <a:lnTo>
                  <a:pt x="4227170" y="2745351"/>
                </a:lnTo>
                <a:lnTo>
                  <a:pt x="4227170" y="2745347"/>
                </a:lnTo>
                <a:cubicBezTo>
                  <a:pt x="4216880" y="2716962"/>
                  <a:pt x="4203164" y="2691053"/>
                  <a:pt x="4178779" y="2668000"/>
                </a:cubicBezTo>
                <a:cubicBezTo>
                  <a:pt x="4150204" y="2640949"/>
                  <a:pt x="4117627" y="2612944"/>
                  <a:pt x="4105625" y="2571033"/>
                </a:cubicBezTo>
                <a:lnTo>
                  <a:pt x="4101411" y="2545006"/>
                </a:lnTo>
                <a:lnTo>
                  <a:pt x="4105055" y="2518264"/>
                </a:lnTo>
                <a:lnTo>
                  <a:pt x="4105056" y="2518262"/>
                </a:lnTo>
                <a:lnTo>
                  <a:pt x="4111636" y="2490550"/>
                </a:lnTo>
                <a:lnTo>
                  <a:pt x="4113698" y="2463017"/>
                </a:lnTo>
                <a:lnTo>
                  <a:pt x="4113698" y="2463016"/>
                </a:lnTo>
                <a:cubicBezTo>
                  <a:pt x="4112817" y="2444776"/>
                  <a:pt x="4106674" y="2426821"/>
                  <a:pt x="4090766" y="2409484"/>
                </a:cubicBezTo>
                <a:cubicBezTo>
                  <a:pt x="4073239" y="2390433"/>
                  <a:pt x="4061999" y="2364714"/>
                  <a:pt x="4066381" y="2334043"/>
                </a:cubicBezTo>
                <a:cubicBezTo>
                  <a:pt x="4071905" y="2295752"/>
                  <a:pt x="4057999" y="2260889"/>
                  <a:pt x="4037424" y="2228313"/>
                </a:cubicBezTo>
                <a:cubicBezTo>
                  <a:pt x="4029994" y="2216691"/>
                  <a:pt x="4025804" y="2202403"/>
                  <a:pt x="4022184" y="2188878"/>
                </a:cubicBezTo>
                <a:cubicBezTo>
                  <a:pt x="4013801" y="2157635"/>
                  <a:pt x="4006371" y="2126200"/>
                  <a:pt x="3999513" y="2094577"/>
                </a:cubicBezTo>
                <a:cubicBezTo>
                  <a:pt x="3993799" y="2068668"/>
                  <a:pt x="3989607" y="2042569"/>
                  <a:pt x="3984654" y="2016468"/>
                </a:cubicBezTo>
                <a:cubicBezTo>
                  <a:pt x="3979320" y="1987893"/>
                  <a:pt x="3966936" y="1965223"/>
                  <a:pt x="3938171" y="1953412"/>
                </a:cubicBezTo>
                <a:cubicBezTo>
                  <a:pt x="3929027" y="1949602"/>
                  <a:pt x="3921786" y="1940458"/>
                  <a:pt x="3914166" y="1933218"/>
                </a:cubicBezTo>
                <a:cubicBezTo>
                  <a:pt x="3908642" y="1928075"/>
                  <a:pt x="3904450" y="1921215"/>
                  <a:pt x="3898736" y="1916453"/>
                </a:cubicBezTo>
                <a:cubicBezTo>
                  <a:pt x="3868635" y="1891496"/>
                  <a:pt x="3838346" y="1866921"/>
                  <a:pt x="3808245" y="1842157"/>
                </a:cubicBezTo>
                <a:cubicBezTo>
                  <a:pt x="3805387" y="1839678"/>
                  <a:pt x="3801958" y="1837012"/>
                  <a:pt x="3800624" y="1833774"/>
                </a:cubicBezTo>
                <a:cubicBezTo>
                  <a:pt x="3786718" y="1800245"/>
                  <a:pt x="3773575" y="1766334"/>
                  <a:pt x="3758903" y="1733187"/>
                </a:cubicBezTo>
                <a:cubicBezTo>
                  <a:pt x="3753189" y="1720422"/>
                  <a:pt x="3746141" y="1707278"/>
                  <a:pt x="3736235" y="1697752"/>
                </a:cubicBezTo>
                <a:cubicBezTo>
                  <a:pt x="3713755" y="1676035"/>
                  <a:pt x="3689369" y="1656222"/>
                  <a:pt x="3679653" y="1624979"/>
                </a:cubicBezTo>
                <a:cubicBezTo>
                  <a:pt x="3676797" y="1615835"/>
                  <a:pt x="3675272" y="1604977"/>
                  <a:pt x="3677749" y="1596212"/>
                </a:cubicBezTo>
                <a:close/>
                <a:moveTo>
                  <a:pt x="3724447" y="1459072"/>
                </a:moveTo>
                <a:lnTo>
                  <a:pt x="3724446" y="1459073"/>
                </a:lnTo>
                <a:lnTo>
                  <a:pt x="3715229" y="1481571"/>
                </a:lnTo>
                <a:close/>
                <a:moveTo>
                  <a:pt x="3743640" y="1268757"/>
                </a:moveTo>
                <a:cubicBezTo>
                  <a:pt x="3744092" y="1275401"/>
                  <a:pt x="3745664" y="1281688"/>
                  <a:pt x="3748807" y="1286069"/>
                </a:cubicBezTo>
                <a:cubicBezTo>
                  <a:pt x="3763380" y="1306929"/>
                  <a:pt x="3769620" y="1328552"/>
                  <a:pt x="3771144" y="1350627"/>
                </a:cubicBezTo>
                <a:lnTo>
                  <a:pt x="3765550" y="1413839"/>
                </a:lnTo>
                <a:lnTo>
                  <a:pt x="3771145" y="1350626"/>
                </a:lnTo>
                <a:cubicBezTo>
                  <a:pt x="3769620" y="1328551"/>
                  <a:pt x="3763381" y="1306929"/>
                  <a:pt x="3748807" y="1286068"/>
                </a:cubicBezTo>
                <a:close/>
                <a:moveTo>
                  <a:pt x="3685369" y="773034"/>
                </a:moveTo>
                <a:lnTo>
                  <a:pt x="3685369" y="773035"/>
                </a:lnTo>
                <a:cubicBezTo>
                  <a:pt x="3687655" y="800276"/>
                  <a:pt x="3690893" y="827329"/>
                  <a:pt x="3693369" y="854379"/>
                </a:cubicBezTo>
                <a:cubicBezTo>
                  <a:pt x="3695655" y="878956"/>
                  <a:pt x="3696417" y="903722"/>
                  <a:pt x="3724422" y="915343"/>
                </a:cubicBezTo>
                <a:cubicBezTo>
                  <a:pt x="3728804" y="917059"/>
                  <a:pt x="3732042" y="922773"/>
                  <a:pt x="3734900" y="927155"/>
                </a:cubicBezTo>
                <a:cubicBezTo>
                  <a:pt x="3778908" y="994785"/>
                  <a:pt x="3777764" y="1030980"/>
                  <a:pt x="3731280" y="1097087"/>
                </a:cubicBezTo>
                <a:cubicBezTo>
                  <a:pt x="3726518" y="1103945"/>
                  <a:pt x="3723088" y="1118613"/>
                  <a:pt x="3726898" y="1123185"/>
                </a:cubicBezTo>
                <a:cubicBezTo>
                  <a:pt x="3742710" y="1142617"/>
                  <a:pt x="3749759" y="1162953"/>
                  <a:pt x="3751617" y="1184028"/>
                </a:cubicBezTo>
                <a:cubicBezTo>
                  <a:pt x="3749759" y="1162953"/>
                  <a:pt x="3742711" y="1142616"/>
                  <a:pt x="3726899" y="1123184"/>
                </a:cubicBezTo>
                <a:cubicBezTo>
                  <a:pt x="3723089" y="1118612"/>
                  <a:pt x="3726519" y="1103944"/>
                  <a:pt x="3731281" y="1097086"/>
                </a:cubicBezTo>
                <a:cubicBezTo>
                  <a:pt x="3777765" y="1030979"/>
                  <a:pt x="3778909" y="994784"/>
                  <a:pt x="3734901" y="927154"/>
                </a:cubicBezTo>
                <a:cubicBezTo>
                  <a:pt x="3732043" y="922772"/>
                  <a:pt x="3728805" y="917058"/>
                  <a:pt x="3724423" y="915342"/>
                </a:cubicBezTo>
                <a:cubicBezTo>
                  <a:pt x="3696417" y="903721"/>
                  <a:pt x="3695655" y="878955"/>
                  <a:pt x="3693369" y="854378"/>
                </a:cubicBezTo>
                <a:close/>
                <a:moveTo>
                  <a:pt x="3740770" y="517850"/>
                </a:moveTo>
                <a:lnTo>
                  <a:pt x="3731852" y="556047"/>
                </a:lnTo>
                <a:cubicBezTo>
                  <a:pt x="3729756" y="564048"/>
                  <a:pt x="3724232" y="572622"/>
                  <a:pt x="3725374" y="580050"/>
                </a:cubicBezTo>
                <a:cubicBezTo>
                  <a:pt x="3728708" y="601578"/>
                  <a:pt x="3726279" y="622200"/>
                  <a:pt x="3721993" y="642537"/>
                </a:cubicBezTo>
                <a:lnTo>
                  <a:pt x="3709470" y="694927"/>
                </a:lnTo>
                <a:lnTo>
                  <a:pt x="3721994" y="642536"/>
                </a:lnTo>
                <a:cubicBezTo>
                  <a:pt x="3726280" y="622200"/>
                  <a:pt x="3728709" y="601577"/>
                  <a:pt x="3725375" y="580049"/>
                </a:cubicBezTo>
                <a:cubicBezTo>
                  <a:pt x="3724233" y="572621"/>
                  <a:pt x="3729757" y="564047"/>
                  <a:pt x="3731853" y="556046"/>
                </a:cubicBezTo>
                <a:close/>
                <a:moveTo>
                  <a:pt x="3754065" y="298168"/>
                </a:moveTo>
                <a:lnTo>
                  <a:pt x="3739283" y="313532"/>
                </a:lnTo>
                <a:lnTo>
                  <a:pt x="3739283" y="313532"/>
                </a:lnTo>
                <a:lnTo>
                  <a:pt x="3739282" y="313533"/>
                </a:lnTo>
                <a:cubicBezTo>
                  <a:pt x="3735090" y="316389"/>
                  <a:pt x="3737376" y="330298"/>
                  <a:pt x="3738710" y="338870"/>
                </a:cubicBezTo>
                <a:lnTo>
                  <a:pt x="3738716" y="338898"/>
                </a:lnTo>
                <a:lnTo>
                  <a:pt x="3748617" y="395639"/>
                </a:lnTo>
                <a:lnTo>
                  <a:pt x="3744807" y="367327"/>
                </a:lnTo>
                <a:lnTo>
                  <a:pt x="3738716" y="338898"/>
                </a:lnTo>
                <a:lnTo>
                  <a:pt x="3738711" y="338869"/>
                </a:lnTo>
                <a:cubicBezTo>
                  <a:pt x="3738044" y="334583"/>
                  <a:pt x="3737139" y="328963"/>
                  <a:pt x="3736925" y="324057"/>
                </a:cubicBezTo>
                <a:lnTo>
                  <a:pt x="3739283" y="313532"/>
                </a:lnTo>
                <a:close/>
                <a:moveTo>
                  <a:pt x="3761610" y="281567"/>
                </a:moveTo>
                <a:lnTo>
                  <a:pt x="3756715" y="295414"/>
                </a:lnTo>
                <a:lnTo>
                  <a:pt x="3756716" y="295414"/>
                </a:lnTo>
                <a:close/>
                <a:moveTo>
                  <a:pt x="3748290" y="24485"/>
                </a:moveTo>
                <a:lnTo>
                  <a:pt x="3746027" y="74128"/>
                </a:lnTo>
                <a:cubicBezTo>
                  <a:pt x="3746950" y="91491"/>
                  <a:pt x="3749260" y="108702"/>
                  <a:pt x="3751951" y="125860"/>
                </a:cubicBezTo>
                <a:lnTo>
                  <a:pt x="3756346" y="153386"/>
                </a:lnTo>
                <a:lnTo>
                  <a:pt x="3764619" y="228943"/>
                </a:lnTo>
                <a:lnTo>
                  <a:pt x="3760160" y="177270"/>
                </a:lnTo>
                <a:lnTo>
                  <a:pt x="3756346" y="153386"/>
                </a:lnTo>
                <a:lnTo>
                  <a:pt x="3756147" y="151568"/>
                </a:lnTo>
                <a:cubicBezTo>
                  <a:pt x="3751917" y="125875"/>
                  <a:pt x="3747412" y="100173"/>
                  <a:pt x="3746028" y="74128"/>
                </a:cubicBezTo>
                <a:close/>
                <a:moveTo>
                  <a:pt x="3745709" y="0"/>
                </a:moveTo>
                <a:lnTo>
                  <a:pt x="3748427" y="21485"/>
                </a:lnTo>
                <a:lnTo>
                  <a:pt x="3745709" y="0"/>
                </a:lnTo>
                <a:lnTo>
                  <a:pt x="4209817" y="0"/>
                </a:lnTo>
                <a:lnTo>
                  <a:pt x="4208690" y="2816"/>
                </a:lnTo>
                <a:cubicBezTo>
                  <a:pt x="4200308" y="21485"/>
                  <a:pt x="4197640" y="43011"/>
                  <a:pt x="4194592" y="63586"/>
                </a:cubicBezTo>
                <a:cubicBezTo>
                  <a:pt x="4189067" y="101307"/>
                  <a:pt x="4185637" y="139218"/>
                  <a:pt x="4180685" y="176938"/>
                </a:cubicBezTo>
                <a:cubicBezTo>
                  <a:pt x="4179541" y="184940"/>
                  <a:pt x="4177447" y="194084"/>
                  <a:pt x="4172683" y="200181"/>
                </a:cubicBezTo>
                <a:cubicBezTo>
                  <a:pt x="4140678" y="241900"/>
                  <a:pt x="4131725" y="292578"/>
                  <a:pt x="4134771" y="340773"/>
                </a:cubicBezTo>
                <a:cubicBezTo>
                  <a:pt x="4137060" y="378685"/>
                  <a:pt x="4138774" y="415834"/>
                  <a:pt x="4135536" y="453363"/>
                </a:cubicBezTo>
                <a:cubicBezTo>
                  <a:pt x="4135344" y="456221"/>
                  <a:pt x="4135726" y="460031"/>
                  <a:pt x="4137250" y="462125"/>
                </a:cubicBezTo>
                <a:cubicBezTo>
                  <a:pt x="4147346" y="475080"/>
                  <a:pt x="4148108" y="488606"/>
                  <a:pt x="4149822" y="505181"/>
                </a:cubicBezTo>
                <a:cubicBezTo>
                  <a:pt x="4152300" y="528614"/>
                  <a:pt x="4150584" y="550140"/>
                  <a:pt x="4146394" y="571859"/>
                </a:cubicBezTo>
                <a:cubicBezTo>
                  <a:pt x="4143346" y="587671"/>
                  <a:pt x="4137060" y="603672"/>
                  <a:pt x="4129057" y="617771"/>
                </a:cubicBezTo>
                <a:cubicBezTo>
                  <a:pt x="4117817" y="637391"/>
                  <a:pt x="4113437" y="656254"/>
                  <a:pt x="4128295" y="674922"/>
                </a:cubicBezTo>
                <a:cubicBezTo>
                  <a:pt x="4144108" y="695115"/>
                  <a:pt x="4138584" y="717976"/>
                  <a:pt x="4139154" y="740267"/>
                </a:cubicBezTo>
                <a:cubicBezTo>
                  <a:pt x="4139346" y="749981"/>
                  <a:pt x="4138964" y="760269"/>
                  <a:pt x="4141440" y="769604"/>
                </a:cubicBezTo>
                <a:cubicBezTo>
                  <a:pt x="4148490" y="796654"/>
                  <a:pt x="4159158" y="822755"/>
                  <a:pt x="4163920" y="850188"/>
                </a:cubicBezTo>
                <a:cubicBezTo>
                  <a:pt x="4166587" y="865429"/>
                  <a:pt x="4161824" y="882383"/>
                  <a:pt x="4158396" y="898197"/>
                </a:cubicBezTo>
                <a:cubicBezTo>
                  <a:pt x="4154776" y="914199"/>
                  <a:pt x="4149252" y="930010"/>
                  <a:pt x="4143536" y="945443"/>
                </a:cubicBezTo>
                <a:cubicBezTo>
                  <a:pt x="4139726" y="955919"/>
                  <a:pt x="4136106" y="967349"/>
                  <a:pt x="4129247" y="975732"/>
                </a:cubicBezTo>
                <a:cubicBezTo>
                  <a:pt x="4113627" y="994784"/>
                  <a:pt x="4110959" y="1014405"/>
                  <a:pt x="4119151" y="1036886"/>
                </a:cubicBezTo>
                <a:cubicBezTo>
                  <a:pt x="4120485" y="1040314"/>
                  <a:pt x="4120485" y="1044314"/>
                  <a:pt x="4120675" y="1048124"/>
                </a:cubicBezTo>
                <a:cubicBezTo>
                  <a:pt x="4124675" y="1109090"/>
                  <a:pt x="4127153" y="1170050"/>
                  <a:pt x="4133249" y="1230632"/>
                </a:cubicBezTo>
                <a:cubicBezTo>
                  <a:pt x="4135726" y="1255205"/>
                  <a:pt x="4146584" y="1278828"/>
                  <a:pt x="4153442" y="1303023"/>
                </a:cubicBezTo>
                <a:cubicBezTo>
                  <a:pt x="4154776" y="1307977"/>
                  <a:pt x="4156872" y="1313503"/>
                  <a:pt x="4155918" y="1318455"/>
                </a:cubicBezTo>
                <a:cubicBezTo>
                  <a:pt x="4146394" y="1372367"/>
                  <a:pt x="4160300" y="1422853"/>
                  <a:pt x="4178589" y="1472574"/>
                </a:cubicBezTo>
                <a:cubicBezTo>
                  <a:pt x="4180495" y="1477716"/>
                  <a:pt x="4179923" y="1484003"/>
                  <a:pt x="4179541" y="1489719"/>
                </a:cubicBezTo>
                <a:cubicBezTo>
                  <a:pt x="4178209" y="1505723"/>
                  <a:pt x="4171541" y="1523058"/>
                  <a:pt x="4175541" y="1537536"/>
                </a:cubicBezTo>
                <a:cubicBezTo>
                  <a:pt x="4186591" y="1576018"/>
                  <a:pt x="4199926" y="1614119"/>
                  <a:pt x="4216690" y="1650316"/>
                </a:cubicBezTo>
                <a:cubicBezTo>
                  <a:pt x="4233645" y="1687085"/>
                  <a:pt x="4247933" y="1721184"/>
                  <a:pt x="4230789" y="1763286"/>
                </a:cubicBezTo>
                <a:cubicBezTo>
                  <a:pt x="4223548" y="1781193"/>
                  <a:pt x="4228693" y="1804815"/>
                  <a:pt x="4230597" y="1825392"/>
                </a:cubicBezTo>
                <a:cubicBezTo>
                  <a:pt x="4232121" y="1840440"/>
                  <a:pt x="4240696" y="1854919"/>
                  <a:pt x="4240696" y="1869779"/>
                </a:cubicBezTo>
                <a:cubicBezTo>
                  <a:pt x="4240696" y="1909407"/>
                  <a:pt x="4250791" y="1944648"/>
                  <a:pt x="4271366" y="1978939"/>
                </a:cubicBezTo>
                <a:cubicBezTo>
                  <a:pt x="4279367" y="1992278"/>
                  <a:pt x="4274032" y="2013042"/>
                  <a:pt x="4276128" y="2030377"/>
                </a:cubicBezTo>
                <a:cubicBezTo>
                  <a:pt x="4278604" y="2048667"/>
                  <a:pt x="4280890" y="2067524"/>
                  <a:pt x="4286418" y="2085053"/>
                </a:cubicBezTo>
                <a:cubicBezTo>
                  <a:pt x="4300895" y="2130392"/>
                  <a:pt x="4317278" y="2175162"/>
                  <a:pt x="4332518" y="2220311"/>
                </a:cubicBezTo>
                <a:cubicBezTo>
                  <a:pt x="4345093" y="2257458"/>
                  <a:pt x="4335186" y="2294038"/>
                  <a:pt x="4329853" y="2330805"/>
                </a:cubicBezTo>
                <a:cubicBezTo>
                  <a:pt x="4326422" y="2353858"/>
                  <a:pt x="4318230" y="2375382"/>
                  <a:pt x="4330422" y="2401291"/>
                </a:cubicBezTo>
                <a:cubicBezTo>
                  <a:pt x="4342044" y="2426058"/>
                  <a:pt x="4339377" y="2457491"/>
                  <a:pt x="4345663" y="2485306"/>
                </a:cubicBezTo>
                <a:cubicBezTo>
                  <a:pt x="4350997" y="2508741"/>
                  <a:pt x="4359572" y="2531408"/>
                  <a:pt x="4367953" y="2554078"/>
                </a:cubicBezTo>
                <a:cubicBezTo>
                  <a:pt x="4379384" y="2584941"/>
                  <a:pt x="4391384" y="2615420"/>
                  <a:pt x="4385670" y="2649142"/>
                </a:cubicBezTo>
                <a:cubicBezTo>
                  <a:pt x="4379192" y="2687435"/>
                  <a:pt x="4403577" y="2713722"/>
                  <a:pt x="4419771" y="2743825"/>
                </a:cubicBezTo>
                <a:cubicBezTo>
                  <a:pt x="4430819" y="2764589"/>
                  <a:pt x="4439012" y="2787258"/>
                  <a:pt x="4445870" y="2809929"/>
                </a:cubicBezTo>
                <a:cubicBezTo>
                  <a:pt x="4454824" y="2840218"/>
                  <a:pt x="4460158" y="2871461"/>
                  <a:pt x="4468921" y="2901942"/>
                </a:cubicBezTo>
                <a:cubicBezTo>
                  <a:pt x="4482065" y="2948046"/>
                  <a:pt x="4492353" y="2994721"/>
                  <a:pt x="4485113" y="3042727"/>
                </a:cubicBezTo>
                <a:cubicBezTo>
                  <a:pt x="4481875" y="3064826"/>
                  <a:pt x="4482065" y="3085402"/>
                  <a:pt x="4486829" y="3107499"/>
                </a:cubicBezTo>
                <a:cubicBezTo>
                  <a:pt x="4494639" y="3143694"/>
                  <a:pt x="4495592" y="3180843"/>
                  <a:pt x="4524738" y="3209992"/>
                </a:cubicBezTo>
                <a:cubicBezTo>
                  <a:pt x="4535027" y="3220279"/>
                  <a:pt x="4537693" y="3238757"/>
                  <a:pt x="4543028" y="3253808"/>
                </a:cubicBezTo>
                <a:cubicBezTo>
                  <a:pt x="4549315" y="3271144"/>
                  <a:pt x="4546075" y="3283907"/>
                  <a:pt x="4527787" y="3293243"/>
                </a:cubicBezTo>
                <a:cubicBezTo>
                  <a:pt x="4519596" y="3297433"/>
                  <a:pt x="4511594" y="3309436"/>
                  <a:pt x="4510260" y="3318770"/>
                </a:cubicBezTo>
                <a:cubicBezTo>
                  <a:pt x="4506260" y="3346775"/>
                  <a:pt x="4512166" y="3372494"/>
                  <a:pt x="4525122" y="3399545"/>
                </a:cubicBezTo>
                <a:cubicBezTo>
                  <a:pt x="4537313" y="3424882"/>
                  <a:pt x="4535979" y="3456507"/>
                  <a:pt x="4540741" y="3485274"/>
                </a:cubicBezTo>
                <a:cubicBezTo>
                  <a:pt x="4544171" y="3505656"/>
                  <a:pt x="4551219" y="3526041"/>
                  <a:pt x="4551219" y="3546616"/>
                </a:cubicBezTo>
                <a:cubicBezTo>
                  <a:pt x="4551219" y="3572145"/>
                  <a:pt x="4545123" y="3597481"/>
                  <a:pt x="4542837" y="3623200"/>
                </a:cubicBezTo>
                <a:cubicBezTo>
                  <a:pt x="4540933" y="3643203"/>
                  <a:pt x="4541695" y="3663588"/>
                  <a:pt x="4539409" y="3683590"/>
                </a:cubicBezTo>
                <a:cubicBezTo>
                  <a:pt x="4537693" y="3699975"/>
                  <a:pt x="4533313" y="3716167"/>
                  <a:pt x="4529694" y="3732360"/>
                </a:cubicBezTo>
                <a:cubicBezTo>
                  <a:pt x="4528359" y="3738266"/>
                  <a:pt x="4523214" y="3744172"/>
                  <a:pt x="4523976" y="3749505"/>
                </a:cubicBezTo>
                <a:cubicBezTo>
                  <a:pt x="4532169" y="3802466"/>
                  <a:pt x="4495592" y="3840568"/>
                  <a:pt x="4479399" y="3885337"/>
                </a:cubicBezTo>
                <a:cubicBezTo>
                  <a:pt x="4462252" y="3932393"/>
                  <a:pt x="4435964" y="3977924"/>
                  <a:pt x="4443774" y="4030502"/>
                </a:cubicBezTo>
                <a:cubicBezTo>
                  <a:pt x="4448536" y="4062317"/>
                  <a:pt x="4459586" y="4092988"/>
                  <a:pt x="4466255" y="4124613"/>
                </a:cubicBezTo>
                <a:cubicBezTo>
                  <a:pt x="4468541" y="4135853"/>
                  <a:pt x="4468159" y="4148426"/>
                  <a:pt x="4465873" y="4159666"/>
                </a:cubicBezTo>
                <a:cubicBezTo>
                  <a:pt x="4455394" y="4213960"/>
                  <a:pt x="4453871" y="4267492"/>
                  <a:pt x="4471017" y="4320836"/>
                </a:cubicBezTo>
                <a:cubicBezTo>
                  <a:pt x="4473875" y="4329978"/>
                  <a:pt x="4476541" y="4339694"/>
                  <a:pt x="4476541" y="4349221"/>
                </a:cubicBezTo>
                <a:cubicBezTo>
                  <a:pt x="4476541" y="4401418"/>
                  <a:pt x="4472541" y="4452664"/>
                  <a:pt x="4453871" y="4502578"/>
                </a:cubicBezTo>
                <a:cubicBezTo>
                  <a:pt x="4447584" y="4519342"/>
                  <a:pt x="4451584" y="4539727"/>
                  <a:pt x="4450060" y="4558206"/>
                </a:cubicBezTo>
                <a:cubicBezTo>
                  <a:pt x="4448728" y="4575350"/>
                  <a:pt x="4448156" y="4592877"/>
                  <a:pt x="4443774" y="4609451"/>
                </a:cubicBezTo>
                <a:cubicBezTo>
                  <a:pt x="4437298" y="4633646"/>
                  <a:pt x="4436536" y="4656125"/>
                  <a:pt x="4442250" y="4681082"/>
                </a:cubicBezTo>
                <a:cubicBezTo>
                  <a:pt x="4447584" y="4704894"/>
                  <a:pt x="4444919" y="4730613"/>
                  <a:pt x="4445108" y="4755380"/>
                </a:cubicBezTo>
                <a:cubicBezTo>
                  <a:pt x="4445298" y="4783003"/>
                  <a:pt x="4445488" y="4810626"/>
                  <a:pt x="4444537" y="4838249"/>
                </a:cubicBezTo>
                <a:cubicBezTo>
                  <a:pt x="4444156" y="4849299"/>
                  <a:pt x="4436536" y="4861872"/>
                  <a:pt x="4439584" y="4871018"/>
                </a:cubicBezTo>
                <a:cubicBezTo>
                  <a:pt x="4449870" y="4900545"/>
                  <a:pt x="4437488" y="4930074"/>
                  <a:pt x="4443012" y="4959601"/>
                </a:cubicBezTo>
                <a:cubicBezTo>
                  <a:pt x="4445870" y="4974081"/>
                  <a:pt x="4438060" y="4990464"/>
                  <a:pt x="4437298" y="5006085"/>
                </a:cubicBezTo>
                <a:cubicBezTo>
                  <a:pt x="4435964" y="5031613"/>
                  <a:pt x="4436536" y="5057140"/>
                  <a:pt x="4436154" y="5082669"/>
                </a:cubicBezTo>
                <a:cubicBezTo>
                  <a:pt x="4435964" y="5091051"/>
                  <a:pt x="4435203" y="5099244"/>
                  <a:pt x="4434819" y="5107626"/>
                </a:cubicBezTo>
                <a:cubicBezTo>
                  <a:pt x="4434439" y="5115056"/>
                  <a:pt x="4432725" y="5122866"/>
                  <a:pt x="4434057" y="5129915"/>
                </a:cubicBezTo>
                <a:cubicBezTo>
                  <a:pt x="4438822" y="5155444"/>
                  <a:pt x="4446632" y="5180590"/>
                  <a:pt x="4449680" y="5206307"/>
                </a:cubicBezTo>
                <a:cubicBezTo>
                  <a:pt x="4452346" y="5228596"/>
                  <a:pt x="4448728" y="5251649"/>
                  <a:pt x="4450632" y="5274128"/>
                </a:cubicBezTo>
                <a:cubicBezTo>
                  <a:pt x="4453871" y="5313753"/>
                  <a:pt x="4459586" y="5353378"/>
                  <a:pt x="4463207" y="5393004"/>
                </a:cubicBezTo>
                <a:cubicBezTo>
                  <a:pt x="4463968" y="5401578"/>
                  <a:pt x="4459204" y="5410530"/>
                  <a:pt x="4458824" y="5419294"/>
                </a:cubicBezTo>
                <a:cubicBezTo>
                  <a:pt x="4457872" y="5446727"/>
                  <a:pt x="4457680" y="5474160"/>
                  <a:pt x="4457110" y="5501593"/>
                </a:cubicBezTo>
                <a:cubicBezTo>
                  <a:pt x="4456918" y="5517214"/>
                  <a:pt x="4457490" y="5533026"/>
                  <a:pt x="4455776" y="5548459"/>
                </a:cubicBezTo>
                <a:cubicBezTo>
                  <a:pt x="4453490" y="5568841"/>
                  <a:pt x="4450060" y="5587320"/>
                  <a:pt x="4464920" y="5606371"/>
                </a:cubicBezTo>
                <a:cubicBezTo>
                  <a:pt x="4487972" y="5635710"/>
                  <a:pt x="4479018" y="5673049"/>
                  <a:pt x="4484351" y="5706958"/>
                </a:cubicBezTo>
                <a:cubicBezTo>
                  <a:pt x="4485685" y="5715722"/>
                  <a:pt x="4485875" y="5724677"/>
                  <a:pt x="4487399" y="5733439"/>
                </a:cubicBezTo>
                <a:cubicBezTo>
                  <a:pt x="4490257" y="5749633"/>
                  <a:pt x="4493495" y="5765634"/>
                  <a:pt x="4496736" y="5781829"/>
                </a:cubicBezTo>
                <a:cubicBezTo>
                  <a:pt x="4497306" y="5784685"/>
                  <a:pt x="4497498" y="5787923"/>
                  <a:pt x="4498450" y="5790591"/>
                </a:cubicBezTo>
                <a:cubicBezTo>
                  <a:pt x="4506450" y="5815168"/>
                  <a:pt x="4515594" y="5839360"/>
                  <a:pt x="4522072" y="5864317"/>
                </a:cubicBezTo>
                <a:cubicBezTo>
                  <a:pt x="4525311" y="5876510"/>
                  <a:pt x="4525693" y="5890036"/>
                  <a:pt x="4523976" y="5902609"/>
                </a:cubicBezTo>
                <a:cubicBezTo>
                  <a:pt x="4519024" y="5939376"/>
                  <a:pt x="4516928" y="5975763"/>
                  <a:pt x="4524168" y="6012722"/>
                </a:cubicBezTo>
                <a:cubicBezTo>
                  <a:pt x="4527025" y="6027391"/>
                  <a:pt x="4522263" y="6043775"/>
                  <a:pt x="4520548" y="6059396"/>
                </a:cubicBezTo>
                <a:cubicBezTo>
                  <a:pt x="4515976" y="6096735"/>
                  <a:pt x="4511022" y="6134074"/>
                  <a:pt x="4506642" y="6171604"/>
                </a:cubicBezTo>
                <a:cubicBezTo>
                  <a:pt x="4503975" y="6195036"/>
                  <a:pt x="4502450" y="6218659"/>
                  <a:pt x="4499785" y="6242092"/>
                </a:cubicBezTo>
                <a:cubicBezTo>
                  <a:pt x="4496544" y="6269143"/>
                  <a:pt x="4491591" y="6296004"/>
                  <a:pt x="4488923" y="6323057"/>
                </a:cubicBezTo>
                <a:cubicBezTo>
                  <a:pt x="4485875" y="6353918"/>
                  <a:pt x="4485305" y="6384971"/>
                  <a:pt x="4482065" y="6415832"/>
                </a:cubicBezTo>
                <a:cubicBezTo>
                  <a:pt x="4475779" y="6472224"/>
                  <a:pt x="4468349" y="6528423"/>
                  <a:pt x="4461300" y="6584811"/>
                </a:cubicBezTo>
                <a:cubicBezTo>
                  <a:pt x="4454442" y="6639487"/>
                  <a:pt x="4448346" y="6694163"/>
                  <a:pt x="4439775" y="6748457"/>
                </a:cubicBezTo>
                <a:cubicBezTo>
                  <a:pt x="4436154" y="6771318"/>
                  <a:pt x="4426247" y="6793034"/>
                  <a:pt x="4420723" y="6815515"/>
                </a:cubicBezTo>
                <a:lnTo>
                  <a:pt x="4411023" y="6858000"/>
                </a:lnTo>
                <a:lnTo>
                  <a:pt x="4238770" y="6858000"/>
                </a:lnTo>
                <a:lnTo>
                  <a:pt x="0" y="6858000"/>
                </a:lnTo>
                <a:lnTo>
                  <a:pt x="0" y="1"/>
                </a:lnTo>
                <a:close/>
              </a:path>
            </a:pathLst>
          </a:cu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505350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3675</TotalTime>
  <Words>248</Words>
  <Application>Microsoft Office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Algerian</vt:lpstr>
      <vt:lpstr>Arial</vt:lpstr>
      <vt:lpstr>Baguet Script</vt:lpstr>
      <vt:lpstr>Calibri</vt:lpstr>
      <vt:lpstr>Calibri Light</vt:lpstr>
      <vt:lpstr>Times New Roman</vt:lpstr>
      <vt:lpstr>Wingdings</vt:lpstr>
      <vt:lpstr>Office Theme</vt:lpstr>
      <vt:lpstr>         Academic   Writing Skills</vt:lpstr>
      <vt:lpstr>Restaurant Manager</vt:lpstr>
      <vt:lpstr>Outline  </vt:lpstr>
      <vt:lpstr>SWOT Analysis for a Restaurant Manager </vt:lpstr>
      <vt:lpstr>Strengths</vt:lpstr>
      <vt:lpstr>Weaknesses</vt:lpstr>
      <vt:lpstr>Opportunities</vt:lpstr>
      <vt:lpstr>Threats</vt:lpstr>
      <vt:lpstr>References</vt:lpstr>
      <vt:lpstr>Questions?????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Academic   Writing Skills</dc:title>
  <dc:creator>Janina-Eveline Oros</dc:creator>
  <cp:lastModifiedBy>Janina-Eveline Oros</cp:lastModifiedBy>
  <cp:revision>1</cp:revision>
  <dcterms:created xsi:type="dcterms:W3CDTF">2022-07-26T19:23:40Z</dcterms:created>
  <dcterms:modified xsi:type="dcterms:W3CDTF">2022-08-06T20:35:46Z</dcterms:modified>
</cp:coreProperties>
</file>