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70" r:id="rId9"/>
    <p:sldId id="269" r:id="rId10"/>
    <p:sldId id="264" r:id="rId11"/>
    <p:sldId id="267" r:id="rId12"/>
    <p:sldId id="268" r:id="rId13"/>
    <p:sldId id="266" r:id="rId14"/>
    <p:sldId id="263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FC1EC5-F187-4543-9E03-3BF5104BE979}" v="59" dt="2026-04-18T14:42:22.242"/>
    <p1510:client id="{D0A90535-CBA1-43E8-81A3-E1BB5760B79F}" v="23" dt="2026-04-19T13:29:25.5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716"/>
  </p:normalViewPr>
  <p:slideViewPr>
    <p:cSldViewPr snapToGrid="0" snapToObjects="1">
      <p:cViewPr varScale="1">
        <p:scale>
          <a:sx n="106" d="100"/>
          <a:sy n="106" d="100"/>
        </p:scale>
        <p:origin x="166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sein Mohammed Abdulrazzaq Al Tekreeti (2437840)" userId="dcdecba2-57f9-484d-b115-fdbd46d2f85a" providerId="ADAL" clId="{2BB3A987-98D1-4FA9-A5B6-F8E12F4C6A0E}"/>
    <pc:docChg chg="modSld sldOrd">
      <pc:chgData name="Husein Mohammed Abdulrazzaq Al Tekreeti (2437840)" userId="dcdecba2-57f9-484d-b115-fdbd46d2f85a" providerId="ADAL" clId="{2BB3A987-98D1-4FA9-A5B6-F8E12F4C6A0E}" dt="2026-04-19T13:29:25.571" v="25" actId="313"/>
      <pc:docMkLst>
        <pc:docMk/>
      </pc:docMkLst>
      <pc:sldChg chg="modTransition">
        <pc:chgData name="Husein Mohammed Abdulrazzaq Al Tekreeti (2437840)" userId="dcdecba2-57f9-484d-b115-fdbd46d2f85a" providerId="ADAL" clId="{2BB3A987-98D1-4FA9-A5B6-F8E12F4C6A0E}" dt="2026-04-19T13:20:57.781" v="10"/>
        <pc:sldMkLst>
          <pc:docMk/>
          <pc:sldMk cId="0" sldId="256"/>
        </pc:sldMkLst>
      </pc:sldChg>
      <pc:sldChg chg="modSp">
        <pc:chgData name="Husein Mohammed Abdulrazzaq Al Tekreeti (2437840)" userId="dcdecba2-57f9-484d-b115-fdbd46d2f85a" providerId="ADAL" clId="{2BB3A987-98D1-4FA9-A5B6-F8E12F4C6A0E}" dt="2026-04-19T13:29:25.571" v="25" actId="313"/>
        <pc:sldMkLst>
          <pc:docMk/>
          <pc:sldMk cId="0" sldId="257"/>
        </pc:sldMkLst>
        <pc:graphicFrameChg chg="mod">
          <ac:chgData name="Husein Mohammed Abdulrazzaq Al Tekreeti (2437840)" userId="dcdecba2-57f9-484d-b115-fdbd46d2f85a" providerId="ADAL" clId="{2BB3A987-98D1-4FA9-A5B6-F8E12F4C6A0E}" dt="2026-04-19T13:29:25.571" v="25" actId="313"/>
          <ac:graphicFrameMkLst>
            <pc:docMk/>
            <pc:sldMk cId="0" sldId="257"/>
            <ac:graphicFrameMk id="5" creationId="{864B5AD2-54FA-7D57-0D4B-4AE062DE23A7}"/>
          </ac:graphicFrameMkLst>
        </pc:graphicFrameChg>
      </pc:sldChg>
      <pc:sldChg chg="addSp modSp">
        <pc:chgData name="Husein Mohammed Abdulrazzaq Al Tekreeti (2437840)" userId="dcdecba2-57f9-484d-b115-fdbd46d2f85a" providerId="ADAL" clId="{2BB3A987-98D1-4FA9-A5B6-F8E12F4C6A0E}" dt="2026-04-19T13:24:55.645" v="20" actId="313"/>
        <pc:sldMkLst>
          <pc:docMk/>
          <pc:sldMk cId="0" sldId="261"/>
        </pc:sldMkLst>
        <pc:spChg chg="add mod">
          <ac:chgData name="Husein Mohammed Abdulrazzaq Al Tekreeti (2437840)" userId="dcdecba2-57f9-484d-b115-fdbd46d2f85a" providerId="ADAL" clId="{2BB3A987-98D1-4FA9-A5B6-F8E12F4C6A0E}" dt="2026-04-19T13:23:31.476" v="18" actId="767"/>
          <ac:spMkLst>
            <pc:docMk/>
            <pc:sldMk cId="0" sldId="261"/>
            <ac:spMk id="3" creationId="{BC245FC9-28CE-E9F7-8C64-E2EFE3CC7780}"/>
          </ac:spMkLst>
        </pc:spChg>
        <pc:graphicFrameChg chg="mod">
          <ac:chgData name="Husein Mohammed Abdulrazzaq Al Tekreeti (2437840)" userId="dcdecba2-57f9-484d-b115-fdbd46d2f85a" providerId="ADAL" clId="{2BB3A987-98D1-4FA9-A5B6-F8E12F4C6A0E}" dt="2026-04-19T13:24:55.645" v="20" actId="313"/>
          <ac:graphicFrameMkLst>
            <pc:docMk/>
            <pc:sldMk cId="0" sldId="261"/>
            <ac:graphicFrameMk id="5" creationId="{6B6E7001-CB28-BC35-3F73-357E1AEC1D23}"/>
          </ac:graphicFrameMkLst>
        </pc:graphicFrameChg>
      </pc:sldChg>
      <pc:sldChg chg="ord">
        <pc:chgData name="Husein Mohammed Abdulrazzaq Al Tekreeti (2437840)" userId="dcdecba2-57f9-484d-b115-fdbd46d2f85a" providerId="ADAL" clId="{2BB3A987-98D1-4FA9-A5B6-F8E12F4C6A0E}" dt="2026-04-19T13:17:38.168" v="3"/>
        <pc:sldMkLst>
          <pc:docMk/>
          <pc:sldMk cId="0" sldId="262"/>
        </pc:sldMkLst>
      </pc:sldChg>
      <pc:sldChg chg="ord">
        <pc:chgData name="Husein Mohammed Abdulrazzaq Al Tekreeti (2437840)" userId="dcdecba2-57f9-484d-b115-fdbd46d2f85a" providerId="ADAL" clId="{2BB3A987-98D1-4FA9-A5B6-F8E12F4C6A0E}" dt="2026-04-19T13:16:55.381" v="0"/>
        <pc:sldMkLst>
          <pc:docMk/>
          <pc:sldMk cId="3329859247" sldId="269"/>
        </pc:sldMkLst>
      </pc:sldChg>
      <pc:sldChg chg="addSp delSp modSp modTransition">
        <pc:chgData name="Husein Mohammed Abdulrazzaq Al Tekreeti (2437840)" userId="dcdecba2-57f9-484d-b115-fdbd46d2f85a" providerId="ADAL" clId="{2BB3A987-98D1-4FA9-A5B6-F8E12F4C6A0E}" dt="2026-04-19T13:21:16.238" v="17"/>
        <pc:sldMkLst>
          <pc:docMk/>
          <pc:sldMk cId="2860162641" sldId="271"/>
        </pc:sldMkLst>
        <pc:spChg chg="del">
          <ac:chgData name="Husein Mohammed Abdulrazzaq Al Tekreeti (2437840)" userId="dcdecba2-57f9-484d-b115-fdbd46d2f85a" providerId="ADAL" clId="{2BB3A987-98D1-4FA9-A5B6-F8E12F4C6A0E}" dt="2026-04-19T13:18:29.036" v="4" actId="931"/>
          <ac:spMkLst>
            <pc:docMk/>
            <pc:sldMk cId="2860162641" sldId="271"/>
            <ac:spMk id="3" creationId="{EB27FD5F-E780-A1BE-5555-0FF5EE00E924}"/>
          </ac:spMkLst>
        </pc:spChg>
        <pc:spChg chg="add mod">
          <ac:chgData name="Husein Mohammed Abdulrazzaq Al Tekreeti (2437840)" userId="dcdecba2-57f9-484d-b115-fdbd46d2f85a" providerId="ADAL" clId="{2BB3A987-98D1-4FA9-A5B6-F8E12F4C6A0E}" dt="2026-04-19T13:18:29.036" v="4" actId="931"/>
          <ac:spMkLst>
            <pc:docMk/>
            <pc:sldMk cId="2860162641" sldId="271"/>
            <ac:spMk id="7" creationId="{9572CF66-64A8-C0B3-3711-05519A2D900D}"/>
          </ac:spMkLst>
        </pc:spChg>
        <pc:spChg chg="del">
          <ac:chgData name="Husein Mohammed Abdulrazzaq Al Tekreeti (2437840)" userId="dcdecba2-57f9-484d-b115-fdbd46d2f85a" providerId="ADAL" clId="{2BB3A987-98D1-4FA9-A5B6-F8E12F4C6A0E}" dt="2026-04-19T13:19:16.297" v="5"/>
          <ac:spMkLst>
            <pc:docMk/>
            <pc:sldMk cId="2860162641" sldId="271"/>
            <ac:spMk id="9" creationId="{C685F4DA-FD2D-A7EE-7B66-2F3A614CBC20}"/>
          </ac:spMkLst>
        </pc:spChg>
        <pc:picChg chg="add mod">
          <ac:chgData name="Husein Mohammed Abdulrazzaq Al Tekreeti (2437840)" userId="dcdecba2-57f9-484d-b115-fdbd46d2f85a" providerId="ADAL" clId="{2BB3A987-98D1-4FA9-A5B6-F8E12F4C6A0E}" dt="2026-04-19T13:18:29.036" v="4" actId="931"/>
          <ac:picMkLst>
            <pc:docMk/>
            <pc:sldMk cId="2860162641" sldId="271"/>
            <ac:picMk id="6" creationId="{A9E6A8E8-0F8B-9F37-CBC6-CD65A40148A7}"/>
          </ac:picMkLst>
        </pc:picChg>
        <pc:picChg chg="add mod">
          <ac:chgData name="Husein Mohammed Abdulrazzaq Al Tekreeti (2437840)" userId="dcdecba2-57f9-484d-b115-fdbd46d2f85a" providerId="ADAL" clId="{2BB3A987-98D1-4FA9-A5B6-F8E12F4C6A0E}" dt="2026-04-19T13:19:16.297" v="5"/>
          <ac:picMkLst>
            <pc:docMk/>
            <pc:sldMk cId="2860162641" sldId="271"/>
            <ac:picMk id="10" creationId="{84014A70-B793-A52D-CCA4-47A0786CF06D}"/>
          </ac:picMkLst>
        </pc:picChg>
      </pc:sldChg>
    </pc:docChg>
  </pc:docChgLst>
  <pc:docChgLst>
    <pc:chgData name="Husein Mohammed Abdulrazzaq Al Tekreeti (2437840)" userId="dcdecba2-57f9-484d-b115-fdbd46d2f85a" providerId="ADAL" clId="{B3FB1F2F-62A2-4930-A5E8-EB508995F973}"/>
    <pc:docChg chg="undo custSel addSld delSld modSld sldOrd modMainMaster">
      <pc:chgData name="Husein Mohammed Abdulrazzaq Al Tekreeti (2437840)" userId="dcdecba2-57f9-484d-b115-fdbd46d2f85a" providerId="ADAL" clId="{B3FB1F2F-62A2-4930-A5E8-EB508995F973}" dt="2026-04-18T14:42:52.506" v="638" actId="478"/>
      <pc:docMkLst>
        <pc:docMk/>
      </pc:docMkLst>
      <pc:sldChg chg="addSp modSp mod modTransition">
        <pc:chgData name="Husein Mohammed Abdulrazzaq Al Tekreeti (2437840)" userId="dcdecba2-57f9-484d-b115-fdbd46d2f85a" providerId="ADAL" clId="{B3FB1F2F-62A2-4930-A5E8-EB508995F973}" dt="2026-04-18T14:17:05.507" v="232" actId="1076"/>
        <pc:sldMkLst>
          <pc:docMk/>
          <pc:sldMk cId="0" sldId="256"/>
        </pc:sldMkLst>
        <pc:spChg chg="mod">
          <ac:chgData name="Husein Mohammed Abdulrazzaq Al Tekreeti (2437840)" userId="dcdecba2-57f9-484d-b115-fdbd46d2f85a" providerId="ADAL" clId="{B3FB1F2F-62A2-4930-A5E8-EB508995F973}" dt="2026-04-18T13:26:31.337" v="81" actId="14100"/>
          <ac:spMkLst>
            <pc:docMk/>
            <pc:sldMk cId="0" sldId="256"/>
            <ac:spMk id="2" creationId="{00000000-0000-0000-0000-000000000000}"/>
          </ac:spMkLst>
        </pc:spChg>
        <pc:spChg chg="add mod">
          <ac:chgData name="Husein Mohammed Abdulrazzaq Al Tekreeti (2437840)" userId="dcdecba2-57f9-484d-b115-fdbd46d2f85a" providerId="ADAL" clId="{B3FB1F2F-62A2-4930-A5E8-EB508995F973}" dt="2026-04-18T13:29:04.865" v="219" actId="20577"/>
          <ac:spMkLst>
            <pc:docMk/>
            <pc:sldMk cId="0" sldId="256"/>
            <ac:spMk id="4" creationId="{B0989623-AA67-BB51-CF73-2FB25BFA6AE5}"/>
          </ac:spMkLst>
        </pc:spChg>
        <pc:picChg chg="add mod">
          <ac:chgData name="Husein Mohammed Abdulrazzaq Al Tekreeti (2437840)" userId="dcdecba2-57f9-484d-b115-fdbd46d2f85a" providerId="ADAL" clId="{B3FB1F2F-62A2-4930-A5E8-EB508995F973}" dt="2026-04-18T13:30:06.302" v="222" actId="1076"/>
          <ac:picMkLst>
            <pc:docMk/>
            <pc:sldMk cId="0" sldId="256"/>
            <ac:picMk id="5" creationId="{D5E81C3D-1FE5-A443-921A-B21659EB3310}"/>
          </ac:picMkLst>
        </pc:picChg>
        <pc:picChg chg="add mod">
          <ac:chgData name="Husein Mohammed Abdulrazzaq Al Tekreeti (2437840)" userId="dcdecba2-57f9-484d-b115-fdbd46d2f85a" providerId="ADAL" clId="{B3FB1F2F-62A2-4930-A5E8-EB508995F973}" dt="2026-04-18T14:17:05.507" v="232" actId="1076"/>
          <ac:picMkLst>
            <pc:docMk/>
            <pc:sldMk cId="0" sldId="256"/>
            <ac:picMk id="6" creationId="{E5133A9D-1627-6C65-BE0E-A0FED5465D30}"/>
          </ac:picMkLst>
        </pc:picChg>
      </pc:sldChg>
      <pc:sldChg chg="addSp delSp modSp mod modTransition">
        <pc:chgData name="Husein Mohammed Abdulrazzaq Al Tekreeti (2437840)" userId="dcdecba2-57f9-484d-b115-fdbd46d2f85a" providerId="ADAL" clId="{B3FB1F2F-62A2-4930-A5E8-EB508995F973}" dt="2026-04-18T13:30:43.325" v="230"/>
        <pc:sldMkLst>
          <pc:docMk/>
          <pc:sldMk cId="0" sldId="257"/>
        </pc:sldMkLst>
        <pc:spChg chg="mod">
          <ac:chgData name="Husein Mohammed Abdulrazzaq Al Tekreeti (2437840)" userId="dcdecba2-57f9-484d-b115-fdbd46d2f85a" providerId="ADAL" clId="{B3FB1F2F-62A2-4930-A5E8-EB508995F973}" dt="2026-04-18T13:26:09.509" v="79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3:25:12.134" v="77" actId="26606"/>
          <ac:spMkLst>
            <pc:docMk/>
            <pc:sldMk cId="0" sldId="257"/>
            <ac:spMk id="10" creationId="{2D94F95D-89EF-455B-9F54-0F4231363A8B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3:25:12.134" v="77" actId="26606"/>
          <ac:spMkLst>
            <pc:docMk/>
            <pc:sldMk cId="0" sldId="257"/>
            <ac:spMk id="23" creationId="{A1AE21A0-AA96-4557-AB48-66255CF0AD7F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28" creationId="{45B71F80-1F92-4074-84D9-16A062B215B3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30" creationId="{7209C9DA-6E0D-46D9-8275-C52222D8CCAC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32" creationId="{3EB57A4D-E0D0-46DA-B339-F24CA46FA70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6:09.509" v="79" actId="26606"/>
          <ac:spMkLst>
            <pc:docMk/>
            <pc:sldMk cId="0" sldId="257"/>
            <ac:spMk id="37" creationId="{CB5AA8A5-25CC-4295-892F-367FCDAF2BF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6:09.509" v="79" actId="26606"/>
          <ac:spMkLst>
            <pc:docMk/>
            <pc:sldMk cId="0" sldId="257"/>
            <ac:spMk id="50" creationId="{24C6BC13-FB1E-48CC-B421-3D06039728B4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52" creationId="{45B71F80-1F92-4074-84D9-16A062B215B3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53" creationId="{7209C9DA-6E0D-46D9-8275-C52222D8CCAC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6:09.525" v="80" actId="26606"/>
          <ac:spMkLst>
            <pc:docMk/>
            <pc:sldMk cId="0" sldId="257"/>
            <ac:spMk id="54" creationId="{3EB57A4D-E0D0-46DA-B339-F24CA46FA70B}"/>
          </ac:spMkLst>
        </pc:spChg>
        <pc:grpChg chg="del">
          <ac:chgData name="Husein Mohammed Abdulrazzaq Al Tekreeti (2437840)" userId="dcdecba2-57f9-484d-b115-fdbd46d2f85a" providerId="ADAL" clId="{B3FB1F2F-62A2-4930-A5E8-EB508995F973}" dt="2026-04-18T13:25:12.134" v="77" actId="26606"/>
          <ac:grpSpMkLst>
            <pc:docMk/>
            <pc:sldMk cId="0" sldId="257"/>
            <ac:grpSpMk id="12" creationId="{612B9F8D-6DD1-481E-8CCE-81A7EEB15F57}"/>
          </ac:grpSpMkLst>
        </pc:grpChg>
        <pc:grpChg chg="add del">
          <ac:chgData name="Husein Mohammed Abdulrazzaq Al Tekreeti (2437840)" userId="dcdecba2-57f9-484d-b115-fdbd46d2f85a" providerId="ADAL" clId="{B3FB1F2F-62A2-4930-A5E8-EB508995F973}" dt="2026-04-18T13:26:09.509" v="79" actId="26606"/>
          <ac:grpSpMkLst>
            <pc:docMk/>
            <pc:sldMk cId="0" sldId="257"/>
            <ac:grpSpMk id="39" creationId="{09DD65AA-8280-4962-92F3-DF1CB53349DB}"/>
          </ac:grpSpMkLst>
        </pc:grpChg>
        <pc:graphicFrameChg chg="mod modGraphic">
          <ac:chgData name="Husein Mohammed Abdulrazzaq Al Tekreeti (2437840)" userId="dcdecba2-57f9-484d-b115-fdbd46d2f85a" providerId="ADAL" clId="{B3FB1F2F-62A2-4930-A5E8-EB508995F973}" dt="2026-04-18T13:26:09.525" v="80" actId="26606"/>
          <ac:graphicFrameMkLst>
            <pc:docMk/>
            <pc:sldMk cId="0" sldId="257"/>
            <ac:graphicFrameMk id="5" creationId="{864B5AD2-54FA-7D57-0D4B-4AE062DE23A7}"/>
          </ac:graphicFrameMkLst>
        </pc:graphicFrameChg>
      </pc:sldChg>
      <pc:sldChg chg="addSp delSp modSp mod modTransition setBg">
        <pc:chgData name="Husein Mohammed Abdulrazzaq Al Tekreeti (2437840)" userId="dcdecba2-57f9-484d-b115-fdbd46d2f85a" providerId="ADAL" clId="{B3FB1F2F-62A2-4930-A5E8-EB508995F973}" dt="2026-04-18T13:30:43.325" v="230"/>
        <pc:sldMkLst>
          <pc:docMk/>
          <pc:sldMk cId="0" sldId="258"/>
        </pc:sldMkLst>
        <pc:spChg chg="mo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Husein Mohammed Abdulrazzaq Al Tekreeti (2437840)" userId="dcdecba2-57f9-484d-b115-fdbd46d2f85a" providerId="ADAL" clId="{B3FB1F2F-62A2-4930-A5E8-EB508995F973}" dt="2026-04-18T13:24:11.275" v="74"/>
          <ac:spMkLst>
            <pc:docMk/>
            <pc:sldMk cId="0" sldId="258"/>
            <ac:spMk id="3" creationId="{543C6D83-72E7-8368-B2D3-B07518948335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3:24:08.042" v="73" actId="478"/>
          <ac:spMkLst>
            <pc:docMk/>
            <pc:sldMk cId="0" sldId="258"/>
            <ac:spMk id="4" creationId="{00000000-0000-0000-0000-000000000000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73" creationId="{3F088236-D655-4F88-B238-E16762358025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75" creationId="{3DAC0C92-199E-475C-9390-119A9B027276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77" creationId="{C4CFB339-0ED8-4FE2-9EF1-6D1375B8499B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79" creationId="{31896C80-2069-4431-9C19-83B913734490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81" creationId="{BF120A21-0841-4823-B0C4-28AEBCEF9B78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83" creationId="{DBB05BAE-BBD3-4289-899F-A6851503C6B0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4:15.564" v="75" actId="26606"/>
          <ac:spMkLst>
            <pc:docMk/>
            <pc:sldMk cId="0" sldId="258"/>
            <ac:spMk id="2085" creationId="{9874D11C-36F5-4BBE-A490-019A54E953B0}"/>
          </ac:spMkLst>
        </pc:spChg>
        <pc:graphicFrameChg chg="mod modGraphic">
          <ac:chgData name="Husein Mohammed Abdulrazzaq Al Tekreeti (2437840)" userId="dcdecba2-57f9-484d-b115-fdbd46d2f85a" providerId="ADAL" clId="{B3FB1F2F-62A2-4930-A5E8-EB508995F973}" dt="2026-04-18T13:24:27.464" v="76" actId="33524"/>
          <ac:graphicFrameMkLst>
            <pc:docMk/>
            <pc:sldMk cId="0" sldId="258"/>
            <ac:graphicFrameMk id="6" creationId="{02CD93BB-6F2D-01F5-789A-40E5557C0043}"/>
          </ac:graphicFrameMkLst>
        </pc:graphicFrameChg>
        <pc:picChg chg="add del">
          <ac:chgData name="Husein Mohammed Abdulrazzaq Al Tekreeti (2437840)" userId="dcdecba2-57f9-484d-b115-fdbd46d2f85a" providerId="ADAL" clId="{B3FB1F2F-62A2-4930-A5E8-EB508995F973}" dt="2026-04-18T13:24:08.042" v="73" actId="478"/>
          <ac:picMkLst>
            <pc:docMk/>
            <pc:sldMk cId="0" sldId="258"/>
            <ac:picMk id="2050" creationId="{AF124710-248F-8507-9E2F-723ADE0C98F4}"/>
          </ac:picMkLst>
        </pc:picChg>
        <pc:picChg chg="add mod ord">
          <ac:chgData name="Husein Mohammed Abdulrazzaq Al Tekreeti (2437840)" userId="dcdecba2-57f9-484d-b115-fdbd46d2f85a" providerId="ADAL" clId="{B3FB1F2F-62A2-4930-A5E8-EB508995F973}" dt="2026-04-18T13:24:15.564" v="75" actId="26606"/>
          <ac:picMkLst>
            <pc:docMk/>
            <pc:sldMk cId="0" sldId="258"/>
            <ac:picMk id="2052" creationId="{92CBE76E-C3C4-980A-D2F8-F893386F90C9}"/>
          </ac:picMkLst>
        </pc:picChg>
      </pc:sldChg>
      <pc:sldChg chg="addSp delSp modSp mod modTransition">
        <pc:chgData name="Husein Mohammed Abdulrazzaq Al Tekreeti (2437840)" userId="dcdecba2-57f9-484d-b115-fdbd46d2f85a" providerId="ADAL" clId="{B3FB1F2F-62A2-4930-A5E8-EB508995F973}" dt="2026-04-18T14:38:25.671" v="525" actId="27636"/>
        <pc:sldMkLst>
          <pc:docMk/>
          <pc:sldMk cId="0" sldId="259"/>
        </pc:sldMkLst>
        <pc:spChg chg="mo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Husein Mohammed Abdulrazzaq Al Tekreeti (2437840)" userId="dcdecba2-57f9-484d-b115-fdbd46d2f85a" providerId="ADAL" clId="{B3FB1F2F-62A2-4930-A5E8-EB508995F973}" dt="2026-04-18T14:38:25.671" v="525" actId="2763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8" actId="26606"/>
          <ac:spMkLst>
            <pc:docMk/>
            <pc:sldMk cId="0" sldId="259"/>
            <ac:spMk id="9" creationId="{3BCB5F6A-9EB0-40B0-9D13-3023E9A2050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2.920" v="508" actId="26606"/>
          <ac:spMkLst>
            <pc:docMk/>
            <pc:sldMk cId="0" sldId="259"/>
            <ac:spMk id="11" creationId="{9F4444CE-BC8D-4D61-B303-4C05614E62A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2.920" v="508" actId="26606"/>
          <ac:spMkLst>
            <pc:docMk/>
            <pc:sldMk cId="0" sldId="259"/>
            <ac:spMk id="12" creationId="{62423CA5-E2E1-4789-B759-9906C1C94063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2.920" v="508" actId="26606"/>
          <ac:spMkLst>
            <pc:docMk/>
            <pc:sldMk cId="0" sldId="259"/>
            <ac:spMk id="13" creationId="{73772B81-181F-48B7-8826-4D9686D15DF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14" creationId="{31AF5A33-5C3E-4B00-B636-470C37CD0793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2.920" v="508" actId="26606"/>
          <ac:spMkLst>
            <pc:docMk/>
            <pc:sldMk cId="0" sldId="259"/>
            <ac:spMk id="15" creationId="{B2205F6E-03C6-4E92-877C-E2482F6599AA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16" creationId="{1D4F4279-6CB8-4935-B70E-47B0D4BF7E33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17" creationId="{A65AC7D1-EAA9-48F5-B509-60A7F50BF703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19" creationId="{D6320AF9-619A-4175-865B-5663E1AEF4C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22" creationId="{BD4BEF6F-1F5D-425B-B942-CE0EC90D376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24" creationId="{17D310E3-BA9A-4243-B504-0D1F622065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25" creationId="{7E018740-5C2B-4A41-AC1A-7E68D1EC1954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27" creationId="{166F75A4-C475-4941-8EE2-B80A06A2C1B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28" creationId="{6AC675E8-14B6-40FA-B3B3-C1E2E39D26EC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29" creationId="{A032553A-72E8-4B0D-8405-FF9771C9AF0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30" creationId="{56989EBF-8722-45B6-80BA-3B62833E4F59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31" creationId="{765800AC-C3B9-498E-87BC-29FAE4C76B21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09.298" v="502" actId="26606"/>
          <ac:spMkLst>
            <pc:docMk/>
            <pc:sldMk cId="0" sldId="259"/>
            <ac:spMk id="34" creationId="{868C8FD7-A917-4543-8961-F5EB09C2757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16.577" v="511" actId="26606"/>
          <ac:spMkLst>
            <pc:docMk/>
            <pc:sldMk cId="0" sldId="259"/>
            <ac:spMk id="35" creationId="{A5EC319D-0FEA-4B95-A3EA-01E35672C95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37" creationId="{2A4588C6-4069-4731-BFB4-10F1E6D37842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38" creationId="{23370524-0FE7-41B4-ABCF-7FB26B6CF1F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1" creationId="{4E93B92B-0DD5-4277-9D69-972ABADC3559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2" creationId="{7CE87768-354E-4E3F-8202-9F387CF505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3" creationId="{09E5B98F-BD75-4A30-BF72-0A91074702FC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5" creationId="{96DFC7EA-8516-41F1-8ED9-C0A8E1E0862A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6" creationId="{E24E972C-8744-4CFA-B783-41EA3CC38199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5.488" v="514" actId="26606"/>
          <ac:spMkLst>
            <pc:docMk/>
            <pc:sldMk cId="0" sldId="259"/>
            <ac:spMk id="47" creationId="{C7C88F2E-E233-48BA-B85F-D06BA522B7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1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2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3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4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5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6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7:29.631" v="517" actId="26606"/>
          <ac:spMkLst>
            <pc:docMk/>
            <pc:sldMk cId="0" sldId="259"/>
            <ac:spMk id="57" creationId="{9874D11C-36F5-4BBE-A490-019A54E953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59" creationId="{3BCB5F6A-9EB0-40B0-9D13-3023E9A20508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64" creationId="{2A4588C6-4069-4731-BFB4-10F1E6D37842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66" creationId="{23370524-0FE7-41B4-ABCF-7FB26B6CF1F6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72" creationId="{4E93B92B-0DD5-4277-9D69-972ABADC3559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74" creationId="{7CE87768-354E-4E3F-8202-9F387CF50590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76" creationId="{09E5B98F-BD75-4A30-BF72-0A91074702FC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80" creationId="{96DFC7EA-8516-41F1-8ED9-C0A8E1E0862A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82" creationId="{E24E972C-8744-4CFA-B783-41EA3CC38199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38:25.655" v="524" actId="26606"/>
          <ac:spMkLst>
            <pc:docMk/>
            <pc:sldMk cId="0" sldId="259"/>
            <ac:spMk id="84" creationId="{C7C88F2E-E233-48BA-B85F-D06BA522B790}"/>
          </ac:spMkLst>
        </pc:spChg>
        <pc:picChg chg="add del mod">
          <ac:chgData name="Husein Mohammed Abdulrazzaq Al Tekreeti (2437840)" userId="dcdecba2-57f9-484d-b115-fdbd46d2f85a" providerId="ADAL" clId="{B3FB1F2F-62A2-4930-A5E8-EB508995F973}" dt="2026-04-18T14:38:23.612" v="523" actId="478"/>
          <ac:picMkLst>
            <pc:docMk/>
            <pc:sldMk cId="0" sldId="259"/>
            <ac:picMk id="4" creationId="{5A4D9A7F-5815-653D-7B95-A176B2CF7E8B}"/>
          </ac:picMkLst>
        </pc:picChg>
        <pc:picChg chg="del mod">
          <ac:chgData name="Husein Mohammed Abdulrazzaq Al Tekreeti (2437840)" userId="dcdecba2-57f9-484d-b115-fdbd46d2f85a" providerId="ADAL" clId="{B3FB1F2F-62A2-4930-A5E8-EB508995F973}" dt="2026-04-18T14:36:45.376" v="497" actId="21"/>
          <ac:picMkLst>
            <pc:docMk/>
            <pc:sldMk cId="0" sldId="259"/>
            <ac:picMk id="5" creationId="{C01AFD1C-838C-2A06-03BD-BA83ED0735F4}"/>
          </ac:picMkLst>
        </pc:picChg>
        <pc:picChg chg="add mod">
          <ac:chgData name="Husein Mohammed Abdulrazzaq Al Tekreeti (2437840)" userId="dcdecba2-57f9-484d-b115-fdbd46d2f85a" providerId="ADAL" clId="{B3FB1F2F-62A2-4930-A5E8-EB508995F973}" dt="2026-04-18T14:38:19.997" v="521" actId="1076"/>
          <ac:picMkLst>
            <pc:docMk/>
            <pc:sldMk cId="0" sldId="259"/>
            <ac:picMk id="6" creationId="{F1921CEC-CC28-0BFA-DD19-8D604153C6F0}"/>
          </ac:picMkLst>
        </pc:picChg>
      </pc:sldChg>
      <pc:sldChg chg="addSp delSp modSp mod modTransition setBg">
        <pc:chgData name="Husein Mohammed Abdulrazzaq Al Tekreeti (2437840)" userId="dcdecba2-57f9-484d-b115-fdbd46d2f85a" providerId="ADAL" clId="{B3FB1F2F-62A2-4930-A5E8-EB508995F973}" dt="2026-04-18T13:30:43.325" v="230"/>
        <pc:sldMkLst>
          <pc:docMk/>
          <pc:sldMk cId="0" sldId="260"/>
        </pc:sldMkLst>
        <pc:spChg chg="mod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Husein Mohammed Abdulrazzaq Al Tekreeti (2437840)" userId="dcdecba2-57f9-484d-b115-fdbd46d2f85a" providerId="ADAL" clId="{B3FB1F2F-62A2-4930-A5E8-EB508995F973}" dt="2026-04-18T13:11:00.955" v="7" actId="478"/>
          <ac:spMkLst>
            <pc:docMk/>
            <pc:sldMk cId="0" sldId="260"/>
            <ac:spMk id="4" creationId="{00000000-0000-0000-0000-000000000000}"/>
          </ac:spMkLst>
        </pc:spChg>
        <pc:spChg chg="add del mod">
          <ac:chgData name="Husein Mohammed Abdulrazzaq Al Tekreeti (2437840)" userId="dcdecba2-57f9-484d-b115-fdbd46d2f85a" providerId="ADAL" clId="{B3FB1F2F-62A2-4930-A5E8-EB508995F973}" dt="2026-04-18T13:11:06.783" v="8"/>
          <ac:spMkLst>
            <pc:docMk/>
            <pc:sldMk cId="0" sldId="260"/>
            <ac:spMk id="5" creationId="{3E00D1FF-77BA-6209-6F3C-CF20203E41F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52.534" v="16" actId="22"/>
          <ac:spMkLst>
            <pc:docMk/>
            <pc:sldMk cId="0" sldId="260"/>
            <ac:spMk id="9" creationId="{B1D00309-CBCD-124D-BAC5-DB60D080D2F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28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30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32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34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36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38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4.260" v="10" actId="26606"/>
          <ac:spMkLst>
            <pc:docMk/>
            <pc:sldMk cId="0" sldId="260"/>
            <ac:spMk id="40" creationId="{9874D11C-36F5-4BBE-A490-019A54E953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3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4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5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6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7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8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1:15.689" v="12" actId="26606"/>
          <ac:spMkLst>
            <pc:docMk/>
            <pc:sldMk cId="0" sldId="260"/>
            <ac:spMk id="59" creationId="{9874D11C-36F5-4BBE-A490-019A54E953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4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5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6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7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8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69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70" creationId="{9874D11C-36F5-4BBE-A490-019A54E953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19.113" v="19" actId="26606"/>
          <ac:spMkLst>
            <pc:docMk/>
            <pc:sldMk cId="0" sldId="260"/>
            <ac:spMk id="89" creationId="{A912E26A-2737-4A42-92C0-4ED8933C8AF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2:28.034" v="21" actId="26606"/>
          <ac:spMkLst>
            <pc:docMk/>
            <pc:sldMk cId="0" sldId="260"/>
            <ac:spMk id="101" creationId="{A912E26A-2737-4A42-92C0-4ED8933C8AF6}"/>
          </ac:spMkLst>
        </pc:spChg>
        <pc:graphicFrameChg chg="mod modGraphic">
          <ac:chgData name="Husein Mohammed Abdulrazzaq Al Tekreeti (2437840)" userId="dcdecba2-57f9-484d-b115-fdbd46d2f85a" providerId="ADAL" clId="{B3FB1F2F-62A2-4930-A5E8-EB508995F973}" dt="2026-04-18T13:11:15.736" v="13" actId="26606"/>
          <ac:graphicFrameMkLst>
            <pc:docMk/>
            <pc:sldMk cId="0" sldId="260"/>
            <ac:graphicFrameMk id="6" creationId="{0B69FF45-C705-DB6C-0F30-B9491AA248A1}"/>
          </ac:graphicFrameMkLst>
        </pc:graphicFrameChg>
        <pc:picChg chg="add mod ord">
          <ac:chgData name="Husein Mohammed Abdulrazzaq Al Tekreeti (2437840)" userId="dcdecba2-57f9-484d-b115-fdbd46d2f85a" providerId="ADAL" clId="{B3FB1F2F-62A2-4930-A5E8-EB508995F973}" dt="2026-04-18T13:11:26.330" v="14" actId="14100"/>
          <ac:picMkLst>
            <pc:docMk/>
            <pc:sldMk cId="0" sldId="260"/>
            <ac:picMk id="7" creationId="{AC1FF7D5-4AF5-4D84-0AF6-BBF3436A43A6}"/>
          </ac:picMkLst>
        </pc:picChg>
        <pc:picChg chg="add mod ord">
          <ac:chgData name="Husein Mohammed Abdulrazzaq Al Tekreeti (2437840)" userId="dcdecba2-57f9-484d-b115-fdbd46d2f85a" providerId="ADAL" clId="{B3FB1F2F-62A2-4930-A5E8-EB508995F973}" dt="2026-04-18T13:12:28.034" v="21" actId="26606"/>
          <ac:picMkLst>
            <pc:docMk/>
            <pc:sldMk cId="0" sldId="260"/>
            <ac:picMk id="10" creationId="{DBAF59A4-7F79-0A47-FE83-6F4C960618E1}"/>
          </ac:picMkLst>
        </pc:picChg>
        <pc:picChg chg="add mod">
          <ac:chgData name="Husein Mohammed Abdulrazzaq Al Tekreeti (2437840)" userId="dcdecba2-57f9-484d-b115-fdbd46d2f85a" providerId="ADAL" clId="{B3FB1F2F-62A2-4930-A5E8-EB508995F973}" dt="2026-04-18T13:10:47.036" v="5" actId="14100"/>
          <ac:picMkLst>
            <pc:docMk/>
            <pc:sldMk cId="0" sldId="260"/>
            <ac:picMk id="1026" creationId="{49443BBD-05B1-D962-D3EB-4663A8B0E501}"/>
          </ac:picMkLst>
        </pc:picChg>
      </pc:sldChg>
      <pc:sldChg chg="modSp modTransition">
        <pc:chgData name="Husein Mohammed Abdulrazzaq Al Tekreeti (2437840)" userId="dcdecba2-57f9-484d-b115-fdbd46d2f85a" providerId="ADAL" clId="{B3FB1F2F-62A2-4930-A5E8-EB508995F973}" dt="2026-04-18T14:35:38.525" v="493" actId="12100"/>
        <pc:sldMkLst>
          <pc:docMk/>
          <pc:sldMk cId="0" sldId="261"/>
        </pc:sldMkLst>
        <pc:graphicFrameChg chg="mod">
          <ac:chgData name="Husein Mohammed Abdulrazzaq Al Tekreeti (2437840)" userId="dcdecba2-57f9-484d-b115-fdbd46d2f85a" providerId="ADAL" clId="{B3FB1F2F-62A2-4930-A5E8-EB508995F973}" dt="2026-04-18T14:35:38.525" v="493" actId="12100"/>
          <ac:graphicFrameMkLst>
            <pc:docMk/>
            <pc:sldMk cId="0" sldId="261"/>
            <ac:graphicFrameMk id="5" creationId="{6B6E7001-CB28-BC35-3F73-357E1AEC1D23}"/>
          </ac:graphicFrameMkLst>
        </pc:graphicFrameChg>
      </pc:sldChg>
      <pc:sldChg chg="addSp modSp mod modTransition">
        <pc:chgData name="Husein Mohammed Abdulrazzaq Al Tekreeti (2437840)" userId="dcdecba2-57f9-484d-b115-fdbd46d2f85a" providerId="ADAL" clId="{B3FB1F2F-62A2-4930-A5E8-EB508995F973}" dt="2026-04-18T13:30:43.325" v="230"/>
        <pc:sldMkLst>
          <pc:docMk/>
          <pc:sldMk cId="0" sldId="262"/>
        </pc:sldMkLst>
        <pc:spChg chg="mod">
          <ac:chgData name="Husein Mohammed Abdulrazzaq Al Tekreeti (2437840)" userId="dcdecba2-57f9-484d-b115-fdbd46d2f85a" providerId="ADAL" clId="{B3FB1F2F-62A2-4930-A5E8-EB508995F973}" dt="2026-04-18T13:14:24.802" v="25" actId="26606"/>
          <ac:spMkLst>
            <pc:docMk/>
            <pc:sldMk cId="0" sldId="262"/>
            <ac:spMk id="2" creationId="{00000000-0000-0000-0000-000000000000}"/>
          </ac:spMkLst>
        </pc:spChg>
        <pc:spChg chg="mod ord">
          <ac:chgData name="Husein Mohammed Abdulrazzaq Al Tekreeti (2437840)" userId="dcdecba2-57f9-484d-b115-fdbd46d2f85a" providerId="ADAL" clId="{B3FB1F2F-62A2-4930-A5E8-EB508995F973}" dt="2026-04-18T13:14:24.802" v="25" actId="26606"/>
          <ac:spMkLst>
            <pc:docMk/>
            <pc:sldMk cId="0" sldId="262"/>
            <ac:spMk id="3" creationId="{00000000-0000-0000-0000-000000000000}"/>
          </ac:spMkLst>
        </pc:spChg>
        <pc:picChg chg="add mod ord">
          <ac:chgData name="Husein Mohammed Abdulrazzaq Al Tekreeti (2437840)" userId="dcdecba2-57f9-484d-b115-fdbd46d2f85a" providerId="ADAL" clId="{B3FB1F2F-62A2-4930-A5E8-EB508995F973}" dt="2026-04-18T13:14:36.263" v="28" actId="1076"/>
          <ac:picMkLst>
            <pc:docMk/>
            <pc:sldMk cId="0" sldId="262"/>
            <ac:picMk id="4" creationId="{5F37B8A9-A8D2-82F7-7BE3-6BB016F3AF70}"/>
          </ac:picMkLst>
        </pc:picChg>
      </pc:sldChg>
      <pc:sldChg chg="addSp delSp modSp mod modTransition setBg setClrOvrMap">
        <pc:chgData name="Husein Mohammed Abdulrazzaq Al Tekreeti (2437840)" userId="dcdecba2-57f9-484d-b115-fdbd46d2f85a" providerId="ADAL" clId="{B3FB1F2F-62A2-4930-A5E8-EB508995F973}" dt="2026-04-18T13:30:43.325" v="230"/>
        <pc:sldMkLst>
          <pc:docMk/>
          <pc:sldMk cId="0" sldId="263"/>
        </pc:sldMkLst>
        <pc:spChg chg="mod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Husein Mohammed Abdulrazzaq Al Tekreeti (2437840)" userId="dcdecba2-57f9-484d-b115-fdbd46d2f85a" providerId="ADAL" clId="{B3FB1F2F-62A2-4930-A5E8-EB508995F973}" dt="2026-04-18T13:21:22.640" v="71" actId="20577"/>
          <ac:spMkLst>
            <pc:docMk/>
            <pc:sldMk cId="0" sldId="263"/>
            <ac:spMk id="3" creationId="{00000000-0000-0000-0000-000000000000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3:16:32.280" v="29" actId="478"/>
          <ac:spMkLst>
            <pc:docMk/>
            <pc:sldMk cId="0" sldId="263"/>
            <ac:spMk id="4" creationId="{00000000-0000-0000-0000-000000000000}"/>
          </ac:spMkLst>
        </pc:spChg>
        <pc:spChg chg="add del mod">
          <ac:chgData name="Husein Mohammed Abdulrazzaq Al Tekreeti (2437840)" userId="dcdecba2-57f9-484d-b115-fdbd46d2f85a" providerId="ADAL" clId="{B3FB1F2F-62A2-4930-A5E8-EB508995F973}" dt="2026-04-18T13:16:51.675" v="32"/>
          <ac:spMkLst>
            <pc:docMk/>
            <pc:sldMk cId="0" sldId="263"/>
            <ac:spMk id="6" creationId="{8B094DE0-0571-B6EB-0D8C-1020C56A2C1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34.185" v="63" actId="26606"/>
          <ac:spMkLst>
            <pc:docMk/>
            <pc:sldMk cId="0" sldId="263"/>
            <ac:spMk id="28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34.185" v="63" actId="26606"/>
          <ac:spMkLst>
            <pc:docMk/>
            <pc:sldMk cId="0" sldId="263"/>
            <ac:spMk id="30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34.185" v="63" actId="26606"/>
          <ac:spMkLst>
            <pc:docMk/>
            <pc:sldMk cId="0" sldId="263"/>
            <ac:spMk id="32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34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36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38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40" creationId="{9874D11C-36F5-4BBE-A490-019A54E953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19:35.682" v="43" actId="26606"/>
          <ac:spMkLst>
            <pc:docMk/>
            <pc:sldMk cId="0" sldId="263"/>
            <ac:spMk id="57" creationId="{D94A7024-D948-494D-8920-BBA2DA07D15B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67" creationId="{7CE87768-354E-4E3F-8202-9F387CF50590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69" creationId="{09E5B98F-BD75-4A30-BF72-0A91074702FC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71" creationId="{8AAB91E3-41BE-4478-BF23-A24D43E146C5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3:20:54.341" v="65" actId="26606"/>
          <ac:spMkLst>
            <pc:docMk/>
            <pc:sldMk cId="0" sldId="263"/>
            <ac:spMk id="77" creationId="{C7C88F2E-E233-48BA-B85F-D06BA522B7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88" creationId="{3F088236-D655-4F88-B238-E16762358025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90" creationId="{3DAC0C92-199E-475C-9390-119A9B027276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92" creationId="{C4CFB339-0ED8-4FE2-9EF1-6D1375B8499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94" creationId="{31896C80-2069-4431-9C19-83B91373449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96" creationId="{BF120A21-0841-4823-B0C4-28AEBCEF9B7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98" creationId="{DBB05BAE-BBD3-4289-899F-A6851503C6B0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3:20:28.983" v="59" actId="26606"/>
          <ac:spMkLst>
            <pc:docMk/>
            <pc:sldMk cId="0" sldId="263"/>
            <ac:spMk id="100" creationId="{9874D11C-36F5-4BBE-A490-019A54E953B0}"/>
          </ac:spMkLst>
        </pc:spChg>
        <pc:picChg chg="add mod ord modCrop">
          <ac:chgData name="Husein Mohammed Abdulrazzaq Al Tekreeti (2437840)" userId="dcdecba2-57f9-484d-b115-fdbd46d2f85a" providerId="ADAL" clId="{B3FB1F2F-62A2-4930-A5E8-EB508995F973}" dt="2026-04-18T13:21:09.138" v="67" actId="18131"/>
          <ac:picMkLst>
            <pc:docMk/>
            <pc:sldMk cId="0" sldId="263"/>
            <ac:picMk id="7" creationId="{C053097C-83FB-7C09-9896-CE6A0BB735C6}"/>
          </ac:picMkLst>
        </pc:picChg>
      </pc:sldChg>
      <pc:sldChg chg="addSp delSp modSp new mod setBg">
        <pc:chgData name="Husein Mohammed Abdulrazzaq Al Tekreeti (2437840)" userId="dcdecba2-57f9-484d-b115-fdbd46d2f85a" providerId="ADAL" clId="{B3FB1F2F-62A2-4930-A5E8-EB508995F973}" dt="2026-04-18T14:34:58.884" v="490" actId="1076"/>
        <pc:sldMkLst>
          <pc:docMk/>
          <pc:sldMk cId="204802751" sldId="264"/>
        </pc:sldMkLst>
        <pc:spChg chg="mod">
          <ac:chgData name="Husein Mohammed Abdulrazzaq Al Tekreeti (2437840)" userId="dcdecba2-57f9-484d-b115-fdbd46d2f85a" providerId="ADAL" clId="{B3FB1F2F-62A2-4930-A5E8-EB508995F973}" dt="2026-04-18T14:17:50.190" v="234"/>
          <ac:spMkLst>
            <pc:docMk/>
            <pc:sldMk cId="204802751" sldId="264"/>
            <ac:spMk id="2" creationId="{EFA01BB2-EC0D-5E7A-1272-06D2A13092D9}"/>
          </ac:spMkLst>
        </pc:spChg>
        <pc:spChg chg="del mod">
          <ac:chgData name="Husein Mohammed Abdulrazzaq Al Tekreeti (2437840)" userId="dcdecba2-57f9-484d-b115-fdbd46d2f85a" providerId="ADAL" clId="{B3FB1F2F-62A2-4930-A5E8-EB508995F973}" dt="2026-04-18T14:18:25.920" v="237" actId="21"/>
          <ac:spMkLst>
            <pc:docMk/>
            <pc:sldMk cId="204802751" sldId="264"/>
            <ac:spMk id="3" creationId="{5FFCBBF7-BEB1-486F-6037-8D0A3E8199DC}"/>
          </ac:spMkLst>
        </pc:spChg>
        <pc:graphicFrameChg chg="add mod">
          <ac:chgData name="Husein Mohammed Abdulrazzaq Al Tekreeti (2437840)" userId="dcdecba2-57f9-484d-b115-fdbd46d2f85a" providerId="ADAL" clId="{B3FB1F2F-62A2-4930-A5E8-EB508995F973}" dt="2026-04-18T14:34:58.884" v="490" actId="1076"/>
          <ac:graphicFrameMkLst>
            <pc:docMk/>
            <pc:sldMk cId="204802751" sldId="264"/>
            <ac:graphicFrameMk id="4" creationId="{D55001B8-9345-B97F-C314-7205F0B30779}"/>
          </ac:graphicFrameMkLst>
        </pc:graphicFrameChg>
      </pc:sldChg>
      <pc:sldChg chg="addSp delSp modSp new del mod setBg">
        <pc:chgData name="Husein Mohammed Abdulrazzaq Al Tekreeti (2437840)" userId="dcdecba2-57f9-484d-b115-fdbd46d2f85a" providerId="ADAL" clId="{B3FB1F2F-62A2-4930-A5E8-EB508995F973}" dt="2026-04-18T14:20:40.112" v="252" actId="47"/>
        <pc:sldMkLst>
          <pc:docMk/>
          <pc:sldMk cId="1018402297" sldId="265"/>
        </pc:sldMkLst>
        <pc:spChg chg="del">
          <ac:chgData name="Husein Mohammed Abdulrazzaq Al Tekreeti (2437840)" userId="dcdecba2-57f9-484d-b115-fdbd46d2f85a" providerId="ADAL" clId="{B3FB1F2F-62A2-4930-A5E8-EB508995F973}" dt="2026-04-18T14:19:03.517" v="242" actId="21"/>
          <ac:spMkLst>
            <pc:docMk/>
            <pc:sldMk cId="1018402297" sldId="265"/>
            <ac:spMk id="2" creationId="{97301B00-955E-4A41-1681-42687ACB4865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18:56.252" v="240"/>
          <ac:spMkLst>
            <pc:docMk/>
            <pc:sldMk cId="1018402297" sldId="265"/>
            <ac:spMk id="3" creationId="{4939FC23-A93B-1132-F081-97295C4AD5D0}"/>
          </ac:spMkLst>
        </pc:spChg>
        <pc:spChg chg="add mod">
          <ac:chgData name="Husein Mohammed Abdulrazzaq Al Tekreeti (2437840)" userId="dcdecba2-57f9-484d-b115-fdbd46d2f85a" providerId="ADAL" clId="{B3FB1F2F-62A2-4930-A5E8-EB508995F973}" dt="2026-04-18T14:20:35.906" v="251" actId="21"/>
          <ac:spMkLst>
            <pc:docMk/>
            <pc:sldMk cId="1018402297" sldId="265"/>
            <ac:spMk id="6" creationId="{69DA7FFB-DED4-1042-60D5-FB1DFFE3F11B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19:25.755" v="245" actId="26606"/>
          <ac:spMkLst>
            <pc:docMk/>
            <pc:sldMk cId="1018402297" sldId="265"/>
            <ac:spMk id="21" creationId="{03E8462A-FEBA-4848-81CC-3F8DA3E477BE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19:25.755" v="245" actId="26606"/>
          <ac:spMkLst>
            <pc:docMk/>
            <pc:sldMk cId="1018402297" sldId="265"/>
            <ac:spMk id="34" creationId="{7941F9B1-B01B-4A84-89D9-B169AEB4E456}"/>
          </ac:spMkLst>
        </pc:spChg>
        <pc:grpChg chg="add del">
          <ac:chgData name="Husein Mohammed Abdulrazzaq Al Tekreeti (2437840)" userId="dcdecba2-57f9-484d-b115-fdbd46d2f85a" providerId="ADAL" clId="{B3FB1F2F-62A2-4930-A5E8-EB508995F973}" dt="2026-04-18T14:19:25.755" v="245" actId="26606"/>
          <ac:grpSpMkLst>
            <pc:docMk/>
            <pc:sldMk cId="1018402297" sldId="265"/>
            <ac:grpSpMk id="9" creationId="{A4D026A2-7476-44B0-9648-BB98882F7BA3}"/>
          </ac:grpSpMkLst>
        </pc:grpChg>
        <pc:grpChg chg="add del">
          <ac:chgData name="Husein Mohammed Abdulrazzaq Al Tekreeti (2437840)" userId="dcdecba2-57f9-484d-b115-fdbd46d2f85a" providerId="ADAL" clId="{B3FB1F2F-62A2-4930-A5E8-EB508995F973}" dt="2026-04-18T14:19:25.755" v="245" actId="26606"/>
          <ac:grpSpMkLst>
            <pc:docMk/>
            <pc:sldMk cId="1018402297" sldId="265"/>
            <ac:grpSpMk id="23" creationId="{2109F83F-40FE-4DB3-84CC-09FB3340D06D}"/>
          </ac:grpSpMkLst>
        </pc:grpChg>
        <pc:grpChg chg="add">
          <ac:chgData name="Husein Mohammed Abdulrazzaq Al Tekreeti (2437840)" userId="dcdecba2-57f9-484d-b115-fdbd46d2f85a" providerId="ADAL" clId="{B3FB1F2F-62A2-4930-A5E8-EB508995F973}" dt="2026-04-18T14:19:25.755" v="246" actId="26606"/>
          <ac:grpSpMkLst>
            <pc:docMk/>
            <pc:sldMk cId="1018402297" sldId="265"/>
            <ac:grpSpMk id="36" creationId="{A4D026A2-7476-44B0-9648-BB98882F7BA3}"/>
          </ac:grpSpMkLst>
        </pc:grpChg>
        <pc:picChg chg="add del mod">
          <ac:chgData name="Husein Mohammed Abdulrazzaq Al Tekreeti (2437840)" userId="dcdecba2-57f9-484d-b115-fdbd46d2f85a" providerId="ADAL" clId="{B3FB1F2F-62A2-4930-A5E8-EB508995F973}" dt="2026-04-18T14:20:35.906" v="251" actId="21"/>
          <ac:picMkLst>
            <pc:docMk/>
            <pc:sldMk cId="1018402297" sldId="265"/>
            <ac:picMk id="4" creationId="{9A328299-EE74-387E-E6CB-6FAA22ADE06D}"/>
          </ac:picMkLst>
        </pc:picChg>
      </pc:sldChg>
      <pc:sldChg chg="addSp delSp modSp new mod setBg">
        <pc:chgData name="Husein Mohammed Abdulrazzaq Al Tekreeti (2437840)" userId="dcdecba2-57f9-484d-b115-fdbd46d2f85a" providerId="ADAL" clId="{B3FB1F2F-62A2-4930-A5E8-EB508995F973}" dt="2026-04-18T14:32:47.286" v="392" actId="14100"/>
        <pc:sldMkLst>
          <pc:docMk/>
          <pc:sldMk cId="3950649163" sldId="266"/>
        </pc:sldMkLst>
        <pc:spChg chg="mod">
          <ac:chgData name="Husein Mohammed Abdulrazzaq Al Tekreeti (2437840)" userId="dcdecba2-57f9-484d-b115-fdbd46d2f85a" providerId="ADAL" clId="{B3FB1F2F-62A2-4930-A5E8-EB508995F973}" dt="2026-04-18T14:30:06.634" v="319" actId="26606"/>
          <ac:spMkLst>
            <pc:docMk/>
            <pc:sldMk cId="3950649163" sldId="266"/>
            <ac:spMk id="2" creationId="{9B77F794-E234-8051-8863-5BFC8D5EE608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20:18.052" v="249"/>
          <ac:spMkLst>
            <pc:docMk/>
            <pc:sldMk cId="3950649163" sldId="266"/>
            <ac:spMk id="3" creationId="{87259B4C-55DE-0D4C-7556-B4D2635D6FC4}"/>
          </ac:spMkLst>
        </pc:spChg>
        <pc:grpChg chg="add del">
          <ac:chgData name="Husein Mohammed Abdulrazzaq Al Tekreeti (2437840)" userId="dcdecba2-57f9-484d-b115-fdbd46d2f85a" providerId="ADAL" clId="{B3FB1F2F-62A2-4930-A5E8-EB508995F973}" dt="2026-04-18T14:30:06.634" v="319" actId="26606"/>
          <ac:grpSpMkLst>
            <pc:docMk/>
            <pc:sldMk cId="3950649163" sldId="266"/>
            <ac:grpSpMk id="10" creationId="{6CC33B2B-B475-4189-BA8F-3CF8248DC685}"/>
          </ac:grpSpMkLst>
        </pc:grpChg>
        <pc:picChg chg="add mod ord">
          <ac:chgData name="Husein Mohammed Abdulrazzaq Al Tekreeti (2437840)" userId="dcdecba2-57f9-484d-b115-fdbd46d2f85a" providerId="ADAL" clId="{B3FB1F2F-62A2-4930-A5E8-EB508995F973}" dt="2026-04-18T14:31:56.236" v="387" actId="1076"/>
          <ac:picMkLst>
            <pc:docMk/>
            <pc:sldMk cId="3950649163" sldId="266"/>
            <ac:picMk id="4" creationId="{57A741A7-1A87-D146-0E9E-8381EE515DA0}"/>
          </ac:picMkLst>
        </pc:picChg>
        <pc:picChg chg="add mod ord">
          <ac:chgData name="Husein Mohammed Abdulrazzaq Al Tekreeti (2437840)" userId="dcdecba2-57f9-484d-b115-fdbd46d2f85a" providerId="ADAL" clId="{B3FB1F2F-62A2-4930-A5E8-EB508995F973}" dt="2026-04-18T14:32:47.286" v="392" actId="14100"/>
          <ac:picMkLst>
            <pc:docMk/>
            <pc:sldMk cId="3950649163" sldId="266"/>
            <ac:picMk id="5" creationId="{10F6E368-44AD-B0DD-F9CF-838F2EDBB4F7}"/>
          </ac:picMkLst>
        </pc:picChg>
      </pc:sldChg>
      <pc:sldChg chg="addSp delSp modSp new mod ord">
        <pc:chgData name="Husein Mohammed Abdulrazzaq Al Tekreeti (2437840)" userId="dcdecba2-57f9-484d-b115-fdbd46d2f85a" providerId="ADAL" clId="{B3FB1F2F-62A2-4930-A5E8-EB508995F973}" dt="2026-04-18T14:21:33.856" v="257"/>
        <pc:sldMkLst>
          <pc:docMk/>
          <pc:sldMk cId="2129494075" sldId="267"/>
        </pc:sldMkLst>
        <pc:spChg chg="mod">
          <ac:chgData name="Husein Mohammed Abdulrazzaq Al Tekreeti (2437840)" userId="dcdecba2-57f9-484d-b115-fdbd46d2f85a" providerId="ADAL" clId="{B3FB1F2F-62A2-4930-A5E8-EB508995F973}" dt="2026-04-18T14:20:59.269" v="256"/>
          <ac:spMkLst>
            <pc:docMk/>
            <pc:sldMk cId="2129494075" sldId="267"/>
            <ac:spMk id="2" creationId="{A56F4EB1-7FEE-648F-C9B2-44E001A6E651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21:33.856" v="257"/>
          <ac:spMkLst>
            <pc:docMk/>
            <pc:sldMk cId="2129494075" sldId="267"/>
            <ac:spMk id="3" creationId="{FB77B4E1-6FC6-05D2-427A-E607AE2C147B}"/>
          </ac:spMkLst>
        </pc:spChg>
        <pc:picChg chg="add mod">
          <ac:chgData name="Husein Mohammed Abdulrazzaq Al Tekreeti (2437840)" userId="dcdecba2-57f9-484d-b115-fdbd46d2f85a" providerId="ADAL" clId="{B3FB1F2F-62A2-4930-A5E8-EB508995F973}" dt="2026-04-18T14:21:33.856" v="257"/>
          <ac:picMkLst>
            <pc:docMk/>
            <pc:sldMk cId="2129494075" sldId="267"/>
            <ac:picMk id="4" creationId="{CB8C995F-8E69-C2FD-A1CB-AD9EB362120A}"/>
          </ac:picMkLst>
        </pc:picChg>
      </pc:sldChg>
      <pc:sldChg chg="addSp delSp modSp new mod setBg">
        <pc:chgData name="Husein Mohammed Abdulrazzaq Al Tekreeti (2437840)" userId="dcdecba2-57f9-484d-b115-fdbd46d2f85a" providerId="ADAL" clId="{B3FB1F2F-62A2-4930-A5E8-EB508995F973}" dt="2026-04-18T14:33:45.781" v="480" actId="14861"/>
        <pc:sldMkLst>
          <pc:docMk/>
          <pc:sldMk cId="3694249566" sldId="268"/>
        </pc:sldMkLst>
        <pc:spChg chg="del">
          <ac:chgData name="Husein Mohammed Abdulrazzaq Al Tekreeti (2437840)" userId="dcdecba2-57f9-484d-b115-fdbd46d2f85a" providerId="ADAL" clId="{B3FB1F2F-62A2-4930-A5E8-EB508995F973}" dt="2026-04-18T14:22:08.084" v="259" actId="21"/>
          <ac:spMkLst>
            <pc:docMk/>
            <pc:sldMk cId="3694249566" sldId="268"/>
            <ac:spMk id="2" creationId="{8EFB1FAD-76BB-DA8E-6663-4F77D1E47B51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22:35.463" v="260"/>
          <ac:spMkLst>
            <pc:docMk/>
            <pc:sldMk cId="3694249566" sldId="268"/>
            <ac:spMk id="3" creationId="{84BA1981-F0AC-3273-4F2D-03E997F8BB99}"/>
          </ac:spMkLst>
        </pc:spChg>
        <pc:spChg chg="add del mod">
          <ac:chgData name="Husein Mohammed Abdulrazzaq Al Tekreeti (2437840)" userId="dcdecba2-57f9-484d-b115-fdbd46d2f85a" providerId="ADAL" clId="{B3FB1F2F-62A2-4930-A5E8-EB508995F973}" dt="2026-04-18T14:27:08.398" v="292" actId="478"/>
          <ac:spMkLst>
            <pc:docMk/>
            <pc:sldMk cId="3694249566" sldId="268"/>
            <ac:spMk id="6" creationId="{240C2D06-6D99-EADA-D24C-46D7EC662C3F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22:43.038" v="264" actId="26606"/>
          <ac:spMkLst>
            <pc:docMk/>
            <pc:sldMk cId="3694249566" sldId="268"/>
            <ac:spMk id="21" creationId="{03E8462A-FEBA-4848-81CC-3F8DA3E477BE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22:43.038" v="264" actId="26606"/>
          <ac:spMkLst>
            <pc:docMk/>
            <pc:sldMk cId="3694249566" sldId="268"/>
            <ac:spMk id="34" creationId="{7941F9B1-B01B-4A84-89D9-B169AEB4E456}"/>
          </ac:spMkLst>
        </pc:spChg>
        <pc:spChg chg="add">
          <ac:chgData name="Husein Mohammed Abdulrazzaq Al Tekreeti (2437840)" userId="dcdecba2-57f9-484d-b115-fdbd46d2f85a" providerId="ADAL" clId="{B3FB1F2F-62A2-4930-A5E8-EB508995F973}" dt="2026-04-18T14:22:43.038" v="265" actId="26606"/>
          <ac:spMkLst>
            <pc:docMk/>
            <pc:sldMk cId="3694249566" sldId="268"/>
            <ac:spMk id="44" creationId="{39178BE9-53D8-441A-8691-0ED3B464BCD4}"/>
          </ac:spMkLst>
        </pc:spChg>
        <pc:grpChg chg="add del">
          <ac:chgData name="Husein Mohammed Abdulrazzaq Al Tekreeti (2437840)" userId="dcdecba2-57f9-484d-b115-fdbd46d2f85a" providerId="ADAL" clId="{B3FB1F2F-62A2-4930-A5E8-EB508995F973}" dt="2026-04-18T14:22:40.179" v="262" actId="26606"/>
          <ac:grpSpMkLst>
            <pc:docMk/>
            <pc:sldMk cId="3694249566" sldId="268"/>
            <ac:grpSpMk id="9" creationId="{A4D026A2-7476-44B0-9648-BB98882F7BA3}"/>
          </ac:grpSpMkLst>
        </pc:grpChg>
        <pc:grpChg chg="add del">
          <ac:chgData name="Husein Mohammed Abdulrazzaq Al Tekreeti (2437840)" userId="dcdecba2-57f9-484d-b115-fdbd46d2f85a" providerId="ADAL" clId="{B3FB1F2F-62A2-4930-A5E8-EB508995F973}" dt="2026-04-18T14:22:43.038" v="264" actId="26606"/>
          <ac:grpSpMkLst>
            <pc:docMk/>
            <pc:sldMk cId="3694249566" sldId="268"/>
            <ac:grpSpMk id="22" creationId="{A4D026A2-7476-44B0-9648-BB98882F7BA3}"/>
          </ac:grpSpMkLst>
        </pc:grpChg>
        <pc:grpChg chg="add del">
          <ac:chgData name="Husein Mohammed Abdulrazzaq Al Tekreeti (2437840)" userId="dcdecba2-57f9-484d-b115-fdbd46d2f85a" providerId="ADAL" clId="{B3FB1F2F-62A2-4930-A5E8-EB508995F973}" dt="2026-04-18T14:22:43.038" v="264" actId="26606"/>
          <ac:grpSpMkLst>
            <pc:docMk/>
            <pc:sldMk cId="3694249566" sldId="268"/>
            <ac:grpSpMk id="23" creationId="{2109F83F-40FE-4DB3-84CC-09FB3340D06D}"/>
          </ac:grpSpMkLst>
        </pc:grpChg>
        <pc:grpChg chg="add">
          <ac:chgData name="Husein Mohammed Abdulrazzaq Al Tekreeti (2437840)" userId="dcdecba2-57f9-484d-b115-fdbd46d2f85a" providerId="ADAL" clId="{B3FB1F2F-62A2-4930-A5E8-EB508995F973}" dt="2026-04-18T14:22:43.038" v="265" actId="26606"/>
          <ac:grpSpMkLst>
            <pc:docMk/>
            <pc:sldMk cId="3694249566" sldId="268"/>
            <ac:grpSpMk id="43" creationId="{A4D026A2-7476-44B0-9648-BB98882F7BA3}"/>
          </ac:grpSpMkLst>
        </pc:grpChg>
        <pc:picChg chg="add mod">
          <ac:chgData name="Husein Mohammed Abdulrazzaq Al Tekreeti (2437840)" userId="dcdecba2-57f9-484d-b115-fdbd46d2f85a" providerId="ADAL" clId="{B3FB1F2F-62A2-4930-A5E8-EB508995F973}" dt="2026-04-18T14:33:42.223" v="460" actId="14861"/>
          <ac:picMkLst>
            <pc:docMk/>
            <pc:sldMk cId="3694249566" sldId="268"/>
            <ac:picMk id="4" creationId="{3082C887-FF2A-12F1-C820-1B50499654CE}"/>
          </ac:picMkLst>
        </pc:picChg>
        <pc:picChg chg="add del mod">
          <ac:chgData name="Husein Mohammed Abdulrazzaq Al Tekreeti (2437840)" userId="dcdecba2-57f9-484d-b115-fdbd46d2f85a" providerId="ADAL" clId="{B3FB1F2F-62A2-4930-A5E8-EB508995F973}" dt="2026-04-18T14:26:28.756" v="284" actId="478"/>
          <ac:picMkLst>
            <pc:docMk/>
            <pc:sldMk cId="3694249566" sldId="268"/>
            <ac:picMk id="5" creationId="{112269AD-CCDE-787C-5ADA-11A5CA23D77E}"/>
          </ac:picMkLst>
        </pc:picChg>
        <pc:picChg chg="add mod ord modCrop">
          <ac:chgData name="Husein Mohammed Abdulrazzaq Al Tekreeti (2437840)" userId="dcdecba2-57f9-484d-b115-fdbd46d2f85a" providerId="ADAL" clId="{B3FB1F2F-62A2-4930-A5E8-EB508995F973}" dt="2026-04-18T14:33:45.781" v="480" actId="14861"/>
          <ac:picMkLst>
            <pc:docMk/>
            <pc:sldMk cId="3694249566" sldId="268"/>
            <ac:picMk id="7" creationId="{3E29293A-CE82-6AEE-FEE8-1ACD6181233C}"/>
          </ac:picMkLst>
        </pc:picChg>
        <pc:picChg chg="add del">
          <ac:chgData name="Husein Mohammed Abdulrazzaq Al Tekreeti (2437840)" userId="dcdecba2-57f9-484d-b115-fdbd46d2f85a" providerId="ADAL" clId="{B3FB1F2F-62A2-4930-A5E8-EB508995F973}" dt="2026-04-18T14:26:33.211" v="286" actId="478"/>
          <ac:picMkLst>
            <pc:docMk/>
            <pc:sldMk cId="3694249566" sldId="268"/>
            <ac:picMk id="1026" creationId="{5BF41FBF-D17D-649E-43C9-0083D434DDB8}"/>
          </ac:picMkLst>
        </pc:picChg>
      </pc:sldChg>
      <pc:sldChg chg="addSp delSp modSp new mod setBg">
        <pc:chgData name="Husein Mohammed Abdulrazzaq Al Tekreeti (2437840)" userId="dcdecba2-57f9-484d-b115-fdbd46d2f85a" providerId="ADAL" clId="{B3FB1F2F-62A2-4930-A5E8-EB508995F973}" dt="2026-04-18T14:25:51.149" v="281" actId="14100"/>
        <pc:sldMkLst>
          <pc:docMk/>
          <pc:sldMk cId="3329859247" sldId="269"/>
        </pc:sldMkLst>
        <pc:spChg chg="add del">
          <ac:chgData name="Husein Mohammed Abdulrazzaq Al Tekreeti (2437840)" userId="dcdecba2-57f9-484d-b115-fdbd46d2f85a" providerId="ADAL" clId="{B3FB1F2F-62A2-4930-A5E8-EB508995F973}" dt="2026-04-18T14:23:54.457" v="270" actId="21"/>
          <ac:spMkLst>
            <pc:docMk/>
            <pc:sldMk cId="3329859247" sldId="269"/>
            <ac:spMk id="2" creationId="{8EC84917-A038-9929-1353-B9BFF704D7D0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23:18.945" v="267"/>
          <ac:spMkLst>
            <pc:docMk/>
            <pc:sldMk cId="3329859247" sldId="269"/>
            <ac:spMk id="3" creationId="{9E499597-699B-8CBD-253F-DE53459C7B88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23:43.960" v="269" actId="26606"/>
          <ac:spMkLst>
            <pc:docMk/>
            <pc:sldMk cId="3329859247" sldId="269"/>
            <ac:spMk id="21" creationId="{03E8462A-FEBA-4848-81CC-3F8DA3E477BE}"/>
          </ac:spMkLst>
        </pc:spChg>
        <pc:spChg chg="add del">
          <ac:chgData name="Husein Mohammed Abdulrazzaq Al Tekreeti (2437840)" userId="dcdecba2-57f9-484d-b115-fdbd46d2f85a" providerId="ADAL" clId="{B3FB1F2F-62A2-4930-A5E8-EB508995F973}" dt="2026-04-18T14:23:43.960" v="269" actId="26606"/>
          <ac:spMkLst>
            <pc:docMk/>
            <pc:sldMk cId="3329859247" sldId="269"/>
            <ac:spMk id="34" creationId="{7941F9B1-B01B-4A84-89D9-B169AEB4E456}"/>
          </ac:spMkLst>
        </pc:spChg>
        <pc:grpChg chg="add del">
          <ac:chgData name="Husein Mohammed Abdulrazzaq Al Tekreeti (2437840)" userId="dcdecba2-57f9-484d-b115-fdbd46d2f85a" providerId="ADAL" clId="{B3FB1F2F-62A2-4930-A5E8-EB508995F973}" dt="2026-04-18T14:23:43.960" v="269" actId="26606"/>
          <ac:grpSpMkLst>
            <pc:docMk/>
            <pc:sldMk cId="3329859247" sldId="269"/>
            <ac:grpSpMk id="9" creationId="{A4D026A2-7476-44B0-9648-BB98882F7BA3}"/>
          </ac:grpSpMkLst>
        </pc:grpChg>
        <pc:grpChg chg="add">
          <ac:chgData name="Husein Mohammed Abdulrazzaq Al Tekreeti (2437840)" userId="dcdecba2-57f9-484d-b115-fdbd46d2f85a" providerId="ADAL" clId="{B3FB1F2F-62A2-4930-A5E8-EB508995F973}" dt="2026-04-18T14:25:00.853" v="272" actId="26606"/>
          <ac:grpSpMkLst>
            <pc:docMk/>
            <pc:sldMk cId="3329859247" sldId="269"/>
            <ac:grpSpMk id="10" creationId="{6CC33B2B-B475-4189-BA8F-3CF8248DC685}"/>
          </ac:grpSpMkLst>
        </pc:grpChg>
        <pc:grpChg chg="add del">
          <ac:chgData name="Husein Mohammed Abdulrazzaq Al Tekreeti (2437840)" userId="dcdecba2-57f9-484d-b115-fdbd46d2f85a" providerId="ADAL" clId="{B3FB1F2F-62A2-4930-A5E8-EB508995F973}" dt="2026-04-18T14:23:43.960" v="269" actId="26606"/>
          <ac:grpSpMkLst>
            <pc:docMk/>
            <pc:sldMk cId="3329859247" sldId="269"/>
            <ac:grpSpMk id="23" creationId="{2109F83F-40FE-4DB3-84CC-09FB3340D06D}"/>
          </ac:grpSpMkLst>
        </pc:grpChg>
        <pc:picChg chg="add mod ord">
          <ac:chgData name="Husein Mohammed Abdulrazzaq Al Tekreeti (2437840)" userId="dcdecba2-57f9-484d-b115-fdbd46d2f85a" providerId="ADAL" clId="{B3FB1F2F-62A2-4930-A5E8-EB508995F973}" dt="2026-04-18T14:25:45.849" v="279" actId="14100"/>
          <ac:picMkLst>
            <pc:docMk/>
            <pc:sldMk cId="3329859247" sldId="269"/>
            <ac:picMk id="4" creationId="{B952275B-F8C9-03DC-08AF-42C26C79AFB8}"/>
          </ac:picMkLst>
        </pc:picChg>
        <pc:picChg chg="add mod">
          <ac:chgData name="Husein Mohammed Abdulrazzaq Al Tekreeti (2437840)" userId="dcdecba2-57f9-484d-b115-fdbd46d2f85a" providerId="ADAL" clId="{B3FB1F2F-62A2-4930-A5E8-EB508995F973}" dt="2026-04-18T14:25:51.149" v="281" actId="14100"/>
          <ac:picMkLst>
            <pc:docMk/>
            <pc:sldMk cId="3329859247" sldId="269"/>
            <ac:picMk id="5" creationId="{6E1B3C18-0AA1-D915-94C6-86A08D783D6E}"/>
          </ac:picMkLst>
        </pc:picChg>
      </pc:sldChg>
      <pc:sldChg chg="addSp delSp modSp new mod setBg">
        <pc:chgData name="Husein Mohammed Abdulrazzaq Al Tekreeti (2437840)" userId="dcdecba2-57f9-484d-b115-fdbd46d2f85a" providerId="ADAL" clId="{B3FB1F2F-62A2-4930-A5E8-EB508995F973}" dt="2026-04-18T14:42:52.506" v="638" actId="478"/>
        <pc:sldMkLst>
          <pc:docMk/>
          <pc:sldMk cId="1205165746" sldId="270"/>
        </pc:sldMkLst>
        <pc:spChg chg="del mod">
          <ac:chgData name="Husein Mohammed Abdulrazzaq Al Tekreeti (2437840)" userId="dcdecba2-57f9-484d-b115-fdbd46d2f85a" providerId="ADAL" clId="{B3FB1F2F-62A2-4930-A5E8-EB508995F973}" dt="2026-04-18T14:40:48.606" v="531" actId="478"/>
          <ac:spMkLst>
            <pc:docMk/>
            <pc:sldMk cId="1205165746" sldId="270"/>
            <ac:spMk id="2" creationId="{159257D9-4ED5-EC7A-971F-E799982B27AF}"/>
          </ac:spMkLst>
        </pc:spChg>
        <pc:spChg chg="del">
          <ac:chgData name="Husein Mohammed Abdulrazzaq Al Tekreeti (2437840)" userId="dcdecba2-57f9-484d-b115-fdbd46d2f85a" providerId="ADAL" clId="{B3FB1F2F-62A2-4930-A5E8-EB508995F973}" dt="2026-04-18T14:40:20.212" v="528"/>
          <ac:spMkLst>
            <pc:docMk/>
            <pc:sldMk cId="1205165746" sldId="270"/>
            <ac:spMk id="3" creationId="{4A83024D-101C-9EB0-6D9F-C99E08E930D9}"/>
          </ac:spMkLst>
        </pc:spChg>
        <pc:grpChg chg="add">
          <ac:chgData name="Husein Mohammed Abdulrazzaq Al Tekreeti (2437840)" userId="dcdecba2-57f9-484d-b115-fdbd46d2f85a" providerId="ADAL" clId="{B3FB1F2F-62A2-4930-A5E8-EB508995F973}" dt="2026-04-18T14:40:41.731" v="529" actId="26606"/>
          <ac:grpSpMkLst>
            <pc:docMk/>
            <pc:sldMk cId="1205165746" sldId="270"/>
            <ac:grpSpMk id="9" creationId="{A5AFB369-4673-4727-A7CD-D86AFE0AE069}"/>
          </ac:grpSpMkLst>
        </pc:grpChg>
        <pc:picChg chg="add mod modCrop">
          <ac:chgData name="Husein Mohammed Abdulrazzaq Al Tekreeti (2437840)" userId="dcdecba2-57f9-484d-b115-fdbd46d2f85a" providerId="ADAL" clId="{B3FB1F2F-62A2-4930-A5E8-EB508995F973}" dt="2026-04-18T14:41:47.366" v="628" actId="1076"/>
          <ac:picMkLst>
            <pc:docMk/>
            <pc:sldMk cId="1205165746" sldId="270"/>
            <ac:picMk id="4" creationId="{7578C542-228A-49DA-4181-3C9ABBA235BB}"/>
          </ac:picMkLst>
        </pc:picChg>
        <pc:picChg chg="add del mod ord">
          <ac:chgData name="Husein Mohammed Abdulrazzaq Al Tekreeti (2437840)" userId="dcdecba2-57f9-484d-b115-fdbd46d2f85a" providerId="ADAL" clId="{B3FB1F2F-62A2-4930-A5E8-EB508995F973}" dt="2026-04-18T14:42:52.506" v="638" actId="478"/>
          <ac:picMkLst>
            <pc:docMk/>
            <pc:sldMk cId="1205165746" sldId="270"/>
            <ac:picMk id="5" creationId="{7BE581C4-13D8-BAA3-074E-F8243B22D453}"/>
          </ac:picMkLst>
        </pc:picChg>
      </pc:sldChg>
      <pc:sldMasterChg chg="modTransition modSldLayout">
        <pc:chgData name="Husein Mohammed Abdulrazzaq Al Tekreeti (2437840)" userId="dcdecba2-57f9-484d-b115-fdbd46d2f85a" providerId="ADAL" clId="{B3FB1F2F-62A2-4930-A5E8-EB508995F973}" dt="2026-04-18T13:30:43.325" v="230"/>
        <pc:sldMasterMkLst>
          <pc:docMk/>
          <pc:sldMasterMk cId="3405499870" sldId="2147483757"/>
        </pc:sldMasterMkLst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63279284" sldId="2147483758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849133062" sldId="2147483759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856221103" sldId="2147483760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3805909828" sldId="2147483761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13835364" sldId="2147483762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260757371" sldId="2147483763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745474593" sldId="2147483764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559950149" sldId="2147483765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2575081890" sldId="2147483766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168626711" sldId="2147483767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2350893009" sldId="2147483768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380338910" sldId="2147483769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2497003340" sldId="2147483770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974776491" sldId="2147483771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3764336370" sldId="2147483772"/>
          </pc:sldLayoutMkLst>
        </pc:sldLayoutChg>
        <pc:sldLayoutChg chg="modTransition">
          <pc:chgData name="Husein Mohammed Abdulrazzaq Al Tekreeti (2437840)" userId="dcdecba2-57f9-484d-b115-fdbd46d2f85a" providerId="ADAL" clId="{B3FB1F2F-62A2-4930-A5E8-EB508995F973}" dt="2026-04-18T13:30:43.325" v="230"/>
          <pc:sldLayoutMkLst>
            <pc:docMk/>
            <pc:sldMasterMk cId="3405499870" sldId="2147483757"/>
            <pc:sldLayoutMk cId="2947597121" sldId="214748377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B8FFE1-BF09-405E-A0F4-8F0455359C0C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E9186D5-21BC-44A9-90AD-1C77A6F554BE}">
      <dgm:prSet/>
      <dgm:spPr/>
      <dgm:t>
        <a:bodyPr/>
        <a:lstStyle/>
        <a:p>
          <a:r>
            <a:rPr lang="en-US" dirty="0"/>
            <a:t>• Concept: A mobile app connecting live streamers to viewers paying for real-time travel.</a:t>
          </a:r>
        </a:p>
      </dgm:t>
    </dgm:pt>
    <dgm:pt modelId="{04943F5A-07EC-4AC3-BA6D-9C7D49719415}" type="parTrans" cxnId="{4A08E9B8-54B4-472A-98B1-6EC193503F39}">
      <dgm:prSet/>
      <dgm:spPr/>
      <dgm:t>
        <a:bodyPr/>
        <a:lstStyle/>
        <a:p>
          <a:endParaRPr lang="en-US"/>
        </a:p>
      </dgm:t>
    </dgm:pt>
    <dgm:pt modelId="{B0EBEB56-DFD6-433A-95BC-38A0EE16646C}" type="sibTrans" cxnId="{4A08E9B8-54B4-472A-98B1-6EC193503F39}">
      <dgm:prSet/>
      <dgm:spPr/>
      <dgm:t>
        <a:bodyPr/>
        <a:lstStyle/>
        <a:p>
          <a:endParaRPr lang="en-US"/>
        </a:p>
      </dgm:t>
    </dgm:pt>
    <dgm:pt modelId="{9A76A7BE-F9D6-4373-9057-E124D4BCD41B}">
      <dgm:prSet/>
      <dgm:spPr/>
      <dgm:t>
        <a:bodyPr/>
        <a:lstStyle/>
        <a:p>
          <a:r>
            <a:rPr lang="en-US"/>
            <a:t>• Value: Explore places from home; allows users to overcome money, health, or time constraints.</a:t>
          </a:r>
        </a:p>
      </dgm:t>
    </dgm:pt>
    <dgm:pt modelId="{4CEF7646-31EA-4546-9104-2FABE2D9C289}" type="parTrans" cxnId="{FD8F027A-237A-415D-ABA6-3C9F71985997}">
      <dgm:prSet/>
      <dgm:spPr/>
      <dgm:t>
        <a:bodyPr/>
        <a:lstStyle/>
        <a:p>
          <a:endParaRPr lang="en-US"/>
        </a:p>
      </dgm:t>
    </dgm:pt>
    <dgm:pt modelId="{E9DC6128-4137-4C01-A4EC-DB266DCD1A6A}" type="sibTrans" cxnId="{FD8F027A-237A-415D-ABA6-3C9F71985997}">
      <dgm:prSet/>
      <dgm:spPr/>
      <dgm:t>
        <a:bodyPr/>
        <a:lstStyle/>
        <a:p>
          <a:endParaRPr lang="en-US"/>
        </a:p>
      </dgm:t>
    </dgm:pt>
    <dgm:pt modelId="{51496DC9-4029-4809-951B-62338538C3A0}">
      <dgm:prSet/>
      <dgm:spPr/>
      <dgm:t>
        <a:bodyPr/>
        <a:lstStyle/>
        <a:p>
          <a:r>
            <a:rPr lang="en-US"/>
            <a:t>• Interaction: Viewers request what to see, making it personal and interactive.</a:t>
          </a:r>
        </a:p>
      </dgm:t>
    </dgm:pt>
    <dgm:pt modelId="{F47A1BF6-BABC-4BEB-BC6A-5C82D45C99DC}" type="parTrans" cxnId="{B189F67E-C1C6-4B7C-B92D-6BE11A2288D3}">
      <dgm:prSet/>
      <dgm:spPr/>
      <dgm:t>
        <a:bodyPr/>
        <a:lstStyle/>
        <a:p>
          <a:endParaRPr lang="en-US"/>
        </a:p>
      </dgm:t>
    </dgm:pt>
    <dgm:pt modelId="{3EDFEC03-CD1C-452F-9069-1AA981075EF9}" type="sibTrans" cxnId="{B189F67E-C1C6-4B7C-B92D-6BE11A2288D3}">
      <dgm:prSet/>
      <dgm:spPr/>
      <dgm:t>
        <a:bodyPr/>
        <a:lstStyle/>
        <a:p>
          <a:endParaRPr lang="en-US"/>
        </a:p>
      </dgm:t>
    </dgm:pt>
    <dgm:pt modelId="{89E6401E-15A6-426B-94D5-21D37A3A5285}">
      <dgm:prSet/>
      <dgm:spPr/>
      <dgm:t>
        <a:bodyPr/>
        <a:lstStyle/>
        <a:p>
          <a:r>
            <a:rPr lang="en-US"/>
            <a:t>• Revenue Model: The business takes a commission from each live stream.</a:t>
          </a:r>
        </a:p>
      </dgm:t>
    </dgm:pt>
    <dgm:pt modelId="{E09CB32D-7D1B-45F9-B153-661777FEB70C}" type="parTrans" cxnId="{8ED5E295-DF04-41B5-B02A-153757209207}">
      <dgm:prSet/>
      <dgm:spPr/>
      <dgm:t>
        <a:bodyPr/>
        <a:lstStyle/>
        <a:p>
          <a:endParaRPr lang="en-US"/>
        </a:p>
      </dgm:t>
    </dgm:pt>
    <dgm:pt modelId="{5C48BF83-0ABE-4D15-8FD3-02AF9271F000}" type="sibTrans" cxnId="{8ED5E295-DF04-41B5-B02A-153757209207}">
      <dgm:prSet/>
      <dgm:spPr/>
      <dgm:t>
        <a:bodyPr/>
        <a:lstStyle/>
        <a:p>
          <a:endParaRPr lang="en-US"/>
        </a:p>
      </dgm:t>
    </dgm:pt>
    <dgm:pt modelId="{D7D09982-550B-4A9C-80A2-94A4E3F19B22}">
      <dgm:prSet/>
      <dgm:spPr/>
      <dgm:t>
        <a:bodyPr/>
        <a:lstStyle/>
        <a:p>
          <a:r>
            <a:rPr lang="en-US" dirty="0"/>
            <a:t>• Goal: Global growth with a massive international user base.</a:t>
          </a:r>
        </a:p>
      </dgm:t>
    </dgm:pt>
    <dgm:pt modelId="{ECBBF4F8-96F3-427D-A12F-C0E7DE18A986}" type="parTrans" cxnId="{0D31131C-363B-43CF-9A36-FDF5842EAE15}">
      <dgm:prSet/>
      <dgm:spPr/>
      <dgm:t>
        <a:bodyPr/>
        <a:lstStyle/>
        <a:p>
          <a:endParaRPr lang="en-US"/>
        </a:p>
      </dgm:t>
    </dgm:pt>
    <dgm:pt modelId="{2BFB7990-FA11-4224-B7C8-57C19319B42B}" type="sibTrans" cxnId="{0D31131C-363B-43CF-9A36-FDF5842EAE15}">
      <dgm:prSet/>
      <dgm:spPr/>
      <dgm:t>
        <a:bodyPr/>
        <a:lstStyle/>
        <a:p>
          <a:endParaRPr lang="en-US"/>
        </a:p>
      </dgm:t>
    </dgm:pt>
    <dgm:pt modelId="{38AF37B1-6A2D-4A81-8EA4-C960B117EE28}">
      <dgm:prSet/>
      <dgm:spPr/>
      <dgm:t>
        <a:bodyPr/>
        <a:lstStyle/>
        <a:p>
          <a:r>
            <a:rPr lang="en-GB"/>
            <a:t>The business </a:t>
          </a:r>
          <a:r>
            <a:rPr lang="en-GB" dirty="0"/>
            <a:t>is limited company created by me </a:t>
          </a:r>
        </a:p>
      </dgm:t>
    </dgm:pt>
    <dgm:pt modelId="{EB84CF67-561C-479B-B6DC-B2E96E66AEB9}" type="parTrans" cxnId="{02802B03-181B-4874-BDF4-FE081585442B}">
      <dgm:prSet/>
      <dgm:spPr/>
      <dgm:t>
        <a:bodyPr/>
        <a:lstStyle/>
        <a:p>
          <a:endParaRPr lang="en-GB"/>
        </a:p>
      </dgm:t>
    </dgm:pt>
    <dgm:pt modelId="{CDD40EA2-6305-4AFB-BF76-9D05C1CCC176}" type="sibTrans" cxnId="{02802B03-181B-4874-BDF4-FE081585442B}">
      <dgm:prSet/>
      <dgm:spPr/>
      <dgm:t>
        <a:bodyPr/>
        <a:lstStyle/>
        <a:p>
          <a:endParaRPr lang="en-GB"/>
        </a:p>
      </dgm:t>
    </dgm:pt>
    <dgm:pt modelId="{4082FC0B-E53A-4181-A7DE-81C1E8D2400A}" type="pres">
      <dgm:prSet presAssocID="{5AB8FFE1-BF09-405E-A0F4-8F0455359C0C}" presName="vert0" presStyleCnt="0">
        <dgm:presLayoutVars>
          <dgm:dir/>
          <dgm:animOne val="branch"/>
          <dgm:animLvl val="lvl"/>
        </dgm:presLayoutVars>
      </dgm:prSet>
      <dgm:spPr/>
    </dgm:pt>
    <dgm:pt modelId="{0AFB97DA-7B95-4980-981E-FE2AC9445575}" type="pres">
      <dgm:prSet presAssocID="{38AF37B1-6A2D-4A81-8EA4-C960B117EE28}" presName="thickLine" presStyleLbl="alignNode1" presStyleIdx="0" presStyleCnt="6"/>
      <dgm:spPr/>
    </dgm:pt>
    <dgm:pt modelId="{D3D5BBD0-CD86-4F01-AFCA-8CAC44182779}" type="pres">
      <dgm:prSet presAssocID="{38AF37B1-6A2D-4A81-8EA4-C960B117EE28}" presName="horz1" presStyleCnt="0"/>
      <dgm:spPr/>
    </dgm:pt>
    <dgm:pt modelId="{5275BED5-2479-4C3C-9DFE-D1985904A2C9}" type="pres">
      <dgm:prSet presAssocID="{38AF37B1-6A2D-4A81-8EA4-C960B117EE28}" presName="tx1" presStyleLbl="revTx" presStyleIdx="0" presStyleCnt="6"/>
      <dgm:spPr/>
    </dgm:pt>
    <dgm:pt modelId="{7B78BD72-1B5D-4E84-B59E-788567D5AB7E}" type="pres">
      <dgm:prSet presAssocID="{38AF37B1-6A2D-4A81-8EA4-C960B117EE28}" presName="vert1" presStyleCnt="0"/>
      <dgm:spPr/>
    </dgm:pt>
    <dgm:pt modelId="{5042EDC0-E040-4D73-96E2-F3C178BC1D82}" type="pres">
      <dgm:prSet presAssocID="{DE9186D5-21BC-44A9-90AD-1C77A6F554BE}" presName="thickLine" presStyleLbl="alignNode1" presStyleIdx="1" presStyleCnt="6"/>
      <dgm:spPr/>
    </dgm:pt>
    <dgm:pt modelId="{A6D4FCBC-8C4D-4F13-94EF-303A56B44C3E}" type="pres">
      <dgm:prSet presAssocID="{DE9186D5-21BC-44A9-90AD-1C77A6F554BE}" presName="horz1" presStyleCnt="0"/>
      <dgm:spPr/>
    </dgm:pt>
    <dgm:pt modelId="{ECA643F5-8DBA-426E-B126-365B335A643D}" type="pres">
      <dgm:prSet presAssocID="{DE9186D5-21BC-44A9-90AD-1C77A6F554BE}" presName="tx1" presStyleLbl="revTx" presStyleIdx="1" presStyleCnt="6"/>
      <dgm:spPr/>
    </dgm:pt>
    <dgm:pt modelId="{6C00B05E-5B4A-4E58-8108-6BDC7F6A6710}" type="pres">
      <dgm:prSet presAssocID="{DE9186D5-21BC-44A9-90AD-1C77A6F554BE}" presName="vert1" presStyleCnt="0"/>
      <dgm:spPr/>
    </dgm:pt>
    <dgm:pt modelId="{4EBC14B3-1DD8-4E94-8632-BB7EC55C9106}" type="pres">
      <dgm:prSet presAssocID="{9A76A7BE-F9D6-4373-9057-E124D4BCD41B}" presName="thickLine" presStyleLbl="alignNode1" presStyleIdx="2" presStyleCnt="6"/>
      <dgm:spPr/>
    </dgm:pt>
    <dgm:pt modelId="{BC8B4AED-C61A-40DD-9E34-C2FE2D661AE2}" type="pres">
      <dgm:prSet presAssocID="{9A76A7BE-F9D6-4373-9057-E124D4BCD41B}" presName="horz1" presStyleCnt="0"/>
      <dgm:spPr/>
    </dgm:pt>
    <dgm:pt modelId="{CD73E078-F3DA-4842-B4A4-FFA6F977FBB4}" type="pres">
      <dgm:prSet presAssocID="{9A76A7BE-F9D6-4373-9057-E124D4BCD41B}" presName="tx1" presStyleLbl="revTx" presStyleIdx="2" presStyleCnt="6"/>
      <dgm:spPr/>
    </dgm:pt>
    <dgm:pt modelId="{61CAFD57-EDCC-4039-9619-2EE1402F2243}" type="pres">
      <dgm:prSet presAssocID="{9A76A7BE-F9D6-4373-9057-E124D4BCD41B}" presName="vert1" presStyleCnt="0"/>
      <dgm:spPr/>
    </dgm:pt>
    <dgm:pt modelId="{889343E0-8EBF-4F42-8FE0-72B872308095}" type="pres">
      <dgm:prSet presAssocID="{51496DC9-4029-4809-951B-62338538C3A0}" presName="thickLine" presStyleLbl="alignNode1" presStyleIdx="3" presStyleCnt="6"/>
      <dgm:spPr/>
    </dgm:pt>
    <dgm:pt modelId="{D7814FE4-1677-43CC-BA9E-E4C1CDAC9850}" type="pres">
      <dgm:prSet presAssocID="{51496DC9-4029-4809-951B-62338538C3A0}" presName="horz1" presStyleCnt="0"/>
      <dgm:spPr/>
    </dgm:pt>
    <dgm:pt modelId="{F4DEFF01-8430-46BF-AB42-713F3A3735A9}" type="pres">
      <dgm:prSet presAssocID="{51496DC9-4029-4809-951B-62338538C3A0}" presName="tx1" presStyleLbl="revTx" presStyleIdx="3" presStyleCnt="6"/>
      <dgm:spPr/>
    </dgm:pt>
    <dgm:pt modelId="{FDCF55EC-BDA0-455D-A7EA-5D4B617E2AEB}" type="pres">
      <dgm:prSet presAssocID="{51496DC9-4029-4809-951B-62338538C3A0}" presName="vert1" presStyleCnt="0"/>
      <dgm:spPr/>
    </dgm:pt>
    <dgm:pt modelId="{B4505181-03B3-405E-A9F5-86D5F72D3906}" type="pres">
      <dgm:prSet presAssocID="{89E6401E-15A6-426B-94D5-21D37A3A5285}" presName="thickLine" presStyleLbl="alignNode1" presStyleIdx="4" presStyleCnt="6"/>
      <dgm:spPr/>
    </dgm:pt>
    <dgm:pt modelId="{32B69988-DFBD-49B4-9756-2BC4B45C7C30}" type="pres">
      <dgm:prSet presAssocID="{89E6401E-15A6-426B-94D5-21D37A3A5285}" presName="horz1" presStyleCnt="0"/>
      <dgm:spPr/>
    </dgm:pt>
    <dgm:pt modelId="{43391014-3C2B-49C5-A65C-8449459A7FB3}" type="pres">
      <dgm:prSet presAssocID="{89E6401E-15A6-426B-94D5-21D37A3A5285}" presName="tx1" presStyleLbl="revTx" presStyleIdx="4" presStyleCnt="6"/>
      <dgm:spPr/>
    </dgm:pt>
    <dgm:pt modelId="{FF715A1C-62E5-40AF-B3B6-6F905DBFA53F}" type="pres">
      <dgm:prSet presAssocID="{89E6401E-15A6-426B-94D5-21D37A3A5285}" presName="vert1" presStyleCnt="0"/>
      <dgm:spPr/>
    </dgm:pt>
    <dgm:pt modelId="{249CF80C-7525-47F5-9044-C9DBA72F4A2E}" type="pres">
      <dgm:prSet presAssocID="{D7D09982-550B-4A9C-80A2-94A4E3F19B22}" presName="thickLine" presStyleLbl="alignNode1" presStyleIdx="5" presStyleCnt="6"/>
      <dgm:spPr/>
    </dgm:pt>
    <dgm:pt modelId="{31158752-E922-4741-AB47-DE79344D9B45}" type="pres">
      <dgm:prSet presAssocID="{D7D09982-550B-4A9C-80A2-94A4E3F19B22}" presName="horz1" presStyleCnt="0"/>
      <dgm:spPr/>
    </dgm:pt>
    <dgm:pt modelId="{C10197D2-55B7-4678-87ED-6D0507D5FEE9}" type="pres">
      <dgm:prSet presAssocID="{D7D09982-550B-4A9C-80A2-94A4E3F19B22}" presName="tx1" presStyleLbl="revTx" presStyleIdx="5" presStyleCnt="6"/>
      <dgm:spPr/>
    </dgm:pt>
    <dgm:pt modelId="{707929AE-C476-4892-86D9-9D9C74CA033E}" type="pres">
      <dgm:prSet presAssocID="{D7D09982-550B-4A9C-80A2-94A4E3F19B22}" presName="vert1" presStyleCnt="0"/>
      <dgm:spPr/>
    </dgm:pt>
  </dgm:ptLst>
  <dgm:cxnLst>
    <dgm:cxn modelId="{02802B03-181B-4874-BDF4-FE081585442B}" srcId="{5AB8FFE1-BF09-405E-A0F4-8F0455359C0C}" destId="{38AF37B1-6A2D-4A81-8EA4-C960B117EE28}" srcOrd="0" destOrd="0" parTransId="{EB84CF67-561C-479B-B6DC-B2E96E66AEB9}" sibTransId="{CDD40EA2-6305-4AFB-BF76-9D05C1CCC176}"/>
    <dgm:cxn modelId="{0D31131C-363B-43CF-9A36-FDF5842EAE15}" srcId="{5AB8FFE1-BF09-405E-A0F4-8F0455359C0C}" destId="{D7D09982-550B-4A9C-80A2-94A4E3F19B22}" srcOrd="5" destOrd="0" parTransId="{ECBBF4F8-96F3-427D-A12F-C0E7DE18A986}" sibTransId="{2BFB7990-FA11-4224-B7C8-57C19319B42B}"/>
    <dgm:cxn modelId="{FA1CD53C-B376-4657-AA53-42730C7E7C4E}" type="presOf" srcId="{D7D09982-550B-4A9C-80A2-94A4E3F19B22}" destId="{C10197D2-55B7-4678-87ED-6D0507D5FEE9}" srcOrd="0" destOrd="0" presId="urn:microsoft.com/office/officeart/2008/layout/LinedList"/>
    <dgm:cxn modelId="{3197B06C-029F-4476-A918-A8FB3CB7B66A}" type="presOf" srcId="{51496DC9-4029-4809-951B-62338538C3A0}" destId="{F4DEFF01-8430-46BF-AB42-713F3A3735A9}" srcOrd="0" destOrd="0" presId="urn:microsoft.com/office/officeart/2008/layout/LinedList"/>
    <dgm:cxn modelId="{86E80472-D446-4530-B701-8C61A0E6D490}" type="presOf" srcId="{38AF37B1-6A2D-4A81-8EA4-C960B117EE28}" destId="{5275BED5-2479-4C3C-9DFE-D1985904A2C9}" srcOrd="0" destOrd="0" presId="urn:microsoft.com/office/officeart/2008/layout/LinedList"/>
    <dgm:cxn modelId="{FD8F027A-237A-415D-ABA6-3C9F71985997}" srcId="{5AB8FFE1-BF09-405E-A0F4-8F0455359C0C}" destId="{9A76A7BE-F9D6-4373-9057-E124D4BCD41B}" srcOrd="2" destOrd="0" parTransId="{4CEF7646-31EA-4546-9104-2FABE2D9C289}" sibTransId="{E9DC6128-4137-4C01-A4EC-DB266DCD1A6A}"/>
    <dgm:cxn modelId="{B189F67E-C1C6-4B7C-B92D-6BE11A2288D3}" srcId="{5AB8FFE1-BF09-405E-A0F4-8F0455359C0C}" destId="{51496DC9-4029-4809-951B-62338538C3A0}" srcOrd="3" destOrd="0" parTransId="{F47A1BF6-BABC-4BEB-BC6A-5C82D45C99DC}" sibTransId="{3EDFEC03-CD1C-452F-9069-1AA981075EF9}"/>
    <dgm:cxn modelId="{8ED5E295-DF04-41B5-B02A-153757209207}" srcId="{5AB8FFE1-BF09-405E-A0F4-8F0455359C0C}" destId="{89E6401E-15A6-426B-94D5-21D37A3A5285}" srcOrd="4" destOrd="0" parTransId="{E09CB32D-7D1B-45F9-B153-661777FEB70C}" sibTransId="{5C48BF83-0ABE-4D15-8FD3-02AF9271F000}"/>
    <dgm:cxn modelId="{9C0BB8AA-2A96-48D0-975A-D901B3A994C5}" type="presOf" srcId="{DE9186D5-21BC-44A9-90AD-1C77A6F554BE}" destId="{ECA643F5-8DBA-426E-B126-365B335A643D}" srcOrd="0" destOrd="0" presId="urn:microsoft.com/office/officeart/2008/layout/LinedList"/>
    <dgm:cxn modelId="{9E6DE3B7-F82E-4C30-80B6-FE0F31BA5076}" type="presOf" srcId="{9A76A7BE-F9D6-4373-9057-E124D4BCD41B}" destId="{CD73E078-F3DA-4842-B4A4-FFA6F977FBB4}" srcOrd="0" destOrd="0" presId="urn:microsoft.com/office/officeart/2008/layout/LinedList"/>
    <dgm:cxn modelId="{4A08E9B8-54B4-472A-98B1-6EC193503F39}" srcId="{5AB8FFE1-BF09-405E-A0F4-8F0455359C0C}" destId="{DE9186D5-21BC-44A9-90AD-1C77A6F554BE}" srcOrd="1" destOrd="0" parTransId="{04943F5A-07EC-4AC3-BA6D-9C7D49719415}" sibTransId="{B0EBEB56-DFD6-433A-95BC-38A0EE16646C}"/>
    <dgm:cxn modelId="{D41EAFE3-8EC4-49B5-9EF0-192D07B4503A}" type="presOf" srcId="{5AB8FFE1-BF09-405E-A0F4-8F0455359C0C}" destId="{4082FC0B-E53A-4181-A7DE-81C1E8D2400A}" srcOrd="0" destOrd="0" presId="urn:microsoft.com/office/officeart/2008/layout/LinedList"/>
    <dgm:cxn modelId="{64F1CFEB-634E-40FF-A7D7-19F2272ED89C}" type="presOf" srcId="{89E6401E-15A6-426B-94D5-21D37A3A5285}" destId="{43391014-3C2B-49C5-A65C-8449459A7FB3}" srcOrd="0" destOrd="0" presId="urn:microsoft.com/office/officeart/2008/layout/LinedList"/>
    <dgm:cxn modelId="{EE66E708-9298-41C7-9251-498FF3175505}" type="presParOf" srcId="{4082FC0B-E53A-4181-A7DE-81C1E8D2400A}" destId="{0AFB97DA-7B95-4980-981E-FE2AC9445575}" srcOrd="0" destOrd="0" presId="urn:microsoft.com/office/officeart/2008/layout/LinedList"/>
    <dgm:cxn modelId="{845A35CC-DE59-4ADE-8DF6-53A93208D934}" type="presParOf" srcId="{4082FC0B-E53A-4181-A7DE-81C1E8D2400A}" destId="{D3D5BBD0-CD86-4F01-AFCA-8CAC44182779}" srcOrd="1" destOrd="0" presId="urn:microsoft.com/office/officeart/2008/layout/LinedList"/>
    <dgm:cxn modelId="{F3A3B9E3-2E8E-4CD6-AB6D-736FFDC1FDEB}" type="presParOf" srcId="{D3D5BBD0-CD86-4F01-AFCA-8CAC44182779}" destId="{5275BED5-2479-4C3C-9DFE-D1985904A2C9}" srcOrd="0" destOrd="0" presId="urn:microsoft.com/office/officeart/2008/layout/LinedList"/>
    <dgm:cxn modelId="{BD6F0960-0548-4A90-8CF2-996E8618EC3E}" type="presParOf" srcId="{D3D5BBD0-CD86-4F01-AFCA-8CAC44182779}" destId="{7B78BD72-1B5D-4E84-B59E-788567D5AB7E}" srcOrd="1" destOrd="0" presId="urn:microsoft.com/office/officeart/2008/layout/LinedList"/>
    <dgm:cxn modelId="{04EB2202-CFBC-42D0-BA34-8DA225DB8958}" type="presParOf" srcId="{4082FC0B-E53A-4181-A7DE-81C1E8D2400A}" destId="{5042EDC0-E040-4D73-96E2-F3C178BC1D82}" srcOrd="2" destOrd="0" presId="urn:microsoft.com/office/officeart/2008/layout/LinedList"/>
    <dgm:cxn modelId="{40BE67F9-E688-4722-ACE4-0CC761C12A2E}" type="presParOf" srcId="{4082FC0B-E53A-4181-A7DE-81C1E8D2400A}" destId="{A6D4FCBC-8C4D-4F13-94EF-303A56B44C3E}" srcOrd="3" destOrd="0" presId="urn:microsoft.com/office/officeart/2008/layout/LinedList"/>
    <dgm:cxn modelId="{C8FCD02D-3896-44E6-A3E0-8F990699DA80}" type="presParOf" srcId="{A6D4FCBC-8C4D-4F13-94EF-303A56B44C3E}" destId="{ECA643F5-8DBA-426E-B126-365B335A643D}" srcOrd="0" destOrd="0" presId="urn:microsoft.com/office/officeart/2008/layout/LinedList"/>
    <dgm:cxn modelId="{7248E11C-88BE-4093-814E-E35AFC7059A0}" type="presParOf" srcId="{A6D4FCBC-8C4D-4F13-94EF-303A56B44C3E}" destId="{6C00B05E-5B4A-4E58-8108-6BDC7F6A6710}" srcOrd="1" destOrd="0" presId="urn:microsoft.com/office/officeart/2008/layout/LinedList"/>
    <dgm:cxn modelId="{EE86DBB3-7EF3-4CFF-887F-67F6DE9E37B1}" type="presParOf" srcId="{4082FC0B-E53A-4181-A7DE-81C1E8D2400A}" destId="{4EBC14B3-1DD8-4E94-8632-BB7EC55C9106}" srcOrd="4" destOrd="0" presId="urn:microsoft.com/office/officeart/2008/layout/LinedList"/>
    <dgm:cxn modelId="{273AA1E1-6923-4876-829E-CB10C3ACAEFA}" type="presParOf" srcId="{4082FC0B-E53A-4181-A7DE-81C1E8D2400A}" destId="{BC8B4AED-C61A-40DD-9E34-C2FE2D661AE2}" srcOrd="5" destOrd="0" presId="urn:microsoft.com/office/officeart/2008/layout/LinedList"/>
    <dgm:cxn modelId="{5726D17B-2D50-4B14-988A-C216F44E759A}" type="presParOf" srcId="{BC8B4AED-C61A-40DD-9E34-C2FE2D661AE2}" destId="{CD73E078-F3DA-4842-B4A4-FFA6F977FBB4}" srcOrd="0" destOrd="0" presId="urn:microsoft.com/office/officeart/2008/layout/LinedList"/>
    <dgm:cxn modelId="{0E8AE6AB-2231-4FA8-8B1D-90F75E227A70}" type="presParOf" srcId="{BC8B4AED-C61A-40DD-9E34-C2FE2D661AE2}" destId="{61CAFD57-EDCC-4039-9619-2EE1402F2243}" srcOrd="1" destOrd="0" presId="urn:microsoft.com/office/officeart/2008/layout/LinedList"/>
    <dgm:cxn modelId="{8682DF53-2FFF-4023-BB90-4BC4D8AAE068}" type="presParOf" srcId="{4082FC0B-E53A-4181-A7DE-81C1E8D2400A}" destId="{889343E0-8EBF-4F42-8FE0-72B872308095}" srcOrd="6" destOrd="0" presId="urn:microsoft.com/office/officeart/2008/layout/LinedList"/>
    <dgm:cxn modelId="{4EC16B92-4D3F-4AD3-974C-8BFAF9600B75}" type="presParOf" srcId="{4082FC0B-E53A-4181-A7DE-81C1E8D2400A}" destId="{D7814FE4-1677-43CC-BA9E-E4C1CDAC9850}" srcOrd="7" destOrd="0" presId="urn:microsoft.com/office/officeart/2008/layout/LinedList"/>
    <dgm:cxn modelId="{F3091B13-FEE1-4E58-B026-4FB9199E7DBF}" type="presParOf" srcId="{D7814FE4-1677-43CC-BA9E-E4C1CDAC9850}" destId="{F4DEFF01-8430-46BF-AB42-713F3A3735A9}" srcOrd="0" destOrd="0" presId="urn:microsoft.com/office/officeart/2008/layout/LinedList"/>
    <dgm:cxn modelId="{100C5151-678A-4E7C-8DF2-1411F27A4822}" type="presParOf" srcId="{D7814FE4-1677-43CC-BA9E-E4C1CDAC9850}" destId="{FDCF55EC-BDA0-455D-A7EA-5D4B617E2AEB}" srcOrd="1" destOrd="0" presId="urn:microsoft.com/office/officeart/2008/layout/LinedList"/>
    <dgm:cxn modelId="{26E02E50-7CB5-4D02-ADDF-F6AB0CE5EAD2}" type="presParOf" srcId="{4082FC0B-E53A-4181-A7DE-81C1E8D2400A}" destId="{B4505181-03B3-405E-A9F5-86D5F72D3906}" srcOrd="8" destOrd="0" presId="urn:microsoft.com/office/officeart/2008/layout/LinedList"/>
    <dgm:cxn modelId="{D4CEF850-BCF2-4DB1-88A3-D4CE585E7C09}" type="presParOf" srcId="{4082FC0B-E53A-4181-A7DE-81C1E8D2400A}" destId="{32B69988-DFBD-49B4-9756-2BC4B45C7C30}" srcOrd="9" destOrd="0" presId="urn:microsoft.com/office/officeart/2008/layout/LinedList"/>
    <dgm:cxn modelId="{576AEE69-D4A4-48E9-8104-63011DFABF61}" type="presParOf" srcId="{32B69988-DFBD-49B4-9756-2BC4B45C7C30}" destId="{43391014-3C2B-49C5-A65C-8449459A7FB3}" srcOrd="0" destOrd="0" presId="urn:microsoft.com/office/officeart/2008/layout/LinedList"/>
    <dgm:cxn modelId="{DC0F51CC-1BA2-414D-B7E9-354E7FB1CDBD}" type="presParOf" srcId="{32B69988-DFBD-49B4-9756-2BC4B45C7C30}" destId="{FF715A1C-62E5-40AF-B3B6-6F905DBFA53F}" srcOrd="1" destOrd="0" presId="urn:microsoft.com/office/officeart/2008/layout/LinedList"/>
    <dgm:cxn modelId="{A58AAEEA-1EE5-489B-90DA-E6A8CBE5DAFA}" type="presParOf" srcId="{4082FC0B-E53A-4181-A7DE-81C1E8D2400A}" destId="{249CF80C-7525-47F5-9044-C9DBA72F4A2E}" srcOrd="10" destOrd="0" presId="urn:microsoft.com/office/officeart/2008/layout/LinedList"/>
    <dgm:cxn modelId="{63505DAE-56AD-4B0D-9C6D-9ED51B5132A0}" type="presParOf" srcId="{4082FC0B-E53A-4181-A7DE-81C1E8D2400A}" destId="{31158752-E922-4741-AB47-DE79344D9B45}" srcOrd="11" destOrd="0" presId="urn:microsoft.com/office/officeart/2008/layout/LinedList"/>
    <dgm:cxn modelId="{67E8BC9D-4581-4199-955B-9971DC973F23}" type="presParOf" srcId="{31158752-E922-4741-AB47-DE79344D9B45}" destId="{C10197D2-55B7-4678-87ED-6D0507D5FEE9}" srcOrd="0" destOrd="0" presId="urn:microsoft.com/office/officeart/2008/layout/LinedList"/>
    <dgm:cxn modelId="{51BB223F-7301-4235-B1B5-CBFD2AD3FD80}" type="presParOf" srcId="{31158752-E922-4741-AB47-DE79344D9B45}" destId="{707929AE-C476-4892-86D9-9D9C74CA03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6A0E31-AB2A-48F4-AA0C-718C092183E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D846444-AF6A-4F64-BEC2-A97D2F5E02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• Request Streams: Viewers request streams from tourists' attractions, streets, or events.</a:t>
          </a:r>
        </a:p>
      </dgm:t>
    </dgm:pt>
    <dgm:pt modelId="{544BE49B-A56A-4094-A94F-95262E421F99}" type="parTrans" cxnId="{BFA2F934-E4EA-4E58-8414-C95634C73F94}">
      <dgm:prSet/>
      <dgm:spPr/>
      <dgm:t>
        <a:bodyPr/>
        <a:lstStyle/>
        <a:p>
          <a:endParaRPr lang="en-US"/>
        </a:p>
      </dgm:t>
    </dgm:pt>
    <dgm:pt modelId="{B54CF146-32AE-45C6-9189-8EB255AF6AAB}" type="sibTrans" cxnId="{BFA2F934-E4EA-4E58-8414-C95634C73F94}">
      <dgm:prSet/>
      <dgm:spPr/>
      <dgm:t>
        <a:bodyPr/>
        <a:lstStyle/>
        <a:p>
          <a:endParaRPr lang="en-US"/>
        </a:p>
      </dgm:t>
    </dgm:pt>
    <dgm:pt modelId="{48DAB965-1F5D-406C-AF2E-67BD3137661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Live Interaction: Viewers send messages and control what they want to see.</a:t>
          </a:r>
        </a:p>
      </dgm:t>
    </dgm:pt>
    <dgm:pt modelId="{DE1827C8-960F-472D-9AC1-AB62A191E843}" type="parTrans" cxnId="{7F18A35F-CBA0-4FE2-AFEC-E0CCBD2C8BD0}">
      <dgm:prSet/>
      <dgm:spPr/>
      <dgm:t>
        <a:bodyPr/>
        <a:lstStyle/>
        <a:p>
          <a:endParaRPr lang="en-US"/>
        </a:p>
      </dgm:t>
    </dgm:pt>
    <dgm:pt modelId="{59D96DCD-0588-412C-A6B0-B5B29FD1C9AF}" type="sibTrans" cxnId="{7F18A35F-CBA0-4FE2-AFEC-E0CCBD2C8BD0}">
      <dgm:prSet/>
      <dgm:spPr/>
      <dgm:t>
        <a:bodyPr/>
        <a:lstStyle/>
        <a:p>
          <a:endParaRPr lang="en-US"/>
        </a:p>
      </dgm:t>
    </dgm:pt>
    <dgm:pt modelId="{9D2E2708-82B6-408B-9145-B558DC7E072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Easy Payments: Fully integrated in-app payment system.</a:t>
          </a:r>
        </a:p>
      </dgm:t>
    </dgm:pt>
    <dgm:pt modelId="{D100656B-164E-479A-873B-A8F61347712C}" type="parTrans" cxnId="{B983D9F2-C932-477C-8FD1-7880EFA66959}">
      <dgm:prSet/>
      <dgm:spPr/>
      <dgm:t>
        <a:bodyPr/>
        <a:lstStyle/>
        <a:p>
          <a:endParaRPr lang="en-US"/>
        </a:p>
      </dgm:t>
    </dgm:pt>
    <dgm:pt modelId="{6671DFC3-0BB4-4282-9BF6-2835CB5CD3CB}" type="sibTrans" cxnId="{B983D9F2-C932-477C-8FD1-7880EFA66959}">
      <dgm:prSet/>
      <dgm:spPr/>
      <dgm:t>
        <a:bodyPr/>
        <a:lstStyle/>
        <a:p>
          <a:endParaRPr lang="en-US"/>
        </a:p>
      </dgm:t>
    </dgm:pt>
    <dgm:pt modelId="{E3F3C947-DA09-4F12-B582-42B581E42A2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Benefit to Streamers: Earn money simply by showing your city or travels.</a:t>
          </a:r>
        </a:p>
      </dgm:t>
    </dgm:pt>
    <dgm:pt modelId="{5D7A8360-AA2F-4343-A84C-DF1177AC282B}" type="parTrans" cxnId="{3FF71F6B-218F-4E3F-8BF7-F1664933971B}">
      <dgm:prSet/>
      <dgm:spPr/>
      <dgm:t>
        <a:bodyPr/>
        <a:lstStyle/>
        <a:p>
          <a:endParaRPr lang="en-US"/>
        </a:p>
      </dgm:t>
    </dgm:pt>
    <dgm:pt modelId="{59146A1A-274D-42D5-BE69-6CD8E12904DC}" type="sibTrans" cxnId="{3FF71F6B-218F-4E3F-8BF7-F1664933971B}">
      <dgm:prSet/>
      <dgm:spPr/>
      <dgm:t>
        <a:bodyPr/>
        <a:lstStyle/>
        <a:p>
          <a:endParaRPr lang="en-US"/>
        </a:p>
      </dgm:t>
    </dgm:pt>
    <dgm:pt modelId="{B4A36D86-96C8-4DE6-AE50-A55A3E99D4EC}" type="pres">
      <dgm:prSet presAssocID="{306A0E31-AB2A-48F4-AA0C-718C092183E6}" presName="root" presStyleCnt="0">
        <dgm:presLayoutVars>
          <dgm:dir/>
          <dgm:resizeHandles val="exact"/>
        </dgm:presLayoutVars>
      </dgm:prSet>
      <dgm:spPr/>
    </dgm:pt>
    <dgm:pt modelId="{50712FDC-24CB-4061-A662-1872101344B1}" type="pres">
      <dgm:prSet presAssocID="{FD846444-AF6A-4F64-BEC2-A97D2F5E0225}" presName="compNode" presStyleCnt="0"/>
      <dgm:spPr/>
    </dgm:pt>
    <dgm:pt modelId="{5D4C8377-F6B5-4118-9981-FD9932BCC5E1}" type="pres">
      <dgm:prSet presAssocID="{FD846444-AF6A-4F64-BEC2-A97D2F5E0225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E23BB39-5A1E-45B0-8187-5640348214C5}" type="pres">
      <dgm:prSet presAssocID="{FD846444-AF6A-4F64-BEC2-A97D2F5E02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E391605C-695B-43A1-8570-A3623785C404}" type="pres">
      <dgm:prSet presAssocID="{FD846444-AF6A-4F64-BEC2-A97D2F5E0225}" presName="spaceRect" presStyleCnt="0"/>
      <dgm:spPr/>
    </dgm:pt>
    <dgm:pt modelId="{AB12A9ED-8D32-46DC-9653-3344EBAEF900}" type="pres">
      <dgm:prSet presAssocID="{FD846444-AF6A-4F64-BEC2-A97D2F5E0225}" presName="textRect" presStyleLbl="revTx" presStyleIdx="0" presStyleCnt="4">
        <dgm:presLayoutVars>
          <dgm:chMax val="1"/>
          <dgm:chPref val="1"/>
        </dgm:presLayoutVars>
      </dgm:prSet>
      <dgm:spPr/>
    </dgm:pt>
    <dgm:pt modelId="{3264D549-0F41-4F49-A642-5137E5C3471C}" type="pres">
      <dgm:prSet presAssocID="{B54CF146-32AE-45C6-9189-8EB255AF6AAB}" presName="sibTrans" presStyleCnt="0"/>
      <dgm:spPr/>
    </dgm:pt>
    <dgm:pt modelId="{75EF2166-8E8A-4781-AE4D-7A5258299EED}" type="pres">
      <dgm:prSet presAssocID="{48DAB965-1F5D-406C-AF2E-67BD3137661A}" presName="compNode" presStyleCnt="0"/>
      <dgm:spPr/>
    </dgm:pt>
    <dgm:pt modelId="{1ECA9E17-C12A-4515-B452-8BFAF7CD9B94}" type="pres">
      <dgm:prSet presAssocID="{48DAB965-1F5D-406C-AF2E-67BD3137661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368FF1C-83FA-4A74-8A95-E40FA27752EB}" type="pres">
      <dgm:prSet presAssocID="{48DAB965-1F5D-406C-AF2E-67BD313766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A6F4046F-EFAA-4B58-8A37-06ED08241269}" type="pres">
      <dgm:prSet presAssocID="{48DAB965-1F5D-406C-AF2E-67BD3137661A}" presName="spaceRect" presStyleCnt="0"/>
      <dgm:spPr/>
    </dgm:pt>
    <dgm:pt modelId="{AC61F1EC-94C3-4193-A048-A1E4CE1DA483}" type="pres">
      <dgm:prSet presAssocID="{48DAB965-1F5D-406C-AF2E-67BD3137661A}" presName="textRect" presStyleLbl="revTx" presStyleIdx="1" presStyleCnt="4">
        <dgm:presLayoutVars>
          <dgm:chMax val="1"/>
          <dgm:chPref val="1"/>
        </dgm:presLayoutVars>
      </dgm:prSet>
      <dgm:spPr/>
    </dgm:pt>
    <dgm:pt modelId="{E311E3E9-4C91-4EE3-9E2D-35B4F9091F65}" type="pres">
      <dgm:prSet presAssocID="{59D96DCD-0588-412C-A6B0-B5B29FD1C9AF}" presName="sibTrans" presStyleCnt="0"/>
      <dgm:spPr/>
    </dgm:pt>
    <dgm:pt modelId="{F0B976C9-8E7B-4472-9F07-3ADB4FB22650}" type="pres">
      <dgm:prSet presAssocID="{9D2E2708-82B6-408B-9145-B558DC7E0722}" presName="compNode" presStyleCnt="0"/>
      <dgm:spPr/>
    </dgm:pt>
    <dgm:pt modelId="{8B870191-00AA-4054-B8C6-5973FD72C6C5}" type="pres">
      <dgm:prSet presAssocID="{9D2E2708-82B6-408B-9145-B558DC7E0722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C6D18EE-3EEC-4258-B317-66B5B20478D5}" type="pres">
      <dgm:prSet presAssocID="{9D2E2708-82B6-408B-9145-B558DC7E072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911CC38-9FD1-418D-BF98-431B6D2998BC}" type="pres">
      <dgm:prSet presAssocID="{9D2E2708-82B6-408B-9145-B558DC7E0722}" presName="spaceRect" presStyleCnt="0"/>
      <dgm:spPr/>
    </dgm:pt>
    <dgm:pt modelId="{CD824A65-2B8F-479B-B960-28DD8D22F74E}" type="pres">
      <dgm:prSet presAssocID="{9D2E2708-82B6-408B-9145-B558DC7E0722}" presName="textRect" presStyleLbl="revTx" presStyleIdx="2" presStyleCnt="4">
        <dgm:presLayoutVars>
          <dgm:chMax val="1"/>
          <dgm:chPref val="1"/>
        </dgm:presLayoutVars>
      </dgm:prSet>
      <dgm:spPr/>
    </dgm:pt>
    <dgm:pt modelId="{97FA3CD1-FA3B-49EE-8799-C3BC2C5BD698}" type="pres">
      <dgm:prSet presAssocID="{6671DFC3-0BB4-4282-9BF6-2835CB5CD3CB}" presName="sibTrans" presStyleCnt="0"/>
      <dgm:spPr/>
    </dgm:pt>
    <dgm:pt modelId="{7400CCAC-F362-4B3B-B65F-45AAD3A25E23}" type="pres">
      <dgm:prSet presAssocID="{E3F3C947-DA09-4F12-B582-42B581E42A27}" presName="compNode" presStyleCnt="0"/>
      <dgm:spPr/>
    </dgm:pt>
    <dgm:pt modelId="{ADEC0554-851B-4E8A-801C-4F5233724B3E}" type="pres">
      <dgm:prSet presAssocID="{E3F3C947-DA09-4F12-B582-42B581E42A27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294D932-4B7D-4B07-B374-13EABE244D6D}" type="pres">
      <dgm:prSet presAssocID="{E3F3C947-DA09-4F12-B582-42B581E42A2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7599DE56-165D-4777-870D-28A1731E6326}" type="pres">
      <dgm:prSet presAssocID="{E3F3C947-DA09-4F12-B582-42B581E42A27}" presName="spaceRect" presStyleCnt="0"/>
      <dgm:spPr/>
    </dgm:pt>
    <dgm:pt modelId="{654F5C45-5B4F-4DB3-B387-3F8DAB5A6894}" type="pres">
      <dgm:prSet presAssocID="{E3F3C947-DA09-4F12-B582-42B581E42A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176BB0F-38C8-4809-B4E2-BD1092F8C9A5}" type="presOf" srcId="{E3F3C947-DA09-4F12-B582-42B581E42A27}" destId="{654F5C45-5B4F-4DB3-B387-3F8DAB5A6894}" srcOrd="0" destOrd="0" presId="urn:microsoft.com/office/officeart/2018/5/layout/IconLeafLabelList"/>
    <dgm:cxn modelId="{BFA2F934-E4EA-4E58-8414-C95634C73F94}" srcId="{306A0E31-AB2A-48F4-AA0C-718C092183E6}" destId="{FD846444-AF6A-4F64-BEC2-A97D2F5E0225}" srcOrd="0" destOrd="0" parTransId="{544BE49B-A56A-4094-A94F-95262E421F99}" sibTransId="{B54CF146-32AE-45C6-9189-8EB255AF6AAB}"/>
    <dgm:cxn modelId="{C0366A3C-2CD9-422E-8915-E18DC24A9E9F}" type="presOf" srcId="{9D2E2708-82B6-408B-9145-B558DC7E0722}" destId="{CD824A65-2B8F-479B-B960-28DD8D22F74E}" srcOrd="0" destOrd="0" presId="urn:microsoft.com/office/officeart/2018/5/layout/IconLeafLabelList"/>
    <dgm:cxn modelId="{7F18A35F-CBA0-4FE2-AFEC-E0CCBD2C8BD0}" srcId="{306A0E31-AB2A-48F4-AA0C-718C092183E6}" destId="{48DAB965-1F5D-406C-AF2E-67BD3137661A}" srcOrd="1" destOrd="0" parTransId="{DE1827C8-960F-472D-9AC1-AB62A191E843}" sibTransId="{59D96DCD-0588-412C-A6B0-B5B29FD1C9AF}"/>
    <dgm:cxn modelId="{0A3CF042-B381-476D-AD7E-044AB9673C3A}" type="presOf" srcId="{306A0E31-AB2A-48F4-AA0C-718C092183E6}" destId="{B4A36D86-96C8-4DE6-AE50-A55A3E99D4EC}" srcOrd="0" destOrd="0" presId="urn:microsoft.com/office/officeart/2018/5/layout/IconLeafLabelList"/>
    <dgm:cxn modelId="{DDCBC569-5802-4ACA-B858-B056909323F7}" type="presOf" srcId="{FD846444-AF6A-4F64-BEC2-A97D2F5E0225}" destId="{AB12A9ED-8D32-46DC-9653-3344EBAEF900}" srcOrd="0" destOrd="0" presId="urn:microsoft.com/office/officeart/2018/5/layout/IconLeafLabelList"/>
    <dgm:cxn modelId="{3FF71F6B-218F-4E3F-8BF7-F1664933971B}" srcId="{306A0E31-AB2A-48F4-AA0C-718C092183E6}" destId="{E3F3C947-DA09-4F12-B582-42B581E42A27}" srcOrd="3" destOrd="0" parTransId="{5D7A8360-AA2F-4343-A84C-DF1177AC282B}" sibTransId="{59146A1A-274D-42D5-BE69-6CD8E12904DC}"/>
    <dgm:cxn modelId="{43178F4D-3310-4914-A339-9BA9BB43DDBA}" type="presOf" srcId="{48DAB965-1F5D-406C-AF2E-67BD3137661A}" destId="{AC61F1EC-94C3-4193-A048-A1E4CE1DA483}" srcOrd="0" destOrd="0" presId="urn:microsoft.com/office/officeart/2018/5/layout/IconLeafLabelList"/>
    <dgm:cxn modelId="{B983D9F2-C932-477C-8FD1-7880EFA66959}" srcId="{306A0E31-AB2A-48F4-AA0C-718C092183E6}" destId="{9D2E2708-82B6-408B-9145-B558DC7E0722}" srcOrd="2" destOrd="0" parTransId="{D100656B-164E-479A-873B-A8F61347712C}" sibTransId="{6671DFC3-0BB4-4282-9BF6-2835CB5CD3CB}"/>
    <dgm:cxn modelId="{BFA2DE71-B512-4E73-9925-9652778DF31C}" type="presParOf" srcId="{B4A36D86-96C8-4DE6-AE50-A55A3E99D4EC}" destId="{50712FDC-24CB-4061-A662-1872101344B1}" srcOrd="0" destOrd="0" presId="urn:microsoft.com/office/officeart/2018/5/layout/IconLeafLabelList"/>
    <dgm:cxn modelId="{CD0108AB-9D7B-4360-B3DB-050A9DA8D902}" type="presParOf" srcId="{50712FDC-24CB-4061-A662-1872101344B1}" destId="{5D4C8377-F6B5-4118-9981-FD9932BCC5E1}" srcOrd="0" destOrd="0" presId="urn:microsoft.com/office/officeart/2018/5/layout/IconLeafLabelList"/>
    <dgm:cxn modelId="{B3A2F0A7-9581-4C1C-BB75-C9C2E9EF4F22}" type="presParOf" srcId="{50712FDC-24CB-4061-A662-1872101344B1}" destId="{1E23BB39-5A1E-45B0-8187-5640348214C5}" srcOrd="1" destOrd="0" presId="urn:microsoft.com/office/officeart/2018/5/layout/IconLeafLabelList"/>
    <dgm:cxn modelId="{8B016514-30E3-418A-AF99-8B09ADB28E86}" type="presParOf" srcId="{50712FDC-24CB-4061-A662-1872101344B1}" destId="{E391605C-695B-43A1-8570-A3623785C404}" srcOrd="2" destOrd="0" presId="urn:microsoft.com/office/officeart/2018/5/layout/IconLeafLabelList"/>
    <dgm:cxn modelId="{35D3C93A-9279-416B-83EF-6A122BD15950}" type="presParOf" srcId="{50712FDC-24CB-4061-A662-1872101344B1}" destId="{AB12A9ED-8D32-46DC-9653-3344EBAEF900}" srcOrd="3" destOrd="0" presId="urn:microsoft.com/office/officeart/2018/5/layout/IconLeafLabelList"/>
    <dgm:cxn modelId="{82E7AD99-FDED-4328-8A63-0E0B2DF0687E}" type="presParOf" srcId="{B4A36D86-96C8-4DE6-AE50-A55A3E99D4EC}" destId="{3264D549-0F41-4F49-A642-5137E5C3471C}" srcOrd="1" destOrd="0" presId="urn:microsoft.com/office/officeart/2018/5/layout/IconLeafLabelList"/>
    <dgm:cxn modelId="{88704C5F-AA38-4F81-B848-0FDCF8E2D76E}" type="presParOf" srcId="{B4A36D86-96C8-4DE6-AE50-A55A3E99D4EC}" destId="{75EF2166-8E8A-4781-AE4D-7A5258299EED}" srcOrd="2" destOrd="0" presId="urn:microsoft.com/office/officeart/2018/5/layout/IconLeafLabelList"/>
    <dgm:cxn modelId="{1B4D070E-9D98-4797-BFE1-E41BAAE75472}" type="presParOf" srcId="{75EF2166-8E8A-4781-AE4D-7A5258299EED}" destId="{1ECA9E17-C12A-4515-B452-8BFAF7CD9B94}" srcOrd="0" destOrd="0" presId="urn:microsoft.com/office/officeart/2018/5/layout/IconLeafLabelList"/>
    <dgm:cxn modelId="{47C4EAC5-A641-4F29-B355-CDEB3729B554}" type="presParOf" srcId="{75EF2166-8E8A-4781-AE4D-7A5258299EED}" destId="{C368FF1C-83FA-4A74-8A95-E40FA27752EB}" srcOrd="1" destOrd="0" presId="urn:microsoft.com/office/officeart/2018/5/layout/IconLeafLabelList"/>
    <dgm:cxn modelId="{3E9FDB13-F089-4A57-98DD-533956AE7220}" type="presParOf" srcId="{75EF2166-8E8A-4781-AE4D-7A5258299EED}" destId="{A6F4046F-EFAA-4B58-8A37-06ED08241269}" srcOrd="2" destOrd="0" presId="urn:microsoft.com/office/officeart/2018/5/layout/IconLeafLabelList"/>
    <dgm:cxn modelId="{A372075B-3379-467C-A56A-067721A789FB}" type="presParOf" srcId="{75EF2166-8E8A-4781-AE4D-7A5258299EED}" destId="{AC61F1EC-94C3-4193-A048-A1E4CE1DA483}" srcOrd="3" destOrd="0" presId="urn:microsoft.com/office/officeart/2018/5/layout/IconLeafLabelList"/>
    <dgm:cxn modelId="{A191AB46-3649-4819-A809-6A1FE11AB987}" type="presParOf" srcId="{B4A36D86-96C8-4DE6-AE50-A55A3E99D4EC}" destId="{E311E3E9-4C91-4EE3-9E2D-35B4F9091F65}" srcOrd="3" destOrd="0" presId="urn:microsoft.com/office/officeart/2018/5/layout/IconLeafLabelList"/>
    <dgm:cxn modelId="{A004B3ED-EBE1-4E9B-BAE9-54802EAB3595}" type="presParOf" srcId="{B4A36D86-96C8-4DE6-AE50-A55A3E99D4EC}" destId="{F0B976C9-8E7B-4472-9F07-3ADB4FB22650}" srcOrd="4" destOrd="0" presId="urn:microsoft.com/office/officeart/2018/5/layout/IconLeafLabelList"/>
    <dgm:cxn modelId="{1660B3DA-DEB6-4B7D-8D76-BDF7D5EA5D9C}" type="presParOf" srcId="{F0B976C9-8E7B-4472-9F07-3ADB4FB22650}" destId="{8B870191-00AA-4054-B8C6-5973FD72C6C5}" srcOrd="0" destOrd="0" presId="urn:microsoft.com/office/officeart/2018/5/layout/IconLeafLabelList"/>
    <dgm:cxn modelId="{06973356-D4DD-480B-B7DD-D300CCFC7FDE}" type="presParOf" srcId="{F0B976C9-8E7B-4472-9F07-3ADB4FB22650}" destId="{1C6D18EE-3EEC-4258-B317-66B5B20478D5}" srcOrd="1" destOrd="0" presId="urn:microsoft.com/office/officeart/2018/5/layout/IconLeafLabelList"/>
    <dgm:cxn modelId="{7DFFBE65-78AA-41C8-8F11-86498BB129EF}" type="presParOf" srcId="{F0B976C9-8E7B-4472-9F07-3ADB4FB22650}" destId="{0911CC38-9FD1-418D-BF98-431B6D2998BC}" srcOrd="2" destOrd="0" presId="urn:microsoft.com/office/officeart/2018/5/layout/IconLeafLabelList"/>
    <dgm:cxn modelId="{D4A432F0-5183-4669-9551-24EB175E5215}" type="presParOf" srcId="{F0B976C9-8E7B-4472-9F07-3ADB4FB22650}" destId="{CD824A65-2B8F-479B-B960-28DD8D22F74E}" srcOrd="3" destOrd="0" presId="urn:microsoft.com/office/officeart/2018/5/layout/IconLeafLabelList"/>
    <dgm:cxn modelId="{EF2E0C2E-9D91-4AD2-BA97-A9F70307BA62}" type="presParOf" srcId="{B4A36D86-96C8-4DE6-AE50-A55A3E99D4EC}" destId="{97FA3CD1-FA3B-49EE-8799-C3BC2C5BD698}" srcOrd="5" destOrd="0" presId="urn:microsoft.com/office/officeart/2018/5/layout/IconLeafLabelList"/>
    <dgm:cxn modelId="{56A0D242-2432-4413-8C9D-BCFC5FD35A17}" type="presParOf" srcId="{B4A36D86-96C8-4DE6-AE50-A55A3E99D4EC}" destId="{7400CCAC-F362-4B3B-B65F-45AAD3A25E23}" srcOrd="6" destOrd="0" presId="urn:microsoft.com/office/officeart/2018/5/layout/IconLeafLabelList"/>
    <dgm:cxn modelId="{034E214B-3856-4ABB-A01A-D21629C7C1B5}" type="presParOf" srcId="{7400CCAC-F362-4B3B-B65F-45AAD3A25E23}" destId="{ADEC0554-851B-4E8A-801C-4F5233724B3E}" srcOrd="0" destOrd="0" presId="urn:microsoft.com/office/officeart/2018/5/layout/IconLeafLabelList"/>
    <dgm:cxn modelId="{D7D93C7E-4CFC-4A46-BDBF-E9ED531A914D}" type="presParOf" srcId="{7400CCAC-F362-4B3B-B65F-45AAD3A25E23}" destId="{D294D932-4B7D-4B07-B374-13EABE244D6D}" srcOrd="1" destOrd="0" presId="urn:microsoft.com/office/officeart/2018/5/layout/IconLeafLabelList"/>
    <dgm:cxn modelId="{36E7DE1E-9E45-4154-A6A0-FE55614A043F}" type="presParOf" srcId="{7400CCAC-F362-4B3B-B65F-45AAD3A25E23}" destId="{7599DE56-165D-4777-870D-28A1731E6326}" srcOrd="2" destOrd="0" presId="urn:microsoft.com/office/officeart/2018/5/layout/IconLeafLabelList"/>
    <dgm:cxn modelId="{805CCC80-4334-4F61-A4C4-9B4A190B773A}" type="presParOf" srcId="{7400CCAC-F362-4B3B-B65F-45AAD3A25E23}" destId="{654F5C45-5B4F-4DB3-B387-3F8DAB5A689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7EB407F-089E-4416-8442-E452138E4FF0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10BA2AC-341D-4259-B339-3ADBEDA6E901}">
      <dgm:prSet/>
      <dgm:spPr/>
      <dgm:t>
        <a:bodyPr/>
        <a:lstStyle/>
        <a:p>
          <a:r>
            <a:rPr lang="en-US"/>
            <a:t>• Target Market: Young adults (18-35) enjoying travel/culture, and older demographics unable to travel.</a:t>
          </a:r>
        </a:p>
      </dgm:t>
    </dgm:pt>
    <dgm:pt modelId="{6E11FC5D-74AA-4727-B376-32F93B17B9C6}" type="parTrans" cxnId="{A6C33EE0-2297-4740-A49A-0335D038F35E}">
      <dgm:prSet/>
      <dgm:spPr/>
      <dgm:t>
        <a:bodyPr/>
        <a:lstStyle/>
        <a:p>
          <a:endParaRPr lang="en-US"/>
        </a:p>
      </dgm:t>
    </dgm:pt>
    <dgm:pt modelId="{27E8472A-8D78-4265-87EE-18836D2DA633}" type="sibTrans" cxnId="{A6C33EE0-2297-4740-A49A-0335D038F35E}">
      <dgm:prSet/>
      <dgm:spPr/>
      <dgm:t>
        <a:bodyPr/>
        <a:lstStyle/>
        <a:p>
          <a:endParaRPr lang="en-US"/>
        </a:p>
      </dgm:t>
    </dgm:pt>
    <dgm:pt modelId="{B65235B6-8CCA-45AF-A476-E81225A41053}">
      <dgm:prSet/>
      <dgm:spPr/>
      <dgm:t>
        <a:bodyPr/>
        <a:lstStyle/>
        <a:p>
          <a:r>
            <a:rPr lang="en-US"/>
            <a:t>• Target Supply: Streamers looking for gig-economy income opportunities.</a:t>
          </a:r>
        </a:p>
      </dgm:t>
    </dgm:pt>
    <dgm:pt modelId="{D656D1F2-3813-4AD0-B5EF-54CA4BAE3227}" type="parTrans" cxnId="{6C0AE735-7AB8-4180-A014-F6C6BAA9C37E}">
      <dgm:prSet/>
      <dgm:spPr/>
      <dgm:t>
        <a:bodyPr/>
        <a:lstStyle/>
        <a:p>
          <a:endParaRPr lang="en-US"/>
        </a:p>
      </dgm:t>
    </dgm:pt>
    <dgm:pt modelId="{13A6AB79-F9C4-4F14-9EC5-5452D02884FF}" type="sibTrans" cxnId="{6C0AE735-7AB8-4180-A014-F6C6BAA9C37E}">
      <dgm:prSet/>
      <dgm:spPr/>
      <dgm:t>
        <a:bodyPr/>
        <a:lstStyle/>
        <a:p>
          <a:endParaRPr lang="en-US"/>
        </a:p>
      </dgm:t>
    </dgm:pt>
    <dgm:pt modelId="{A9DF3268-8F07-4077-B031-AB1D38E39474}">
      <dgm:prSet/>
      <dgm:spPr/>
      <dgm:t>
        <a:bodyPr/>
        <a:lstStyle/>
        <a:p>
          <a:r>
            <a:rPr lang="en-US"/>
            <a:t>• Main Competitors: YouTube Live, TikTok Live, Travel Vloggers.</a:t>
          </a:r>
        </a:p>
      </dgm:t>
    </dgm:pt>
    <dgm:pt modelId="{9DDAF2F0-A8ED-4FBA-A016-31A29A016342}" type="parTrans" cxnId="{B9FCE442-49F9-40E4-B970-1A6E8A94491F}">
      <dgm:prSet/>
      <dgm:spPr/>
      <dgm:t>
        <a:bodyPr/>
        <a:lstStyle/>
        <a:p>
          <a:endParaRPr lang="en-US"/>
        </a:p>
      </dgm:t>
    </dgm:pt>
    <dgm:pt modelId="{FDD66CA4-9BF4-4B33-9CAE-FB9F79ABF5E7}" type="sibTrans" cxnId="{B9FCE442-49F9-40E4-B970-1A6E8A94491F}">
      <dgm:prSet/>
      <dgm:spPr/>
      <dgm:t>
        <a:bodyPr/>
        <a:lstStyle/>
        <a:p>
          <a:endParaRPr lang="en-US"/>
        </a:p>
      </dgm:t>
    </dgm:pt>
    <dgm:pt modelId="{25C307A6-412E-4D26-95D0-E4BA2DA00EC6}">
      <dgm:prSet/>
      <dgm:spPr/>
      <dgm:t>
        <a:bodyPr/>
        <a:lstStyle/>
        <a:p>
          <a:r>
            <a:rPr lang="en-US"/>
            <a:t>• Competitive Advantage: Hyper-personalized, 1-on-1 directed live experiences unlike broad platforms.</a:t>
          </a:r>
        </a:p>
      </dgm:t>
    </dgm:pt>
    <dgm:pt modelId="{9FD3B2E0-101F-4850-AF29-2B2234A3D85B}" type="parTrans" cxnId="{DCC4F629-292D-4064-BAE3-3DFD65A90298}">
      <dgm:prSet/>
      <dgm:spPr/>
      <dgm:t>
        <a:bodyPr/>
        <a:lstStyle/>
        <a:p>
          <a:endParaRPr lang="en-US"/>
        </a:p>
      </dgm:t>
    </dgm:pt>
    <dgm:pt modelId="{B8A18793-B200-42D9-8728-B9B8B3B5F3D6}" type="sibTrans" cxnId="{DCC4F629-292D-4064-BAE3-3DFD65A90298}">
      <dgm:prSet/>
      <dgm:spPr/>
      <dgm:t>
        <a:bodyPr/>
        <a:lstStyle/>
        <a:p>
          <a:endParaRPr lang="en-US"/>
        </a:p>
      </dgm:t>
    </dgm:pt>
    <dgm:pt modelId="{B0AF59C3-A1F1-473A-84D2-A9922B5ADE98}" type="pres">
      <dgm:prSet presAssocID="{F7EB407F-089E-4416-8442-E452138E4FF0}" presName="vert0" presStyleCnt="0">
        <dgm:presLayoutVars>
          <dgm:dir/>
          <dgm:animOne val="branch"/>
          <dgm:animLvl val="lvl"/>
        </dgm:presLayoutVars>
      </dgm:prSet>
      <dgm:spPr/>
    </dgm:pt>
    <dgm:pt modelId="{30E3FDD4-6028-476E-8D8C-6AC7C4A056E1}" type="pres">
      <dgm:prSet presAssocID="{C10BA2AC-341D-4259-B339-3ADBEDA6E901}" presName="thickLine" presStyleLbl="alignNode1" presStyleIdx="0" presStyleCnt="4"/>
      <dgm:spPr/>
    </dgm:pt>
    <dgm:pt modelId="{5734FC32-9B1C-42C6-9759-2B881A92CADB}" type="pres">
      <dgm:prSet presAssocID="{C10BA2AC-341D-4259-B339-3ADBEDA6E901}" presName="horz1" presStyleCnt="0"/>
      <dgm:spPr/>
    </dgm:pt>
    <dgm:pt modelId="{55D4A210-DB86-4508-82F8-065FFF36B04D}" type="pres">
      <dgm:prSet presAssocID="{C10BA2AC-341D-4259-B339-3ADBEDA6E901}" presName="tx1" presStyleLbl="revTx" presStyleIdx="0" presStyleCnt="4"/>
      <dgm:spPr/>
    </dgm:pt>
    <dgm:pt modelId="{C390E40D-D969-4720-999C-72DAC7E5491B}" type="pres">
      <dgm:prSet presAssocID="{C10BA2AC-341D-4259-B339-3ADBEDA6E901}" presName="vert1" presStyleCnt="0"/>
      <dgm:spPr/>
    </dgm:pt>
    <dgm:pt modelId="{C6997C19-2200-445B-848F-0EADC44C66B0}" type="pres">
      <dgm:prSet presAssocID="{B65235B6-8CCA-45AF-A476-E81225A41053}" presName="thickLine" presStyleLbl="alignNode1" presStyleIdx="1" presStyleCnt="4"/>
      <dgm:spPr/>
    </dgm:pt>
    <dgm:pt modelId="{8B35B9ED-FF34-4A2E-9B83-8E5E796E3F9B}" type="pres">
      <dgm:prSet presAssocID="{B65235B6-8CCA-45AF-A476-E81225A41053}" presName="horz1" presStyleCnt="0"/>
      <dgm:spPr/>
    </dgm:pt>
    <dgm:pt modelId="{0ACCE289-776E-4632-B502-C5971454FBE1}" type="pres">
      <dgm:prSet presAssocID="{B65235B6-8CCA-45AF-A476-E81225A41053}" presName="tx1" presStyleLbl="revTx" presStyleIdx="1" presStyleCnt="4"/>
      <dgm:spPr/>
    </dgm:pt>
    <dgm:pt modelId="{F1EC1E6A-3B46-4382-A455-DB6FDBFFEAAA}" type="pres">
      <dgm:prSet presAssocID="{B65235B6-8CCA-45AF-A476-E81225A41053}" presName="vert1" presStyleCnt="0"/>
      <dgm:spPr/>
    </dgm:pt>
    <dgm:pt modelId="{B222EF9C-8E76-4605-815D-2B4C796DD1C5}" type="pres">
      <dgm:prSet presAssocID="{A9DF3268-8F07-4077-B031-AB1D38E39474}" presName="thickLine" presStyleLbl="alignNode1" presStyleIdx="2" presStyleCnt="4"/>
      <dgm:spPr/>
    </dgm:pt>
    <dgm:pt modelId="{678AEA74-4AB7-49B5-B261-78B17B887A66}" type="pres">
      <dgm:prSet presAssocID="{A9DF3268-8F07-4077-B031-AB1D38E39474}" presName="horz1" presStyleCnt="0"/>
      <dgm:spPr/>
    </dgm:pt>
    <dgm:pt modelId="{C03B2E82-1871-459C-AAF2-03C0884973C7}" type="pres">
      <dgm:prSet presAssocID="{A9DF3268-8F07-4077-B031-AB1D38E39474}" presName="tx1" presStyleLbl="revTx" presStyleIdx="2" presStyleCnt="4"/>
      <dgm:spPr/>
    </dgm:pt>
    <dgm:pt modelId="{01EF7317-A862-448A-A66E-FF13F3A6B0D8}" type="pres">
      <dgm:prSet presAssocID="{A9DF3268-8F07-4077-B031-AB1D38E39474}" presName="vert1" presStyleCnt="0"/>
      <dgm:spPr/>
    </dgm:pt>
    <dgm:pt modelId="{456F6383-B1F4-49FA-9F09-FBCC71270876}" type="pres">
      <dgm:prSet presAssocID="{25C307A6-412E-4D26-95D0-E4BA2DA00EC6}" presName="thickLine" presStyleLbl="alignNode1" presStyleIdx="3" presStyleCnt="4"/>
      <dgm:spPr/>
    </dgm:pt>
    <dgm:pt modelId="{D2B452AC-19BB-4C60-8432-9612AD2F6F33}" type="pres">
      <dgm:prSet presAssocID="{25C307A6-412E-4D26-95D0-E4BA2DA00EC6}" presName="horz1" presStyleCnt="0"/>
      <dgm:spPr/>
    </dgm:pt>
    <dgm:pt modelId="{604351D7-9D7D-45AB-8931-1B6AACA804E6}" type="pres">
      <dgm:prSet presAssocID="{25C307A6-412E-4D26-95D0-E4BA2DA00EC6}" presName="tx1" presStyleLbl="revTx" presStyleIdx="3" presStyleCnt="4"/>
      <dgm:spPr/>
    </dgm:pt>
    <dgm:pt modelId="{9DBDA6EA-575F-4AB5-9B11-EC1F0C1320CE}" type="pres">
      <dgm:prSet presAssocID="{25C307A6-412E-4D26-95D0-E4BA2DA00EC6}" presName="vert1" presStyleCnt="0"/>
      <dgm:spPr/>
    </dgm:pt>
  </dgm:ptLst>
  <dgm:cxnLst>
    <dgm:cxn modelId="{108E4A12-52DE-4A3B-8626-9CDF1457C015}" type="presOf" srcId="{F7EB407F-089E-4416-8442-E452138E4FF0}" destId="{B0AF59C3-A1F1-473A-84D2-A9922B5ADE98}" srcOrd="0" destOrd="0" presId="urn:microsoft.com/office/officeart/2008/layout/LinedList"/>
    <dgm:cxn modelId="{DCC4F629-292D-4064-BAE3-3DFD65A90298}" srcId="{F7EB407F-089E-4416-8442-E452138E4FF0}" destId="{25C307A6-412E-4D26-95D0-E4BA2DA00EC6}" srcOrd="3" destOrd="0" parTransId="{9FD3B2E0-101F-4850-AF29-2B2234A3D85B}" sibTransId="{B8A18793-B200-42D9-8728-B9B8B3B5F3D6}"/>
    <dgm:cxn modelId="{6C0AE735-7AB8-4180-A014-F6C6BAA9C37E}" srcId="{F7EB407F-089E-4416-8442-E452138E4FF0}" destId="{B65235B6-8CCA-45AF-A476-E81225A41053}" srcOrd="1" destOrd="0" parTransId="{D656D1F2-3813-4AD0-B5EF-54CA4BAE3227}" sibTransId="{13A6AB79-F9C4-4F14-9EC5-5452D02884FF}"/>
    <dgm:cxn modelId="{B9FCE442-49F9-40E4-B970-1A6E8A94491F}" srcId="{F7EB407F-089E-4416-8442-E452138E4FF0}" destId="{A9DF3268-8F07-4077-B031-AB1D38E39474}" srcOrd="2" destOrd="0" parTransId="{9DDAF2F0-A8ED-4FBA-A016-31A29A016342}" sibTransId="{FDD66CA4-9BF4-4B33-9CAE-FB9F79ABF5E7}"/>
    <dgm:cxn modelId="{DB2B9F4B-5C10-404E-98CC-47AD2B52E847}" type="presOf" srcId="{C10BA2AC-341D-4259-B339-3ADBEDA6E901}" destId="{55D4A210-DB86-4508-82F8-065FFF36B04D}" srcOrd="0" destOrd="0" presId="urn:microsoft.com/office/officeart/2008/layout/LinedList"/>
    <dgm:cxn modelId="{CAF51BA7-CDDA-4978-B029-DA259A1F62A8}" type="presOf" srcId="{A9DF3268-8F07-4077-B031-AB1D38E39474}" destId="{C03B2E82-1871-459C-AAF2-03C0884973C7}" srcOrd="0" destOrd="0" presId="urn:microsoft.com/office/officeart/2008/layout/LinedList"/>
    <dgm:cxn modelId="{093107C3-1318-45E6-B5F0-63C0E179077A}" type="presOf" srcId="{B65235B6-8CCA-45AF-A476-E81225A41053}" destId="{0ACCE289-776E-4632-B502-C5971454FBE1}" srcOrd="0" destOrd="0" presId="urn:microsoft.com/office/officeart/2008/layout/LinedList"/>
    <dgm:cxn modelId="{A6C33EE0-2297-4740-A49A-0335D038F35E}" srcId="{F7EB407F-089E-4416-8442-E452138E4FF0}" destId="{C10BA2AC-341D-4259-B339-3ADBEDA6E901}" srcOrd="0" destOrd="0" parTransId="{6E11FC5D-74AA-4727-B376-32F93B17B9C6}" sibTransId="{27E8472A-8D78-4265-87EE-18836D2DA633}"/>
    <dgm:cxn modelId="{D7C137E2-3BC0-4790-86F4-93300181543D}" type="presOf" srcId="{25C307A6-412E-4D26-95D0-E4BA2DA00EC6}" destId="{604351D7-9D7D-45AB-8931-1B6AACA804E6}" srcOrd="0" destOrd="0" presId="urn:microsoft.com/office/officeart/2008/layout/LinedList"/>
    <dgm:cxn modelId="{D075CAD8-BE67-416B-B67E-6F32F81F4C8E}" type="presParOf" srcId="{B0AF59C3-A1F1-473A-84D2-A9922B5ADE98}" destId="{30E3FDD4-6028-476E-8D8C-6AC7C4A056E1}" srcOrd="0" destOrd="0" presId="urn:microsoft.com/office/officeart/2008/layout/LinedList"/>
    <dgm:cxn modelId="{F112B801-BB73-4DF0-A70B-85D7095F0398}" type="presParOf" srcId="{B0AF59C3-A1F1-473A-84D2-A9922B5ADE98}" destId="{5734FC32-9B1C-42C6-9759-2B881A92CADB}" srcOrd="1" destOrd="0" presId="urn:microsoft.com/office/officeart/2008/layout/LinedList"/>
    <dgm:cxn modelId="{BA413F94-AF19-4109-914D-359BE3109099}" type="presParOf" srcId="{5734FC32-9B1C-42C6-9759-2B881A92CADB}" destId="{55D4A210-DB86-4508-82F8-065FFF36B04D}" srcOrd="0" destOrd="0" presId="urn:microsoft.com/office/officeart/2008/layout/LinedList"/>
    <dgm:cxn modelId="{9236D0C4-93DD-4DBF-8586-E9EAAF762CEF}" type="presParOf" srcId="{5734FC32-9B1C-42C6-9759-2B881A92CADB}" destId="{C390E40D-D969-4720-999C-72DAC7E5491B}" srcOrd="1" destOrd="0" presId="urn:microsoft.com/office/officeart/2008/layout/LinedList"/>
    <dgm:cxn modelId="{33192E49-45C3-4699-9948-6865C7F0D449}" type="presParOf" srcId="{B0AF59C3-A1F1-473A-84D2-A9922B5ADE98}" destId="{C6997C19-2200-445B-848F-0EADC44C66B0}" srcOrd="2" destOrd="0" presId="urn:microsoft.com/office/officeart/2008/layout/LinedList"/>
    <dgm:cxn modelId="{0D3B2643-C992-4C5D-93FD-8B0AB39B66C3}" type="presParOf" srcId="{B0AF59C3-A1F1-473A-84D2-A9922B5ADE98}" destId="{8B35B9ED-FF34-4A2E-9B83-8E5E796E3F9B}" srcOrd="3" destOrd="0" presId="urn:microsoft.com/office/officeart/2008/layout/LinedList"/>
    <dgm:cxn modelId="{A83857EF-A8ED-4D6B-A20D-FF08A261EF56}" type="presParOf" srcId="{8B35B9ED-FF34-4A2E-9B83-8E5E796E3F9B}" destId="{0ACCE289-776E-4632-B502-C5971454FBE1}" srcOrd="0" destOrd="0" presId="urn:microsoft.com/office/officeart/2008/layout/LinedList"/>
    <dgm:cxn modelId="{DED6417B-4E0B-4812-8A82-D29D0211A1CF}" type="presParOf" srcId="{8B35B9ED-FF34-4A2E-9B83-8E5E796E3F9B}" destId="{F1EC1E6A-3B46-4382-A455-DB6FDBFFEAAA}" srcOrd="1" destOrd="0" presId="urn:microsoft.com/office/officeart/2008/layout/LinedList"/>
    <dgm:cxn modelId="{D204123F-FD8A-46A6-AD36-FB2B3DA809A5}" type="presParOf" srcId="{B0AF59C3-A1F1-473A-84D2-A9922B5ADE98}" destId="{B222EF9C-8E76-4605-815D-2B4C796DD1C5}" srcOrd="4" destOrd="0" presId="urn:microsoft.com/office/officeart/2008/layout/LinedList"/>
    <dgm:cxn modelId="{09260C12-EC43-472B-AB2D-5E54BCFF38E2}" type="presParOf" srcId="{B0AF59C3-A1F1-473A-84D2-A9922B5ADE98}" destId="{678AEA74-4AB7-49B5-B261-78B17B887A66}" srcOrd="5" destOrd="0" presId="urn:microsoft.com/office/officeart/2008/layout/LinedList"/>
    <dgm:cxn modelId="{824292A1-6145-494C-A2F5-18DB542198CF}" type="presParOf" srcId="{678AEA74-4AB7-49B5-B261-78B17B887A66}" destId="{C03B2E82-1871-459C-AAF2-03C0884973C7}" srcOrd="0" destOrd="0" presId="urn:microsoft.com/office/officeart/2008/layout/LinedList"/>
    <dgm:cxn modelId="{2FBE8871-4430-47BD-93C1-3E7A3C05AB10}" type="presParOf" srcId="{678AEA74-4AB7-49B5-B261-78B17B887A66}" destId="{01EF7317-A862-448A-A66E-FF13F3A6B0D8}" srcOrd="1" destOrd="0" presId="urn:microsoft.com/office/officeart/2008/layout/LinedList"/>
    <dgm:cxn modelId="{7C3B62C2-A6B9-4FF4-9D4F-4D789C3CF9C1}" type="presParOf" srcId="{B0AF59C3-A1F1-473A-84D2-A9922B5ADE98}" destId="{456F6383-B1F4-49FA-9F09-FBCC71270876}" srcOrd="6" destOrd="0" presId="urn:microsoft.com/office/officeart/2008/layout/LinedList"/>
    <dgm:cxn modelId="{9B5AF694-BCD3-4AF7-B46A-A06A0708B1ED}" type="presParOf" srcId="{B0AF59C3-A1F1-473A-84D2-A9922B5ADE98}" destId="{D2B452AC-19BB-4C60-8432-9612AD2F6F33}" srcOrd="7" destOrd="0" presId="urn:microsoft.com/office/officeart/2008/layout/LinedList"/>
    <dgm:cxn modelId="{28482FD5-035D-4ACA-B9E0-8A0999C32072}" type="presParOf" srcId="{D2B452AC-19BB-4C60-8432-9612AD2F6F33}" destId="{604351D7-9D7D-45AB-8931-1B6AACA804E6}" srcOrd="0" destOrd="0" presId="urn:microsoft.com/office/officeart/2008/layout/LinedList"/>
    <dgm:cxn modelId="{859CA468-1434-4D1B-BB69-AA528F8D1425}" type="presParOf" srcId="{D2B452AC-19BB-4C60-8432-9612AD2F6F33}" destId="{9DBDA6EA-575F-4AB5-9B11-EC1F0C1320C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BD433B-4FAA-4AE4-ACFC-480EB0B4ACE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5606DE7C-AAAC-461E-A371-CB70298859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Political: Rules regarding online content broadcasting and international payments.</a:t>
          </a:r>
        </a:p>
      </dgm:t>
    </dgm:pt>
    <dgm:pt modelId="{703245D8-E033-4390-9744-6B34BB34E609}" type="parTrans" cxnId="{8BFA0227-608E-4EEB-81AE-79FDF5E2C11E}">
      <dgm:prSet/>
      <dgm:spPr/>
      <dgm:t>
        <a:bodyPr/>
        <a:lstStyle/>
        <a:p>
          <a:endParaRPr lang="en-US"/>
        </a:p>
      </dgm:t>
    </dgm:pt>
    <dgm:pt modelId="{F52354F7-3F08-440F-BDB2-B99DD73FC461}" type="sibTrans" cxnId="{8BFA0227-608E-4EEB-81AE-79FDF5E2C11E}">
      <dgm:prSet/>
      <dgm:spPr/>
      <dgm:t>
        <a:bodyPr/>
        <a:lstStyle/>
        <a:p>
          <a:endParaRPr lang="en-US"/>
        </a:p>
      </dgm:t>
    </dgm:pt>
    <dgm:pt modelId="{31DC2C45-13AA-4FD5-8722-DF2280D7E8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Economic: Disposable income directly affects user spending on the app.</a:t>
          </a:r>
        </a:p>
      </dgm:t>
    </dgm:pt>
    <dgm:pt modelId="{426355DD-8DAD-4F61-85DD-3BD2193EAD2F}" type="parTrans" cxnId="{6975ABC7-0CB4-41A0-84DC-3B60B7789413}">
      <dgm:prSet/>
      <dgm:spPr/>
      <dgm:t>
        <a:bodyPr/>
        <a:lstStyle/>
        <a:p>
          <a:endParaRPr lang="en-US"/>
        </a:p>
      </dgm:t>
    </dgm:pt>
    <dgm:pt modelId="{873F8453-DE37-4DE6-9E3F-BF8E95F1B282}" type="sibTrans" cxnId="{6975ABC7-0CB4-41A0-84DC-3B60B7789413}">
      <dgm:prSet/>
      <dgm:spPr/>
      <dgm:t>
        <a:bodyPr/>
        <a:lstStyle/>
        <a:p>
          <a:endParaRPr lang="en-US"/>
        </a:p>
      </dgm:t>
    </dgm:pt>
    <dgm:pt modelId="{4214C472-200A-4A7A-B2E6-A3929D5FD2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Social: High demand for digital experiences and travel-related content.</a:t>
          </a:r>
        </a:p>
      </dgm:t>
    </dgm:pt>
    <dgm:pt modelId="{21C6B25C-70C0-44D7-903B-82CCE3D64139}" type="parTrans" cxnId="{EEDF04A3-4309-4A0F-943C-03C9AE886DC2}">
      <dgm:prSet/>
      <dgm:spPr/>
      <dgm:t>
        <a:bodyPr/>
        <a:lstStyle/>
        <a:p>
          <a:endParaRPr lang="en-US"/>
        </a:p>
      </dgm:t>
    </dgm:pt>
    <dgm:pt modelId="{CF407629-AE2E-4F03-B141-D7DDFE42B0F0}" type="sibTrans" cxnId="{EEDF04A3-4309-4A0F-943C-03C9AE886DC2}">
      <dgm:prSet/>
      <dgm:spPr/>
      <dgm:t>
        <a:bodyPr/>
        <a:lstStyle/>
        <a:p>
          <a:endParaRPr lang="en-US"/>
        </a:p>
      </dgm:t>
    </dgm:pt>
    <dgm:pt modelId="{9C1CB262-F41F-4447-A229-E7543505A2C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Technological: Relies heavily on strong internet connections (4G/5G) and smartphone adoption.</a:t>
          </a:r>
        </a:p>
      </dgm:t>
    </dgm:pt>
    <dgm:pt modelId="{BFAD58C4-6B7A-4145-8282-56FAC3D83B9A}" type="parTrans" cxnId="{363DFEDC-B298-488C-9F36-04236F14EFD2}">
      <dgm:prSet/>
      <dgm:spPr/>
      <dgm:t>
        <a:bodyPr/>
        <a:lstStyle/>
        <a:p>
          <a:endParaRPr lang="en-US"/>
        </a:p>
      </dgm:t>
    </dgm:pt>
    <dgm:pt modelId="{AE55C639-B3A4-44B1-9940-F8651E58FC23}" type="sibTrans" cxnId="{363DFEDC-B298-488C-9F36-04236F14EFD2}">
      <dgm:prSet/>
      <dgm:spPr/>
      <dgm:t>
        <a:bodyPr/>
        <a:lstStyle/>
        <a:p>
          <a:endParaRPr lang="en-US"/>
        </a:p>
      </dgm:t>
    </dgm:pt>
    <dgm:pt modelId="{651E5123-6210-4CE2-B304-BBBED27407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Environmental: Eco-friendly alternative; promotes virtual travel which reduces carbon vehicle emission.</a:t>
          </a:r>
        </a:p>
      </dgm:t>
    </dgm:pt>
    <dgm:pt modelId="{75621BF6-8D8C-41C8-B4FB-123B727968A0}" type="parTrans" cxnId="{3DB6078F-FA89-4B8B-BB0A-463D40D97B8F}">
      <dgm:prSet/>
      <dgm:spPr/>
      <dgm:t>
        <a:bodyPr/>
        <a:lstStyle/>
        <a:p>
          <a:endParaRPr lang="en-US"/>
        </a:p>
      </dgm:t>
    </dgm:pt>
    <dgm:pt modelId="{ED1A65C5-1226-4586-BC06-A442A57ED08B}" type="sibTrans" cxnId="{3DB6078F-FA89-4B8B-BB0A-463D40D97B8F}">
      <dgm:prSet/>
      <dgm:spPr/>
      <dgm:t>
        <a:bodyPr/>
        <a:lstStyle/>
        <a:p>
          <a:endParaRPr lang="en-US"/>
        </a:p>
      </dgm:t>
    </dgm:pt>
    <dgm:pt modelId="{5765115E-ECD6-4921-9C60-6A5F5C4F97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• Legal: Strict compliance needed for privacy and data protection laws (e.g., GDPR).</a:t>
          </a:r>
        </a:p>
      </dgm:t>
    </dgm:pt>
    <dgm:pt modelId="{2806A5A3-D63E-4146-999A-86B110D70AA6}" type="parTrans" cxnId="{67AC388D-EA68-4C7D-AB95-277DE92FAF93}">
      <dgm:prSet/>
      <dgm:spPr/>
      <dgm:t>
        <a:bodyPr/>
        <a:lstStyle/>
        <a:p>
          <a:endParaRPr lang="en-US"/>
        </a:p>
      </dgm:t>
    </dgm:pt>
    <dgm:pt modelId="{7B8AEA61-59DB-42A4-9077-8A6F47C18FB7}" type="sibTrans" cxnId="{67AC388D-EA68-4C7D-AB95-277DE92FAF93}">
      <dgm:prSet/>
      <dgm:spPr/>
      <dgm:t>
        <a:bodyPr/>
        <a:lstStyle/>
        <a:p>
          <a:endParaRPr lang="en-US"/>
        </a:p>
      </dgm:t>
    </dgm:pt>
    <dgm:pt modelId="{6119D3E8-8EFD-4578-9340-ACA1703B810A}" type="pres">
      <dgm:prSet presAssocID="{77BD433B-4FAA-4AE4-ACFC-480EB0B4ACE8}" presName="root" presStyleCnt="0">
        <dgm:presLayoutVars>
          <dgm:dir/>
          <dgm:resizeHandles val="exact"/>
        </dgm:presLayoutVars>
      </dgm:prSet>
      <dgm:spPr/>
    </dgm:pt>
    <dgm:pt modelId="{5C91B6AD-C374-4C19-8A54-3CDC0E2C587E}" type="pres">
      <dgm:prSet presAssocID="{5606DE7C-AAAC-461E-A371-CB702988590A}" presName="compNode" presStyleCnt="0"/>
      <dgm:spPr/>
    </dgm:pt>
    <dgm:pt modelId="{B6D58349-BFF4-4E97-A165-731801E59BAB}" type="pres">
      <dgm:prSet presAssocID="{5606DE7C-AAAC-461E-A371-CB702988590A}" presName="bgRect" presStyleLbl="bgShp" presStyleIdx="0" presStyleCnt="6"/>
      <dgm:spPr/>
    </dgm:pt>
    <dgm:pt modelId="{BE3AFFF0-4BEE-4628-85E9-7D993FA34A7D}" type="pres">
      <dgm:prSet presAssocID="{5606DE7C-AAAC-461E-A371-CB702988590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0CF56BB-CD2E-41BE-BF54-257495AEFB17}" type="pres">
      <dgm:prSet presAssocID="{5606DE7C-AAAC-461E-A371-CB702988590A}" presName="spaceRect" presStyleCnt="0"/>
      <dgm:spPr/>
    </dgm:pt>
    <dgm:pt modelId="{D284F086-BE14-4C84-8376-59E42438EA06}" type="pres">
      <dgm:prSet presAssocID="{5606DE7C-AAAC-461E-A371-CB702988590A}" presName="parTx" presStyleLbl="revTx" presStyleIdx="0" presStyleCnt="6">
        <dgm:presLayoutVars>
          <dgm:chMax val="0"/>
          <dgm:chPref val="0"/>
        </dgm:presLayoutVars>
      </dgm:prSet>
      <dgm:spPr/>
    </dgm:pt>
    <dgm:pt modelId="{4D9B8490-C7F5-4EC3-A1D3-1712666904A5}" type="pres">
      <dgm:prSet presAssocID="{F52354F7-3F08-440F-BDB2-B99DD73FC461}" presName="sibTrans" presStyleCnt="0"/>
      <dgm:spPr/>
    </dgm:pt>
    <dgm:pt modelId="{8DCBF6F4-E378-4A5A-ADBF-832B1CE3EA25}" type="pres">
      <dgm:prSet presAssocID="{31DC2C45-13AA-4FD5-8722-DF2280D7E85A}" presName="compNode" presStyleCnt="0"/>
      <dgm:spPr/>
    </dgm:pt>
    <dgm:pt modelId="{24E7D9E0-4958-4AFC-BEB6-308C71D8506A}" type="pres">
      <dgm:prSet presAssocID="{31DC2C45-13AA-4FD5-8722-DF2280D7E85A}" presName="bgRect" presStyleLbl="bgShp" presStyleIdx="1" presStyleCnt="6"/>
      <dgm:spPr/>
    </dgm:pt>
    <dgm:pt modelId="{1933FD1A-887F-47D2-B363-4AF7107B654F}" type="pres">
      <dgm:prSet presAssocID="{31DC2C45-13AA-4FD5-8722-DF2280D7E85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DA6A47C-EAC2-493E-B656-523CC9227C11}" type="pres">
      <dgm:prSet presAssocID="{31DC2C45-13AA-4FD5-8722-DF2280D7E85A}" presName="spaceRect" presStyleCnt="0"/>
      <dgm:spPr/>
    </dgm:pt>
    <dgm:pt modelId="{F2392DC2-699C-4B68-BA45-79F9D6D8B0D7}" type="pres">
      <dgm:prSet presAssocID="{31DC2C45-13AA-4FD5-8722-DF2280D7E85A}" presName="parTx" presStyleLbl="revTx" presStyleIdx="1" presStyleCnt="6">
        <dgm:presLayoutVars>
          <dgm:chMax val="0"/>
          <dgm:chPref val="0"/>
        </dgm:presLayoutVars>
      </dgm:prSet>
      <dgm:spPr/>
    </dgm:pt>
    <dgm:pt modelId="{1ACF7B88-B642-41A0-83EB-F558BD995308}" type="pres">
      <dgm:prSet presAssocID="{873F8453-DE37-4DE6-9E3F-BF8E95F1B282}" presName="sibTrans" presStyleCnt="0"/>
      <dgm:spPr/>
    </dgm:pt>
    <dgm:pt modelId="{D546E052-BE56-4CBF-9E3C-6DAB5959FF94}" type="pres">
      <dgm:prSet presAssocID="{4214C472-200A-4A7A-B2E6-A3929D5FD2BF}" presName="compNode" presStyleCnt="0"/>
      <dgm:spPr/>
    </dgm:pt>
    <dgm:pt modelId="{500EA8F3-6579-4187-A2E5-E982EB3B540C}" type="pres">
      <dgm:prSet presAssocID="{4214C472-200A-4A7A-B2E6-A3929D5FD2BF}" presName="bgRect" presStyleLbl="bgShp" presStyleIdx="2" presStyleCnt="6"/>
      <dgm:spPr/>
    </dgm:pt>
    <dgm:pt modelId="{B7C77E15-1B7E-4C89-94C7-A692F8A7AF09}" type="pres">
      <dgm:prSet presAssocID="{4214C472-200A-4A7A-B2E6-A3929D5FD2B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F0ECDD22-EF76-45B8-BB48-0C756BA7CE82}" type="pres">
      <dgm:prSet presAssocID="{4214C472-200A-4A7A-B2E6-A3929D5FD2BF}" presName="spaceRect" presStyleCnt="0"/>
      <dgm:spPr/>
    </dgm:pt>
    <dgm:pt modelId="{A41CE65F-9529-4CA8-B1EB-2AF54EE195FD}" type="pres">
      <dgm:prSet presAssocID="{4214C472-200A-4A7A-B2E6-A3929D5FD2BF}" presName="parTx" presStyleLbl="revTx" presStyleIdx="2" presStyleCnt="6">
        <dgm:presLayoutVars>
          <dgm:chMax val="0"/>
          <dgm:chPref val="0"/>
        </dgm:presLayoutVars>
      </dgm:prSet>
      <dgm:spPr/>
    </dgm:pt>
    <dgm:pt modelId="{08E64459-9454-40E2-9BED-6E065F8DAD89}" type="pres">
      <dgm:prSet presAssocID="{CF407629-AE2E-4F03-B141-D7DDFE42B0F0}" presName="sibTrans" presStyleCnt="0"/>
      <dgm:spPr/>
    </dgm:pt>
    <dgm:pt modelId="{B800B821-0A14-49EC-A856-B50E0652DFE8}" type="pres">
      <dgm:prSet presAssocID="{9C1CB262-F41F-4447-A229-E7543505A2C3}" presName="compNode" presStyleCnt="0"/>
      <dgm:spPr/>
    </dgm:pt>
    <dgm:pt modelId="{C3A0ADE6-631D-4B2B-8556-1709CECA3F52}" type="pres">
      <dgm:prSet presAssocID="{9C1CB262-F41F-4447-A229-E7543505A2C3}" presName="bgRect" presStyleLbl="bgShp" presStyleIdx="3" presStyleCnt="6" custLinFactNeighborX="0"/>
      <dgm:spPr/>
    </dgm:pt>
    <dgm:pt modelId="{BAE2093C-D535-484B-9531-A9D83F8D8E98}" type="pres">
      <dgm:prSet presAssocID="{9C1CB262-F41F-4447-A229-E7543505A2C3}" presName="iconRect" presStyleLbl="node1" presStyleIdx="3" presStyleCnt="6" custLinFactNeighborX="-8752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B234A0C8-0A68-4D0B-A20C-DA7CA9EFC211}" type="pres">
      <dgm:prSet presAssocID="{9C1CB262-F41F-4447-A229-E7543505A2C3}" presName="spaceRect" presStyleCnt="0"/>
      <dgm:spPr/>
    </dgm:pt>
    <dgm:pt modelId="{E810905F-5A25-4950-B5E5-C8052A08DD37}" type="pres">
      <dgm:prSet presAssocID="{9C1CB262-F41F-4447-A229-E7543505A2C3}" presName="parTx" presStyleLbl="revTx" presStyleIdx="3" presStyleCnt="6">
        <dgm:presLayoutVars>
          <dgm:chMax val="0"/>
          <dgm:chPref val="0"/>
        </dgm:presLayoutVars>
      </dgm:prSet>
      <dgm:spPr/>
    </dgm:pt>
    <dgm:pt modelId="{1A0B753F-6BCF-4710-97A8-1D585B3D98D3}" type="pres">
      <dgm:prSet presAssocID="{AE55C639-B3A4-44B1-9940-F8651E58FC23}" presName="sibTrans" presStyleCnt="0"/>
      <dgm:spPr/>
    </dgm:pt>
    <dgm:pt modelId="{72B2EC64-78AD-47CE-9F51-C619A073DF1C}" type="pres">
      <dgm:prSet presAssocID="{651E5123-6210-4CE2-B304-BBBED27407EF}" presName="compNode" presStyleCnt="0"/>
      <dgm:spPr/>
    </dgm:pt>
    <dgm:pt modelId="{22B3E529-6987-407D-B71F-C409AAB811BB}" type="pres">
      <dgm:prSet presAssocID="{651E5123-6210-4CE2-B304-BBBED27407EF}" presName="bgRect" presStyleLbl="bgShp" presStyleIdx="4" presStyleCnt="6"/>
      <dgm:spPr/>
    </dgm:pt>
    <dgm:pt modelId="{930054F4-DE30-468B-87DB-55C77789E293}" type="pres">
      <dgm:prSet presAssocID="{651E5123-6210-4CE2-B304-BBBED27407E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C7ED2A6C-7375-46ED-8A3B-EF9AA5BC0143}" type="pres">
      <dgm:prSet presAssocID="{651E5123-6210-4CE2-B304-BBBED27407EF}" presName="spaceRect" presStyleCnt="0"/>
      <dgm:spPr/>
    </dgm:pt>
    <dgm:pt modelId="{766E87D3-8362-4A0E-BF9F-8E7B4825BEB9}" type="pres">
      <dgm:prSet presAssocID="{651E5123-6210-4CE2-B304-BBBED27407EF}" presName="parTx" presStyleLbl="revTx" presStyleIdx="4" presStyleCnt="6">
        <dgm:presLayoutVars>
          <dgm:chMax val="0"/>
          <dgm:chPref val="0"/>
        </dgm:presLayoutVars>
      </dgm:prSet>
      <dgm:spPr/>
    </dgm:pt>
    <dgm:pt modelId="{940420D4-74FA-41F6-898D-85D1436189CE}" type="pres">
      <dgm:prSet presAssocID="{ED1A65C5-1226-4586-BC06-A442A57ED08B}" presName="sibTrans" presStyleCnt="0"/>
      <dgm:spPr/>
    </dgm:pt>
    <dgm:pt modelId="{81478EBD-3E66-43E5-9755-7CCD954BDD3E}" type="pres">
      <dgm:prSet presAssocID="{5765115E-ECD6-4921-9C60-6A5F5C4F97CB}" presName="compNode" presStyleCnt="0"/>
      <dgm:spPr/>
    </dgm:pt>
    <dgm:pt modelId="{254CD8A5-0F7C-49B5-98B8-E3CFE261EB7E}" type="pres">
      <dgm:prSet presAssocID="{5765115E-ECD6-4921-9C60-6A5F5C4F97CB}" presName="bgRect" presStyleLbl="bgShp" presStyleIdx="5" presStyleCnt="6"/>
      <dgm:spPr/>
    </dgm:pt>
    <dgm:pt modelId="{1A1419E3-4693-4E12-8431-E5187FBA1CEE}" type="pres">
      <dgm:prSet presAssocID="{5765115E-ECD6-4921-9C60-6A5F5C4F97C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A4D0F89-6756-4D4A-9C05-D2DECABB8185}" type="pres">
      <dgm:prSet presAssocID="{5765115E-ECD6-4921-9C60-6A5F5C4F97CB}" presName="spaceRect" presStyleCnt="0"/>
      <dgm:spPr/>
    </dgm:pt>
    <dgm:pt modelId="{CE252C7A-0AB5-4821-896C-8B756E5CD773}" type="pres">
      <dgm:prSet presAssocID="{5765115E-ECD6-4921-9C60-6A5F5C4F97C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8298924-A5E0-461A-81BB-F6A0D220D9B6}" type="presOf" srcId="{9C1CB262-F41F-4447-A229-E7543505A2C3}" destId="{E810905F-5A25-4950-B5E5-C8052A08DD37}" srcOrd="0" destOrd="0" presId="urn:microsoft.com/office/officeart/2018/2/layout/IconVerticalSolidList"/>
    <dgm:cxn modelId="{8BFA0227-608E-4EEB-81AE-79FDF5E2C11E}" srcId="{77BD433B-4FAA-4AE4-ACFC-480EB0B4ACE8}" destId="{5606DE7C-AAAC-461E-A371-CB702988590A}" srcOrd="0" destOrd="0" parTransId="{703245D8-E033-4390-9744-6B34BB34E609}" sibTransId="{F52354F7-3F08-440F-BDB2-B99DD73FC461}"/>
    <dgm:cxn modelId="{8347302B-0BD6-41DA-B4E0-33C77BF33A9D}" type="presOf" srcId="{651E5123-6210-4CE2-B304-BBBED27407EF}" destId="{766E87D3-8362-4A0E-BF9F-8E7B4825BEB9}" srcOrd="0" destOrd="0" presId="urn:microsoft.com/office/officeart/2018/2/layout/IconVerticalSolidList"/>
    <dgm:cxn modelId="{40D9EF52-F385-4391-B18E-BA53AA226319}" type="presOf" srcId="{4214C472-200A-4A7A-B2E6-A3929D5FD2BF}" destId="{A41CE65F-9529-4CA8-B1EB-2AF54EE195FD}" srcOrd="0" destOrd="0" presId="urn:microsoft.com/office/officeart/2018/2/layout/IconVerticalSolidList"/>
    <dgm:cxn modelId="{10B6EF78-C150-4C0B-949E-72B553851F2D}" type="presOf" srcId="{77BD433B-4FAA-4AE4-ACFC-480EB0B4ACE8}" destId="{6119D3E8-8EFD-4578-9340-ACA1703B810A}" srcOrd="0" destOrd="0" presId="urn:microsoft.com/office/officeart/2018/2/layout/IconVerticalSolidList"/>
    <dgm:cxn modelId="{67AC388D-EA68-4C7D-AB95-277DE92FAF93}" srcId="{77BD433B-4FAA-4AE4-ACFC-480EB0B4ACE8}" destId="{5765115E-ECD6-4921-9C60-6A5F5C4F97CB}" srcOrd="5" destOrd="0" parTransId="{2806A5A3-D63E-4146-999A-86B110D70AA6}" sibTransId="{7B8AEA61-59DB-42A4-9077-8A6F47C18FB7}"/>
    <dgm:cxn modelId="{3DB6078F-FA89-4B8B-BB0A-463D40D97B8F}" srcId="{77BD433B-4FAA-4AE4-ACFC-480EB0B4ACE8}" destId="{651E5123-6210-4CE2-B304-BBBED27407EF}" srcOrd="4" destOrd="0" parTransId="{75621BF6-8D8C-41C8-B4FB-123B727968A0}" sibTransId="{ED1A65C5-1226-4586-BC06-A442A57ED08B}"/>
    <dgm:cxn modelId="{EEDF04A3-4309-4A0F-943C-03C9AE886DC2}" srcId="{77BD433B-4FAA-4AE4-ACFC-480EB0B4ACE8}" destId="{4214C472-200A-4A7A-B2E6-A3929D5FD2BF}" srcOrd="2" destOrd="0" parTransId="{21C6B25C-70C0-44D7-903B-82CCE3D64139}" sibTransId="{CF407629-AE2E-4F03-B141-D7DDFE42B0F0}"/>
    <dgm:cxn modelId="{370112B0-9EE6-48F2-A54B-9DC0D78BFA89}" type="presOf" srcId="{5606DE7C-AAAC-461E-A371-CB702988590A}" destId="{D284F086-BE14-4C84-8376-59E42438EA06}" srcOrd="0" destOrd="0" presId="urn:microsoft.com/office/officeart/2018/2/layout/IconVerticalSolidList"/>
    <dgm:cxn modelId="{217C88B2-7A9D-4BD0-9FAF-2266BBF0CBD7}" type="presOf" srcId="{31DC2C45-13AA-4FD5-8722-DF2280D7E85A}" destId="{F2392DC2-699C-4B68-BA45-79F9D6D8B0D7}" srcOrd="0" destOrd="0" presId="urn:microsoft.com/office/officeart/2018/2/layout/IconVerticalSolidList"/>
    <dgm:cxn modelId="{6975ABC7-0CB4-41A0-84DC-3B60B7789413}" srcId="{77BD433B-4FAA-4AE4-ACFC-480EB0B4ACE8}" destId="{31DC2C45-13AA-4FD5-8722-DF2280D7E85A}" srcOrd="1" destOrd="0" parTransId="{426355DD-8DAD-4F61-85DD-3BD2193EAD2F}" sibTransId="{873F8453-DE37-4DE6-9E3F-BF8E95F1B282}"/>
    <dgm:cxn modelId="{363DFEDC-B298-488C-9F36-04236F14EFD2}" srcId="{77BD433B-4FAA-4AE4-ACFC-480EB0B4ACE8}" destId="{9C1CB262-F41F-4447-A229-E7543505A2C3}" srcOrd="3" destOrd="0" parTransId="{BFAD58C4-6B7A-4145-8282-56FAC3D83B9A}" sibTransId="{AE55C639-B3A4-44B1-9940-F8651E58FC23}"/>
    <dgm:cxn modelId="{1AAC0BDE-5B90-4A51-A70F-4ABDC36F69A8}" type="presOf" srcId="{5765115E-ECD6-4921-9C60-6A5F5C4F97CB}" destId="{CE252C7A-0AB5-4821-896C-8B756E5CD773}" srcOrd="0" destOrd="0" presId="urn:microsoft.com/office/officeart/2018/2/layout/IconVerticalSolidList"/>
    <dgm:cxn modelId="{91BD09A8-0578-4B2C-9B80-2DCDFBCDA554}" type="presParOf" srcId="{6119D3E8-8EFD-4578-9340-ACA1703B810A}" destId="{5C91B6AD-C374-4C19-8A54-3CDC0E2C587E}" srcOrd="0" destOrd="0" presId="urn:microsoft.com/office/officeart/2018/2/layout/IconVerticalSolidList"/>
    <dgm:cxn modelId="{44339B6E-E48C-4576-9C07-DE631F75CF1E}" type="presParOf" srcId="{5C91B6AD-C374-4C19-8A54-3CDC0E2C587E}" destId="{B6D58349-BFF4-4E97-A165-731801E59BAB}" srcOrd="0" destOrd="0" presId="urn:microsoft.com/office/officeart/2018/2/layout/IconVerticalSolidList"/>
    <dgm:cxn modelId="{1FDDA021-8B7A-452E-AEAD-5DAC7AE1AE8C}" type="presParOf" srcId="{5C91B6AD-C374-4C19-8A54-3CDC0E2C587E}" destId="{BE3AFFF0-4BEE-4628-85E9-7D993FA34A7D}" srcOrd="1" destOrd="0" presId="urn:microsoft.com/office/officeart/2018/2/layout/IconVerticalSolidList"/>
    <dgm:cxn modelId="{9C5AD0C1-4CC7-4F11-8E58-28CB7ABAE3EE}" type="presParOf" srcId="{5C91B6AD-C374-4C19-8A54-3CDC0E2C587E}" destId="{10CF56BB-CD2E-41BE-BF54-257495AEFB17}" srcOrd="2" destOrd="0" presId="urn:microsoft.com/office/officeart/2018/2/layout/IconVerticalSolidList"/>
    <dgm:cxn modelId="{3B8BD4F8-2401-4412-B295-CCFE2601D566}" type="presParOf" srcId="{5C91B6AD-C374-4C19-8A54-3CDC0E2C587E}" destId="{D284F086-BE14-4C84-8376-59E42438EA06}" srcOrd="3" destOrd="0" presId="urn:microsoft.com/office/officeart/2018/2/layout/IconVerticalSolidList"/>
    <dgm:cxn modelId="{BC047F95-590F-4BED-AFD6-57112C3989F4}" type="presParOf" srcId="{6119D3E8-8EFD-4578-9340-ACA1703B810A}" destId="{4D9B8490-C7F5-4EC3-A1D3-1712666904A5}" srcOrd="1" destOrd="0" presId="urn:microsoft.com/office/officeart/2018/2/layout/IconVerticalSolidList"/>
    <dgm:cxn modelId="{C19FA995-A437-4A84-9DB3-6C3E1BCA93D5}" type="presParOf" srcId="{6119D3E8-8EFD-4578-9340-ACA1703B810A}" destId="{8DCBF6F4-E378-4A5A-ADBF-832B1CE3EA25}" srcOrd="2" destOrd="0" presId="urn:microsoft.com/office/officeart/2018/2/layout/IconVerticalSolidList"/>
    <dgm:cxn modelId="{67089898-4F33-424F-8830-394F26394997}" type="presParOf" srcId="{8DCBF6F4-E378-4A5A-ADBF-832B1CE3EA25}" destId="{24E7D9E0-4958-4AFC-BEB6-308C71D8506A}" srcOrd="0" destOrd="0" presId="urn:microsoft.com/office/officeart/2018/2/layout/IconVerticalSolidList"/>
    <dgm:cxn modelId="{5945D6EB-E0FB-4C53-9FFB-DCA7203B4589}" type="presParOf" srcId="{8DCBF6F4-E378-4A5A-ADBF-832B1CE3EA25}" destId="{1933FD1A-887F-47D2-B363-4AF7107B654F}" srcOrd="1" destOrd="0" presId="urn:microsoft.com/office/officeart/2018/2/layout/IconVerticalSolidList"/>
    <dgm:cxn modelId="{F90F28D6-5604-430E-829A-91BA1DD70432}" type="presParOf" srcId="{8DCBF6F4-E378-4A5A-ADBF-832B1CE3EA25}" destId="{FDA6A47C-EAC2-493E-B656-523CC9227C11}" srcOrd="2" destOrd="0" presId="urn:microsoft.com/office/officeart/2018/2/layout/IconVerticalSolidList"/>
    <dgm:cxn modelId="{4213C7A5-7F85-4D81-8641-BC4AFD0FE827}" type="presParOf" srcId="{8DCBF6F4-E378-4A5A-ADBF-832B1CE3EA25}" destId="{F2392DC2-699C-4B68-BA45-79F9D6D8B0D7}" srcOrd="3" destOrd="0" presId="urn:microsoft.com/office/officeart/2018/2/layout/IconVerticalSolidList"/>
    <dgm:cxn modelId="{A2AD6808-CC4C-4F43-A086-0555FE3B8FF4}" type="presParOf" srcId="{6119D3E8-8EFD-4578-9340-ACA1703B810A}" destId="{1ACF7B88-B642-41A0-83EB-F558BD995308}" srcOrd="3" destOrd="0" presId="urn:microsoft.com/office/officeart/2018/2/layout/IconVerticalSolidList"/>
    <dgm:cxn modelId="{D1205970-D97B-4075-86E8-0E7E414C64E9}" type="presParOf" srcId="{6119D3E8-8EFD-4578-9340-ACA1703B810A}" destId="{D546E052-BE56-4CBF-9E3C-6DAB5959FF94}" srcOrd="4" destOrd="0" presId="urn:microsoft.com/office/officeart/2018/2/layout/IconVerticalSolidList"/>
    <dgm:cxn modelId="{34DDD00F-9F53-4B5C-941F-6DE86BCD619D}" type="presParOf" srcId="{D546E052-BE56-4CBF-9E3C-6DAB5959FF94}" destId="{500EA8F3-6579-4187-A2E5-E982EB3B540C}" srcOrd="0" destOrd="0" presId="urn:microsoft.com/office/officeart/2018/2/layout/IconVerticalSolidList"/>
    <dgm:cxn modelId="{C7544DC1-2721-47B3-86A2-29FA5DF177CC}" type="presParOf" srcId="{D546E052-BE56-4CBF-9E3C-6DAB5959FF94}" destId="{B7C77E15-1B7E-4C89-94C7-A692F8A7AF09}" srcOrd="1" destOrd="0" presId="urn:microsoft.com/office/officeart/2018/2/layout/IconVerticalSolidList"/>
    <dgm:cxn modelId="{C7D88319-1AE2-4823-9325-6CBBE4B85706}" type="presParOf" srcId="{D546E052-BE56-4CBF-9E3C-6DAB5959FF94}" destId="{F0ECDD22-EF76-45B8-BB48-0C756BA7CE82}" srcOrd="2" destOrd="0" presId="urn:microsoft.com/office/officeart/2018/2/layout/IconVerticalSolidList"/>
    <dgm:cxn modelId="{DAD4F2F7-DE71-4371-B9D3-7392F14480CB}" type="presParOf" srcId="{D546E052-BE56-4CBF-9E3C-6DAB5959FF94}" destId="{A41CE65F-9529-4CA8-B1EB-2AF54EE195FD}" srcOrd="3" destOrd="0" presId="urn:microsoft.com/office/officeart/2018/2/layout/IconVerticalSolidList"/>
    <dgm:cxn modelId="{BB3CA608-7D25-445F-8A7E-928F5F3D2115}" type="presParOf" srcId="{6119D3E8-8EFD-4578-9340-ACA1703B810A}" destId="{08E64459-9454-40E2-9BED-6E065F8DAD89}" srcOrd="5" destOrd="0" presId="urn:microsoft.com/office/officeart/2018/2/layout/IconVerticalSolidList"/>
    <dgm:cxn modelId="{9A3F4370-771E-4C82-BCC8-ACD0635ACDC7}" type="presParOf" srcId="{6119D3E8-8EFD-4578-9340-ACA1703B810A}" destId="{B800B821-0A14-49EC-A856-B50E0652DFE8}" srcOrd="6" destOrd="0" presId="urn:microsoft.com/office/officeart/2018/2/layout/IconVerticalSolidList"/>
    <dgm:cxn modelId="{C04C9BD3-80A0-407B-A977-A2DFE0B6F265}" type="presParOf" srcId="{B800B821-0A14-49EC-A856-B50E0652DFE8}" destId="{C3A0ADE6-631D-4B2B-8556-1709CECA3F52}" srcOrd="0" destOrd="0" presId="urn:microsoft.com/office/officeart/2018/2/layout/IconVerticalSolidList"/>
    <dgm:cxn modelId="{56DD0AC4-9A4D-444E-B2AD-0A52A4C4A46B}" type="presParOf" srcId="{B800B821-0A14-49EC-A856-B50E0652DFE8}" destId="{BAE2093C-D535-484B-9531-A9D83F8D8E98}" srcOrd="1" destOrd="0" presId="urn:microsoft.com/office/officeart/2018/2/layout/IconVerticalSolidList"/>
    <dgm:cxn modelId="{A48E7BE9-DDC7-4D02-89F0-1BE7A7F3C44B}" type="presParOf" srcId="{B800B821-0A14-49EC-A856-B50E0652DFE8}" destId="{B234A0C8-0A68-4D0B-A20C-DA7CA9EFC211}" srcOrd="2" destOrd="0" presId="urn:microsoft.com/office/officeart/2018/2/layout/IconVerticalSolidList"/>
    <dgm:cxn modelId="{572027B2-4478-4791-A461-77A1BAA22F49}" type="presParOf" srcId="{B800B821-0A14-49EC-A856-B50E0652DFE8}" destId="{E810905F-5A25-4950-B5E5-C8052A08DD37}" srcOrd="3" destOrd="0" presId="urn:microsoft.com/office/officeart/2018/2/layout/IconVerticalSolidList"/>
    <dgm:cxn modelId="{FEE14CA6-3765-4EB5-8543-7750412C85EC}" type="presParOf" srcId="{6119D3E8-8EFD-4578-9340-ACA1703B810A}" destId="{1A0B753F-6BCF-4710-97A8-1D585B3D98D3}" srcOrd="7" destOrd="0" presId="urn:microsoft.com/office/officeart/2018/2/layout/IconVerticalSolidList"/>
    <dgm:cxn modelId="{B999D764-78D8-45D5-A553-5612510047ED}" type="presParOf" srcId="{6119D3E8-8EFD-4578-9340-ACA1703B810A}" destId="{72B2EC64-78AD-47CE-9F51-C619A073DF1C}" srcOrd="8" destOrd="0" presId="urn:microsoft.com/office/officeart/2018/2/layout/IconVerticalSolidList"/>
    <dgm:cxn modelId="{6C75B413-E316-4401-8CBD-C63A1D486EF1}" type="presParOf" srcId="{72B2EC64-78AD-47CE-9F51-C619A073DF1C}" destId="{22B3E529-6987-407D-B71F-C409AAB811BB}" srcOrd="0" destOrd="0" presId="urn:microsoft.com/office/officeart/2018/2/layout/IconVerticalSolidList"/>
    <dgm:cxn modelId="{52B1A7C3-D036-480D-B04E-46C459B90CE4}" type="presParOf" srcId="{72B2EC64-78AD-47CE-9F51-C619A073DF1C}" destId="{930054F4-DE30-468B-87DB-55C77789E293}" srcOrd="1" destOrd="0" presId="urn:microsoft.com/office/officeart/2018/2/layout/IconVerticalSolidList"/>
    <dgm:cxn modelId="{6F527A33-3EF1-41B9-AA9F-24910FC542D7}" type="presParOf" srcId="{72B2EC64-78AD-47CE-9F51-C619A073DF1C}" destId="{C7ED2A6C-7375-46ED-8A3B-EF9AA5BC0143}" srcOrd="2" destOrd="0" presId="urn:microsoft.com/office/officeart/2018/2/layout/IconVerticalSolidList"/>
    <dgm:cxn modelId="{C703BC8D-BF2F-43E7-9780-9F92A20F121A}" type="presParOf" srcId="{72B2EC64-78AD-47CE-9F51-C619A073DF1C}" destId="{766E87D3-8362-4A0E-BF9F-8E7B4825BEB9}" srcOrd="3" destOrd="0" presId="urn:microsoft.com/office/officeart/2018/2/layout/IconVerticalSolidList"/>
    <dgm:cxn modelId="{589547F3-B98B-420D-81A7-81965FB0A39F}" type="presParOf" srcId="{6119D3E8-8EFD-4578-9340-ACA1703B810A}" destId="{940420D4-74FA-41F6-898D-85D1436189CE}" srcOrd="9" destOrd="0" presId="urn:microsoft.com/office/officeart/2018/2/layout/IconVerticalSolidList"/>
    <dgm:cxn modelId="{6B3E4CCE-3A32-484B-823B-3493D919EE5D}" type="presParOf" srcId="{6119D3E8-8EFD-4578-9340-ACA1703B810A}" destId="{81478EBD-3E66-43E5-9755-7CCD954BDD3E}" srcOrd="10" destOrd="0" presId="urn:microsoft.com/office/officeart/2018/2/layout/IconVerticalSolidList"/>
    <dgm:cxn modelId="{1FA5441B-8AC2-4537-A35A-145C45AFC190}" type="presParOf" srcId="{81478EBD-3E66-43E5-9755-7CCD954BDD3E}" destId="{254CD8A5-0F7C-49B5-98B8-E3CFE261EB7E}" srcOrd="0" destOrd="0" presId="urn:microsoft.com/office/officeart/2018/2/layout/IconVerticalSolidList"/>
    <dgm:cxn modelId="{F02AC432-B095-4C20-A5F6-4A3BE998E1D0}" type="presParOf" srcId="{81478EBD-3E66-43E5-9755-7CCD954BDD3E}" destId="{1A1419E3-4693-4E12-8431-E5187FBA1CEE}" srcOrd="1" destOrd="0" presId="urn:microsoft.com/office/officeart/2018/2/layout/IconVerticalSolidList"/>
    <dgm:cxn modelId="{D767572D-5DEE-491F-ABC0-610D8C2136E9}" type="presParOf" srcId="{81478EBD-3E66-43E5-9755-7CCD954BDD3E}" destId="{4A4D0F89-6756-4D4A-9C05-D2DECABB8185}" srcOrd="2" destOrd="0" presId="urn:microsoft.com/office/officeart/2018/2/layout/IconVerticalSolidList"/>
    <dgm:cxn modelId="{DBB18B39-C0A4-414A-89EB-8358A822A405}" type="presParOf" srcId="{81478EBD-3E66-43E5-9755-7CCD954BDD3E}" destId="{CE252C7A-0AB5-4821-896C-8B756E5CD7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FB97DA-7B95-4980-981E-FE2AC9445575}">
      <dsp:nvSpPr>
        <dsp:cNvPr id="0" name=""/>
        <dsp:cNvSpPr/>
      </dsp:nvSpPr>
      <dsp:spPr>
        <a:xfrm>
          <a:off x="0" y="1818"/>
          <a:ext cx="7213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5BED5-2479-4C3C-9DFE-D1985904A2C9}">
      <dsp:nvSpPr>
        <dsp:cNvPr id="0" name=""/>
        <dsp:cNvSpPr/>
      </dsp:nvSpPr>
      <dsp:spPr>
        <a:xfrm>
          <a:off x="0" y="1818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business </a:t>
          </a:r>
          <a:r>
            <a:rPr lang="en-GB" sz="1800" kern="1200" dirty="0"/>
            <a:t>is limited company created by me </a:t>
          </a:r>
        </a:p>
      </dsp:txBody>
      <dsp:txXfrm>
        <a:off x="0" y="1818"/>
        <a:ext cx="7213600" cy="619955"/>
      </dsp:txXfrm>
    </dsp:sp>
    <dsp:sp modelId="{5042EDC0-E040-4D73-96E2-F3C178BC1D82}">
      <dsp:nvSpPr>
        <dsp:cNvPr id="0" name=""/>
        <dsp:cNvSpPr/>
      </dsp:nvSpPr>
      <dsp:spPr>
        <a:xfrm>
          <a:off x="0" y="621773"/>
          <a:ext cx="7213600" cy="0"/>
        </a:xfrm>
        <a:prstGeom prst="line">
          <a:avLst/>
        </a:prstGeom>
        <a:solidFill>
          <a:schemeClr val="accent5">
            <a:hueOff val="-523177"/>
            <a:satOff val="3113"/>
            <a:lumOff val="1255"/>
            <a:alphaOff val="0"/>
          </a:schemeClr>
        </a:solidFill>
        <a:ln w="19050" cap="rnd" cmpd="sng" algn="ctr">
          <a:solidFill>
            <a:schemeClr val="accent5">
              <a:hueOff val="-523177"/>
              <a:satOff val="3113"/>
              <a:lumOff val="1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643F5-8DBA-426E-B126-365B335A643D}">
      <dsp:nvSpPr>
        <dsp:cNvPr id="0" name=""/>
        <dsp:cNvSpPr/>
      </dsp:nvSpPr>
      <dsp:spPr>
        <a:xfrm>
          <a:off x="0" y="621773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Concept: A mobile app connecting live streamers to viewers paying for real-time travel.</a:t>
          </a:r>
        </a:p>
      </dsp:txBody>
      <dsp:txXfrm>
        <a:off x="0" y="621773"/>
        <a:ext cx="7213600" cy="619955"/>
      </dsp:txXfrm>
    </dsp:sp>
    <dsp:sp modelId="{4EBC14B3-1DD8-4E94-8632-BB7EC55C9106}">
      <dsp:nvSpPr>
        <dsp:cNvPr id="0" name=""/>
        <dsp:cNvSpPr/>
      </dsp:nvSpPr>
      <dsp:spPr>
        <a:xfrm>
          <a:off x="0" y="1241728"/>
          <a:ext cx="7213600" cy="0"/>
        </a:xfrm>
        <a:prstGeom prst="line">
          <a:avLst/>
        </a:prstGeom>
        <a:solidFill>
          <a:schemeClr val="accent5">
            <a:hueOff val="-1046355"/>
            <a:satOff val="6225"/>
            <a:lumOff val="2510"/>
            <a:alphaOff val="0"/>
          </a:schemeClr>
        </a:solidFill>
        <a:ln w="19050" cap="rnd" cmpd="sng" algn="ctr">
          <a:solidFill>
            <a:schemeClr val="accent5">
              <a:hueOff val="-1046355"/>
              <a:satOff val="6225"/>
              <a:lumOff val="2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73E078-F3DA-4842-B4A4-FFA6F977FBB4}">
      <dsp:nvSpPr>
        <dsp:cNvPr id="0" name=""/>
        <dsp:cNvSpPr/>
      </dsp:nvSpPr>
      <dsp:spPr>
        <a:xfrm>
          <a:off x="0" y="1241728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Value: Explore places from home; allows users to overcome money, health, or time constraints.</a:t>
          </a:r>
        </a:p>
      </dsp:txBody>
      <dsp:txXfrm>
        <a:off x="0" y="1241728"/>
        <a:ext cx="7213600" cy="619955"/>
      </dsp:txXfrm>
    </dsp:sp>
    <dsp:sp modelId="{889343E0-8EBF-4F42-8FE0-72B872308095}">
      <dsp:nvSpPr>
        <dsp:cNvPr id="0" name=""/>
        <dsp:cNvSpPr/>
      </dsp:nvSpPr>
      <dsp:spPr>
        <a:xfrm>
          <a:off x="0" y="1861684"/>
          <a:ext cx="7213600" cy="0"/>
        </a:xfrm>
        <a:prstGeom prst="line">
          <a:avLst/>
        </a:prstGeom>
        <a:solidFill>
          <a:schemeClr val="accent5">
            <a:hueOff val="-1569532"/>
            <a:satOff val="9338"/>
            <a:lumOff val="3764"/>
            <a:alphaOff val="0"/>
          </a:schemeClr>
        </a:solidFill>
        <a:ln w="19050" cap="rnd" cmpd="sng" algn="ctr">
          <a:solidFill>
            <a:schemeClr val="accent5">
              <a:hueOff val="-1569532"/>
              <a:satOff val="9338"/>
              <a:lumOff val="37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EFF01-8430-46BF-AB42-713F3A3735A9}">
      <dsp:nvSpPr>
        <dsp:cNvPr id="0" name=""/>
        <dsp:cNvSpPr/>
      </dsp:nvSpPr>
      <dsp:spPr>
        <a:xfrm>
          <a:off x="0" y="1861683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Interaction: Viewers request what to see, making it personal and interactive.</a:t>
          </a:r>
        </a:p>
      </dsp:txBody>
      <dsp:txXfrm>
        <a:off x="0" y="1861683"/>
        <a:ext cx="7213600" cy="619955"/>
      </dsp:txXfrm>
    </dsp:sp>
    <dsp:sp modelId="{B4505181-03B3-405E-A9F5-86D5F72D3906}">
      <dsp:nvSpPr>
        <dsp:cNvPr id="0" name=""/>
        <dsp:cNvSpPr/>
      </dsp:nvSpPr>
      <dsp:spPr>
        <a:xfrm>
          <a:off x="0" y="2481639"/>
          <a:ext cx="7213600" cy="0"/>
        </a:xfrm>
        <a:prstGeom prst="line">
          <a:avLst/>
        </a:prstGeom>
        <a:solidFill>
          <a:schemeClr val="accent5">
            <a:hueOff val="-2092709"/>
            <a:satOff val="12450"/>
            <a:lumOff val="5019"/>
            <a:alphaOff val="0"/>
          </a:schemeClr>
        </a:solidFill>
        <a:ln w="19050" cap="rnd" cmpd="sng" algn="ctr">
          <a:solidFill>
            <a:schemeClr val="accent5">
              <a:hueOff val="-2092709"/>
              <a:satOff val="12450"/>
              <a:lumOff val="50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91014-3C2B-49C5-A65C-8449459A7FB3}">
      <dsp:nvSpPr>
        <dsp:cNvPr id="0" name=""/>
        <dsp:cNvSpPr/>
      </dsp:nvSpPr>
      <dsp:spPr>
        <a:xfrm>
          <a:off x="0" y="2481639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Revenue Model: The business takes a commission from each live stream.</a:t>
          </a:r>
        </a:p>
      </dsp:txBody>
      <dsp:txXfrm>
        <a:off x="0" y="2481639"/>
        <a:ext cx="7213600" cy="619955"/>
      </dsp:txXfrm>
    </dsp:sp>
    <dsp:sp modelId="{249CF80C-7525-47F5-9044-C9DBA72F4A2E}">
      <dsp:nvSpPr>
        <dsp:cNvPr id="0" name=""/>
        <dsp:cNvSpPr/>
      </dsp:nvSpPr>
      <dsp:spPr>
        <a:xfrm>
          <a:off x="0" y="3101594"/>
          <a:ext cx="7213600" cy="0"/>
        </a:xfrm>
        <a:prstGeom prst="line">
          <a:avLst/>
        </a:prstGeom>
        <a:solidFill>
          <a:schemeClr val="accent5">
            <a:hueOff val="-2615887"/>
            <a:satOff val="15563"/>
            <a:lumOff val="6274"/>
            <a:alphaOff val="0"/>
          </a:schemeClr>
        </a:solidFill>
        <a:ln w="19050" cap="rnd" cmpd="sng" algn="ctr">
          <a:solidFill>
            <a:schemeClr val="accent5">
              <a:hueOff val="-2615887"/>
              <a:satOff val="15563"/>
              <a:lumOff val="62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0197D2-55B7-4678-87ED-6D0507D5FEE9}">
      <dsp:nvSpPr>
        <dsp:cNvPr id="0" name=""/>
        <dsp:cNvSpPr/>
      </dsp:nvSpPr>
      <dsp:spPr>
        <a:xfrm>
          <a:off x="0" y="3101594"/>
          <a:ext cx="7213600" cy="619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• Goal: Global growth with a massive international user base.</a:t>
          </a:r>
        </a:p>
      </dsp:txBody>
      <dsp:txXfrm>
        <a:off x="0" y="3101594"/>
        <a:ext cx="7213600" cy="6199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4C8377-F6B5-4118-9981-FD9932BCC5E1}">
      <dsp:nvSpPr>
        <dsp:cNvPr id="0" name=""/>
        <dsp:cNvSpPr/>
      </dsp:nvSpPr>
      <dsp:spPr>
        <a:xfrm>
          <a:off x="259691" y="98968"/>
          <a:ext cx="809560" cy="80956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3BB39-5A1E-45B0-8187-5640348214C5}">
      <dsp:nvSpPr>
        <dsp:cNvPr id="0" name=""/>
        <dsp:cNvSpPr/>
      </dsp:nvSpPr>
      <dsp:spPr>
        <a:xfrm>
          <a:off x="432220" y="271497"/>
          <a:ext cx="464501" cy="4645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2A9ED-8D32-46DC-9653-3344EBAEF900}">
      <dsp:nvSpPr>
        <dsp:cNvPr id="0" name=""/>
        <dsp:cNvSpPr/>
      </dsp:nvSpPr>
      <dsp:spPr>
        <a:xfrm>
          <a:off x="897" y="1160686"/>
          <a:ext cx="1327148" cy="61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• Request Streams: Viewers request streams from tourists' attractions, streets, or events.</a:t>
          </a:r>
        </a:p>
      </dsp:txBody>
      <dsp:txXfrm>
        <a:off x="897" y="1160686"/>
        <a:ext cx="1327148" cy="613806"/>
      </dsp:txXfrm>
    </dsp:sp>
    <dsp:sp modelId="{1ECA9E17-C12A-4515-B452-8BFAF7CD9B94}">
      <dsp:nvSpPr>
        <dsp:cNvPr id="0" name=""/>
        <dsp:cNvSpPr/>
      </dsp:nvSpPr>
      <dsp:spPr>
        <a:xfrm>
          <a:off x="1819090" y="98968"/>
          <a:ext cx="809560" cy="80956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8FF1C-83FA-4A74-8A95-E40FA27752EB}">
      <dsp:nvSpPr>
        <dsp:cNvPr id="0" name=""/>
        <dsp:cNvSpPr/>
      </dsp:nvSpPr>
      <dsp:spPr>
        <a:xfrm>
          <a:off x="1991619" y="271497"/>
          <a:ext cx="464501" cy="4645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1F1EC-94C3-4193-A048-A1E4CE1DA483}">
      <dsp:nvSpPr>
        <dsp:cNvPr id="0" name=""/>
        <dsp:cNvSpPr/>
      </dsp:nvSpPr>
      <dsp:spPr>
        <a:xfrm>
          <a:off x="1560296" y="1160686"/>
          <a:ext cx="1327148" cy="61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Live Interaction: Viewers send messages and control what they want to see.</a:t>
          </a:r>
        </a:p>
      </dsp:txBody>
      <dsp:txXfrm>
        <a:off x="1560296" y="1160686"/>
        <a:ext cx="1327148" cy="613806"/>
      </dsp:txXfrm>
    </dsp:sp>
    <dsp:sp modelId="{8B870191-00AA-4054-B8C6-5973FD72C6C5}">
      <dsp:nvSpPr>
        <dsp:cNvPr id="0" name=""/>
        <dsp:cNvSpPr/>
      </dsp:nvSpPr>
      <dsp:spPr>
        <a:xfrm>
          <a:off x="259691" y="2106280"/>
          <a:ext cx="809560" cy="80956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D18EE-3EEC-4258-B317-66B5B20478D5}">
      <dsp:nvSpPr>
        <dsp:cNvPr id="0" name=""/>
        <dsp:cNvSpPr/>
      </dsp:nvSpPr>
      <dsp:spPr>
        <a:xfrm>
          <a:off x="432220" y="2278809"/>
          <a:ext cx="464501" cy="4645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24A65-2B8F-479B-B960-28DD8D22F74E}">
      <dsp:nvSpPr>
        <dsp:cNvPr id="0" name=""/>
        <dsp:cNvSpPr/>
      </dsp:nvSpPr>
      <dsp:spPr>
        <a:xfrm>
          <a:off x="897" y="3167998"/>
          <a:ext cx="1327148" cy="61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Easy Payments: Fully integrated in-app payment system.</a:t>
          </a:r>
        </a:p>
      </dsp:txBody>
      <dsp:txXfrm>
        <a:off x="897" y="3167998"/>
        <a:ext cx="1327148" cy="613806"/>
      </dsp:txXfrm>
    </dsp:sp>
    <dsp:sp modelId="{ADEC0554-851B-4E8A-801C-4F5233724B3E}">
      <dsp:nvSpPr>
        <dsp:cNvPr id="0" name=""/>
        <dsp:cNvSpPr/>
      </dsp:nvSpPr>
      <dsp:spPr>
        <a:xfrm>
          <a:off x="1819090" y="2106280"/>
          <a:ext cx="809560" cy="80956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94D932-4B7D-4B07-B374-13EABE244D6D}">
      <dsp:nvSpPr>
        <dsp:cNvPr id="0" name=""/>
        <dsp:cNvSpPr/>
      </dsp:nvSpPr>
      <dsp:spPr>
        <a:xfrm>
          <a:off x="1991619" y="2278809"/>
          <a:ext cx="464501" cy="4645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F5C45-5B4F-4DB3-B387-3F8DAB5A6894}">
      <dsp:nvSpPr>
        <dsp:cNvPr id="0" name=""/>
        <dsp:cNvSpPr/>
      </dsp:nvSpPr>
      <dsp:spPr>
        <a:xfrm>
          <a:off x="1560296" y="3167998"/>
          <a:ext cx="1327148" cy="61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Benefit to Streamers: Earn money simply by showing your city or travels.</a:t>
          </a:r>
        </a:p>
      </dsp:txBody>
      <dsp:txXfrm>
        <a:off x="1560296" y="3167998"/>
        <a:ext cx="1327148" cy="613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3FDD4-6028-476E-8D8C-6AC7C4A056E1}">
      <dsp:nvSpPr>
        <dsp:cNvPr id="0" name=""/>
        <dsp:cNvSpPr/>
      </dsp:nvSpPr>
      <dsp:spPr>
        <a:xfrm>
          <a:off x="0" y="0"/>
          <a:ext cx="288834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5D4A210-DB86-4508-82F8-065FFF36B04D}">
      <dsp:nvSpPr>
        <dsp:cNvPr id="0" name=""/>
        <dsp:cNvSpPr/>
      </dsp:nvSpPr>
      <dsp:spPr>
        <a:xfrm>
          <a:off x="0" y="0"/>
          <a:ext cx="2888342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Target Market: Young adults (18-35) enjoying travel/culture, and older demographics unable to travel.</a:t>
          </a:r>
        </a:p>
      </dsp:txBody>
      <dsp:txXfrm>
        <a:off x="0" y="0"/>
        <a:ext cx="2888342" cy="970193"/>
      </dsp:txXfrm>
    </dsp:sp>
    <dsp:sp modelId="{C6997C19-2200-445B-848F-0EADC44C66B0}">
      <dsp:nvSpPr>
        <dsp:cNvPr id="0" name=""/>
        <dsp:cNvSpPr/>
      </dsp:nvSpPr>
      <dsp:spPr>
        <a:xfrm>
          <a:off x="0" y="970193"/>
          <a:ext cx="288834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ACCE289-776E-4632-B502-C5971454FBE1}">
      <dsp:nvSpPr>
        <dsp:cNvPr id="0" name=""/>
        <dsp:cNvSpPr/>
      </dsp:nvSpPr>
      <dsp:spPr>
        <a:xfrm>
          <a:off x="0" y="970193"/>
          <a:ext cx="2888342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Target Supply: Streamers looking for gig-economy income opportunities.</a:t>
          </a:r>
        </a:p>
      </dsp:txBody>
      <dsp:txXfrm>
        <a:off x="0" y="970193"/>
        <a:ext cx="2888342" cy="970193"/>
      </dsp:txXfrm>
    </dsp:sp>
    <dsp:sp modelId="{B222EF9C-8E76-4605-815D-2B4C796DD1C5}">
      <dsp:nvSpPr>
        <dsp:cNvPr id="0" name=""/>
        <dsp:cNvSpPr/>
      </dsp:nvSpPr>
      <dsp:spPr>
        <a:xfrm>
          <a:off x="0" y="1940386"/>
          <a:ext cx="288834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03B2E82-1871-459C-AAF2-03C0884973C7}">
      <dsp:nvSpPr>
        <dsp:cNvPr id="0" name=""/>
        <dsp:cNvSpPr/>
      </dsp:nvSpPr>
      <dsp:spPr>
        <a:xfrm>
          <a:off x="0" y="1940386"/>
          <a:ext cx="2888342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Main Competitors: YouTube Live, TikTok Live, Travel Vloggers.</a:t>
          </a:r>
        </a:p>
      </dsp:txBody>
      <dsp:txXfrm>
        <a:off x="0" y="1940386"/>
        <a:ext cx="2888342" cy="970193"/>
      </dsp:txXfrm>
    </dsp:sp>
    <dsp:sp modelId="{456F6383-B1F4-49FA-9F09-FBCC71270876}">
      <dsp:nvSpPr>
        <dsp:cNvPr id="0" name=""/>
        <dsp:cNvSpPr/>
      </dsp:nvSpPr>
      <dsp:spPr>
        <a:xfrm>
          <a:off x="0" y="2910579"/>
          <a:ext cx="288834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4351D7-9D7D-45AB-8931-1B6AACA804E6}">
      <dsp:nvSpPr>
        <dsp:cNvPr id="0" name=""/>
        <dsp:cNvSpPr/>
      </dsp:nvSpPr>
      <dsp:spPr>
        <a:xfrm>
          <a:off x="0" y="2910579"/>
          <a:ext cx="2888342" cy="970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Competitive Advantage: Hyper-personalized, 1-on-1 directed live experiences unlike broad platforms.</a:t>
          </a:r>
        </a:p>
      </dsp:txBody>
      <dsp:txXfrm>
        <a:off x="0" y="2910579"/>
        <a:ext cx="2888342" cy="9701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D58349-BFF4-4E97-A165-731801E59BAB}">
      <dsp:nvSpPr>
        <dsp:cNvPr id="0" name=""/>
        <dsp:cNvSpPr/>
      </dsp:nvSpPr>
      <dsp:spPr>
        <a:xfrm>
          <a:off x="0" y="1324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3AFFF0-4BEE-4628-85E9-7D993FA34A7D}">
      <dsp:nvSpPr>
        <dsp:cNvPr id="0" name=""/>
        <dsp:cNvSpPr/>
      </dsp:nvSpPr>
      <dsp:spPr>
        <a:xfrm>
          <a:off x="170686" y="128281"/>
          <a:ext cx="310339" cy="3103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4F086-BE14-4C84-8376-59E42438EA06}">
      <dsp:nvSpPr>
        <dsp:cNvPr id="0" name=""/>
        <dsp:cNvSpPr/>
      </dsp:nvSpPr>
      <dsp:spPr>
        <a:xfrm>
          <a:off x="651712" y="1324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Political: Rules regarding online content broadcasting and international payments.</a:t>
          </a:r>
        </a:p>
      </dsp:txBody>
      <dsp:txXfrm>
        <a:off x="651712" y="1324"/>
        <a:ext cx="6561887" cy="564252"/>
      </dsp:txXfrm>
    </dsp:sp>
    <dsp:sp modelId="{24E7D9E0-4958-4AFC-BEB6-308C71D8506A}">
      <dsp:nvSpPr>
        <dsp:cNvPr id="0" name=""/>
        <dsp:cNvSpPr/>
      </dsp:nvSpPr>
      <dsp:spPr>
        <a:xfrm>
          <a:off x="0" y="706640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33FD1A-887F-47D2-B363-4AF7107B654F}">
      <dsp:nvSpPr>
        <dsp:cNvPr id="0" name=""/>
        <dsp:cNvSpPr/>
      </dsp:nvSpPr>
      <dsp:spPr>
        <a:xfrm>
          <a:off x="170686" y="833597"/>
          <a:ext cx="310339" cy="3103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92DC2-699C-4B68-BA45-79F9D6D8B0D7}">
      <dsp:nvSpPr>
        <dsp:cNvPr id="0" name=""/>
        <dsp:cNvSpPr/>
      </dsp:nvSpPr>
      <dsp:spPr>
        <a:xfrm>
          <a:off x="651712" y="706640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Economic: Disposable income directly affects user spending on the app.</a:t>
          </a:r>
        </a:p>
      </dsp:txBody>
      <dsp:txXfrm>
        <a:off x="651712" y="706640"/>
        <a:ext cx="6561887" cy="564252"/>
      </dsp:txXfrm>
    </dsp:sp>
    <dsp:sp modelId="{500EA8F3-6579-4187-A2E5-E982EB3B540C}">
      <dsp:nvSpPr>
        <dsp:cNvPr id="0" name=""/>
        <dsp:cNvSpPr/>
      </dsp:nvSpPr>
      <dsp:spPr>
        <a:xfrm>
          <a:off x="0" y="1411956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C77E15-1B7E-4C89-94C7-A692F8A7AF09}">
      <dsp:nvSpPr>
        <dsp:cNvPr id="0" name=""/>
        <dsp:cNvSpPr/>
      </dsp:nvSpPr>
      <dsp:spPr>
        <a:xfrm>
          <a:off x="170686" y="1538913"/>
          <a:ext cx="310339" cy="3103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CE65F-9529-4CA8-B1EB-2AF54EE195FD}">
      <dsp:nvSpPr>
        <dsp:cNvPr id="0" name=""/>
        <dsp:cNvSpPr/>
      </dsp:nvSpPr>
      <dsp:spPr>
        <a:xfrm>
          <a:off x="651712" y="1411956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Social: High demand for digital experiences and travel-related content.</a:t>
          </a:r>
        </a:p>
      </dsp:txBody>
      <dsp:txXfrm>
        <a:off x="651712" y="1411956"/>
        <a:ext cx="6561887" cy="564252"/>
      </dsp:txXfrm>
    </dsp:sp>
    <dsp:sp modelId="{C3A0ADE6-631D-4B2B-8556-1709CECA3F52}">
      <dsp:nvSpPr>
        <dsp:cNvPr id="0" name=""/>
        <dsp:cNvSpPr/>
      </dsp:nvSpPr>
      <dsp:spPr>
        <a:xfrm>
          <a:off x="0" y="2117272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E2093C-D535-484B-9531-A9D83F8D8E98}">
      <dsp:nvSpPr>
        <dsp:cNvPr id="0" name=""/>
        <dsp:cNvSpPr/>
      </dsp:nvSpPr>
      <dsp:spPr>
        <a:xfrm>
          <a:off x="143525" y="2244229"/>
          <a:ext cx="310339" cy="3103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0905F-5A25-4950-B5E5-C8052A08DD37}">
      <dsp:nvSpPr>
        <dsp:cNvPr id="0" name=""/>
        <dsp:cNvSpPr/>
      </dsp:nvSpPr>
      <dsp:spPr>
        <a:xfrm>
          <a:off x="651712" y="2117272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Technological: Relies heavily on strong internet connections (4G/5G) and smartphone adoption.</a:t>
          </a:r>
        </a:p>
      </dsp:txBody>
      <dsp:txXfrm>
        <a:off x="651712" y="2117272"/>
        <a:ext cx="6561887" cy="564252"/>
      </dsp:txXfrm>
    </dsp:sp>
    <dsp:sp modelId="{22B3E529-6987-407D-B71F-C409AAB811BB}">
      <dsp:nvSpPr>
        <dsp:cNvPr id="0" name=""/>
        <dsp:cNvSpPr/>
      </dsp:nvSpPr>
      <dsp:spPr>
        <a:xfrm>
          <a:off x="0" y="2822588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054F4-DE30-468B-87DB-55C77789E293}">
      <dsp:nvSpPr>
        <dsp:cNvPr id="0" name=""/>
        <dsp:cNvSpPr/>
      </dsp:nvSpPr>
      <dsp:spPr>
        <a:xfrm>
          <a:off x="170686" y="2949545"/>
          <a:ext cx="310339" cy="3103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6E87D3-8362-4A0E-BF9F-8E7B4825BEB9}">
      <dsp:nvSpPr>
        <dsp:cNvPr id="0" name=""/>
        <dsp:cNvSpPr/>
      </dsp:nvSpPr>
      <dsp:spPr>
        <a:xfrm>
          <a:off x="651712" y="2822588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Environmental: Eco-friendly alternative; promotes virtual travel which reduces carbon vehicle emission.</a:t>
          </a:r>
        </a:p>
      </dsp:txBody>
      <dsp:txXfrm>
        <a:off x="651712" y="2822588"/>
        <a:ext cx="6561887" cy="564252"/>
      </dsp:txXfrm>
    </dsp:sp>
    <dsp:sp modelId="{254CD8A5-0F7C-49B5-98B8-E3CFE261EB7E}">
      <dsp:nvSpPr>
        <dsp:cNvPr id="0" name=""/>
        <dsp:cNvSpPr/>
      </dsp:nvSpPr>
      <dsp:spPr>
        <a:xfrm>
          <a:off x="0" y="3527904"/>
          <a:ext cx="7213600" cy="5642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419E3-4693-4E12-8431-E5187FBA1CEE}">
      <dsp:nvSpPr>
        <dsp:cNvPr id="0" name=""/>
        <dsp:cNvSpPr/>
      </dsp:nvSpPr>
      <dsp:spPr>
        <a:xfrm>
          <a:off x="170686" y="3654861"/>
          <a:ext cx="310339" cy="31033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52C7A-0AB5-4821-896C-8B756E5CD773}">
      <dsp:nvSpPr>
        <dsp:cNvPr id="0" name=""/>
        <dsp:cNvSpPr/>
      </dsp:nvSpPr>
      <dsp:spPr>
        <a:xfrm>
          <a:off x="651712" y="3527904"/>
          <a:ext cx="6561887" cy="56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717" tIns="59717" rIns="59717" bIns="5971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Legal: Strict compliance needed for privacy and data protection laws (e.g., GDPR).</a:t>
          </a:r>
        </a:p>
      </dsp:txBody>
      <dsp:txXfrm>
        <a:off x="651712" y="3527904"/>
        <a:ext cx="6561887" cy="5642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7928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133062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221103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909828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35364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57371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474593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950149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081890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2671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089300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8910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7003340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76491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336370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597121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9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</p:sldLayoutIdLst>
  <p:transition spd="slow">
    <p:wipe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emf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57DB1C-6494-4CC4-A5E8-93195756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FFFB778B-5206-4BB0-A468-327E71367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6C0471D-BE03-4D81-BDB5-D510BC0D8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034" y="0"/>
            <a:ext cx="4078966" cy="6857999"/>
          </a:xfrm>
          <a:custGeom>
            <a:avLst/>
            <a:gdLst>
              <a:gd name="connsiteX0" fmla="*/ 0 w 5438621"/>
              <a:gd name="connsiteY0" fmla="*/ 0 h 6857999"/>
              <a:gd name="connsiteX1" fmla="*/ 573774 w 5438621"/>
              <a:gd name="connsiteY1" fmla="*/ 0 h 6857999"/>
              <a:gd name="connsiteX2" fmla="*/ 1182808 w 5438621"/>
              <a:gd name="connsiteY2" fmla="*/ 0 h 6857999"/>
              <a:gd name="connsiteX3" fmla="*/ 4537195 w 5438621"/>
              <a:gd name="connsiteY3" fmla="*/ 0 h 6857999"/>
              <a:gd name="connsiteX4" fmla="*/ 5187609 w 5438621"/>
              <a:gd name="connsiteY4" fmla="*/ 0 h 6857999"/>
              <a:gd name="connsiteX5" fmla="*/ 5438621 w 5438621"/>
              <a:gd name="connsiteY5" fmla="*/ 0 h 6857999"/>
              <a:gd name="connsiteX6" fmla="*/ 5438621 w 5438621"/>
              <a:gd name="connsiteY6" fmla="*/ 6857999 h 6857999"/>
              <a:gd name="connsiteX7" fmla="*/ 4802807 w 5438621"/>
              <a:gd name="connsiteY7" fmla="*/ 6857999 h 6857999"/>
              <a:gd name="connsiteX8" fmla="*/ 4537195 w 5438621"/>
              <a:gd name="connsiteY8" fmla="*/ 6857999 h 6857999"/>
              <a:gd name="connsiteX9" fmla="*/ 1182808 w 5438621"/>
              <a:gd name="connsiteY9" fmla="*/ 6857999 h 6857999"/>
              <a:gd name="connsiteX10" fmla="*/ 1049897 w 5438621"/>
              <a:gd name="connsiteY10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38621" h="6857999">
                <a:moveTo>
                  <a:pt x="0" y="0"/>
                </a:moveTo>
                <a:lnTo>
                  <a:pt x="573774" y="0"/>
                </a:lnTo>
                <a:lnTo>
                  <a:pt x="1182808" y="0"/>
                </a:lnTo>
                <a:lnTo>
                  <a:pt x="4537195" y="0"/>
                </a:lnTo>
                <a:lnTo>
                  <a:pt x="5187609" y="0"/>
                </a:lnTo>
                <a:lnTo>
                  <a:pt x="5438621" y="0"/>
                </a:lnTo>
                <a:lnTo>
                  <a:pt x="5438621" y="6857999"/>
                </a:lnTo>
                <a:lnTo>
                  <a:pt x="4802807" y="6857999"/>
                </a:lnTo>
                <a:lnTo>
                  <a:pt x="4537195" y="6857999"/>
                </a:lnTo>
                <a:lnTo>
                  <a:pt x="1182808" y="6857999"/>
                </a:lnTo>
                <a:lnTo>
                  <a:pt x="1049897" y="685799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2721A85-1EA4-4D87-97AB-0BB4AB78F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08607" y="0"/>
            <a:ext cx="645472" cy="6857999"/>
          </a:xfrm>
          <a:prstGeom prst="line">
            <a:avLst/>
          </a:prstGeom>
          <a:ln w="15875" cap="sq">
            <a:solidFill>
              <a:schemeClr val="accent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5E836EB-03CD-4BA5-A751-21D2ACC2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090307" y="3483429"/>
            <a:ext cx="5053693" cy="337457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50990" y="1892300"/>
            <a:ext cx="2569084" cy="3073400"/>
          </a:xfrm>
        </p:spPr>
        <p:txBody>
          <a:bodyPr anchor="ctr">
            <a:normAutofit/>
          </a:bodyPr>
          <a:lstStyle/>
          <a:p>
            <a:pPr algn="l">
              <a:defRPr>
                <a:solidFill>
                  <a:srgbClr val="646464"/>
                </a:solidFill>
                <a:latin typeface="Arial"/>
              </a:defRPr>
            </a:pPr>
            <a:r>
              <a:rPr lang="en-GB" sz="1700">
                <a:solidFill>
                  <a:srgbClr val="FFFFFF"/>
                </a:solidFill>
              </a:rPr>
              <a:t>Business Plan &amp; Pitch Deck</a:t>
            </a:r>
          </a:p>
          <a:p>
            <a:pPr algn="l"/>
            <a:r>
              <a:rPr lang="en-GB" sz="1700">
                <a:solidFill>
                  <a:srgbClr val="FFFFFF"/>
                </a:solidFill>
              </a:rPr>
              <a:t>Interactive Live Travel Experience</a:t>
            </a: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A27691EB-14CF-4237-B5EB-C94B92677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12053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2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2300" y="854529"/>
            <a:ext cx="4349749" cy="1626121"/>
          </a:xfrm>
        </p:spPr>
        <p:txBody>
          <a:bodyPr anchor="ctr">
            <a:normAutofit/>
          </a:bodyPr>
          <a:lstStyle/>
          <a:p>
            <a:pPr>
              <a:defRPr sz="5400" b="1">
                <a:solidFill>
                  <a:srgbClr val="0066CC"/>
                </a:solidFill>
                <a:latin typeface="Arial"/>
              </a:defRPr>
            </a:pPr>
            <a:r>
              <a:rPr lang="en-GB" sz="5200" dirty="0"/>
              <a:t>Take Me App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989623-AA67-BB51-CF73-2FB25BFA6AE5}"/>
              </a:ext>
            </a:extLst>
          </p:cNvPr>
          <p:cNvSpPr txBox="1"/>
          <p:nvPr/>
        </p:nvSpPr>
        <p:spPr>
          <a:xfrm>
            <a:off x="516048" y="3177766"/>
            <a:ext cx="445600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HUSEIN MOHAMMED ABDULRAZZAQ ALTEKREETI</a:t>
            </a:r>
          </a:p>
          <a:p>
            <a:r>
              <a:rPr lang="en-GB" dirty="0"/>
              <a:t>ID: 2437840</a:t>
            </a:r>
          </a:p>
          <a:p>
            <a:r>
              <a:rPr lang="en-GB" dirty="0"/>
              <a:t>LECTURE: Charles Obinwa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E81C3D-1FE5-A443-921A-B21659EB3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70" y="4683287"/>
            <a:ext cx="3276223" cy="19657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133A9D-1627-6C65-BE0E-A0FED5465D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8686" y="140028"/>
            <a:ext cx="1914310" cy="111566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>
            <a:normAutofit/>
          </a:bodyPr>
          <a:lstStyle/>
          <a:p>
            <a:pPr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GB" sz="3200"/>
              <a:t>Executive Summary</a:t>
            </a: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Isosceles Triangle 5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4B5AD2-54FA-7D57-0D4B-4AE062DE2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68951"/>
              </p:ext>
            </p:extLst>
          </p:nvPr>
        </p:nvGraphicFramePr>
        <p:xfrm>
          <a:off x="965199" y="2318657"/>
          <a:ext cx="7213600" cy="3723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2058" name="Straight Connector 2057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9" name="Straight Connector 2058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60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1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2" name="Isosceles Triangle 2061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3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4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5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6" name="Isosceles Triangle 2065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7" name="Isosceles Triangle 2066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052" name="Picture 4" descr="Cute Boy Walking with Smartphone in Summer Park Outdoor Cartoon  Illustration 66195616 Vector Art at Vecteezy">
            <a:extLst>
              <a:ext uri="{FF2B5EF4-FFF2-40B4-BE49-F238E27FC236}">
                <a16:creationId xmlns:a16="http://schemas.microsoft.com/office/drawing/2014/main" id="{92CBE76E-C3C4-980A-D2F8-F893386F90C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62"/>
          <a:stretch>
            <a:fillRect/>
          </a:stretch>
        </p:blipFill>
        <p:spPr bwMode="auto"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US" sz="2700" dirty="0"/>
              <a:t>How It Works (Product Description)</a:t>
            </a:r>
          </a:p>
        </p:txBody>
      </p: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7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2CD93BB-6F2D-01F5-789A-40E5557C004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50378385"/>
              </p:ext>
            </p:extLst>
          </p:nvPr>
        </p:nvGraphicFramePr>
        <p:xfrm>
          <a:off x="508000" y="2160589"/>
          <a:ext cx="288834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1921CEC-CC28-0BFA-DD19-8D604153C6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18" t="5569" b="3522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64" name="Isosceles Triangle 63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Parallelogram 65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8141" y="0"/>
            <a:ext cx="702945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9535" y="609600"/>
            <a:ext cx="4865966" cy="1320800"/>
          </a:xfrm>
        </p:spPr>
        <p:txBody>
          <a:bodyPr anchor="t">
            <a:normAutofit/>
          </a:bodyPr>
          <a:lstStyle/>
          <a:p>
            <a:pPr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GB" sz="3200"/>
              <a:t>Business Objectives</a:t>
            </a:r>
          </a:p>
        </p:txBody>
      </p:sp>
      <p:sp>
        <p:nvSpPr>
          <p:cNvPr id="74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9535" y="2159000"/>
            <a:ext cx="4865966" cy="388236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Short-Term Objectives (Less than 1 Year):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Develop the app and launch on iOS App Store and Google Play.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Acquire the first 1,000 active users.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Test the system and implement feedback-driven improvements.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endParaRPr lang="en-GB" sz="1400"/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Long-Term Objectives (1+ Years):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Expand into international markets.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Increase the number of streamers across multiple countries.</a:t>
            </a:r>
          </a:p>
          <a:p>
            <a:pPr>
              <a:lnSpc>
                <a:spcPct val="90000"/>
              </a:lnSpc>
              <a:defRPr sz="16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  • Become the premier platform for live travel experiences.</a:t>
            </a:r>
          </a:p>
        </p:txBody>
      </p:sp>
      <p:sp>
        <p:nvSpPr>
          <p:cNvPr id="78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4" name="Isosceles Triangle 83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1FF7D5-4AF5-4D84-0AF6-BBF3436A43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0605" r="30624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US" sz="2700"/>
              <a:t>Market Analysis &amp; Competition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9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B69FF45-C705-DB6C-0F30-B9491AA248A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360215477"/>
              </p:ext>
            </p:extLst>
          </p:nvPr>
        </p:nvGraphicFramePr>
        <p:xfrm>
          <a:off x="508000" y="2160589"/>
          <a:ext cx="288834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559" y="609600"/>
            <a:ext cx="2796807" cy="1320800"/>
          </a:xfrm>
        </p:spPr>
        <p:txBody>
          <a:bodyPr anchor="ctr">
            <a:normAutofit/>
          </a:bodyPr>
          <a:lstStyle/>
          <a:p>
            <a:pPr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GB" sz="320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75" y="2160589"/>
            <a:ext cx="2790687" cy="35607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• Strengths: Unique, highly interactive, and personalized concept.</a:t>
            </a:r>
          </a:p>
          <a:p>
            <a:pPr>
              <a:lnSpc>
                <a:spcPct val="90000"/>
              </a:lnSpc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• Weaknesses: Heavy dependence on streamer/viewer internet quality.</a:t>
            </a:r>
          </a:p>
          <a:p>
            <a:pPr>
              <a:lnSpc>
                <a:spcPct val="90000"/>
              </a:lnSpc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• Opportunities: Rapidly growing global demand for live digital content.</a:t>
            </a:r>
          </a:p>
          <a:p>
            <a:pPr>
              <a:lnSpc>
                <a:spcPct val="90000"/>
              </a:lnSpc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GB" sz="1400"/>
              <a:t>• Threats: Risk of large established companies (Meta, Google) copying the core functionality.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37B8A9-A8D2-82F7-7BE3-6BB016F3A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526" y="2580237"/>
            <a:ext cx="3729894" cy="2489703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11" y="384623"/>
            <a:ext cx="7648121" cy="531137"/>
          </a:xfrm>
        </p:spPr>
        <p:txBody>
          <a:bodyPr>
            <a:normAutofit fontScale="90000"/>
          </a:bodyPr>
          <a:lstStyle/>
          <a:p>
            <a:pPr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GB" sz="3200" dirty="0"/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6E7001-CB28-BC35-3F73-357E1AEC1D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941666"/>
              </p:ext>
            </p:extLst>
          </p:nvPr>
        </p:nvGraphicFramePr>
        <p:xfrm>
          <a:off x="965199" y="1948543"/>
          <a:ext cx="7213600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C245FC9-28CE-E9F7-8C64-E2EFE3CC7780}"/>
              </a:ext>
            </a:extLst>
          </p:cNvPr>
          <p:cNvSpPr txBox="1"/>
          <p:nvPr/>
        </p:nvSpPr>
        <p:spPr>
          <a:xfrm>
            <a:off x="747916" y="915760"/>
            <a:ext cx="67121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 a tool used to evaluate how Political, Economic, Social, Technological, Environmental, and Legal factors impact a business.</a:t>
            </a:r>
          </a:p>
        </p:txBody>
      </p:sp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78C542-228A-49DA-4181-3C9ABBA235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86" t="-1" r="-1371" b="-2"/>
          <a:stretch>
            <a:fillRect/>
          </a:stretch>
        </p:blipFill>
        <p:spPr>
          <a:xfrm>
            <a:off x="762468" y="1513743"/>
            <a:ext cx="6713695" cy="4335340"/>
          </a:xfrm>
          <a:prstGeom prst="rect">
            <a:avLst/>
          </a:prstGeom>
          <a:effectLst>
            <a:softEdge rad="190500"/>
          </a:effectLst>
        </p:spPr>
      </p:pic>
    </p:spTree>
    <p:extLst>
      <p:ext uri="{BB962C8B-B14F-4D97-AF65-F5344CB8AC3E}">
        <p14:creationId xmlns:p14="http://schemas.microsoft.com/office/powerpoint/2010/main" val="1205165746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CC33B2B-B475-4189-BA8F-3CF8248DC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0" cy="6866467"/>
            <a:chOff x="0" y="-8467"/>
            <a:chExt cx="12192000" cy="6866467"/>
          </a:xfrm>
        </p:grpSpPr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A59AAC92-4932-4D74-A545-BA3EEE56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8446528-FA87-4017-B061-CF7EE79FA2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D4B4D0-2493-42A2-AEEB-9970A64E8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676E13B7-7CB7-4489-914B-4012EE6EBF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2159841-C096-430C-B748-E8D2A5C99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B4F167EF-5A0C-487E-8776-97310E39E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D8C053F-F025-4CB6-94C4-2841A20D6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78581BD0-3E75-48CB-A2A3-44DB1ACB6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E90D466A-AB95-4676-82CB-3BEC98AFF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AFED863-874C-49D9-AE2F-B9DFF00D5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E1B3C18-0AA1-D915-94C6-86A08D783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073" y="3628752"/>
            <a:ext cx="5688645" cy="312789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52275B-F8C9-03DC-08AF-42C26C79AF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14230" y="398438"/>
            <a:ext cx="5813176" cy="3030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85924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966">
              <a:schemeClr val="bg1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bg1"/>
            </a:gs>
            <a:gs pos="83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01BB2-EC0D-5E7A-1272-06D2A1309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Variable Costs Table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D55001B8-9345-B97F-C314-7205F0B3077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5130099"/>
              </p:ext>
            </p:extLst>
          </p:nvPr>
        </p:nvGraphicFramePr>
        <p:xfrm>
          <a:off x="535874" y="1270000"/>
          <a:ext cx="6421438" cy="3981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421987" imgH="3981460" progId="Word.Document.12">
                  <p:embed/>
                </p:oleObj>
              </mc:Choice>
              <mc:Fallback>
                <p:oleObj name="Document" r:id="rId2" imgW="6421987" imgH="3981460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D55001B8-9345-B97F-C314-7205F0B3077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5874" y="1270000"/>
                        <a:ext cx="6421438" cy="39814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480275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F4EB1-7FEE-648F-C9B2-44E001A6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Total Cost &amp; Revenue Table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8C995F-8E69-C2FD-A1CB-AD9EB3621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2458927"/>
            <a:ext cx="6348413" cy="3284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49407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A4D026A2-7476-44B0-9648-BB98882F7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8F8FC21-0A44-4045-95A1-B7935DBC60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209B962-CD29-4D46-A7B0-10F6C7CF1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CC8D40CF-4D47-411D-A8B7-0E4B29E98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9B48A2AD-5257-4384-A7F5-A1EE4E688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4C26DE3-844C-47DA-831E-E7D7BF617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922D975E-0684-4AA6-9FB7-929B250D5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8ED5A9A-F0C7-4547-BC1E-22FC89BD2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D743765-A245-4349-A5CE-4AB5F078F9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AF7217B-D042-44D2-9FC7-71FAB6651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1CC9171B-8BEB-48B1-B9BE-E9584522D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39178BE9-53D8-441A-8691-0ED3B464B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082C887-FF2A-12F1-C820-1B50499654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648" y="579173"/>
            <a:ext cx="6858001" cy="5571067"/>
          </a:xfrm>
          <a:prstGeom prst="rect">
            <a:avLst/>
          </a:prstGeom>
          <a:effectLst>
            <a:softEdge rad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29293A-CE82-6AEE-FEE8-1ACD618123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635" r="24664"/>
          <a:stretch>
            <a:fillRect/>
          </a:stretch>
        </p:blipFill>
        <p:spPr>
          <a:xfrm>
            <a:off x="0" y="805757"/>
            <a:ext cx="2188664" cy="5115209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  <a:softEdge rad="457200"/>
          </a:effectLst>
        </p:spPr>
      </p:pic>
    </p:spTree>
    <p:extLst>
      <p:ext uri="{BB962C8B-B14F-4D97-AF65-F5344CB8AC3E}">
        <p14:creationId xmlns:p14="http://schemas.microsoft.com/office/powerpoint/2010/main" val="3694249566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0F6E368-44AD-B0DD-F9CF-838F2EDBB4F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63374"/>
            <a:ext cx="9091232" cy="6889687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77F794-E234-8051-8863-5BFC8D5EE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Profit / Loss Table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A741A7-1A87-D146-0E9E-8381EE515D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0925" y="2840487"/>
            <a:ext cx="6685060" cy="2566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64916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053097C-83FB-7C09-9896-CE6A0BB735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7084" t="1200" r="-20" b="7891"/>
          <a:stretch>
            <a:fillRect/>
          </a:stretch>
        </p:blipFill>
        <p:spPr>
          <a:xfrm>
            <a:off x="-1642188" y="10"/>
            <a:ext cx="10786188" cy="6857990"/>
          </a:xfrm>
          <a:prstGeom prst="rect">
            <a:avLst/>
          </a:prstGeom>
        </p:spPr>
      </p:pic>
      <p:sp>
        <p:nvSpPr>
          <p:cNvPr id="43" name="Isosceles Triangle 42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Parallelogram 43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8141" y="0"/>
            <a:ext cx="702945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9535" y="609600"/>
            <a:ext cx="4865966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 sz="3200" b="1">
                <a:solidFill>
                  <a:srgbClr val="003366"/>
                </a:solidFill>
                <a:latin typeface="Arial"/>
              </a:defRPr>
            </a:pPr>
            <a:r>
              <a:rPr lang="en-US" sz="3200" dirty="0"/>
              <a:t>Marketing Mix (4Ps)</a:t>
            </a:r>
          </a:p>
        </p:txBody>
      </p:sp>
      <p:sp>
        <p:nvSpPr>
          <p:cNvPr id="67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9" name="Isosceles Triangle 68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9535" y="2159000"/>
            <a:ext cx="4865966" cy="3882362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pPr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US" dirty="0"/>
              <a:t> Product: 'Take Me' - A live-streaming travel experience application.</a:t>
            </a:r>
          </a:p>
          <a:p>
            <a:pPr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US" dirty="0"/>
              <a:t> Price: A small fee charged per minute or per stream, with a commission split.</a:t>
            </a:r>
          </a:p>
          <a:p>
            <a:pPr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US" dirty="0"/>
              <a:t> Place: Digitally distributed via major App Stores.</a:t>
            </a:r>
          </a:p>
          <a:p>
            <a:pPr>
              <a:defRPr sz="1800">
                <a:solidFill>
                  <a:srgbClr val="404040"/>
                </a:solidFill>
                <a:latin typeface="Arial"/>
              </a:defRPr>
            </a:pPr>
            <a:r>
              <a:rPr lang="en-US" dirty="0"/>
              <a:t> Promotion: Aggressive social media advertising campaigns and Influencer partnerships.</a:t>
            </a:r>
          </a:p>
        </p:txBody>
      </p:sp>
      <p:sp>
        <p:nvSpPr>
          <p:cNvPr id="71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Isosceles Triangle 76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054F8D-DD34-3392-7F55-0605F464F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2550" y="2271197"/>
            <a:ext cx="4046200" cy="27832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400" dirty="0"/>
              <a:t>THANK YOU FOR LISENTING 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4014A70-B793-A52D-CCA4-47A0786CF0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61" r="25740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162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111</TotalTime>
  <Words>571</Words>
  <Application>Microsoft Office PowerPoint</Application>
  <PresentationFormat>On-screen Show (4:3)</PresentationFormat>
  <Paragraphs>58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Document</vt:lpstr>
      <vt:lpstr>Take Me App</vt:lpstr>
      <vt:lpstr>Executive Summary</vt:lpstr>
      <vt:lpstr>How It Works (Product Description)</vt:lpstr>
      <vt:lpstr>Business Objectives</vt:lpstr>
      <vt:lpstr>Market Analysis &amp; Competition</vt:lpstr>
      <vt:lpstr>SWOT Analysis</vt:lpstr>
      <vt:lpstr>PESTEL Analysis</vt:lpstr>
      <vt:lpstr>PowerPoint Presentation</vt:lpstr>
      <vt:lpstr>PowerPoint Presentation</vt:lpstr>
      <vt:lpstr>1. Variable Costs Table</vt:lpstr>
      <vt:lpstr>2. Total Cost &amp; Revenue Table</vt:lpstr>
      <vt:lpstr>PowerPoint Presentation</vt:lpstr>
      <vt:lpstr>3. Profit / Loss Table</vt:lpstr>
      <vt:lpstr>Marketing Mix (4Ps)</vt:lpstr>
      <vt:lpstr>THANK YOU FOR LISENTING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Take Me App</dc:title>
  <dc:subject/>
  <dc:creator/>
  <cp:keywords/>
  <dc:description>generated using python-pptx</dc:description>
  <cp:lastModifiedBy>Husein Mohammed Abdulrazzaq Al Tekreeti (2437840)</cp:lastModifiedBy>
  <cp:revision>2</cp:revision>
  <dcterms:created xsi:type="dcterms:W3CDTF">2013-01-27T09:14:16Z</dcterms:created>
  <dcterms:modified xsi:type="dcterms:W3CDTF">2026-04-19T13:29:29Z</dcterms:modified>
  <cp:category/>
</cp:coreProperties>
</file>