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F81D03D-D770-F9D8-B7FE-CC62F437A5CF}" v="229" dt="2022-06-20T22:03:41.892"/>
    <p1510:client id="{9B9BE046-673F-4416-9FF7-66944125ABB5}" v="8" dt="2022-06-14T23:11:50.46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20/06/2022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20/06/2022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20/06/2022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20/06/2022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Isosceles Triangle 3">
            <a:extLst>
              <a:ext uri="{FF2B5EF4-FFF2-40B4-BE49-F238E27FC236}">
                <a16:creationId xmlns:a16="http://schemas.microsoft.com/office/drawing/2014/main" id="{445674B2-CC0B-76A6-23B7-988BE0B259CE}"/>
              </a:ext>
            </a:extLst>
          </p:cNvPr>
          <p:cNvSpPr/>
          <p:nvPr/>
        </p:nvSpPr>
        <p:spPr>
          <a:xfrm>
            <a:off x="2520091" y="424473"/>
            <a:ext cx="6975228" cy="5333997"/>
          </a:xfrm>
          <a:prstGeom prst="triangl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B623F22-30C9-6054-1566-E21123226D33}"/>
              </a:ext>
            </a:extLst>
          </p:cNvPr>
          <p:cNvSpPr txBox="1"/>
          <p:nvPr/>
        </p:nvSpPr>
        <p:spPr>
          <a:xfrm>
            <a:off x="4837968" y="2073274"/>
            <a:ext cx="2743199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s" sz="4000" b="1" dirty="0">
                <a:latin typeface="Arial"/>
                <a:cs typeface="Calibri"/>
              </a:rPr>
              <a:t>No correr</a:t>
            </a:r>
            <a:endParaRPr lang="en-US" sz="4000" b="1" dirty="0">
              <a:latin typeface="Arial"/>
            </a:endParaRPr>
          </a:p>
        </p:txBody>
      </p:sp>
      <p:pic>
        <p:nvPicPr>
          <p:cNvPr id="9" name="Picture 7" descr="Icon&#10;&#10;Description automatically generated">
            <a:extLst>
              <a:ext uri="{FF2B5EF4-FFF2-40B4-BE49-F238E27FC236}">
                <a16:creationId xmlns:a16="http://schemas.microsoft.com/office/drawing/2014/main" id="{27A68458-D47F-E782-FC4A-34B1976609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514" y="2855668"/>
            <a:ext cx="2143125" cy="2143125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13E8E809-4BAB-3FF9-AC8B-0D8C93090014}"/>
              </a:ext>
            </a:extLst>
          </p:cNvPr>
          <p:cNvSpPr txBox="1"/>
          <p:nvPr/>
        </p:nvSpPr>
        <p:spPr>
          <a:xfrm>
            <a:off x="4792786" y="5124939"/>
            <a:ext cx="4599352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 dirty="0">
                <a:latin typeface="Arial"/>
                <a:ea typeface="+mn-lt"/>
                <a:cs typeface="+mn-lt"/>
              </a:rPr>
              <a:t>No running. </a:t>
            </a:r>
            <a:r>
              <a:rPr lang="en-GB" sz="4000" dirty="0">
                <a:ea typeface="+mn-lt"/>
                <a:cs typeface="+mn-lt"/>
              </a:rPr>
              <a:t> </a:t>
            </a:r>
            <a:endParaRPr lang="en-US" sz="40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BBEBD89-24EF-D581-6596-471B073E2B93}"/>
              </a:ext>
            </a:extLst>
          </p:cNvPr>
          <p:cNvSpPr txBox="1"/>
          <p:nvPr/>
        </p:nvSpPr>
        <p:spPr>
          <a:xfrm>
            <a:off x="836246" y="728785"/>
            <a:ext cx="3602891" cy="1200329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>
                <a:cs typeface="Calibri"/>
              </a:rPr>
              <a:t>Name: Sheikh Md Salman.</a:t>
            </a:r>
          </a:p>
          <a:p>
            <a:r>
              <a:rPr lang="en-GB" dirty="0">
                <a:cs typeface="Calibri"/>
              </a:rPr>
              <a:t>Student number: 2026220</a:t>
            </a:r>
          </a:p>
          <a:p>
            <a:r>
              <a:rPr lang="en-GB" dirty="0">
                <a:cs typeface="Calibri"/>
              </a:rPr>
              <a:t>Lecturer: Rodrigo </a:t>
            </a:r>
            <a:r>
              <a:rPr lang="en-GB" dirty="0">
                <a:ea typeface="+mn-lt"/>
                <a:cs typeface="+mn-lt"/>
              </a:rPr>
              <a:t>Fernandes Aguilera</a:t>
            </a:r>
          </a:p>
        </p:txBody>
      </p:sp>
    </p:spTree>
    <p:extLst>
      <p:ext uri="{BB962C8B-B14F-4D97-AF65-F5344CB8AC3E}">
        <p14:creationId xmlns:p14="http://schemas.microsoft.com/office/powerpoint/2010/main" val="286450659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82</cp:revision>
  <dcterms:created xsi:type="dcterms:W3CDTF">2022-06-14T23:09:38Z</dcterms:created>
  <dcterms:modified xsi:type="dcterms:W3CDTF">2022-06-20T22:05:29Z</dcterms:modified>
</cp:coreProperties>
</file>