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Relationship Id="rId19" Type="http://schemas.openxmlformats.org/officeDocument/2006/relationships/slide" Target="slides/slide13.xml"/><Relationship Id="rId20" Type="http://schemas.openxmlformats.org/officeDocument/2006/relationships/slide" Target="slides/slide14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Taste of Romania – Traditional Romanian Restaurant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Student: Alexandra Maftei</a:t>
            </a:r>
          </a:p>
          <a:p>
            <a:r>
              <a:t>ID: 2435972</a:t>
            </a:r>
          </a:p>
          <a:p>
            <a:r>
              <a:t>Module: Enterprise and Entrepreneurship (LCLM4006)</a:t>
            </a:r>
          </a:p>
          <a:p>
            <a:r>
              <a:t>Lecturer: Richard Ashaye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Introduction</a:t>
            </a:r>
          </a:p>
          <a:p>
            <a:r>
              <a:t>Business Idea</a:t>
            </a:r>
          </a:p>
          <a:p>
            <a:r>
              <a:t>STP Analysis</a:t>
            </a:r>
          </a:p>
          <a:p>
            <a:r>
              <a:t>Legal Structure &amp; Management</a:t>
            </a:r>
          </a:p>
          <a:p>
            <a:r>
              <a:t>PESTEL Analysis</a:t>
            </a:r>
          </a:p>
          <a:p>
            <a:r>
              <a:t>Marketing Strategy</a:t>
            </a:r>
          </a:p>
          <a:p>
            <a:r>
              <a:t>Funding &amp; Financials</a:t>
            </a:r>
          </a:p>
          <a:p>
            <a:r>
              <a:t>Conclusion</a:t>
            </a:r>
          </a:p>
          <a:p>
            <a:r>
              <a:t>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This presentation introduces Taste of Romania, a traditional Romanian restaurant in London offering authentic cuisine and cultural experience.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Idea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Traditional Romanian restaurant in London</a:t>
            </a:r>
          </a:p>
          <a:p>
            <a:r>
              <a:t>Authentic dishes: sarmale, mici, soups</a:t>
            </a:r>
          </a:p>
          <a:p>
            <a:r>
              <a:t>Dine-in and takeaway</a:t>
            </a:r>
          </a:p>
          <a:p>
            <a:r>
              <a:t>USP: authentic taste, cultural atmosphere, affordable prices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 Need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Large Romanian population in London</a:t>
            </a:r>
          </a:p>
          <a:p>
            <a:r>
              <a:t>Demand for international cuisine</a:t>
            </a:r>
          </a:p>
          <a:p>
            <a:r>
              <a:t>Limited authentic Romanian restaurants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STP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Segmentation: Romanian community, food lovers, students</a:t>
            </a:r>
          </a:p>
          <a:p>
            <a:r>
              <a:t>Targeting: diaspora &amp; cultural explorers</a:t>
            </a:r>
          </a:p>
          <a:p>
            <a:r>
              <a:t>Positioning: authentic and affordable Romanian experience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Legal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Sole Trader</a:t>
            </a:r>
          </a:p>
          <a:p>
            <a:r>
              <a:t>Easy setup, full control, low costs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Management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Owner/Manager: Alexandra Maftei</a:t>
            </a:r>
          </a:p>
          <a:p>
            <a:r>
              <a:t>Chef</a:t>
            </a:r>
          </a:p>
          <a:p>
            <a:r>
              <a:t>Two waiters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PESTEL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Political: food regulations</a:t>
            </a:r>
          </a:p>
          <a:p>
            <a:r>
              <a:t>Economic: rising costs</a:t>
            </a:r>
          </a:p>
          <a:p>
            <a:r>
              <a:t>Social: multicultural demand</a:t>
            </a:r>
          </a:p>
          <a:p>
            <a:r>
              <a:t>Technological: delivery apps</a:t>
            </a:r>
          </a:p>
          <a:p>
            <a:r>
              <a:t>Environmental: sustainability</a:t>
            </a:r>
          </a:p>
          <a:p>
            <a:r>
              <a:t>Legal: hygiene laws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Social media (Instagram, TikTok)</a:t>
            </a:r>
          </a:p>
          <a:p>
            <a:r>
              <a:t>Student discounts</a:t>
            </a:r>
          </a:p>
          <a:p>
            <a:r>
              <a:t>Cultural events</a:t>
            </a:r>
          </a:p>
          <a:p>
            <a:r>
              <a:t>Delivery partnerships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Funding &amp; 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Startup: £18,000</a:t>
            </a:r>
          </a:p>
          <a:p>
            <a:r>
              <a:t>Monthly: Rent £1,500, Salaries £3,500, Utilities £450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Financial Forecast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Break-even in 4–6 months</a:t>
            </a:r>
          </a:p>
          <a:p>
            <a:r>
              <a:t>Growth through delivery and repeat customers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Strong market potential due to demand, clear target audience, and unique offering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ONS (2023)</a:t>
            </a:r>
          </a:p>
          <a:p>
            <a:r>
              <a:t>Statista (2024)</a:t>
            </a:r>
          </a:p>
          <a:p>
            <a:r>
              <a:t>Kotler &amp; Keller (2016)</a:t>
            </a:r>
          </a:p>
          <a:p>
            <a:r>
              <a:t>GOV.UK (2024)</a:t>
            </a:r>
          </a:p>
          <a:p>
            <a:r>
              <a:t>Mintel (2023)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