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1" d="100"/>
          <a:sy n="91" d="100"/>
        </p:scale>
        <p:origin x="91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81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40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42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07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707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316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915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5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19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671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03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BFC59-9AA5-46CC-90C2-57D305571018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7766F-9799-4332-9C9E-CB0B2CAB1F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138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fjiHI1apUI" TargetMode="External"/><Relationship Id="rId2" Type="http://schemas.openxmlformats.org/officeDocument/2006/relationships/hyperlink" Target="https://www.youtube.com/watch?v=c07MiYfpOM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youtube.com/watch?v=JxQ46KycJh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HPAN5022/6022</a:t>
            </a:r>
            <a:b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1960 - Winds of Change</a:t>
            </a:r>
            <a:endParaRPr lang="en-GB" sz="18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71448"/>
            <a:ext cx="7886700" cy="470551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9800" b="1" dirty="0" smtClean="0">
                <a:solidFill>
                  <a:schemeClr val="accent1">
                    <a:lumMod val="50000"/>
                  </a:schemeClr>
                </a:solidFill>
              </a:rPr>
              <a:t>British PM, Harold MacMillan, addresses South Africa’s Parliament, 3 February, 1960</a:t>
            </a:r>
          </a:p>
          <a:p>
            <a:pPr marL="0" indent="0">
              <a:buNone/>
            </a:pPr>
            <a:endParaRPr lang="en-GB" sz="98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4400" dirty="0" smtClean="0"/>
          </a:p>
          <a:p>
            <a:pPr marL="0" indent="0">
              <a:buNone/>
            </a:pPr>
            <a:endParaRPr lang="en-GB" sz="4400" dirty="0" smtClean="0"/>
          </a:p>
          <a:p>
            <a:pPr marL="0" indent="0">
              <a:buNone/>
            </a:pP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</a:rPr>
              <a:t>Full speech (42:14): 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</a:t>
            </a:r>
            <a:r>
              <a:rPr lang="en-GB" sz="55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://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www.youtube.com/watch?v=c07MiYfpOMw</a:t>
            </a:r>
            <a:endParaRPr lang="en-GB" sz="55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</a:rPr>
              <a:t>Key extract (1:53): 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https</a:t>
            </a:r>
            <a:r>
              <a:rPr lang="en-GB" sz="5500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://</a:t>
            </a:r>
            <a:r>
              <a:rPr lang="en-GB" sz="55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www.youtube.com/watch?v=5fjiHI1apUI</a:t>
            </a:r>
            <a:endParaRPr lang="en-GB" sz="55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2125" y="2502913"/>
            <a:ext cx="4544082" cy="2140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743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context of MacMillan’s speech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 of India, Pakistan, Burma and Ceylon in 1947/48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 of Ghana in 1957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 of a further 18 nations in 1960 alone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712" y="1690689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2459" y="1112782"/>
            <a:ext cx="4845269" cy="272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935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e.g.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Tanganyikan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independence in 1961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506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British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Pathé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News: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www.youtube.com/watch?v=JxQ46KycJhg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06" y="2904303"/>
            <a:ext cx="4653704" cy="30856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145" y="3684861"/>
            <a:ext cx="1981200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248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special issue of South Africa/southern Africa: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1948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National Party rule: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apartheid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1965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UDI in Rhodesia: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Chimurenga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– ZANU 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ZAPU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Frelimo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MPLA in Mozambique and Angola (links with  Zambia, Tanzania, ANC etc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1974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Portuguese revolution and liberation of former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colonies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1979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Lancaster House agreement declares Zimbabwean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independence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South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Africa’s continuing to military interventions in neighbouring countries: Angola, Mozambique,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Namibia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1989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 Klerk pledges to “negotiate”; 1990 Mandela released from prison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3531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</TotalTime>
  <Words>152</Words>
  <Application>Microsoft Office PowerPoint</Application>
  <PresentationFormat>On-screen Show (4:3)</PresentationFormat>
  <Paragraphs>36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HPAN5022/6022 1960 - Winds of Change</vt:lpstr>
      <vt:lpstr>The context of MacMillan’s speech</vt:lpstr>
      <vt:lpstr>e.g. Tanganyikan independence in 1961</vt:lpstr>
      <vt:lpstr> The special issue of South Africa/southern Africa: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HPAN5022/6022 1960 - Winds of Change</dc:title>
  <dc:creator>Andy Bevan</dc:creator>
  <cp:lastModifiedBy>Andy Bevan</cp:lastModifiedBy>
  <cp:revision>6</cp:revision>
  <dcterms:created xsi:type="dcterms:W3CDTF">2018-10-29T08:30:40Z</dcterms:created>
  <dcterms:modified xsi:type="dcterms:W3CDTF">2018-10-29T13:52:07Z</dcterms:modified>
</cp:coreProperties>
</file>