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6" r:id="rId9"/>
  </p:sldMasterIdLst>
  <p:notesMasterIdLst>
    <p:notesMasterId r:id="rId26"/>
  </p:notesMasterIdLst>
  <p:sldIdLst>
    <p:sldId id="292" r:id="rId10"/>
    <p:sldId id="294" r:id="rId11"/>
    <p:sldId id="295" r:id="rId12"/>
    <p:sldId id="258" r:id="rId13"/>
    <p:sldId id="1165" r:id="rId14"/>
    <p:sldId id="288" r:id="rId15"/>
    <p:sldId id="289" r:id="rId16"/>
    <p:sldId id="283" r:id="rId17"/>
    <p:sldId id="284" r:id="rId18"/>
    <p:sldId id="285" r:id="rId19"/>
    <p:sldId id="290" r:id="rId20"/>
    <p:sldId id="291" r:id="rId21"/>
    <p:sldId id="280" r:id="rId22"/>
    <p:sldId id="281" r:id="rId23"/>
    <p:sldId id="282" r:id="rId24"/>
    <p:sldId id="40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285E40-9ACC-459D-8273-A3AD55539B6E}" v="3" dt="2023-01-31T08:51:05.0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1" d="100"/>
          <a:sy n="91" d="100"/>
        </p:scale>
        <p:origin x="153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viewProps" Target="view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27285E40-9ACC-459D-8273-A3AD55539B6E}"/>
    <pc:docChg chg="undo custSel addSld delSld modSld">
      <pc:chgData name="Munyaradzi Nicholas Murira" userId="6ab3fae5-94bd-47ef-9f25-6c1f645127cf" providerId="ADAL" clId="{27285E40-9ACC-459D-8273-A3AD55539B6E}" dt="2023-01-31T08:56:05.496" v="147" actId="20577"/>
      <pc:docMkLst>
        <pc:docMk/>
      </pc:docMkLst>
      <pc:sldChg chg="modSp mod">
        <pc:chgData name="Munyaradzi Nicholas Murira" userId="6ab3fae5-94bd-47ef-9f25-6c1f645127cf" providerId="ADAL" clId="{27285E40-9ACC-459D-8273-A3AD55539B6E}" dt="2023-01-31T08:43:47.568" v="76" actId="1076"/>
        <pc:sldMkLst>
          <pc:docMk/>
          <pc:sldMk cId="0" sldId="258"/>
        </pc:sldMkLst>
        <pc:spChg chg="mod">
          <ac:chgData name="Munyaradzi Nicholas Murira" userId="6ab3fae5-94bd-47ef-9f25-6c1f645127cf" providerId="ADAL" clId="{27285E40-9ACC-459D-8273-A3AD55539B6E}" dt="2023-01-31T08:43:45.208" v="75" actId="20577"/>
          <ac:spMkLst>
            <pc:docMk/>
            <pc:sldMk cId="0" sldId="258"/>
            <ac:spMk id="31747" creationId="{7659EAD0-6A66-B94F-948C-D62F0711BF19}"/>
          </ac:spMkLst>
        </pc:spChg>
        <pc:picChg chg="mod">
          <ac:chgData name="Munyaradzi Nicholas Murira" userId="6ab3fae5-94bd-47ef-9f25-6c1f645127cf" providerId="ADAL" clId="{27285E40-9ACC-459D-8273-A3AD55539B6E}" dt="2023-01-31T08:43:47.568" v="76" actId="1076"/>
          <ac:picMkLst>
            <pc:docMk/>
            <pc:sldMk cId="0" sldId="258"/>
            <ac:picMk id="2" creationId="{B26A0F90-18FC-46B8-B458-B477F880A83B}"/>
          </ac:picMkLst>
        </pc:picChg>
      </pc:sldChg>
      <pc:sldChg chg="del">
        <pc:chgData name="Munyaradzi Nicholas Murira" userId="6ab3fae5-94bd-47ef-9f25-6c1f645127cf" providerId="ADAL" clId="{27285E40-9ACC-459D-8273-A3AD55539B6E}" dt="2023-01-31T08:44:12.984" v="77" actId="47"/>
        <pc:sldMkLst>
          <pc:docMk/>
          <pc:sldMk cId="0" sldId="267"/>
        </pc:sldMkLst>
      </pc:sldChg>
      <pc:sldChg chg="add del">
        <pc:chgData name="Munyaradzi Nicholas Murira" userId="6ab3fae5-94bd-47ef-9f25-6c1f645127cf" providerId="ADAL" clId="{27285E40-9ACC-459D-8273-A3AD55539B6E}" dt="2023-01-31T08:52:15.704" v="141" actId="47"/>
        <pc:sldMkLst>
          <pc:docMk/>
          <pc:sldMk cId="2479832076" sldId="274"/>
        </pc:sldMkLst>
      </pc:sldChg>
      <pc:sldChg chg="modSp add mod">
        <pc:chgData name="Munyaradzi Nicholas Murira" userId="6ab3fae5-94bd-47ef-9f25-6c1f645127cf" providerId="ADAL" clId="{27285E40-9ACC-459D-8273-A3AD55539B6E}" dt="2023-01-31T08:51:31.651" v="138" actId="20577"/>
        <pc:sldMkLst>
          <pc:docMk/>
          <pc:sldMk cId="250065238" sldId="280"/>
        </pc:sldMkLst>
        <pc:spChg chg="mod">
          <ac:chgData name="Munyaradzi Nicholas Murira" userId="6ab3fae5-94bd-47ef-9f25-6c1f645127cf" providerId="ADAL" clId="{27285E40-9ACC-459D-8273-A3AD55539B6E}" dt="2023-01-31T08:51:31.651" v="138" actId="20577"/>
          <ac:spMkLst>
            <pc:docMk/>
            <pc:sldMk cId="250065238" sldId="280"/>
            <ac:spMk id="3" creationId="{54A1C25E-7EBF-4A13-B167-E80F199FF570}"/>
          </ac:spMkLst>
        </pc:spChg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1982492494" sldId="281"/>
        </pc:sldMkLst>
      </pc:sldChg>
      <pc:sldChg chg="modSp add mod">
        <pc:chgData name="Munyaradzi Nicholas Murira" userId="6ab3fae5-94bd-47ef-9f25-6c1f645127cf" providerId="ADAL" clId="{27285E40-9ACC-459D-8273-A3AD55539B6E}" dt="2023-01-31T08:47:22.074" v="92" actId="27636"/>
        <pc:sldMkLst>
          <pc:docMk/>
          <pc:sldMk cId="3778894981" sldId="282"/>
        </pc:sldMkLst>
        <pc:spChg chg="mod">
          <ac:chgData name="Munyaradzi Nicholas Murira" userId="6ab3fae5-94bd-47ef-9f25-6c1f645127cf" providerId="ADAL" clId="{27285E40-9ACC-459D-8273-A3AD55539B6E}" dt="2023-01-31T08:47:22.074" v="92" actId="27636"/>
          <ac:spMkLst>
            <pc:docMk/>
            <pc:sldMk cId="3778894981" sldId="282"/>
            <ac:spMk id="3" creationId="{54A1C25E-7EBF-4A13-B167-E80F199FF570}"/>
          </ac:spMkLst>
        </pc:spChg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2218785367" sldId="283"/>
        </pc:sldMkLst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3333114278" sldId="284"/>
        </pc:sldMkLst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1357481913" sldId="285"/>
        </pc:sldMkLst>
      </pc:sldChg>
      <pc:sldChg chg="modSp add del mod">
        <pc:chgData name="Munyaradzi Nicholas Murira" userId="6ab3fae5-94bd-47ef-9f25-6c1f645127cf" providerId="ADAL" clId="{27285E40-9ACC-459D-8273-A3AD55539B6E}" dt="2023-01-31T08:51:05.025" v="130"/>
        <pc:sldMkLst>
          <pc:docMk/>
          <pc:sldMk cId="2943155443" sldId="287"/>
        </pc:sldMkLst>
        <pc:spChg chg="mod">
          <ac:chgData name="Munyaradzi Nicholas Murira" userId="6ab3fae5-94bd-47ef-9f25-6c1f645127cf" providerId="ADAL" clId="{27285E40-9ACC-459D-8273-A3AD55539B6E}" dt="2023-01-31T08:51:05.025" v="130"/>
          <ac:spMkLst>
            <pc:docMk/>
            <pc:sldMk cId="2943155443" sldId="287"/>
            <ac:spMk id="3" creationId="{AAE3267A-920B-4935-BFF4-9C4992734636}"/>
          </ac:spMkLst>
        </pc:spChg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3855174329" sldId="288"/>
        </pc:sldMkLst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3730895009" sldId="289"/>
        </pc:sldMkLst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2099374907" sldId="290"/>
        </pc:sldMkLst>
      </pc:sldChg>
      <pc:sldChg chg="add">
        <pc:chgData name="Munyaradzi Nicholas Murira" userId="6ab3fae5-94bd-47ef-9f25-6c1f645127cf" providerId="ADAL" clId="{27285E40-9ACC-459D-8273-A3AD55539B6E}" dt="2023-01-31T08:47:21.932" v="90"/>
        <pc:sldMkLst>
          <pc:docMk/>
          <pc:sldMk cId="497319812" sldId="291"/>
        </pc:sldMkLst>
      </pc:sldChg>
      <pc:sldChg chg="modSp mod">
        <pc:chgData name="Munyaradzi Nicholas Murira" userId="6ab3fae5-94bd-47ef-9f25-6c1f645127cf" providerId="ADAL" clId="{27285E40-9ACC-459D-8273-A3AD55539B6E}" dt="2023-01-31T08:48:29.330" v="121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27285E40-9ACC-459D-8273-A3AD55539B6E}" dt="2023-01-31T08:48:29.330" v="121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27285E40-9ACC-459D-8273-A3AD55539B6E}" dt="2023-01-31T08:56:05.496" v="147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27285E40-9ACC-459D-8273-A3AD55539B6E}" dt="2023-01-31T08:43:11.516" v="72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27285E40-9ACC-459D-8273-A3AD55539B6E}" dt="2023-01-31T08:56:05.496" v="147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del mod">
        <pc:chgData name="Munyaradzi Nicholas Murira" userId="6ab3fae5-94bd-47ef-9f25-6c1f645127cf" providerId="ADAL" clId="{27285E40-9ACC-459D-8273-A3AD55539B6E}" dt="2023-01-31T08:48:41.217" v="122" actId="47"/>
        <pc:sldMkLst>
          <pc:docMk/>
          <pc:sldMk cId="3203328640" sldId="1091"/>
        </pc:sldMkLst>
        <pc:spChg chg="mod">
          <ac:chgData name="Munyaradzi Nicholas Murira" userId="6ab3fae5-94bd-47ef-9f25-6c1f645127cf" providerId="ADAL" clId="{27285E40-9ACC-459D-8273-A3AD55539B6E}" dt="2023-01-31T08:46:07.365" v="89" actId="6549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Munyaradzi Nicholas Murira" userId="6ab3fae5-94bd-47ef-9f25-6c1f645127cf" providerId="ADAL" clId="{27285E40-9ACC-459D-8273-A3AD55539B6E}" dt="2023-01-31T08:52:06.575" v="139" actId="47"/>
        <pc:sldMkLst>
          <pc:docMk/>
          <pc:sldMk cId="2423516101" sldId="1116"/>
        </pc:sldMkLst>
      </pc:sldChg>
      <pc:sldChg chg="addSp delSp modSp mod">
        <pc:chgData name="Munyaradzi Nicholas Murira" userId="6ab3fae5-94bd-47ef-9f25-6c1f645127cf" providerId="ADAL" clId="{27285E40-9ACC-459D-8273-A3AD55539B6E}" dt="2023-01-31T08:45:57.503" v="88" actId="1076"/>
        <pc:sldMkLst>
          <pc:docMk/>
          <pc:sldMk cId="1690371496" sldId="1165"/>
        </pc:sldMkLst>
        <pc:spChg chg="mod">
          <ac:chgData name="Munyaradzi Nicholas Murira" userId="6ab3fae5-94bd-47ef-9f25-6c1f645127cf" providerId="ADAL" clId="{27285E40-9ACC-459D-8273-A3AD55539B6E}" dt="2023-01-31T08:45:36.592" v="85" actId="6549"/>
          <ac:spMkLst>
            <pc:docMk/>
            <pc:sldMk cId="1690371496" sldId="1165"/>
            <ac:spMk id="3" creationId="{FA6C8E72-9D69-4A46-A3EB-A48DCBB93BAD}"/>
          </ac:spMkLst>
        </pc:spChg>
        <pc:picChg chg="del">
          <ac:chgData name="Munyaradzi Nicholas Murira" userId="6ab3fae5-94bd-47ef-9f25-6c1f645127cf" providerId="ADAL" clId="{27285E40-9ACC-459D-8273-A3AD55539B6E}" dt="2023-01-31T08:45:14.180" v="78" actId="478"/>
          <ac:picMkLst>
            <pc:docMk/>
            <pc:sldMk cId="1690371496" sldId="1165"/>
            <ac:picMk id="5" creationId="{9CEDF3B7-2318-C380-0AB7-979C89B7F7FE}"/>
          </ac:picMkLst>
        </pc:picChg>
        <pc:picChg chg="add mod">
          <ac:chgData name="Munyaradzi Nicholas Murira" userId="6ab3fae5-94bd-47ef-9f25-6c1f645127cf" providerId="ADAL" clId="{27285E40-9ACC-459D-8273-A3AD55539B6E}" dt="2023-01-31T08:45:57.503" v="88" actId="1076"/>
          <ac:picMkLst>
            <pc:docMk/>
            <pc:sldMk cId="1690371496" sldId="1165"/>
            <ac:picMk id="6" creationId="{9EB96659-0094-96C8-0DF1-BD3CD0B1E984}"/>
          </ac:picMkLst>
        </pc:picChg>
      </pc:sldChg>
      <pc:sldChg chg="del">
        <pc:chgData name="Munyaradzi Nicholas Murira" userId="6ab3fae5-94bd-47ef-9f25-6c1f645127cf" providerId="ADAL" clId="{27285E40-9ACC-459D-8273-A3AD55539B6E}" dt="2023-01-31T08:52:10.692" v="140" actId="47"/>
        <pc:sldMkLst>
          <pc:docMk/>
          <pc:sldMk cId="13251497" sldId="1180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3322709264" sldId="1181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3995893302" sldId="1182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462439775" sldId="1183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2244675804" sldId="1184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682922141" sldId="1185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1336950332" sldId="1186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523253144" sldId="1187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994613096" sldId="1188"/>
        </pc:sldMkLst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32862835" sldId="1189"/>
        </pc:sldMkLst>
      </pc:sldChg>
      <pc:sldChg chg="modSp add del mod">
        <pc:chgData name="Munyaradzi Nicholas Murira" userId="6ab3fae5-94bd-47ef-9f25-6c1f645127cf" providerId="ADAL" clId="{27285E40-9ACC-459D-8273-A3AD55539B6E}" dt="2023-01-31T08:51:05.025" v="130"/>
        <pc:sldMkLst>
          <pc:docMk/>
          <pc:sldMk cId="4074185886" sldId="1190"/>
        </pc:sldMkLst>
        <pc:spChg chg="mod">
          <ac:chgData name="Munyaradzi Nicholas Murira" userId="6ab3fae5-94bd-47ef-9f25-6c1f645127cf" providerId="ADAL" clId="{27285E40-9ACC-459D-8273-A3AD55539B6E}" dt="2023-01-31T08:51:05.025" v="130"/>
          <ac:spMkLst>
            <pc:docMk/>
            <pc:sldMk cId="4074185886" sldId="1190"/>
            <ac:spMk id="3" creationId="{54A1C25E-7EBF-4A13-B167-E80F199FF570}"/>
          </ac:spMkLst>
        </pc:spChg>
      </pc:sldChg>
      <pc:sldChg chg="add del">
        <pc:chgData name="Munyaradzi Nicholas Murira" userId="6ab3fae5-94bd-47ef-9f25-6c1f645127cf" providerId="ADAL" clId="{27285E40-9ACC-459D-8273-A3AD55539B6E}" dt="2023-01-31T08:51:05.025" v="130"/>
        <pc:sldMkLst>
          <pc:docMk/>
          <pc:sldMk cId="2326475989" sldId="1191"/>
        </pc:sldMkLst>
      </pc:sldChg>
      <pc:sldMasterChg chg="delSldLayout">
        <pc:chgData name="Munyaradzi Nicholas Murira" userId="6ab3fae5-94bd-47ef-9f25-6c1f645127cf" providerId="ADAL" clId="{27285E40-9ACC-459D-8273-A3AD55539B6E}" dt="2023-01-31T08:52:10.692" v="140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27285E40-9ACC-459D-8273-A3AD55539B6E}" dt="2023-01-31T08:52:10.692" v="140" actId="47"/>
          <pc:sldLayoutMkLst>
            <pc:docMk/>
            <pc:sldMasterMk cId="4118905666" sldId="2147483678"/>
            <pc:sldLayoutMk cId="2497117195" sldId="2147483684"/>
          </pc:sldLayoutMkLst>
        </pc:sldLayoutChg>
      </pc:sldMasterChg>
    </pc:docChg>
  </pc:docChgLst>
  <pc:docChgLst>
    <pc:chgData name="Nitheesh Kaliyamurthy" userId="2821ebda-f4ac-4963-9a4e-a836dfc45829" providerId="ADAL" clId="{154C9324-77F0-4629-872E-4D9374924349}"/>
    <pc:docChg chg="undo custSel addSld delSld modSld">
      <pc:chgData name="Nitheesh Kaliyamurthy" userId="2821ebda-f4ac-4963-9a4e-a836dfc45829" providerId="ADAL" clId="{154C9324-77F0-4629-872E-4D9374924349}" dt="2022-09-12T06:14:24.818" v="816" actId="20577"/>
      <pc:docMkLst>
        <pc:docMk/>
      </pc:docMkLst>
      <pc:sldChg chg="modSp del mod">
        <pc:chgData name="Nitheesh Kaliyamurthy" userId="2821ebda-f4ac-4963-9a4e-a836dfc45829" providerId="ADAL" clId="{154C9324-77F0-4629-872E-4D9374924349}" dt="2022-09-12T05:28:02.743" v="389" actId="47"/>
        <pc:sldMkLst>
          <pc:docMk/>
          <pc:sldMk cId="2652535190" sldId="281"/>
        </pc:sldMkLst>
        <pc:spChg chg="mod">
          <ac:chgData name="Nitheesh Kaliyamurthy" userId="2821ebda-f4ac-4963-9a4e-a836dfc45829" providerId="ADAL" clId="{154C9324-77F0-4629-872E-4D9374924349}" dt="2022-09-12T05:24:33.813" v="61" actId="21"/>
          <ac:spMkLst>
            <pc:docMk/>
            <pc:sldMk cId="2652535190" sldId="28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4:40.606" v="67" actId="27636"/>
          <ac:spMkLst>
            <pc:docMk/>
            <pc:sldMk cId="2652535190" sldId="281"/>
            <ac:spMk id="3" creationId="{00000000-0000-0000-0000-000000000000}"/>
          </ac:spMkLst>
        </pc:spChg>
      </pc:sldChg>
      <pc:sldChg chg="addSp delSp modSp del mod">
        <pc:chgData name="Nitheesh Kaliyamurthy" userId="2821ebda-f4ac-4963-9a4e-a836dfc45829" providerId="ADAL" clId="{154C9324-77F0-4629-872E-4D9374924349}" dt="2022-09-12T05:30:01.880" v="589" actId="47"/>
        <pc:sldMkLst>
          <pc:docMk/>
          <pc:sldMk cId="1471950433" sldId="282"/>
        </pc:sldMkLst>
        <pc:spChg chg="add mod">
          <ac:chgData name="Nitheesh Kaliyamurthy" userId="2821ebda-f4ac-4963-9a4e-a836dfc45829" providerId="ADAL" clId="{154C9324-77F0-4629-872E-4D9374924349}" dt="2022-09-12T05:28:08.361" v="390" actId="21"/>
          <ac:spMkLst>
            <pc:docMk/>
            <pc:sldMk cId="1471950433" sldId="282"/>
            <ac:spMk id="4" creationId="{96F9A94F-7C13-8FEE-216A-520DC617B7FF}"/>
          </ac:spMkLst>
        </pc:spChg>
        <pc:graphicFrameChg chg="del">
          <ac:chgData name="Nitheesh Kaliyamurthy" userId="2821ebda-f4ac-4963-9a4e-a836dfc45829" providerId="ADAL" clId="{154C9324-77F0-4629-872E-4D9374924349}" dt="2022-09-12T05:28:08.361" v="390" actId="21"/>
          <ac:graphicFrameMkLst>
            <pc:docMk/>
            <pc:sldMk cId="1471950433" sldId="282"/>
            <ac:graphicFrameMk id="6" creationId="{84B579D1-AFC9-40D0-819B-DFE98D86F593}"/>
          </ac:graphicFrameMkLst>
        </pc:graphicFrameChg>
      </pc:sldChg>
      <pc:sldChg chg="del">
        <pc:chgData name="Nitheesh Kaliyamurthy" userId="2821ebda-f4ac-4963-9a4e-a836dfc45829" providerId="ADAL" clId="{154C9324-77F0-4629-872E-4D9374924349}" dt="2022-09-12T05:30:05.263" v="590" actId="47"/>
        <pc:sldMkLst>
          <pc:docMk/>
          <pc:sldMk cId="822153087" sldId="283"/>
        </pc:sldMkLst>
      </pc:sldChg>
      <pc:sldChg chg="modSp del mod">
        <pc:chgData name="Nitheesh Kaliyamurthy" userId="2821ebda-f4ac-4963-9a4e-a836dfc45829" providerId="ADAL" clId="{154C9324-77F0-4629-872E-4D9374924349}" dt="2022-09-12T05:31:56.554" v="655" actId="47"/>
        <pc:sldMkLst>
          <pc:docMk/>
          <pc:sldMk cId="1923401130" sldId="284"/>
        </pc:sldMkLst>
        <pc:spChg chg="mod">
          <ac:chgData name="Nitheesh Kaliyamurthy" userId="2821ebda-f4ac-4963-9a4e-a836dfc45829" providerId="ADAL" clId="{154C9324-77F0-4629-872E-4D9374924349}" dt="2022-09-12T05:30:09.563" v="592" actId="27636"/>
          <ac:spMkLst>
            <pc:docMk/>
            <pc:sldMk cId="1923401130" sldId="284"/>
            <ac:spMk id="3" creationId="{8555646D-9E6B-4365-A4B7-D9C7F947B72F}"/>
          </ac:spMkLst>
        </pc:spChg>
      </pc:sldChg>
      <pc:sldChg chg="addSp delSp modSp mod">
        <pc:chgData name="Nitheesh Kaliyamurthy" userId="2821ebda-f4ac-4963-9a4e-a836dfc45829" providerId="ADAL" clId="{154C9324-77F0-4629-872E-4D9374924349}" dt="2022-09-12T05:24:03.225" v="59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154C9324-77F0-4629-872E-4D9374924349}" dt="2022-09-12T05:23:52.125" v="57" actId="113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154C9324-77F0-4629-872E-4D9374924349}" dt="2022-09-12T05:24:03.225" v="59" actId="20577"/>
          <ac:spMkLst>
            <pc:docMk/>
            <pc:sldMk cId="4059603072" sldId="294"/>
            <ac:spMk id="3" creationId="{8A24508A-09F8-407C-BCEE-EED5957725C5}"/>
          </ac:spMkLst>
        </pc:spChg>
        <pc:spChg chg="add del">
          <ac:chgData name="Nitheesh Kaliyamurthy" userId="2821ebda-f4ac-4963-9a4e-a836dfc45829" providerId="ADAL" clId="{154C9324-77F0-4629-872E-4D9374924349}" dt="2022-09-12T05:22:57.885" v="1" actId="22"/>
          <ac:spMkLst>
            <pc:docMk/>
            <pc:sldMk cId="4059603072" sldId="294"/>
            <ac:spMk id="5" creationId="{5EAE7F03-126E-0DBC-1171-51ED567DCFD0}"/>
          </ac:spMkLst>
        </pc:spChg>
      </pc:sldChg>
      <pc:sldChg chg="modSp mod">
        <pc:chgData name="Nitheesh Kaliyamurthy" userId="2821ebda-f4ac-4963-9a4e-a836dfc45829" providerId="ADAL" clId="{154C9324-77F0-4629-872E-4D9374924349}" dt="2022-09-12T05:27:55.780" v="388" actId="20577"/>
        <pc:sldMkLst>
          <pc:docMk/>
          <pc:sldMk cId="3229398234" sldId="295"/>
        </pc:sldMkLst>
        <pc:spChg chg="mod">
          <ac:chgData name="Nitheesh Kaliyamurthy" userId="2821ebda-f4ac-4963-9a4e-a836dfc45829" providerId="ADAL" clId="{154C9324-77F0-4629-872E-4D9374924349}" dt="2022-09-12T05:25:06.117" v="82" actId="2057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6:13.414" v="171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Nitheesh Kaliyamurthy" userId="2821ebda-f4ac-4963-9a4e-a836dfc45829" providerId="ADAL" clId="{154C9324-77F0-4629-872E-4D9374924349}" dt="2022-09-12T05:27:55.780" v="388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Nitheesh Kaliyamurthy" userId="2821ebda-f4ac-4963-9a4e-a836dfc45829" providerId="ADAL" clId="{154C9324-77F0-4629-872E-4D9374924349}" dt="2022-09-12T06:11:27.854" v="810" actId="1076"/>
        <pc:sldMkLst>
          <pc:docMk/>
          <pc:sldMk cId="3203328640" sldId="1091"/>
        </pc:sldMkLst>
        <pc:spChg chg="mod">
          <ac:chgData name="Nitheesh Kaliyamurthy" userId="2821ebda-f4ac-4963-9a4e-a836dfc45829" providerId="ADAL" clId="{154C9324-77F0-4629-872E-4D9374924349}" dt="2022-09-12T05:30:22.170" v="620" actId="20577"/>
          <ac:spMkLst>
            <pc:docMk/>
            <pc:sldMk cId="3203328640" sldId="1091"/>
            <ac:spMk id="3" creationId="{C02AA8F8-1E43-384B-8982-C0BB94049B5C}"/>
          </ac:spMkLst>
        </pc:spChg>
        <pc:spChg chg="mod">
          <ac:chgData name="Nitheesh Kaliyamurthy" userId="2821ebda-f4ac-4963-9a4e-a836dfc45829" providerId="ADAL" clId="{154C9324-77F0-4629-872E-4D9374924349}" dt="2022-09-12T06:11:27.854" v="810" actId="1076"/>
          <ac:spMkLst>
            <pc:docMk/>
            <pc:sldMk cId="3203328640" sldId="1091"/>
            <ac:spMk id="4" creationId="{50693879-5816-3444-9D50-A12F1F37F5DE}"/>
          </ac:spMkLst>
        </pc:sp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752441977" sldId="1108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516333103" sldId="1109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418635774" sldId="1112"/>
        </pc:sldMkLst>
      </pc:sldChg>
      <pc:sldChg chg="addSp delSp modSp mod">
        <pc:chgData name="Nitheesh Kaliyamurthy" userId="2821ebda-f4ac-4963-9a4e-a836dfc45829" providerId="ADAL" clId="{154C9324-77F0-4629-872E-4D9374924349}" dt="2022-09-12T05:44:01.336" v="725" actId="14100"/>
        <pc:sldMkLst>
          <pc:docMk/>
          <pc:sldMk cId="2423516101" sldId="1116"/>
        </pc:sldMkLst>
        <pc:spChg chg="add del mod">
          <ac:chgData name="Nitheesh Kaliyamurthy" userId="2821ebda-f4ac-4963-9a4e-a836dfc45829" providerId="ADAL" clId="{154C9324-77F0-4629-872E-4D9374924349}" dt="2022-09-12T05:43:02.643" v="707" actId="478"/>
          <ac:spMkLst>
            <pc:docMk/>
            <pc:sldMk cId="2423516101" sldId="1116"/>
            <ac:spMk id="2" creationId="{18BA4C79-06F4-C933-4BF4-1C99354E3B9F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3" creationId="{C02AA8F8-1E43-384B-8982-C0BB94049B5C}"/>
          </ac:spMkLst>
        </pc:spChg>
        <pc:spChg chg="del">
          <ac:chgData name="Nitheesh Kaliyamurthy" userId="2821ebda-f4ac-4963-9a4e-a836dfc45829" providerId="ADAL" clId="{154C9324-77F0-4629-872E-4D9374924349}" dt="2022-09-12T05:42:59.790" v="705" actId="478"/>
          <ac:spMkLst>
            <pc:docMk/>
            <pc:sldMk cId="2423516101" sldId="1116"/>
            <ac:spMk id="4" creationId="{50693879-5816-3444-9D50-A12F1F37F5DE}"/>
          </ac:spMkLst>
        </pc:spChg>
        <pc:spChg chg="add del mod">
          <ac:chgData name="Nitheesh Kaliyamurthy" userId="2821ebda-f4ac-4963-9a4e-a836dfc45829" providerId="ADAL" clId="{154C9324-77F0-4629-872E-4D9374924349}" dt="2022-09-12T05:43:07.406" v="709" actId="478"/>
          <ac:spMkLst>
            <pc:docMk/>
            <pc:sldMk cId="2423516101" sldId="1116"/>
            <ac:spMk id="5" creationId="{6982F5D7-8281-84E6-766D-C9E1ACC75751}"/>
          </ac:spMkLst>
        </pc:spChg>
        <pc:spChg chg="add mod">
          <ac:chgData name="Nitheesh Kaliyamurthy" userId="2821ebda-f4ac-4963-9a4e-a836dfc45829" providerId="ADAL" clId="{154C9324-77F0-4629-872E-4D9374924349}" dt="2022-09-12T05:43:34.943" v="718" actId="1076"/>
          <ac:spMkLst>
            <pc:docMk/>
            <pc:sldMk cId="2423516101" sldId="1116"/>
            <ac:spMk id="6" creationId="{AF73ADC6-961E-4C33-468F-5D1521A02E4F}"/>
          </ac:spMkLst>
        </pc:spChg>
        <pc:spChg chg="add del mod">
          <ac:chgData name="Nitheesh Kaliyamurthy" userId="2821ebda-f4ac-4963-9a4e-a836dfc45829" providerId="ADAL" clId="{154C9324-77F0-4629-872E-4D9374924349}" dt="2022-09-12T05:43:06.116" v="708" actId="478"/>
          <ac:spMkLst>
            <pc:docMk/>
            <pc:sldMk cId="2423516101" sldId="1116"/>
            <ac:spMk id="7" creationId="{712F05EB-C576-4DB1-55FE-E10102C407D3}"/>
          </ac:spMkLst>
        </pc:spChg>
        <pc:spChg chg="add del mod">
          <ac:chgData name="Nitheesh Kaliyamurthy" userId="2821ebda-f4ac-4963-9a4e-a836dfc45829" providerId="ADAL" clId="{154C9324-77F0-4629-872E-4D9374924349}" dt="2022-09-12T05:43:17.135" v="714" actId="478"/>
          <ac:spMkLst>
            <pc:docMk/>
            <pc:sldMk cId="2423516101" sldId="1116"/>
            <ac:spMk id="8" creationId="{FF518440-60BD-83AE-227F-C2CA27FD8729}"/>
          </ac:spMkLst>
        </pc:spChg>
        <pc:spChg chg="add mod">
          <ac:chgData name="Nitheesh Kaliyamurthy" userId="2821ebda-f4ac-4963-9a4e-a836dfc45829" providerId="ADAL" clId="{154C9324-77F0-4629-872E-4D9374924349}" dt="2022-09-12T05:44:01.336" v="725" actId="14100"/>
          <ac:spMkLst>
            <pc:docMk/>
            <pc:sldMk cId="2423516101" sldId="1116"/>
            <ac:spMk id="9" creationId="{B979D5F8-DA07-F346-5605-4C398C9DECC4}"/>
          </ac:spMkLst>
        </pc:spChg>
        <pc:spChg chg="add del mod">
          <ac:chgData name="Nitheesh Kaliyamurthy" userId="2821ebda-f4ac-4963-9a4e-a836dfc45829" providerId="ADAL" clId="{154C9324-77F0-4629-872E-4D9374924349}" dt="2022-09-12T05:43:20.040" v="715" actId="478"/>
          <ac:spMkLst>
            <pc:docMk/>
            <pc:sldMk cId="2423516101" sldId="1116"/>
            <ac:spMk id="10" creationId="{B173EE79-AFA5-339F-F354-AE4EA0F6DED3}"/>
          </ac:spMkLst>
        </pc:sp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74328" sldId="111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463238965" sldId="112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654993398" sldId="1121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987704764" sldId="112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441039025" sldId="113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721565470" sldId="1138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543799625" sldId="1149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47815112" sldId="1150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32960784" sldId="1152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902684503" sldId="1154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4082275533" sldId="1155"/>
        </pc:sldMkLst>
      </pc:sldChg>
      <pc:sldChg chg="addSp delSp modSp mod">
        <pc:chgData name="Nitheesh Kaliyamurthy" userId="2821ebda-f4ac-4963-9a4e-a836dfc45829" providerId="ADAL" clId="{154C9324-77F0-4629-872E-4D9374924349}" dt="2022-09-12T05:29:46.840" v="588" actId="20577"/>
        <pc:sldMkLst>
          <pc:docMk/>
          <pc:sldMk cId="1690371496" sldId="1165"/>
        </pc:sldMkLst>
        <pc:spChg chg="mod">
          <ac:chgData name="Nitheesh Kaliyamurthy" userId="2821ebda-f4ac-4963-9a4e-a836dfc45829" providerId="ADAL" clId="{154C9324-77F0-4629-872E-4D9374924349}" dt="2022-09-12T05:28:51.230" v="414" actId="20577"/>
          <ac:spMkLst>
            <pc:docMk/>
            <pc:sldMk cId="1690371496" sldId="1165"/>
            <ac:spMk id="2" creationId="{B0E7C42E-044A-49B6-BA44-3A5245E5BBAC}"/>
          </ac:spMkLst>
        </pc:spChg>
        <pc:spChg chg="mod">
          <ac:chgData name="Nitheesh Kaliyamurthy" userId="2821ebda-f4ac-4963-9a4e-a836dfc45829" providerId="ADAL" clId="{154C9324-77F0-4629-872E-4D9374924349}" dt="2022-09-12T05:29:46.840" v="588" actId="20577"/>
          <ac:spMkLst>
            <pc:docMk/>
            <pc:sldMk cId="1690371496" sldId="1165"/>
            <ac:spMk id="3" creationId="{FA6C8E72-9D69-4A46-A3EB-A48DCBB93BAD}"/>
          </ac:spMkLst>
        </pc:spChg>
        <pc:grpChg chg="del">
          <ac:chgData name="Nitheesh Kaliyamurthy" userId="2821ebda-f4ac-4963-9a4e-a836dfc45829" providerId="ADAL" clId="{154C9324-77F0-4629-872E-4D9374924349}" dt="2022-09-12T05:28:15.677" v="393" actId="478"/>
          <ac:grpSpMkLst>
            <pc:docMk/>
            <pc:sldMk cId="1690371496" sldId="1165"/>
            <ac:grpSpMk id="6" creationId="{B6646E1C-F8BF-4F8B-80EA-EE08B0867D38}"/>
          </ac:grpSpMkLst>
        </pc:grpChg>
        <pc:grpChg chg="del">
          <ac:chgData name="Nitheesh Kaliyamurthy" userId="2821ebda-f4ac-4963-9a4e-a836dfc45829" providerId="ADAL" clId="{154C9324-77F0-4629-872E-4D9374924349}" dt="2022-09-12T05:28:14.358" v="391" actId="478"/>
          <ac:grpSpMkLst>
            <pc:docMk/>
            <pc:sldMk cId="1690371496" sldId="1165"/>
            <ac:grpSpMk id="23" creationId="{60568AD6-610E-45E3-A35C-8D02D82E445C}"/>
          </ac:grpSpMkLst>
        </pc:grpChg>
        <pc:graphicFrameChg chg="add mod modGraphic">
          <ac:chgData name="Nitheesh Kaliyamurthy" userId="2821ebda-f4ac-4963-9a4e-a836dfc45829" providerId="ADAL" clId="{154C9324-77F0-4629-872E-4D9374924349}" dt="2022-09-12T05:28:39.414" v="401" actId="1076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del">
          <ac:chgData name="Nitheesh Kaliyamurthy" userId="2821ebda-f4ac-4963-9a4e-a836dfc45829" providerId="ADAL" clId="{154C9324-77F0-4629-872E-4D9374924349}" dt="2022-09-12T05:28:15.059" v="392" actId="478"/>
          <ac:picMkLst>
            <pc:docMk/>
            <pc:sldMk cId="1690371496" sldId="1165"/>
            <ac:picMk id="4" creationId="{250D6CE1-0089-46F6-A0D6-E4C5CBABEC67}"/>
          </ac:picMkLst>
        </pc:picChg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67929875" sldId="116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1863466827" sldId="1169"/>
        </pc:sldMkLst>
      </pc:sldChg>
      <pc:sldChg chg="del">
        <pc:chgData name="Nitheesh Kaliyamurthy" userId="2821ebda-f4ac-4963-9a4e-a836dfc45829" providerId="ADAL" clId="{154C9324-77F0-4629-872E-4D9374924349}" dt="2022-09-12T05:32:01.484" v="656" actId="47"/>
        <pc:sldMkLst>
          <pc:docMk/>
          <pc:sldMk cId="2448325643" sldId="1170"/>
        </pc:sldMkLst>
      </pc:sldChg>
      <pc:sldChg chg="addSp delSp modSp del mod">
        <pc:chgData name="Nitheesh Kaliyamurthy" userId="2821ebda-f4ac-4963-9a4e-a836dfc45829" providerId="ADAL" clId="{154C9324-77F0-4629-872E-4D9374924349}" dt="2022-09-12T05:43:50.595" v="723" actId="47"/>
        <pc:sldMkLst>
          <pc:docMk/>
          <pc:sldMk cId="3062286485" sldId="1171"/>
        </pc:sldMkLst>
        <pc:spChg chg="add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2" creationId="{C51573E1-AAB1-F0D2-BD31-F85D5D4984F2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3" creationId="{C02AA8F8-1E43-384B-8982-C0BB94049B5C}"/>
          </ac:spMkLst>
        </pc:spChg>
        <pc:spChg chg="del mod">
          <ac:chgData name="Nitheesh Kaliyamurthy" userId="2821ebda-f4ac-4963-9a4e-a836dfc45829" providerId="ADAL" clId="{154C9324-77F0-4629-872E-4D9374924349}" dt="2022-09-12T05:42:51.600" v="704" actId="21"/>
          <ac:spMkLst>
            <pc:docMk/>
            <pc:sldMk cId="3062286485" sldId="1171"/>
            <ac:spMk id="4" creationId="{00000000-0000-0000-0000-000000000000}"/>
          </ac:spMkLst>
        </pc:spChg>
        <pc:grpChg chg="del">
          <ac:chgData name="Nitheesh Kaliyamurthy" userId="2821ebda-f4ac-4963-9a4e-a836dfc45829" providerId="ADAL" clId="{154C9324-77F0-4629-872E-4D9374924349}" dt="2022-09-12T05:40:57.934" v="671" actId="478"/>
          <ac:grpSpMkLst>
            <pc:docMk/>
            <pc:sldMk cId="3062286485" sldId="1171"/>
            <ac:grpSpMk id="6" creationId="{D9B815C0-8595-4FE4-AE1D-7EAFDB9A9BEB}"/>
          </ac:grpSpMkLst>
        </pc:grpChg>
        <pc:picChg chg="del">
          <ac:chgData name="Nitheesh Kaliyamurthy" userId="2821ebda-f4ac-4963-9a4e-a836dfc45829" providerId="ADAL" clId="{154C9324-77F0-4629-872E-4D9374924349}" dt="2022-09-12T05:40:58.858" v="673" actId="478"/>
          <ac:picMkLst>
            <pc:docMk/>
            <pc:sldMk cId="3062286485" sldId="1171"/>
            <ac:picMk id="7" creationId="{1B3837C1-6924-4BC4-8280-5AFC3E6F1F0F}"/>
          </ac:picMkLst>
        </pc:picChg>
        <pc:picChg chg="del">
          <ac:chgData name="Nitheesh Kaliyamurthy" userId="2821ebda-f4ac-4963-9a4e-a836dfc45829" providerId="ADAL" clId="{154C9324-77F0-4629-872E-4D9374924349}" dt="2022-09-12T05:40:58.473" v="672" actId="478"/>
          <ac:picMkLst>
            <pc:docMk/>
            <pc:sldMk cId="3062286485" sldId="1171"/>
            <ac:picMk id="8" creationId="{20BFD2D9-BCF2-4502-84C3-5EC5F6AD210D}"/>
          </ac:picMkLst>
        </pc:picChg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860079391" sldId="1172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1218370729" sldId="1173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3907824367" sldId="1174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900451474" sldId="1175"/>
        </pc:sldMkLst>
      </pc:sldChg>
      <pc:sldChg chg="del">
        <pc:chgData name="Nitheesh Kaliyamurthy" userId="2821ebda-f4ac-4963-9a4e-a836dfc45829" providerId="ADAL" clId="{154C9324-77F0-4629-872E-4D9374924349}" dt="2022-09-12T05:42:42.070" v="703" actId="47"/>
        <pc:sldMkLst>
          <pc:docMk/>
          <pc:sldMk cId="2389382092" sldId="1176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2275317756" sldId="1177"/>
        </pc:sldMkLst>
      </pc:sldChg>
      <pc:sldChg chg="del">
        <pc:chgData name="Nitheesh Kaliyamurthy" userId="2821ebda-f4ac-4963-9a4e-a836dfc45829" providerId="ADAL" clId="{154C9324-77F0-4629-872E-4D9374924349}" dt="2022-09-12T05:46:11.443" v="759" actId="47"/>
        <pc:sldMkLst>
          <pc:docMk/>
          <pc:sldMk cId="3667886015" sldId="1178"/>
        </pc:sldMkLst>
      </pc:sldChg>
      <pc:sldChg chg="addSp delSp modSp add del mod">
        <pc:chgData name="Nitheesh Kaliyamurthy" userId="2821ebda-f4ac-4963-9a4e-a836dfc45829" providerId="ADAL" clId="{154C9324-77F0-4629-872E-4D9374924349}" dt="2022-09-12T05:46:15.374" v="760" actId="47"/>
        <pc:sldMkLst>
          <pc:docMk/>
          <pc:sldMk cId="2082104902" sldId="1179"/>
        </pc:sldMkLst>
        <pc:spChg chg="del">
          <ac:chgData name="Nitheesh Kaliyamurthy" userId="2821ebda-f4ac-4963-9a4e-a836dfc45829" providerId="ADAL" clId="{154C9324-77F0-4629-872E-4D9374924349}" dt="2022-09-12T05:42:23.342" v="699" actId="478"/>
          <ac:spMkLst>
            <pc:docMk/>
            <pc:sldMk cId="2082104902" sldId="1179"/>
            <ac:spMk id="4" creationId="{00000000-0000-0000-0000-000000000000}"/>
          </ac:spMkLst>
        </pc:spChg>
        <pc:picChg chg="add del mod">
          <ac:chgData name="Nitheesh Kaliyamurthy" userId="2821ebda-f4ac-4963-9a4e-a836dfc45829" providerId="ADAL" clId="{154C9324-77F0-4629-872E-4D9374924349}" dt="2022-09-12T05:43:53.249" v="724" actId="21"/>
          <ac:picMkLst>
            <pc:docMk/>
            <pc:sldMk cId="2082104902" sldId="1179"/>
            <ac:picMk id="5" creationId="{D0EEBC94-51AB-A7F9-E402-9DF56EDAE67A}"/>
          </ac:picMkLst>
        </pc:picChg>
      </pc:sldChg>
      <pc:sldChg chg="addSp delSp modSp add mod">
        <pc:chgData name="Nitheesh Kaliyamurthy" userId="2821ebda-f4ac-4963-9a4e-a836dfc45829" providerId="ADAL" clId="{154C9324-77F0-4629-872E-4D9374924349}" dt="2022-09-12T06:14:24.818" v="816" actId="20577"/>
        <pc:sldMkLst>
          <pc:docMk/>
          <pc:sldMk cId="13251497" sldId="1180"/>
        </pc:sldMkLst>
        <pc:spChg chg="add mod">
          <ac:chgData name="Nitheesh Kaliyamurthy" userId="2821ebda-f4ac-4963-9a4e-a836dfc45829" providerId="ADAL" clId="{154C9324-77F0-4629-872E-4D9374924349}" dt="2022-09-12T05:45:46.604" v="749" actId="6549"/>
          <ac:spMkLst>
            <pc:docMk/>
            <pc:sldMk cId="13251497" sldId="1180"/>
            <ac:spMk id="7" creationId="{0396B834-114C-53A2-6E9D-BAD406538864}"/>
          </ac:spMkLst>
        </pc:spChg>
        <pc:spChg chg="add mod">
          <ac:chgData name="Nitheesh Kaliyamurthy" userId="2821ebda-f4ac-4963-9a4e-a836dfc45829" providerId="ADAL" clId="{154C9324-77F0-4629-872E-4D9374924349}" dt="2022-09-12T06:14:24.818" v="816" actId="20577"/>
          <ac:spMkLst>
            <pc:docMk/>
            <pc:sldMk cId="13251497" sldId="1180"/>
            <ac:spMk id="8" creationId="{18268E34-1BE7-6C0E-70B2-9581CA28E198}"/>
          </ac:spMkLst>
        </pc:spChg>
        <pc:spChg chg="del">
          <ac:chgData name="Nitheesh Kaliyamurthy" userId="2821ebda-f4ac-4963-9a4e-a836dfc45829" providerId="ADAL" clId="{154C9324-77F0-4629-872E-4D9374924349}" dt="2022-09-12T05:44:04.455" v="726" actId="478"/>
          <ac:spMkLst>
            <pc:docMk/>
            <pc:sldMk cId="13251497" sldId="1180"/>
            <ac:spMk id="9" creationId="{B979D5F8-DA07-F346-5605-4C398C9DECC4}"/>
          </ac:spMkLst>
        </pc:spChg>
        <pc:picChg chg="add mod">
          <ac:chgData name="Nitheesh Kaliyamurthy" userId="2821ebda-f4ac-4963-9a4e-a836dfc45829" providerId="ADAL" clId="{154C9324-77F0-4629-872E-4D9374924349}" dt="2022-09-12T05:44:07.368" v="728" actId="1076"/>
          <ac:picMkLst>
            <pc:docMk/>
            <pc:sldMk cId="13251497" sldId="1180"/>
            <ac:picMk id="4" creationId="{4C9F18CB-FBC8-2859-FD88-A2A15E74365A}"/>
          </ac:picMkLst>
        </pc:picChg>
      </pc:sldChg>
      <pc:sldMasterChg chg="delSldLayout">
        <pc:chgData name="Nitheesh Kaliyamurthy" userId="2821ebda-f4ac-4963-9a4e-a836dfc45829" providerId="ADAL" clId="{154C9324-77F0-4629-872E-4D9374924349}" dt="2022-09-12T05:31:56.554" v="655" actId="47"/>
        <pc:sldMasterMkLst>
          <pc:docMk/>
          <pc:sldMasterMk cId="1072181288" sldId="2147483680"/>
        </pc:sldMasterMkLst>
        <pc:sldLayoutChg chg="del">
          <pc:chgData name="Nitheesh Kaliyamurthy" userId="2821ebda-f4ac-4963-9a4e-a836dfc45829" providerId="ADAL" clId="{154C9324-77F0-4629-872E-4D9374924349}" dt="2022-09-12T05:31:56.554" v="655" actId="47"/>
          <pc:sldLayoutMkLst>
            <pc:docMk/>
            <pc:sldMasterMk cId="1072181288" sldId="2147483680"/>
            <pc:sldLayoutMk cId="4085343409" sldId="2147483686"/>
          </pc:sldLayoutMkLst>
        </pc:sldLayoutChg>
      </pc:sldMasterChg>
    </pc:docChg>
  </pc:docChgLst>
  <pc:docChgLst>
    <pc:chgData name="Munyaradzi Nicholas Murira" userId="6ab3fae5-94bd-47ef-9f25-6c1f645127cf" providerId="ADAL" clId="{699D7886-A642-4E13-B7DD-B6FA394DAC09}"/>
    <pc:docChg chg="undo custSel delSld modSld">
      <pc:chgData name="Munyaradzi Nicholas Murira" userId="6ab3fae5-94bd-47ef-9f25-6c1f645127cf" providerId="ADAL" clId="{699D7886-A642-4E13-B7DD-B6FA394DAC09}" dt="2022-10-04T12:53:36.260" v="629" actId="20577"/>
      <pc:docMkLst>
        <pc:docMk/>
      </pc:docMkLst>
      <pc:sldChg chg="del">
        <pc:chgData name="Munyaradzi Nicholas Murira" userId="6ab3fae5-94bd-47ef-9f25-6c1f645127cf" providerId="ADAL" clId="{699D7886-A642-4E13-B7DD-B6FA394DAC09}" dt="2022-10-04T12:42:20.909" v="621"/>
        <pc:sldMkLst>
          <pc:docMk/>
          <pc:sldMk cId="0" sldId="258"/>
        </pc:sldMkLst>
      </pc:sldChg>
      <pc:sldChg chg="modSp mod">
        <pc:chgData name="Munyaradzi Nicholas Murira" userId="6ab3fae5-94bd-47ef-9f25-6c1f645127cf" providerId="ADAL" clId="{699D7886-A642-4E13-B7DD-B6FA394DAC09}" dt="2022-10-04T08:19:57.649" v="5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699D7886-A642-4E13-B7DD-B6FA394DAC09}" dt="2022-10-04T08:19:57.649" v="54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12:53:36.260" v="62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699D7886-A642-4E13-B7DD-B6FA394DAC09}" dt="2022-10-04T12:53:36.260" v="62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699D7886-A642-4E13-B7DD-B6FA394DAC09}" dt="2022-10-04T08:36:07.071" v="302" actId="20577"/>
          <ac:spMkLst>
            <pc:docMk/>
            <pc:sldMk cId="3229398234" sldId="295"/>
            <ac:spMk id="6" creationId="{3FB78745-3ADB-471E-BE5B-B948A3D845D5}"/>
          </ac:spMkLst>
        </pc:spChg>
        <pc:spChg chg="add del">
          <ac:chgData name="Munyaradzi Nicholas Murira" userId="6ab3fae5-94bd-47ef-9f25-6c1f645127cf" providerId="ADAL" clId="{699D7886-A642-4E13-B7DD-B6FA394DAC09}" dt="2022-10-04T12:42:37.376" v="625" actId="22"/>
          <ac:spMkLst>
            <pc:docMk/>
            <pc:sldMk cId="3229398234" sldId="295"/>
            <ac:spMk id="7" creationId="{DCA9CD74-4757-FD3E-801E-709084B86CB5}"/>
          </ac:spMkLst>
        </pc:spChg>
        <pc:spChg chg="add del">
          <ac:chgData name="Munyaradzi Nicholas Murira" userId="6ab3fae5-94bd-47ef-9f25-6c1f645127cf" providerId="ADAL" clId="{699D7886-A642-4E13-B7DD-B6FA394DAC09}" dt="2022-10-04T12:42:36.320" v="624" actId="22"/>
          <ac:spMkLst>
            <pc:docMk/>
            <pc:sldMk cId="3229398234" sldId="295"/>
            <ac:spMk id="9" creationId="{CE6803BE-31AF-7B6E-905B-D4E2BC818182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3:23.981" v="489" actId="255"/>
        <pc:sldMkLst>
          <pc:docMk/>
          <pc:sldMk cId="3203328640" sldId="1091"/>
        </pc:sldMkLst>
        <pc:spChg chg="mod">
          <ac:chgData name="Munyaradzi Nicholas Murira" userId="6ab3fae5-94bd-47ef-9f25-6c1f645127cf" providerId="ADAL" clId="{699D7886-A642-4E13-B7DD-B6FA394DAC09}" dt="2022-10-04T08:53:23.981" v="489" actId="255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699D7886-A642-4E13-B7DD-B6FA394DAC09}" dt="2022-10-04T08:56:19.903" v="494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699D7886-A642-4E13-B7DD-B6FA394DAC09}" dt="2022-10-04T08:56:19.903" v="494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699D7886-A642-4E13-B7DD-B6FA394DAC09}" dt="2022-10-04T09:18:58.082" v="619" actId="20577"/>
        <pc:sldMkLst>
          <pc:docMk/>
          <pc:sldMk cId="1690371496" sldId="1165"/>
        </pc:sldMkLst>
        <pc:spChg chg="mod">
          <ac:chgData name="Munyaradzi Nicholas Murira" userId="6ab3fae5-94bd-47ef-9f25-6c1f645127cf" providerId="ADAL" clId="{699D7886-A642-4E13-B7DD-B6FA394DAC09}" dt="2022-10-04T09:18:58.082" v="619" actId="20577"/>
          <ac:spMkLst>
            <pc:docMk/>
            <pc:sldMk cId="1690371496" sldId="1165"/>
            <ac:spMk id="3" creationId="{FA6C8E72-9D69-4A46-A3EB-A48DCBB93BAD}"/>
          </ac:spMkLst>
        </pc:spChg>
        <pc:picChg chg="del mod">
          <ac:chgData name="Munyaradzi Nicholas Murira" userId="6ab3fae5-94bd-47ef-9f25-6c1f645127cf" providerId="ADAL" clId="{699D7886-A642-4E13-B7DD-B6FA394DAC09}" dt="2022-10-04T08:48:32.911" v="354" actId="478"/>
          <ac:picMkLst>
            <pc:docMk/>
            <pc:sldMk cId="1690371496" sldId="1165"/>
            <ac:picMk id="4" creationId="{753A7B23-DACC-62EB-D5E8-30E9ED00252B}"/>
          </ac:picMkLst>
        </pc:picChg>
        <pc:picChg chg="add mod">
          <ac:chgData name="Munyaradzi Nicholas Murira" userId="6ab3fae5-94bd-47ef-9f25-6c1f645127cf" providerId="ADAL" clId="{699D7886-A642-4E13-B7DD-B6FA394DAC09}" dt="2022-10-04T08:48:59.445" v="359" actId="14100"/>
          <ac:picMkLst>
            <pc:docMk/>
            <pc:sldMk cId="1690371496" sldId="1165"/>
            <ac:picMk id="5" creationId="{9CEDF3B7-2318-C380-0AB7-979C89B7F7FE}"/>
          </ac:picMkLst>
        </pc:picChg>
      </pc:sldChg>
      <pc:sldChg chg="addSp delSp modSp mod">
        <pc:chgData name="Munyaradzi Nicholas Murira" userId="6ab3fae5-94bd-47ef-9f25-6c1f645127cf" providerId="ADAL" clId="{699D7886-A642-4E13-B7DD-B6FA394DAC09}" dt="2022-10-04T09:12:42.642" v="609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699D7886-A642-4E13-B7DD-B6FA394DAC09}" dt="2022-10-04T09:12:42.642" v="609" actId="20577"/>
          <ac:spMkLst>
            <pc:docMk/>
            <pc:sldMk cId="13251497" sldId="1180"/>
            <ac:spMk id="7" creationId="{0396B834-114C-53A2-6E9D-BAD406538864}"/>
          </ac:spMkLst>
        </pc:spChg>
        <pc:picChg chg="del">
          <ac:chgData name="Munyaradzi Nicholas Murira" userId="6ab3fae5-94bd-47ef-9f25-6c1f645127cf" providerId="ADAL" clId="{699D7886-A642-4E13-B7DD-B6FA394DAC09}" dt="2022-10-04T09:07:52.133" v="495" actId="478"/>
          <ac:picMkLst>
            <pc:docMk/>
            <pc:sldMk cId="13251497" sldId="1180"/>
            <ac:picMk id="2" creationId="{D771EB7E-EAC2-6B28-58FE-CB07B9D980E2}"/>
          </ac:picMkLst>
        </pc:picChg>
        <pc:picChg chg="add mod">
          <ac:chgData name="Munyaradzi Nicholas Murira" userId="6ab3fae5-94bd-47ef-9f25-6c1f645127cf" providerId="ADAL" clId="{699D7886-A642-4E13-B7DD-B6FA394DAC09}" dt="2022-10-04T09:08:08.782" v="498" actId="14100"/>
          <ac:picMkLst>
            <pc:docMk/>
            <pc:sldMk cId="13251497" sldId="1180"/>
            <ac:picMk id="3" creationId="{A326CDE3-89D4-3CF0-F43D-6C171A10F38C}"/>
          </ac:picMkLst>
        </pc:picChg>
      </pc:sldChg>
    </pc:docChg>
  </pc:docChgLst>
  <pc:docChgLst>
    <pc:chgData name="Munyaradzi Nicholas Murira" userId="6ab3fae5-94bd-47ef-9f25-6c1f645127cf" providerId="ADAL" clId="{5BDC8010-64D6-4092-8973-975EA8150E19}"/>
    <pc:docChg chg="modSld">
      <pc:chgData name="Munyaradzi Nicholas Murira" userId="6ab3fae5-94bd-47ef-9f25-6c1f645127cf" providerId="ADAL" clId="{5BDC8010-64D6-4092-8973-975EA8150E19}" dt="2022-10-04T05:29:54.687" v="83" actId="20577"/>
      <pc:docMkLst>
        <pc:docMk/>
      </pc:docMkLst>
      <pc:sldChg chg="modSp mod">
        <pc:chgData name="Munyaradzi Nicholas Murira" userId="6ab3fae5-94bd-47ef-9f25-6c1f645127cf" providerId="ADAL" clId="{5BDC8010-64D6-4092-8973-975EA8150E19}" dt="2022-10-04T05:29:54.687" v="83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BDC8010-64D6-4092-8973-975EA8150E19}" dt="2022-10-04T05:29:54.687" v="83" actId="20577"/>
          <ac:spMkLst>
            <pc:docMk/>
            <pc:sldMk cId="4059603072" sldId="294"/>
            <ac:spMk id="2" creationId="{EDD4C10A-E4A0-4C54-98D4-C13432B17C16}"/>
          </ac:spMkLst>
        </pc:spChg>
      </pc:sldChg>
    </pc:docChg>
  </pc:docChgLst>
  <pc:docChgLst>
    <pc:chgData name="Munyaradzi Nicholas Murira" userId="6ab3fae5-94bd-47ef-9f25-6c1f645127cf" providerId="ADAL" clId="{55484F2C-7FE5-40F9-AD3B-0D4CBE5A20A4}"/>
    <pc:docChg chg="undo custSel modSld">
      <pc:chgData name="Munyaradzi Nicholas Murira" userId="6ab3fae5-94bd-47ef-9f25-6c1f645127cf" providerId="ADAL" clId="{55484F2C-7FE5-40F9-AD3B-0D4CBE5A20A4}" dt="2022-10-04T06:12:37.053" v="439" actId="14100"/>
      <pc:docMkLst>
        <pc:docMk/>
      </pc:docMkLst>
      <pc:sldChg chg="modSp mod">
        <pc:chgData name="Munyaradzi Nicholas Murira" userId="6ab3fae5-94bd-47ef-9f25-6c1f645127cf" providerId="ADAL" clId="{55484F2C-7FE5-40F9-AD3B-0D4CBE5A20A4}" dt="2022-10-04T05:31:24.865" v="62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55484F2C-7FE5-40F9-AD3B-0D4CBE5A20A4}" dt="2022-10-04T05:31:24.865" v="62" actId="20577"/>
          <ac:spMkLst>
            <pc:docMk/>
            <pc:sldMk cId="4059603072" sldId="294"/>
            <ac:spMk id="2" creationId="{EDD4C10A-E4A0-4C54-98D4-C13432B17C16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36:19.086" v="21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55484F2C-7FE5-40F9-AD3B-0D4CBE5A20A4}" dt="2022-10-04T05:36:19.086" v="219" actId="20577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55484F2C-7FE5-40F9-AD3B-0D4CBE5A20A4}" dt="2022-10-04T05:33:36.954" v="102" actId="20577"/>
          <ac:spMkLst>
            <pc:docMk/>
            <pc:sldMk cId="3229398234" sldId="295"/>
            <ac:spMk id="6" creationId="{3FB78745-3ADB-471E-BE5B-B948A3D845D5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0:34.332" v="305" actId="120"/>
        <pc:sldMkLst>
          <pc:docMk/>
          <pc:sldMk cId="3203328640" sldId="1091"/>
        </pc:sldMkLst>
        <pc:spChg chg="mod">
          <ac:chgData name="Munyaradzi Nicholas Murira" userId="6ab3fae5-94bd-47ef-9f25-6c1f645127cf" providerId="ADAL" clId="{55484F2C-7FE5-40F9-AD3B-0D4CBE5A20A4}" dt="2022-10-04T05:50:34.332" v="305" actId="120"/>
          <ac:spMkLst>
            <pc:docMk/>
            <pc:sldMk cId="3203328640" sldId="1091"/>
            <ac:spMk id="4" creationId="{50693879-5816-3444-9D50-A12F1F37F5DE}"/>
          </ac:spMkLst>
        </pc:spChg>
      </pc:sldChg>
      <pc:sldChg chg="modSp mod">
        <pc:chgData name="Munyaradzi Nicholas Murira" userId="6ab3fae5-94bd-47ef-9f25-6c1f645127cf" providerId="ADAL" clId="{55484F2C-7FE5-40F9-AD3B-0D4CBE5A20A4}" dt="2022-10-04T05:58:28.273" v="316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55484F2C-7FE5-40F9-AD3B-0D4CBE5A20A4}" dt="2022-10-04T05:58:28.273" v="316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addSp delSp modSp mod">
        <pc:chgData name="Munyaradzi Nicholas Murira" userId="6ab3fae5-94bd-47ef-9f25-6c1f645127cf" providerId="ADAL" clId="{55484F2C-7FE5-40F9-AD3B-0D4CBE5A20A4}" dt="2022-10-04T06:12:37.053" v="439" actId="14100"/>
        <pc:sldMkLst>
          <pc:docMk/>
          <pc:sldMk cId="1690371496" sldId="1165"/>
        </pc:sldMkLst>
        <pc:spChg chg="mod">
          <ac:chgData name="Munyaradzi Nicholas Murira" userId="6ab3fae5-94bd-47ef-9f25-6c1f645127cf" providerId="ADAL" clId="{55484F2C-7FE5-40F9-AD3B-0D4CBE5A20A4}" dt="2022-10-04T05:38:19.982" v="296" actId="20577"/>
          <ac:spMkLst>
            <pc:docMk/>
            <pc:sldMk cId="1690371496" sldId="1165"/>
            <ac:spMk id="3" creationId="{FA6C8E72-9D69-4A46-A3EB-A48DCBB93BAD}"/>
          </ac:spMkLst>
        </pc:spChg>
        <pc:graphicFrameChg chg="del">
          <ac:chgData name="Munyaradzi Nicholas Murira" userId="6ab3fae5-94bd-47ef-9f25-6c1f645127cf" providerId="ADAL" clId="{55484F2C-7FE5-40F9-AD3B-0D4CBE5A20A4}" dt="2022-10-04T06:11:38.409" v="429" actId="478"/>
          <ac:graphicFrameMkLst>
            <pc:docMk/>
            <pc:sldMk cId="1690371496" sldId="1165"/>
            <ac:graphicFrameMk id="24" creationId="{C4E2210A-EAC9-2FFF-54AE-B2509100E565}"/>
          </ac:graphicFrameMkLst>
        </pc:graphicFrameChg>
        <pc:picChg chg="add mod">
          <ac:chgData name="Munyaradzi Nicholas Murira" userId="6ab3fae5-94bd-47ef-9f25-6c1f645127cf" providerId="ADAL" clId="{55484F2C-7FE5-40F9-AD3B-0D4CBE5A20A4}" dt="2022-10-04T06:12:37.053" v="439" actId="14100"/>
          <ac:picMkLst>
            <pc:docMk/>
            <pc:sldMk cId="1690371496" sldId="1165"/>
            <ac:picMk id="4" creationId="{753A7B23-DACC-62EB-D5E8-30E9ED00252B}"/>
          </ac:picMkLst>
        </pc:picChg>
      </pc:sldChg>
      <pc:sldChg chg="addSp delSp modSp mod">
        <pc:chgData name="Munyaradzi Nicholas Murira" userId="6ab3fae5-94bd-47ef-9f25-6c1f645127cf" providerId="ADAL" clId="{55484F2C-7FE5-40F9-AD3B-0D4CBE5A20A4}" dt="2022-10-04T06:08:59.880" v="428" actId="20577"/>
        <pc:sldMkLst>
          <pc:docMk/>
          <pc:sldMk cId="13251497" sldId="1180"/>
        </pc:sldMkLst>
        <pc:spChg chg="mod">
          <ac:chgData name="Munyaradzi Nicholas Murira" userId="6ab3fae5-94bd-47ef-9f25-6c1f645127cf" providerId="ADAL" clId="{55484F2C-7FE5-40F9-AD3B-0D4CBE5A20A4}" dt="2022-10-04T06:08:59.880" v="428" actId="20577"/>
          <ac:spMkLst>
            <pc:docMk/>
            <pc:sldMk cId="13251497" sldId="1180"/>
            <ac:spMk id="7" creationId="{0396B834-114C-53A2-6E9D-BAD406538864}"/>
          </ac:spMkLst>
        </pc:spChg>
        <pc:spChg chg="del mod">
          <ac:chgData name="Munyaradzi Nicholas Murira" userId="6ab3fae5-94bd-47ef-9f25-6c1f645127cf" providerId="ADAL" clId="{55484F2C-7FE5-40F9-AD3B-0D4CBE5A20A4}" dt="2022-10-04T06:04:01.834" v="322" actId="478"/>
          <ac:spMkLst>
            <pc:docMk/>
            <pc:sldMk cId="13251497" sldId="1180"/>
            <ac:spMk id="8" creationId="{18268E34-1BE7-6C0E-70B2-9581CA28E198}"/>
          </ac:spMkLst>
        </pc:spChg>
        <pc:picChg chg="add mod">
          <ac:chgData name="Munyaradzi Nicholas Murira" userId="6ab3fae5-94bd-47ef-9f25-6c1f645127cf" providerId="ADAL" clId="{55484F2C-7FE5-40F9-AD3B-0D4CBE5A20A4}" dt="2022-10-04T06:04:15.614" v="325" actId="14100"/>
          <ac:picMkLst>
            <pc:docMk/>
            <pc:sldMk cId="13251497" sldId="1180"/>
            <ac:picMk id="2" creationId="{D771EB7E-EAC2-6B28-58FE-CB07B9D980E2}"/>
          </ac:picMkLst>
        </pc:picChg>
        <pc:picChg chg="del mod">
          <ac:chgData name="Munyaradzi Nicholas Murira" userId="6ab3fae5-94bd-47ef-9f25-6c1f645127cf" providerId="ADAL" clId="{55484F2C-7FE5-40F9-AD3B-0D4CBE5A20A4}" dt="2022-10-04T06:03:18.495" v="317" actId="478"/>
          <ac:picMkLst>
            <pc:docMk/>
            <pc:sldMk cId="13251497" sldId="1180"/>
            <ac:picMk id="4" creationId="{4C9F18CB-FBC8-2859-FD88-A2A15E74365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>
            <a:extLst>
              <a:ext uri="{FF2B5EF4-FFF2-40B4-BE49-F238E27FC236}">
                <a16:creationId xmlns:a16="http://schemas.microsoft.com/office/drawing/2014/main" id="{B0159483-4A2E-1C40-AE23-19FE3F44CE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0" name="Notes Placeholder 2">
            <a:extLst>
              <a:ext uri="{FF2B5EF4-FFF2-40B4-BE49-F238E27FC236}">
                <a16:creationId xmlns:a16="http://schemas.microsoft.com/office/drawing/2014/main" id="{A0DC9959-C3E4-4D48-AB4B-011ED1DD42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757C1AB2-9421-EF4E-97D3-1E3A548104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89B1A65-516C-6E49-B28A-B5DA0DA19E0B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656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9CFFCC8-7170-AB4D-9C95-5F223AD3D5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CE3794-6CD5-5149-9265-64D53F6475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ACCFA2-5057-934A-8EB5-924C14CB28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11CD21-D57E-E145-ABCC-21B4196EF4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69327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7F7DC9-D193-0444-95E0-23069B4E21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0C2DB8B-CA4F-B447-A930-D4A328597D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2CCF80E-C049-C745-97F4-0266E4871A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2CABCD-2F81-DC42-AF22-98D318F982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295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4D9D2C3-0D50-734A-9579-13A7C97F6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83138B2B-0F48-F143-981C-73B38FE9C3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3686AA5-CCD8-E649-8F86-C4C2C166A1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D016035-B290-8F4F-BD30-0F7968320B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159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3D4DEF2-3982-9842-80A2-29C44CD19D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12F924-4C8D-E443-A219-BE071A7E2C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BD02889-4A42-9349-977C-05D9307FCB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F8C8F9-38FA-2847-9C3F-1F0F94B37A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21910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C86F98E-F862-B545-8A54-5CDC60BCBD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A4CFD3B-B57B-4B4E-BD5A-6F057BE66E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DF3679A7-7F30-B742-A580-DB4175DE1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825CD10-457D-8B48-BC94-4E346EB3D2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7495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CDEC86B-DB25-724C-8505-78BF106AF3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24370E3-0287-9642-809C-5DADC371A9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ED84E7A1-5310-FE4D-B986-94B5739B83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BE2E53-777F-364E-B977-73AA1DB68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096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4716AB5-6C02-264E-A90C-BC9E449844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6176C1-21AF-A94C-ACF3-77CFB59BD8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81CD11BE-CDAD-2548-84E9-C77DED7439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473CED-9F07-D44A-88F7-D78B6F5E66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8895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9B087FE-731E-454E-A561-17253E869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E2FA546-5B65-5B40-9302-99B1BAE35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7A3078-299F-6F4A-BA30-F96A80CFD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5E7DC1-EFD3-5448-804B-E9CF277927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845572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A2E981-88F3-B940-8BAF-AC9A23D141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3F0C3EA-222F-AF44-9027-D6A50A0DFB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D0CD85-DBAE-3443-80F5-79C2E9830A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A2569-42EC-A246-A138-4564AB19E6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789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E2A054A-DAE9-C848-92C6-C0DDC301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33E119-8D23-FE4D-831D-C296B81D21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4EC62-D786-5A47-97A0-5EAE2B437B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A1C14A-641E-2846-9E66-6F9204D236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3574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364AE3F-3E89-BB4D-904A-7327648D2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268D01C-8010-5E44-B9E0-8330B5C07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998FAAE5-E440-D246-BDFF-F37937520AF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4DE8D82-1050-3845-873F-17185C3F588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AEFEAF4-28E8-B64E-A5CC-72D3B48710D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26991B-27C7-2942-823F-B4E41888F8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3945AD01-64F9-2A4F-A5D7-F96C52E822A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95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etacad.com/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Cyber Security Essentials</a:t>
            </a:r>
          </a:p>
          <a:p>
            <a:r>
              <a:rPr lang="en-GB" sz="2400" b="1" i="1" dirty="0"/>
              <a:t>Module Code: ACCA4029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31 January, 2023, we shall meet Online via Teams Link</a:t>
            </a:r>
          </a:p>
          <a:p>
            <a:r>
              <a:rPr lang="en-GB" dirty="0"/>
              <a:t>TUESDAYS: 09:00  – 11.00 am: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Tuesdays at 9am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Online Exam (1 hr)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person&#10;&#10;Description automatically generated">
            <a:extLst>
              <a:ext uri="{FF2B5EF4-FFF2-40B4-BE49-F238E27FC236}">
                <a16:creationId xmlns:a16="http://schemas.microsoft.com/office/drawing/2014/main" id="{B26A0F90-18FC-46B8-B458-B477F880A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666" y="241804"/>
            <a:ext cx="5101087" cy="6405326"/>
          </a:xfrm>
          <a:prstGeom prst="rect">
            <a:avLst/>
          </a:prstGeom>
        </p:spPr>
      </p:pic>
      <p:sp>
        <p:nvSpPr>
          <p:cNvPr id="31746" name="Title 1">
            <a:extLst>
              <a:ext uri="{FF2B5EF4-FFF2-40B4-BE49-F238E27FC236}">
                <a16:creationId xmlns:a16="http://schemas.microsoft.com/office/drawing/2014/main" id="{3B13944D-ACE7-2444-B81D-65B0E73EAAD2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695485" y="375444"/>
            <a:ext cx="4417922" cy="1065213"/>
          </a:xfrm>
        </p:spPr>
        <p:txBody>
          <a:bodyPr/>
          <a:lstStyle/>
          <a:p>
            <a:r>
              <a:rPr lang="en-US" altLang="en-US" b="1" dirty="0">
                <a:ea typeface="ＭＳ Ｐゴシック"/>
              </a:rPr>
              <a:t>Icebreaker</a:t>
            </a:r>
            <a:endParaRPr lang="en-US" b="1" dirty="0">
              <a:ea typeface="ＭＳ Ｐゴシック"/>
              <a:cs typeface="Arial"/>
            </a:endParaRPr>
          </a:p>
        </p:txBody>
      </p:sp>
      <p:sp>
        <p:nvSpPr>
          <p:cNvPr id="31747" name="Subtitle 2">
            <a:extLst>
              <a:ext uri="{FF2B5EF4-FFF2-40B4-BE49-F238E27FC236}">
                <a16:creationId xmlns:a16="http://schemas.microsoft.com/office/drawing/2014/main" id="{7659EAD0-6A66-B94F-948C-D62F0711BF1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47615" y="1433902"/>
            <a:ext cx="4369065" cy="3651282"/>
          </a:xfrm>
        </p:spPr>
        <p:txBody>
          <a:bodyPr/>
          <a:lstStyle/>
          <a:p>
            <a:r>
              <a:rPr lang="en-US" altLang="en-US" sz="2400" b="1" dirty="0">
                <a:ea typeface="ＭＳ Ｐゴシック"/>
              </a:rPr>
              <a:t>What’s your name?</a:t>
            </a:r>
            <a:endParaRPr lang="en-US" altLang="en-US" sz="2400" b="1" dirty="0">
              <a:ea typeface="ＭＳ Ｐゴシック"/>
              <a:cs typeface="Arial"/>
            </a:endParaRP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  <a:cs typeface="Arial"/>
              </a:rPr>
              <a:t>What device are you on today?</a:t>
            </a:r>
          </a:p>
          <a:p>
            <a:endParaRPr lang="en-US" altLang="en-US" sz="2400" b="1" dirty="0">
              <a:ea typeface="ＭＳ Ｐゴシック"/>
              <a:cs typeface="Arial"/>
            </a:endParaRPr>
          </a:p>
          <a:p>
            <a:r>
              <a:rPr lang="en-US" altLang="en-US" sz="2400" b="1" dirty="0">
                <a:ea typeface="ＭＳ Ｐゴシック"/>
              </a:rPr>
              <a:t>What much experience do  you have in digital/IT technology?</a:t>
            </a:r>
            <a:endParaRPr lang="en-US" altLang="en-US" sz="2400" b="1" dirty="0">
              <a:ea typeface="ＭＳ Ｐゴシック"/>
              <a:cs typeface="Arial"/>
            </a:endParaRPr>
          </a:p>
        </p:txBody>
      </p:sp>
      <p:pic>
        <p:nvPicPr>
          <p:cNvPr id="31748" name="Picture 5" descr="Text&#10;&#10;Description automatically generated">
            <a:extLst>
              <a:ext uri="{FF2B5EF4-FFF2-40B4-BE49-F238E27FC236}">
                <a16:creationId xmlns:a16="http://schemas.microsoft.com/office/drawing/2014/main" id="{E021550C-A408-2240-A08F-C359AEC438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5589588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800" dirty="0"/>
          </a:p>
          <a:p>
            <a:pPr marL="342900" marR="157480" lvl="0" indent="-342900">
              <a:spcAft>
                <a:spcPts val="0"/>
              </a:spcAft>
              <a:buFont typeface="+mj-lt"/>
              <a:buAutoNum type="arabicPeriod"/>
            </a:pPr>
            <a:endParaRPr lang="en-GB" sz="18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EB96659-0094-96C8-0DF1-BD3CD0B1E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2836" y="1473342"/>
            <a:ext cx="6577924" cy="21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Name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8801"/>
            <a:ext cx="8229600" cy="3989039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b="1" dirty="0"/>
              <a:t>Cybersecurity Essentials</a:t>
            </a:r>
            <a:r>
              <a:rPr lang="en-US" dirty="0"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 fontAlgn="base">
              <a:buNone/>
            </a:pPr>
            <a:r>
              <a:rPr lang="en-US" sz="1600" b="1" dirty="0">
                <a:solidFill>
                  <a:srgbClr val="000000"/>
                </a:solidFill>
                <a:latin typeface="Poppins" panose="00000500000000000000" pitchFamily="2" charset="0"/>
              </a:rPr>
              <a:t>What is cyber security?</a:t>
            </a:r>
          </a:p>
          <a:p>
            <a:pPr algn="l" fontAlgn="base"/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Cyber security is how individuals and </a:t>
            </a:r>
            <a:r>
              <a:rPr lang="en-US" sz="2400" dirty="0" err="1">
                <a:solidFill>
                  <a:srgbClr val="000000"/>
                </a:solidFill>
                <a:latin typeface="Poppins" panose="00000500000000000000" pitchFamily="2" charset="0"/>
              </a:rPr>
              <a:t>organisations</a:t>
            </a: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 reduce the risk of cyber attack.</a:t>
            </a:r>
          </a:p>
          <a:p>
            <a:pPr marL="0" indent="0" fontAlgn="base">
              <a:buNone/>
            </a:pPr>
            <a:r>
              <a:rPr lang="en-US" sz="1400" b="1" dirty="0">
                <a:solidFill>
                  <a:srgbClr val="000000"/>
                </a:solidFill>
                <a:latin typeface="Poppins" panose="00000500000000000000" pitchFamily="2" charset="0"/>
              </a:rPr>
              <a:t>What is cyber attack?</a:t>
            </a:r>
          </a:p>
          <a:p>
            <a:pPr algn="l" fontAlgn="base"/>
            <a:r>
              <a:rPr lang="en-US" dirty="0">
                <a:solidFill>
                  <a:srgbClr val="4D5156"/>
                </a:solidFill>
                <a:latin typeface="arial" panose="020B0604020202020204" pitchFamily="34" charset="0"/>
              </a:rPr>
              <a:t>A cyberattack is any offensive maneuver that targets computer information systems, computer networks, infrastructures, or personal computer devices.</a:t>
            </a:r>
            <a:endParaRPr lang="en-US" dirty="0">
              <a:solidFill>
                <a:srgbClr val="000000"/>
              </a:solidFill>
              <a:latin typeface="Poppins" panose="00000500000000000000" pitchFamily="2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None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5174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Name : Continue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28801"/>
            <a:ext cx="8229600" cy="3989039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Cyber security's core function is to protect the </a:t>
            </a:r>
            <a:r>
              <a:rPr lang="en-US" sz="2400" b="1" dirty="0">
                <a:solidFill>
                  <a:srgbClr val="000000"/>
                </a:solidFill>
                <a:latin typeface="Poppins" panose="00000500000000000000" pitchFamily="2" charset="0"/>
              </a:rPr>
              <a:t>devices</a:t>
            </a: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 we all use (smartphones, laptops, tablets and computers), and the </a:t>
            </a:r>
            <a:r>
              <a:rPr lang="en-US" sz="2400" b="1" dirty="0">
                <a:solidFill>
                  <a:srgbClr val="000000"/>
                </a:solidFill>
                <a:latin typeface="Poppins" panose="00000500000000000000" pitchFamily="2" charset="0"/>
              </a:rPr>
              <a:t>services</a:t>
            </a: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 we access - both online and at work - from theft or damage.</a:t>
            </a:r>
          </a:p>
          <a:p>
            <a:pPr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</a:pP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It's also about preventing </a:t>
            </a:r>
            <a:r>
              <a:rPr lang="en-US" sz="2400" dirty="0" err="1">
                <a:solidFill>
                  <a:srgbClr val="000000"/>
                </a:solidFill>
                <a:latin typeface="Poppins" panose="00000500000000000000" pitchFamily="2" charset="0"/>
              </a:rPr>
              <a:t>unauthorised</a:t>
            </a: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 access to the vast amounts of </a:t>
            </a:r>
            <a:r>
              <a:rPr lang="en-US" sz="2400" b="1" dirty="0">
                <a:solidFill>
                  <a:srgbClr val="000000"/>
                </a:solidFill>
                <a:latin typeface="Poppins" panose="00000500000000000000" pitchFamily="2" charset="0"/>
              </a:rPr>
              <a:t>personal information</a:t>
            </a:r>
            <a:r>
              <a:rPr lang="en-US" sz="2400" dirty="0">
                <a:solidFill>
                  <a:srgbClr val="000000"/>
                </a:solidFill>
                <a:latin typeface="Poppins" panose="00000500000000000000" pitchFamily="2" charset="0"/>
              </a:rPr>
              <a:t> we store on these devices, and online</a:t>
            </a:r>
            <a:r>
              <a:rPr lang="en-US" dirty="0">
                <a:solidFill>
                  <a:srgbClr val="000000"/>
                </a:solidFill>
                <a:latin typeface="Poppins" panose="00000500000000000000" pitchFamily="2" charset="0"/>
              </a:rPr>
              <a:t>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None/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895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89039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 the end of this course, you will be able to: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the characteristics of criminals and heroes in the cybersecurity realm.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the principles of confidentiality, integrity, and availability as they relate to data states and cybersecurity countermeasures.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the tactics, techniques and procedures used by cyber criminals.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785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Overview :continue…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89039"/>
          </a:xfrm>
        </p:spPr>
        <p:txBody>
          <a:bodyPr>
            <a:noAutofit/>
          </a:bodyPr>
          <a:lstStyle/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how technologies, products, and procedures are used to protect confidentiality.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how technologies, products, and procedures are used to ensure integrity.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 how technologies, products, and procedures provide high availability.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3114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Module Overview :continue…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89039"/>
          </a:xfrm>
        </p:spPr>
        <p:txBody>
          <a:bodyPr>
            <a:noAutofit/>
          </a:bodyPr>
          <a:lstStyle/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Explain how cybersecurity professionals use technologies, processes, and procedures to defend all components of the network.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Explain the purpose of laws related to cybersecurity.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7481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1125"/>
              </a:spcAft>
            </a:pPr>
            <a:r>
              <a:rPr lang="en-US" sz="2800" dirty="0">
                <a:solidFill>
                  <a:srgbClr val="000000"/>
                </a:solidFill>
                <a:latin typeface="CiscoSansTTThin"/>
                <a:ea typeface="Times New Roman" panose="02020603050405020304" pitchFamily="18" charset="0"/>
              </a:rPr>
              <a:t>The Cybersecurity Landscape  Introduction</a:t>
            </a:r>
            <a:endParaRPr lang="en-US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89039"/>
          </a:xfrm>
        </p:spPr>
        <p:txBody>
          <a:bodyPr>
            <a:noAutofit/>
          </a:bodyPr>
          <a:lstStyle/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</a:rPr>
              <a:t>Cybersecurity risks and threats are ever-present in our world today.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8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Risk - </a:t>
            </a:r>
            <a:r>
              <a:rPr lang="en-US" sz="1600" dirty="0">
                <a:solidFill>
                  <a:srgbClr val="202124"/>
                </a:solidFill>
                <a:latin typeface="arial" panose="020B0604020202020204" pitchFamily="34" charset="0"/>
              </a:rPr>
              <a:t>the potential loss or harm resulting from cyber attack</a:t>
            </a: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solidFill>
                  <a:srgbClr val="FF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 :  Define or explain Vulnerability and Threat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800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</a:rPr>
              <a:t>NB: Our networks are particularly difficult to secure for a number of reasons:</a:t>
            </a:r>
            <a:endParaRPr lang="en-US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Networks are increasingly integrated and complex.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Networks are connected to physical devices.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 criminals can access networks from anywhere in the world.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374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1125"/>
              </a:spcAft>
            </a:pPr>
            <a:r>
              <a:rPr lang="en-US" sz="2800" dirty="0">
                <a:solidFill>
                  <a:srgbClr val="000000"/>
                </a:solidFill>
                <a:latin typeface="CiscoSansTTThin"/>
                <a:ea typeface="Times New Roman" panose="02020603050405020304" pitchFamily="18" charset="0"/>
              </a:rPr>
              <a:t>The Cybersecurity Landscape  Intro Continue….</a:t>
            </a:r>
            <a:endParaRPr lang="en-US" sz="28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89039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sz="2400" b="1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</a:rPr>
              <a:t>Specialties you might consider for your  Cybersecurity career:</a:t>
            </a: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Cybersecurity Specialist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Cybersecurity Forensic Expert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Security Expert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dirty="0">
                <a:solidFill>
                  <a:srgbClr val="333333"/>
                </a:solidFill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Hacker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r>
              <a:rPr lang="en-US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NB:</a:t>
            </a:r>
            <a:r>
              <a:rPr lang="en-US" sz="1800" dirty="0" err="1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</a:rPr>
              <a:t>Students</a:t>
            </a:r>
            <a:r>
              <a:rPr lang="en-US" sz="1800" dirty="0">
                <a:solidFill>
                  <a:srgbClr val="333333"/>
                </a:solidFill>
                <a:latin typeface="Helvetica" panose="020B0604020202020204" pitchFamily="34" charset="0"/>
                <a:ea typeface="Times New Roman" panose="02020603050405020304" pitchFamily="18" charset="0"/>
              </a:rPr>
              <a:t> who complete the Cybersecurity Essentials course are prepared to continue their education in more advanced security courses.</a:t>
            </a:r>
            <a:endParaRPr lang="en-US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319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Milestone and important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Milestone is available in Moodle, Teams Group (Files).</a:t>
            </a:r>
          </a:p>
          <a:p>
            <a:r>
              <a:rPr lang="en-GB" dirty="0"/>
              <a:t>Important Dates (to remember)</a:t>
            </a:r>
          </a:p>
          <a:p>
            <a:pPr lvl="1"/>
            <a:r>
              <a:rPr lang="en-GB" dirty="0"/>
              <a:t>09/05/2023 : Online Exam.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65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will follow the Milestone (as much as we could      )</a:t>
            </a:r>
          </a:p>
          <a:p>
            <a:r>
              <a:rPr lang="en-GB" dirty="0"/>
              <a:t>10 Minutes Break in-between.</a:t>
            </a:r>
          </a:p>
          <a:p>
            <a:r>
              <a:rPr lang="en-GB" dirty="0"/>
              <a:t> Class Quiz based on previous or current lesson,  Query Sessions </a:t>
            </a:r>
          </a:p>
        </p:txBody>
      </p:sp>
      <p:sp>
        <p:nvSpPr>
          <p:cNvPr id="4" name="Smiley Face 3"/>
          <p:cNvSpPr/>
          <p:nvPr/>
        </p:nvSpPr>
        <p:spPr>
          <a:xfrm>
            <a:off x="4223792" y="2204864"/>
            <a:ext cx="360040" cy="36004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92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Our Class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Anything else? If I missed…. Share your expectations with me….</a:t>
            </a:r>
          </a:p>
          <a:p>
            <a:pPr algn="just"/>
            <a:r>
              <a:rPr lang="en-GB" b="1" i="1" dirty="0"/>
              <a:t>If you wish to do additional certification from Cisco, visit </a:t>
            </a:r>
            <a:r>
              <a:rPr lang="en-GB" b="1" i="1" dirty="0">
                <a:hlinkClick r:id="rId2"/>
              </a:rPr>
              <a:t>www.netacad.com</a:t>
            </a:r>
            <a:r>
              <a:rPr lang="en-GB" b="1" i="1" dirty="0"/>
              <a:t> and look for Cybersecurity Essentials Course. You shall self-enrol.</a:t>
            </a:r>
          </a:p>
          <a:p>
            <a:pPr algn="just"/>
            <a:r>
              <a:rPr lang="en-GB" b="1" i="1" dirty="0"/>
              <a:t>Our module is in-line with that course.  </a:t>
            </a:r>
          </a:p>
          <a:p>
            <a:pPr algn="just"/>
            <a:r>
              <a:rPr lang="en-GB" b="1" i="1" dirty="0"/>
              <a:t>Completion Certificate will be issued by Cisco Networking Academy on successful completion of the course.</a:t>
            </a:r>
          </a:p>
        </p:txBody>
      </p:sp>
    </p:spTree>
    <p:extLst>
      <p:ext uri="{BB962C8B-B14F-4D97-AF65-F5344CB8AC3E}">
        <p14:creationId xmlns:p14="http://schemas.microsoft.com/office/powerpoint/2010/main" val="37788949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1044</TotalTime>
  <Words>606</Words>
  <Application>Microsoft Office PowerPoint</Application>
  <PresentationFormat>Widescreen</PresentationFormat>
  <Paragraphs>84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16</vt:i4>
      </vt:variant>
    </vt:vector>
  </HeadingPairs>
  <TitlesOfParts>
    <vt:vector size="32" baseType="lpstr">
      <vt:lpstr>CiscoSansTTThin</vt:lpstr>
      <vt:lpstr>Arial</vt:lpstr>
      <vt:lpstr>Arial</vt:lpstr>
      <vt:lpstr>Calibri</vt:lpstr>
      <vt:lpstr>Calibri Light</vt:lpstr>
      <vt:lpstr>Helvetica</vt:lpstr>
      <vt:lpstr>Poppins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Blank Presentation</vt:lpstr>
      <vt:lpstr>PowerPoint Presentation</vt:lpstr>
      <vt:lpstr>PowerPoint Presentation</vt:lpstr>
      <vt:lpstr>PowerPoint Presentation</vt:lpstr>
      <vt:lpstr>Icebreaker</vt:lpstr>
      <vt:lpstr>Reading List</vt:lpstr>
      <vt:lpstr>Module Name</vt:lpstr>
      <vt:lpstr>Module Name : Continue</vt:lpstr>
      <vt:lpstr>Module Overview</vt:lpstr>
      <vt:lpstr>Module Overview :continue…</vt:lpstr>
      <vt:lpstr>Module Overview :continue…</vt:lpstr>
      <vt:lpstr>The Cybersecurity Landscape  Introduction</vt:lpstr>
      <vt:lpstr>The Cybersecurity Landscape  Intro Continue….</vt:lpstr>
      <vt:lpstr>Milestone and important dates</vt:lpstr>
      <vt:lpstr>Our Class Activities</vt:lpstr>
      <vt:lpstr>Our Class Activities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2023-01-31T08:56:12Z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