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1" d="100"/>
          <a:sy n="81" d="100"/>
        </p:scale>
        <p:origin x="7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0427FA-A10B-4065-B93F-AA84776C97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7A4CF03-2707-4457-A562-7038628F1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8BF6A74-E830-4D09-ABC0-C434F657E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9BA2994-5FDD-43CE-94C0-E509D78A4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1581832-FACA-4507-85E7-88412DBA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39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300856-54D7-4CBF-9FD0-9E9776556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25ABBCC-CBCE-46F0-B547-EF62FB5AA1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E872351-0FA6-4585-9F0D-EF443C08D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B677710-B9D3-4C6F-950D-9FD4F476A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77220BE-4503-4434-8013-F5BEF3F2E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221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D4240E0-65D6-4672-A43E-A9248F5DA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4302F9C-F50B-491A-98E0-46F61BF86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D2F88C1-2C49-4475-9176-F5D5301B1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239FA75-12E4-42F5-8029-1DAA4A862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7F82A4C-3141-42CE-9CBB-56EF4D728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27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8DC218-C66C-4C56-8F20-2DEFD86E3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8F126DE-2925-48FC-8AC3-37095CAF43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FC310F6-38FB-46BA-97DF-4B3F63CF1C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B31DC14-0C14-4025-A147-A95641AB1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4EDFBD5-D098-417A-BCA4-5824B3F62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13B9EE6-BD17-4196-9F9B-5517F0B6C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668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78BAC8-C738-41B6-9BC5-1DF3988B3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52035F0-48F7-42F0-BE50-721D230967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F267DAC-E0ED-4A71-8588-CECD11A248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AF1B82FB-BFFA-44E4-B86F-70568794AD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9531897D-48D0-4AAD-ACEC-A2C750C447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8F42FE3D-D176-4597-8121-8C03E34BD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C8FFF60C-5750-4CC4-827F-7541096DA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E45DE16-1929-48C4-966C-75AE98D78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71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85EDF5-E65D-45B9-8AD2-6D1846615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7DC04351-0A9A-427C-BD8B-CF16BB5E9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66BEEE7D-B472-404A-AE08-A6F1F03FE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0881612-28AE-4D47-A154-ECDBF5050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227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42F9570E-872D-40CE-95BE-7CD03CDEC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FD168A5-5C29-4200-875E-DCE04304B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153D9AF-CF2E-4293-80BB-221026C84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411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6CBD56D-8CE2-4CA8-9F25-7DFFFF5DD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8BFE32-3294-4DB9-AD67-DDFB33EAD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1611343-73C0-4EE5-BC3F-F9F3B60948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13911F5-691E-4C88-A6A3-27CE60F49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588FAB9-DCE2-459E-8139-C113BC2E5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0EE638D-97A6-4EB5-AF90-389C6C5DF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395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80B4FCD-FD9C-497F-963D-AC1385EEC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52B865FC-1A21-4F70-AC10-3368624190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8AB4BC9-CD66-4426-8096-DA813FBC92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A61C4D4-3976-4EAB-ABE8-CC3F53F57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AE926AA-C525-4732-AF8A-02907044F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A41C11E-473D-4DE5-B0E0-B35C55F5D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32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44959F8-4EB9-4EA4-841C-11DE0026C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AC86566-9FA1-43CF-AEF4-6683AAFDD2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D2FD960-9F76-44D8-9299-F1FDCC091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66D8CA5-210C-49A1-8DB4-260E61179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E750C2A-242E-438B-884C-123C17DEB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72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A3E0FC38-69D8-4E9B-986A-930EEF6CCD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56A6E75D-6F06-4E6A-BDFB-76CF25255F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5CD6432-6C67-43CE-90A2-B17E10AAC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120E55B-AF4F-40B2-8985-1F0932080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9EA5E21-6B9B-448D-BE19-D01140125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259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5109D1A0-9E47-4D5B-BDD1-BE1D83A98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6C7CC87-61B8-414B-8E6D-7D4BCB3BDB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66C4562-6639-45AE-840D-6D7A0D954D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11BA0-160E-4474-AB92-9098BF10D75D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03986A4-4DDB-4345-9756-A9C1535E13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F08590F-159C-401B-A5E7-EF5CC807C0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98FB9E-65C3-4A2B-92BD-EC81EF3C5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099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eel Burton">
            <a:extLst>
              <a:ext uri="{FF2B5EF4-FFF2-40B4-BE49-F238E27FC236}">
                <a16:creationId xmlns:a16="http://schemas.microsoft.com/office/drawing/2014/main" xmlns="" id="{A2D369D2-4263-4E37-864B-8993A196AC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47700"/>
            <a:ext cx="6086475" cy="556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AEBA48D9-C7E1-4C2D-8467-ED6DD23787C6}"/>
              </a:ext>
            </a:extLst>
          </p:cNvPr>
          <p:cNvSpPr txBox="1"/>
          <p:nvPr/>
        </p:nvSpPr>
        <p:spPr>
          <a:xfrm>
            <a:off x="3280096" y="6210300"/>
            <a:ext cx="558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Maslow’s Hierarchy of Needs                    </a:t>
            </a:r>
            <a:r>
              <a:rPr lang="en-GB" dirty="0"/>
              <a:t>Burton, N. (2019) </a:t>
            </a:r>
          </a:p>
        </p:txBody>
      </p:sp>
    </p:spTree>
    <p:extLst>
      <p:ext uri="{BB962C8B-B14F-4D97-AF65-F5344CB8AC3E}">
        <p14:creationId xmlns:p14="http://schemas.microsoft.com/office/powerpoint/2010/main" val="3546979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 Blackley (1804173)</dc:creator>
  <cp:lastModifiedBy>Karen Hudson</cp:lastModifiedBy>
  <cp:revision>1</cp:revision>
  <dcterms:created xsi:type="dcterms:W3CDTF">2019-11-04T11:08:28Z</dcterms:created>
  <dcterms:modified xsi:type="dcterms:W3CDTF">2019-11-06T08:00:51Z</dcterms:modified>
</cp:coreProperties>
</file>