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9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2"/>
    <p:restoredTop sz="94668"/>
  </p:normalViewPr>
  <p:slideViewPr>
    <p:cSldViewPr snapToGrid="0" snapToObjects="1">
      <p:cViewPr>
        <p:scale>
          <a:sx n="89" d="100"/>
          <a:sy n="89" d="100"/>
        </p:scale>
        <p:origin x="83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615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150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83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46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857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260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273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772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34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277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844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05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2846BE-460A-477B-A2F4-52F298BF4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8401D34-2155-4B53-A686-7345BE15C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37BCD97-E1A4-4EBB-8D1C-8CC0B55A6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EDC1F21-AC5B-4D05-9108-5E5D28948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387BB0DB-79AA-4BA0-98E1-5F3E9065A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r="-1" b="15708"/>
          <a:stretch/>
        </p:blipFill>
        <p:spPr>
          <a:xfrm>
            <a:off x="-2" y="10"/>
            <a:ext cx="1218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CD942F-BDDA-AD4E-A92F-0FE67E630C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8161" y="1122363"/>
            <a:ext cx="9349839" cy="23876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Experimental Strategies</a:t>
            </a:r>
            <a:br>
              <a:rPr lang="en-GB" sz="48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40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Viva Presentation</a:t>
            </a:r>
            <a:endParaRPr lang="en-GB" sz="4800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4A8DA0-CE52-8F42-94EC-28D6E36F0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164" y="3602038"/>
            <a:ext cx="9254836" cy="1655762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By Megan Wozencroft</a:t>
            </a:r>
          </a:p>
        </p:txBody>
      </p:sp>
    </p:spTree>
    <p:extLst>
      <p:ext uri="{BB962C8B-B14F-4D97-AF65-F5344CB8AC3E}">
        <p14:creationId xmlns:p14="http://schemas.microsoft.com/office/powerpoint/2010/main" val="3262200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E2A5-0672-D14F-91AA-4AB49E79F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haroni" panose="02010803020104030203" pitchFamily="2" charset="-79"/>
                <a:cs typeface="Aharoni" panose="02010803020104030203" pitchFamily="2" charset="-79"/>
              </a:rPr>
              <a:t>Project Overview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EE592-1872-5948-BD8E-2E2020CF58EA}"/>
              </a:ext>
            </a:extLst>
          </p:cNvPr>
          <p:cNvSpPr txBox="1"/>
          <p:nvPr/>
        </p:nvSpPr>
        <p:spPr>
          <a:xfrm>
            <a:off x="1198836" y="6023074"/>
            <a:ext cx="35705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Some Famous Polaroid Images </a:t>
            </a:r>
          </a:p>
        </p:txBody>
      </p:sp>
      <p:pic>
        <p:nvPicPr>
          <p:cNvPr id="10" name="Picture 9" descr="A person posing for a photo&#10;&#10;Description automatically generated">
            <a:extLst>
              <a:ext uri="{FF2B5EF4-FFF2-40B4-BE49-F238E27FC236}">
                <a16:creationId xmlns:a16="http://schemas.microsoft.com/office/drawing/2014/main" id="{2727BFBD-F728-4A4E-9E51-CD96A0A6B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689" y="2001699"/>
            <a:ext cx="3147363" cy="3627676"/>
          </a:xfrm>
          <a:prstGeom prst="rect">
            <a:avLst/>
          </a:prstGeom>
        </p:spPr>
      </p:pic>
      <p:pic>
        <p:nvPicPr>
          <p:cNvPr id="12" name="Picture 11" descr="A person sitting on a bed&#10;&#10;Description automatically generated">
            <a:extLst>
              <a:ext uri="{FF2B5EF4-FFF2-40B4-BE49-F238E27FC236}">
                <a16:creationId xmlns:a16="http://schemas.microsoft.com/office/drawing/2014/main" id="{C6D4D446-B484-1244-9D57-2A8B2A4CE7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817" y="2001699"/>
            <a:ext cx="3136493" cy="3627678"/>
          </a:xfrm>
          <a:prstGeom prst="rect">
            <a:avLst/>
          </a:prstGeom>
        </p:spPr>
      </p:pic>
      <p:pic>
        <p:nvPicPr>
          <p:cNvPr id="14" name="Picture 13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663743A7-69BA-1146-B6A1-2A14F9C5D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9490" y="2001699"/>
            <a:ext cx="3136493" cy="362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631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C6E0-0F99-0346-9266-31F7632AE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haroni" panose="02010803020104030203" pitchFamily="2" charset="-79"/>
                <a:cs typeface="Aharoni" panose="02010803020104030203" pitchFamily="2" charset="-79"/>
              </a:rPr>
              <a:t>Experimentation</a:t>
            </a:r>
          </a:p>
        </p:txBody>
      </p:sp>
      <p:pic>
        <p:nvPicPr>
          <p:cNvPr id="5" name="Picture 4" descr="A picture containing photo, gallery, scene, building&#10;&#10;Description automatically generated">
            <a:extLst>
              <a:ext uri="{FF2B5EF4-FFF2-40B4-BE49-F238E27FC236}">
                <a16:creationId xmlns:a16="http://schemas.microsoft.com/office/drawing/2014/main" id="{A79CF6A0-D88C-BF4D-99A9-AF82C0A00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912162"/>
            <a:ext cx="3526973" cy="33776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970D44-C8D8-3A45-B9C9-0AB4B9071536}"/>
              </a:ext>
            </a:extLst>
          </p:cNvPr>
          <p:cNvSpPr txBox="1"/>
          <p:nvPr/>
        </p:nvSpPr>
        <p:spPr>
          <a:xfrm>
            <a:off x="838200" y="5335882"/>
            <a:ext cx="45973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My Polaroid’s of Nature Before Experimentation</a:t>
            </a:r>
          </a:p>
        </p:txBody>
      </p:sp>
      <p:pic>
        <p:nvPicPr>
          <p:cNvPr id="8" name="Picture 7" descr="A picture containing table, indoor, sitting, wooden&#10;&#10;Description automatically generated">
            <a:extLst>
              <a:ext uri="{FF2B5EF4-FFF2-40B4-BE49-F238E27FC236}">
                <a16:creationId xmlns:a16="http://schemas.microsoft.com/office/drawing/2014/main" id="{35CCB05D-399A-4D40-A73D-58F366AF1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9427" y="1912160"/>
            <a:ext cx="3426569" cy="33776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5D88AB9-CEAA-7B41-8355-CA1D76BAC5B7}"/>
              </a:ext>
            </a:extLst>
          </p:cNvPr>
          <p:cNvSpPr txBox="1"/>
          <p:nvPr/>
        </p:nvSpPr>
        <p:spPr>
          <a:xfrm>
            <a:off x="4847474" y="5335882"/>
            <a:ext cx="45973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Cleaning Products Experimentation</a:t>
            </a:r>
          </a:p>
        </p:txBody>
      </p:sp>
      <p:pic>
        <p:nvPicPr>
          <p:cNvPr id="11" name="Picture 10" descr="A picture containing table, photo, person, sitting&#10;&#10;Description automatically generated">
            <a:extLst>
              <a:ext uri="{FF2B5EF4-FFF2-40B4-BE49-F238E27FC236}">
                <a16:creationId xmlns:a16="http://schemas.microsoft.com/office/drawing/2014/main" id="{D80DC164-793D-E241-978B-4F0048DED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0250" y="1912161"/>
            <a:ext cx="3297172" cy="337768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8074C6-A582-5548-B585-EB4A230D669E}"/>
              </a:ext>
            </a:extLst>
          </p:cNvPr>
          <p:cNvSpPr txBox="1"/>
          <p:nvPr/>
        </p:nvSpPr>
        <p:spPr>
          <a:xfrm>
            <a:off x="8746958" y="5289843"/>
            <a:ext cx="37899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Cutting to Merge Polaroid’s</a:t>
            </a:r>
          </a:p>
        </p:txBody>
      </p:sp>
    </p:spTree>
    <p:extLst>
      <p:ext uri="{BB962C8B-B14F-4D97-AF65-F5344CB8AC3E}">
        <p14:creationId xmlns:p14="http://schemas.microsoft.com/office/powerpoint/2010/main" val="3602109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3500D-A97B-BD44-BF70-C3D6B107B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haroni" panose="02010803020104030203" pitchFamily="2" charset="-79"/>
                <a:cs typeface="Aharoni" panose="02010803020104030203" pitchFamily="2" charset="-79"/>
              </a:rPr>
              <a:t>Research</a:t>
            </a:r>
          </a:p>
        </p:txBody>
      </p:sp>
      <p:pic>
        <p:nvPicPr>
          <p:cNvPr id="7" name="Picture 6" descr="A picture containing cat, sitting, looking, photo&#10;&#10;Description automatically generated">
            <a:extLst>
              <a:ext uri="{FF2B5EF4-FFF2-40B4-BE49-F238E27FC236}">
                <a16:creationId xmlns:a16="http://schemas.microsoft.com/office/drawing/2014/main" id="{8E07A8A8-7DC0-C94B-AFC2-A19DF972E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3256" y="1860131"/>
            <a:ext cx="3265488" cy="38964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0739C9-C511-B549-97C1-2E7C16223231}"/>
              </a:ext>
            </a:extLst>
          </p:cNvPr>
          <p:cNvSpPr txBox="1"/>
          <p:nvPr/>
        </p:nvSpPr>
        <p:spPr>
          <a:xfrm>
            <a:off x="4581265" y="5881330"/>
            <a:ext cx="34669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Book of Study – </a:t>
            </a:r>
            <a:r>
              <a:rPr lang="en-GB" sz="1400" i="1" dirty="0"/>
              <a:t>‘The Polaroid Years’</a:t>
            </a:r>
          </a:p>
        </p:txBody>
      </p:sp>
      <p:pic>
        <p:nvPicPr>
          <p:cNvPr id="10" name="Picture 9" descr="A person wearing a hat&#10;&#10;Description automatically generated">
            <a:extLst>
              <a:ext uri="{FF2B5EF4-FFF2-40B4-BE49-F238E27FC236}">
                <a16:creationId xmlns:a16="http://schemas.microsoft.com/office/drawing/2014/main" id="{FC54E793-7842-F947-A94B-08FB70B7A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394" y="1868113"/>
            <a:ext cx="3065787" cy="3896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DA2541-17FC-294A-96B2-4F92BE398492}"/>
              </a:ext>
            </a:extLst>
          </p:cNvPr>
          <p:cNvSpPr txBox="1"/>
          <p:nvPr/>
        </p:nvSpPr>
        <p:spPr>
          <a:xfrm>
            <a:off x="1142746" y="5881330"/>
            <a:ext cx="32134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Photographer, Ansel Adams </a:t>
            </a:r>
          </a:p>
        </p:txBody>
      </p:sp>
      <p:pic>
        <p:nvPicPr>
          <p:cNvPr id="13" name="Picture 12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12867DA-B72E-1144-B6F7-7E1B1BE48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5821" y="1860132"/>
            <a:ext cx="3065785" cy="394967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36A55ED-BBA1-A04E-B410-07C592868530}"/>
              </a:ext>
            </a:extLst>
          </p:cNvPr>
          <p:cNvSpPr txBox="1"/>
          <p:nvPr/>
        </p:nvSpPr>
        <p:spPr>
          <a:xfrm>
            <a:off x="8165821" y="5881329"/>
            <a:ext cx="36314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Inventor of the Polaroid – Edwin Land</a:t>
            </a:r>
          </a:p>
        </p:txBody>
      </p:sp>
    </p:spTree>
    <p:extLst>
      <p:ext uri="{BB962C8B-B14F-4D97-AF65-F5344CB8AC3E}">
        <p14:creationId xmlns:p14="http://schemas.microsoft.com/office/powerpoint/2010/main" val="3209237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6AB90-4498-FF45-9BDE-AFC9C69C1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latin typeface="Aharoni" panose="02010803020104030203" pitchFamily="2" charset="-79"/>
                <a:cs typeface="Aharoni" panose="02010803020104030203" pitchFamily="2" charset="-79"/>
              </a:rPr>
              <a:t>Edwin Land – Inventor of the Polaroid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9C4C5D40-0A1F-2C45-A978-4CBF4F2D30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8137" y="1752553"/>
            <a:ext cx="3519642" cy="4323394"/>
          </a:xfrm>
        </p:spPr>
      </p:pic>
      <p:pic>
        <p:nvPicPr>
          <p:cNvPr id="9" name="Picture 8" descr="A person wearing a suit and tie smiling and looking at the camera&#10;&#10;Description automatically generated">
            <a:extLst>
              <a:ext uri="{FF2B5EF4-FFF2-40B4-BE49-F238E27FC236}">
                <a16:creationId xmlns:a16="http://schemas.microsoft.com/office/drawing/2014/main" id="{82966D43-96B2-3F43-BD89-A15D230EF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715" y="1752552"/>
            <a:ext cx="3086507" cy="4323393"/>
          </a:xfrm>
          <a:prstGeom prst="rect">
            <a:avLst/>
          </a:prstGeom>
        </p:spPr>
      </p:pic>
      <p:pic>
        <p:nvPicPr>
          <p:cNvPr id="11" name="Picture 10" descr="A picture containing sitting, microwave, indoor, car&#10;&#10;Description automatically generated">
            <a:extLst>
              <a:ext uri="{FF2B5EF4-FFF2-40B4-BE49-F238E27FC236}">
                <a16:creationId xmlns:a16="http://schemas.microsoft.com/office/drawing/2014/main" id="{F24153A7-D367-3246-AE19-DD8083CFFA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1884" y="1752551"/>
            <a:ext cx="3394254" cy="4323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00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39F55-95C8-C046-8A88-B7E99FE95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haroni" panose="02010803020104030203" pitchFamily="2" charset="-79"/>
                <a:cs typeface="Aharoni" panose="02010803020104030203" pitchFamily="2" charset="-79"/>
              </a:rPr>
              <a:t>Research</a:t>
            </a:r>
          </a:p>
        </p:txBody>
      </p:sp>
      <p:pic>
        <p:nvPicPr>
          <p:cNvPr id="8" name="Picture 7" descr="A picture containing food, orange, piece, table&#10;&#10;Description automatically generated">
            <a:extLst>
              <a:ext uri="{FF2B5EF4-FFF2-40B4-BE49-F238E27FC236}">
                <a16:creationId xmlns:a16="http://schemas.microsoft.com/office/drawing/2014/main" id="{A9BC9E71-B8D0-D249-B7FA-93DA258F7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148" y="2042695"/>
            <a:ext cx="3434504" cy="3912936"/>
          </a:xfrm>
          <a:prstGeom prst="rect">
            <a:avLst/>
          </a:prstGeom>
        </p:spPr>
      </p:pic>
      <p:pic>
        <p:nvPicPr>
          <p:cNvPr id="11" name="Picture 10" descr="A picture containing indoor, food, dish, pizza&#10;&#10;Description automatically generated">
            <a:extLst>
              <a:ext uri="{FF2B5EF4-FFF2-40B4-BE49-F238E27FC236}">
                <a16:creationId xmlns:a16="http://schemas.microsoft.com/office/drawing/2014/main" id="{B797EAC3-BEEC-A44E-B0CB-4367604C91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2523" y="2042694"/>
            <a:ext cx="3434504" cy="39129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75BD38-6E97-A44C-A8A3-F221DA1E558F}"/>
              </a:ext>
            </a:extLst>
          </p:cNvPr>
          <p:cNvSpPr txBox="1"/>
          <p:nvPr/>
        </p:nvSpPr>
        <p:spPr>
          <a:xfrm>
            <a:off x="838200" y="1550812"/>
            <a:ext cx="3200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Work by Oliver Blohm</a:t>
            </a:r>
          </a:p>
        </p:txBody>
      </p:sp>
      <p:pic>
        <p:nvPicPr>
          <p:cNvPr id="10" name="Picture 9" descr="A picture containing table, food, sitting, covered&#10;&#10;Description automatically generated">
            <a:extLst>
              <a:ext uri="{FF2B5EF4-FFF2-40B4-BE49-F238E27FC236}">
                <a16:creationId xmlns:a16="http://schemas.microsoft.com/office/drawing/2014/main" id="{762B51D6-E0A0-8747-B5F2-84CE84B654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8654" y="2042694"/>
            <a:ext cx="3392198" cy="391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213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AFF3F-7CC1-6C44-AD79-8A7E48208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haroni" panose="02010803020104030203" pitchFamily="2" charset="-79"/>
                <a:cs typeface="Aharoni" panose="02010803020104030203" pitchFamily="2" charset="-79"/>
              </a:rPr>
              <a:t>Artist Inspiration </a:t>
            </a:r>
          </a:p>
        </p:txBody>
      </p:sp>
      <p:pic>
        <p:nvPicPr>
          <p:cNvPr id="7" name="Picture 6" descr="A picture containing photo, board, person, green&#10;&#10;Description automatically generated">
            <a:extLst>
              <a:ext uri="{FF2B5EF4-FFF2-40B4-BE49-F238E27FC236}">
                <a16:creationId xmlns:a16="http://schemas.microsoft.com/office/drawing/2014/main" id="{4FE9503A-C1DF-D742-8A91-88C4A29DC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850" y="2006600"/>
            <a:ext cx="2850149" cy="3429000"/>
          </a:xfrm>
          <a:prstGeom prst="rect">
            <a:avLst/>
          </a:prstGeom>
        </p:spPr>
      </p:pic>
      <p:pic>
        <p:nvPicPr>
          <p:cNvPr id="11" name="Picture 10" descr="A picture containing sitting, piece, food, pizza&#10;&#10;Description automatically generated">
            <a:extLst>
              <a:ext uri="{FF2B5EF4-FFF2-40B4-BE49-F238E27FC236}">
                <a16:creationId xmlns:a16="http://schemas.microsoft.com/office/drawing/2014/main" id="{8215B67E-9D9E-E043-8A03-CD21A9D0C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1" y="2006600"/>
            <a:ext cx="2850149" cy="3429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6DE08B7-9299-0647-9F75-C62E8DE7A57F}"/>
              </a:ext>
            </a:extLst>
          </p:cNvPr>
          <p:cNvSpPr txBox="1"/>
          <p:nvPr/>
        </p:nvSpPr>
        <p:spPr>
          <a:xfrm>
            <a:off x="959850" y="5435600"/>
            <a:ext cx="23691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Ansel Adams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6C2A2C-EB49-D244-8039-4598A89424EC}"/>
              </a:ext>
            </a:extLst>
          </p:cNvPr>
          <p:cNvSpPr txBox="1"/>
          <p:nvPr/>
        </p:nvSpPr>
        <p:spPr>
          <a:xfrm>
            <a:off x="8382001" y="5454026"/>
            <a:ext cx="23968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Oliver Blohm</a:t>
            </a:r>
          </a:p>
        </p:txBody>
      </p:sp>
      <p:pic>
        <p:nvPicPr>
          <p:cNvPr id="15" name="Picture 14" descr="A close up of a flower&#10;&#10;Description automatically generated">
            <a:extLst>
              <a:ext uri="{FF2B5EF4-FFF2-40B4-BE49-F238E27FC236}">
                <a16:creationId xmlns:a16="http://schemas.microsoft.com/office/drawing/2014/main" id="{239D1C0B-9E6A-A04C-83D1-C9A140B372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925" y="2006600"/>
            <a:ext cx="2850149" cy="3429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05BD801-82B3-2946-8B50-47CFFAB3A3E0}"/>
              </a:ext>
            </a:extLst>
          </p:cNvPr>
          <p:cNvSpPr txBox="1"/>
          <p:nvPr/>
        </p:nvSpPr>
        <p:spPr>
          <a:xfrm>
            <a:off x="4670925" y="5454026"/>
            <a:ext cx="2454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Andy Warhol</a:t>
            </a:r>
          </a:p>
        </p:txBody>
      </p:sp>
    </p:spTree>
    <p:extLst>
      <p:ext uri="{BB962C8B-B14F-4D97-AF65-F5344CB8AC3E}">
        <p14:creationId xmlns:p14="http://schemas.microsoft.com/office/powerpoint/2010/main" val="2771207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F2710-0EB4-EC46-BAB0-F8C757535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1149" y="1157287"/>
            <a:ext cx="57150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Aharoni" panose="02010803020104030203" pitchFamily="2" charset="-79"/>
                <a:cs typeface="Aharoni" panose="02010803020104030203" pitchFamily="2" charset="-79"/>
              </a:rPr>
              <a:t>Final Outcome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9BAEDA-2790-394F-928D-98B73E38488A}"/>
              </a:ext>
            </a:extLst>
          </p:cNvPr>
          <p:cNvSpPr txBox="1"/>
          <p:nvPr/>
        </p:nvSpPr>
        <p:spPr>
          <a:xfrm>
            <a:off x="6785070" y="3545681"/>
            <a:ext cx="5212619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10000"/>
                  <a:lumOff val="90000"/>
                </a:schemeClr>
              </a:buClr>
              <a:buSzPct val="80000"/>
            </a:pPr>
            <a:r>
              <a:rPr lang="en-US" sz="2200" kern="1200" dirty="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Cleaning Products to Manipulate the Polaroid </a:t>
            </a:r>
          </a:p>
        </p:txBody>
      </p:sp>
      <p:pic>
        <p:nvPicPr>
          <p:cNvPr id="5" name="Picture 4" descr="A picture containing table, photo, tree, sitting&#10;&#10;Description automatically generated">
            <a:extLst>
              <a:ext uri="{FF2B5EF4-FFF2-40B4-BE49-F238E27FC236}">
                <a16:creationId xmlns:a16="http://schemas.microsoft.com/office/drawing/2014/main" id="{58BB8215-BDCA-B247-94F1-F88F8A3FEC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457198" y="1157287"/>
            <a:ext cx="5715001" cy="4543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017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ame 21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7B8DC-135B-FB4B-BE04-E853F3F11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3601"/>
            <a:ext cx="4800600" cy="37662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Aharoni" panose="02010803020104030203" pitchFamily="2" charset="-79"/>
                <a:cs typeface="Aharoni" panose="02010803020104030203" pitchFamily="2" charset="-79"/>
              </a:rPr>
              <a:t>Final Outcome</a:t>
            </a:r>
          </a:p>
        </p:txBody>
      </p:sp>
      <p:pic>
        <p:nvPicPr>
          <p:cNvPr id="5" name="Content Placeholder 4" descr="A picture containing chip, table, indoor, sitting&#10;&#10;Description automatically generated">
            <a:extLst>
              <a:ext uri="{FF2B5EF4-FFF2-40B4-BE49-F238E27FC236}">
                <a16:creationId xmlns:a16="http://schemas.microsoft.com/office/drawing/2014/main" id="{0543FEAE-9B3D-1B40-B08F-A16A61CEB3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096001" y="1061700"/>
            <a:ext cx="5636596" cy="47206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3180D9-904D-D747-B770-34F7B847CF19}"/>
              </a:ext>
            </a:extLst>
          </p:cNvPr>
          <p:cNvSpPr txBox="1"/>
          <p:nvPr/>
        </p:nvSpPr>
        <p:spPr>
          <a:xfrm>
            <a:off x="1818132" y="3706368"/>
            <a:ext cx="47304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Microwave Technique</a:t>
            </a:r>
          </a:p>
        </p:txBody>
      </p:sp>
    </p:spTree>
    <p:extLst>
      <p:ext uri="{BB962C8B-B14F-4D97-AF65-F5344CB8AC3E}">
        <p14:creationId xmlns:p14="http://schemas.microsoft.com/office/powerpoint/2010/main" val="1154319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D0D26A-2684-4046-9BE8-A1B1CBB43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3601"/>
            <a:ext cx="4800600" cy="37662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Aharoni" panose="02010803020104030203" pitchFamily="2" charset="-79"/>
                <a:cs typeface="Aharoni" panose="02010803020104030203" pitchFamily="2" charset="-79"/>
              </a:rPr>
              <a:t>Final Outcome</a:t>
            </a:r>
          </a:p>
        </p:txBody>
      </p:sp>
      <p:pic>
        <p:nvPicPr>
          <p:cNvPr id="5" name="Content Placeholder 4" descr="A map of a plant&#10;&#10;Description automatically generated">
            <a:extLst>
              <a:ext uri="{FF2B5EF4-FFF2-40B4-BE49-F238E27FC236}">
                <a16:creationId xmlns:a16="http://schemas.microsoft.com/office/drawing/2014/main" id="{97B42719-323F-AE4E-836F-35EDE94FCF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096001" y="836235"/>
            <a:ext cx="5636596" cy="51715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9D21DB-2EED-DD48-805A-68A427F2D8BF}"/>
              </a:ext>
            </a:extLst>
          </p:cNvPr>
          <p:cNvSpPr txBox="1"/>
          <p:nvPr/>
        </p:nvSpPr>
        <p:spPr>
          <a:xfrm>
            <a:off x="1857375" y="3680267"/>
            <a:ext cx="3429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Cutting the Polaroid</a:t>
            </a:r>
          </a:p>
        </p:txBody>
      </p:sp>
    </p:spTree>
    <p:extLst>
      <p:ext uri="{BB962C8B-B14F-4D97-AF65-F5344CB8AC3E}">
        <p14:creationId xmlns:p14="http://schemas.microsoft.com/office/powerpoint/2010/main" val="3066375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F735C-77AE-EB4B-BFA1-0A1921015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883946"/>
            <a:ext cx="4362973" cy="2076450"/>
          </a:xfrm>
        </p:spPr>
        <p:txBody>
          <a:bodyPr anchor="b">
            <a:normAutofit/>
          </a:bodyPr>
          <a:lstStyle/>
          <a:p>
            <a:pPr algn="ctr"/>
            <a:r>
              <a:rPr lang="en-GB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Aharoni" panose="02010803020104030203" pitchFamily="2" charset="-79"/>
                <a:cs typeface="Aharoni" panose="02010803020104030203" pitchFamily="2" charset="-79"/>
              </a:rPr>
              <a:t>Final Outcome</a:t>
            </a:r>
          </a:p>
        </p:txBody>
      </p:sp>
      <p:pic>
        <p:nvPicPr>
          <p:cNvPr id="5" name="Content Placeholder 4" descr="A map of a tree&#10;&#10;Description automatically generated">
            <a:extLst>
              <a:ext uri="{FF2B5EF4-FFF2-40B4-BE49-F238E27FC236}">
                <a16:creationId xmlns:a16="http://schemas.microsoft.com/office/drawing/2014/main" id="{6BB70728-D432-0343-98F6-D02D193E2B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039374" y="1182149"/>
            <a:ext cx="5663269" cy="44881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6F9CBD-CD57-244C-ACBF-99F30B8A5471}"/>
              </a:ext>
            </a:extLst>
          </p:cNvPr>
          <p:cNvSpPr txBox="1"/>
          <p:nvPr/>
        </p:nvSpPr>
        <p:spPr>
          <a:xfrm>
            <a:off x="1303422" y="3960396"/>
            <a:ext cx="49209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Deconstructing the Polaroid</a:t>
            </a:r>
          </a:p>
        </p:txBody>
      </p:sp>
    </p:spTree>
    <p:extLst>
      <p:ext uri="{BB962C8B-B14F-4D97-AF65-F5344CB8AC3E}">
        <p14:creationId xmlns:p14="http://schemas.microsoft.com/office/powerpoint/2010/main" val="2909717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87D0F-3E4B-5F47-BFFB-A8DDFB225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3601"/>
            <a:ext cx="4800600" cy="37662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Aharoni" panose="02010803020104030203" pitchFamily="2" charset="-79"/>
                <a:cs typeface="Aharoni" panose="02010803020104030203" pitchFamily="2" charset="-79"/>
              </a:rPr>
              <a:t>Final Outcome</a:t>
            </a:r>
          </a:p>
        </p:txBody>
      </p:sp>
      <p:pic>
        <p:nvPicPr>
          <p:cNvPr id="5" name="Content Placeholder 4" descr="A close up of a flower&#10;&#10;Description automatically generated">
            <a:extLst>
              <a:ext uri="{FF2B5EF4-FFF2-40B4-BE49-F238E27FC236}">
                <a16:creationId xmlns:a16="http://schemas.microsoft.com/office/drawing/2014/main" id="{1588F580-3BD7-0543-A688-5A9830AA3B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096001" y="1019425"/>
            <a:ext cx="5636596" cy="480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179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50F0D-03AD-8C43-AC22-8AA17A3FD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5633" y="800100"/>
            <a:ext cx="5257800" cy="5143499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To Conclude...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8821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96</Words>
  <Application>Microsoft Macintosh PowerPoint</Application>
  <PresentationFormat>Widescreen</PresentationFormat>
  <Paragraphs>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Aharoni</vt:lpstr>
      <vt:lpstr>Arial</vt:lpstr>
      <vt:lpstr>Avenir Next LT Pro</vt:lpstr>
      <vt:lpstr>Sabon Next LT</vt:lpstr>
      <vt:lpstr>Wingdings</vt:lpstr>
      <vt:lpstr>LuminousVTI</vt:lpstr>
      <vt:lpstr>Experimental Strategies Viva Presentation</vt:lpstr>
      <vt:lpstr>Project Overview </vt:lpstr>
      <vt:lpstr>Experimentation</vt:lpstr>
      <vt:lpstr>Research</vt:lpstr>
      <vt:lpstr>Edwin Land – Inventor of the Polaroid</vt:lpstr>
      <vt:lpstr>Research</vt:lpstr>
      <vt:lpstr>Artist Inspiration </vt:lpstr>
      <vt:lpstr>Final Outcome</vt:lpstr>
      <vt:lpstr>Final Outcome</vt:lpstr>
      <vt:lpstr>Final Outcome</vt:lpstr>
      <vt:lpstr>Final Outcome</vt:lpstr>
      <vt:lpstr>Final Outcome</vt:lpstr>
      <vt:lpstr>To Conclude...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Experimental Strategies Viva Presentation</dc:title>
  <dc:creator>megan .</dc:creator>
  <cp:lastModifiedBy>megan .</cp:lastModifiedBy>
  <cp:revision>1</cp:revision>
  <dcterms:created xsi:type="dcterms:W3CDTF">2020-11-19T15:22:52Z</dcterms:created>
  <dcterms:modified xsi:type="dcterms:W3CDTF">2020-11-19T15:38:07Z</dcterms:modified>
</cp:coreProperties>
</file>