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61" r:id="rId3"/>
    <p:sldId id="267" r:id="rId4"/>
    <p:sldId id="262" r:id="rId5"/>
    <p:sldId id="264" r:id="rId6"/>
    <p:sldId id="266" r:id="rId7"/>
    <p:sldId id="265" r:id="rId8"/>
    <p:sldId id="269"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950446-8961-693E-395F-282070DF9186}" v="681" dt="2025-04-28T15:23:19.267"/>
    <p1510:client id="{DAF1AABA-5041-6CAC-1064-F09D464E52F5}" v="5" dt="2025-04-28T11:19:53.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Pooley (2405143)" userId="S::2405143@student.uwtsd.ac.uk::27d069ef-fc58-4d3c-80a2-a5e67567a1ca" providerId="AD" clId="Web-{684E6DD3-3CFB-0C45-BD84-DB10CB2B3FD9}"/>
    <pc:docChg chg="addSld delSld">
      <pc:chgData name="Jake Pooley (2405143)" userId="S::2405143@student.uwtsd.ac.uk::27d069ef-fc58-4d3c-80a2-a5e67567a1ca" providerId="AD" clId="Web-{684E6DD3-3CFB-0C45-BD84-DB10CB2B3FD9}" dt="2025-03-25T14:47:18.291" v="1"/>
      <pc:docMkLst>
        <pc:docMk/>
      </pc:docMkLst>
      <pc:sldChg chg="new del">
        <pc:chgData name="Jake Pooley (2405143)" userId="S::2405143@student.uwtsd.ac.uk::27d069ef-fc58-4d3c-80a2-a5e67567a1ca" providerId="AD" clId="Web-{684E6DD3-3CFB-0C45-BD84-DB10CB2B3FD9}" dt="2025-03-25T14:47:18.291" v="1"/>
        <pc:sldMkLst>
          <pc:docMk/>
          <pc:sldMk cId="2282382300" sldId="267"/>
        </pc:sldMkLst>
      </pc:sldChg>
    </pc:docChg>
  </pc:docChgLst>
  <pc:docChgLst>
    <pc:chgData name="Jake Pooley (2405143)" userId="S::2405143@student.uwtsd.ac.uk::27d069ef-fc58-4d3c-80a2-a5e67567a1ca" providerId="AD" clId="Web-{2B30989D-6DAD-EDB8-2330-2E709C20B5F9}"/>
    <pc:docChg chg="modSld sldOrd">
      <pc:chgData name="Jake Pooley (2405143)" userId="S::2405143@student.uwtsd.ac.uk::27d069ef-fc58-4d3c-80a2-a5e67567a1ca" providerId="AD" clId="Web-{2B30989D-6DAD-EDB8-2330-2E709C20B5F9}" dt="2025-04-08T21:30:47.942" v="746" actId="20577"/>
      <pc:docMkLst>
        <pc:docMk/>
      </pc:docMkLst>
      <pc:sldChg chg="modSp">
        <pc:chgData name="Jake Pooley (2405143)" userId="S::2405143@student.uwtsd.ac.uk::27d069ef-fc58-4d3c-80a2-a5e67567a1ca" providerId="AD" clId="Web-{2B30989D-6DAD-EDB8-2330-2E709C20B5F9}" dt="2025-04-08T20:59:50.288" v="674" actId="20577"/>
        <pc:sldMkLst>
          <pc:docMk/>
          <pc:sldMk cId="2216264190" sldId="260"/>
        </pc:sldMkLst>
        <pc:spChg chg="mod">
          <ac:chgData name="Jake Pooley (2405143)" userId="S::2405143@student.uwtsd.ac.uk::27d069ef-fc58-4d3c-80a2-a5e67567a1ca" providerId="AD" clId="Web-{2B30989D-6DAD-EDB8-2330-2E709C20B5F9}" dt="2025-04-08T20:11:19.195" v="417" actId="1076"/>
          <ac:spMkLst>
            <pc:docMk/>
            <pc:sldMk cId="2216264190" sldId="260"/>
            <ac:spMk id="2" creationId="{0CE5A847-D2F5-98CE-4BCF-4D35930960DA}"/>
          </ac:spMkLst>
        </pc:spChg>
        <pc:spChg chg="mod">
          <ac:chgData name="Jake Pooley (2405143)" userId="S::2405143@student.uwtsd.ac.uk::27d069ef-fc58-4d3c-80a2-a5e67567a1ca" providerId="AD" clId="Web-{2B30989D-6DAD-EDB8-2330-2E709C20B5F9}" dt="2025-04-08T20:59:50.288" v="674" actId="20577"/>
          <ac:spMkLst>
            <pc:docMk/>
            <pc:sldMk cId="2216264190" sldId="260"/>
            <ac:spMk id="3" creationId="{7BF5DAEA-30CE-2148-2DCE-2AF809141797}"/>
          </ac:spMkLst>
        </pc:spChg>
      </pc:sldChg>
      <pc:sldChg chg="modSp">
        <pc:chgData name="Jake Pooley (2405143)" userId="S::2405143@student.uwtsd.ac.uk::27d069ef-fc58-4d3c-80a2-a5e67567a1ca" providerId="AD" clId="Web-{2B30989D-6DAD-EDB8-2330-2E709C20B5F9}" dt="2025-04-08T21:30:42.192" v="744" actId="20577"/>
        <pc:sldMkLst>
          <pc:docMk/>
          <pc:sldMk cId="1399243955" sldId="261"/>
        </pc:sldMkLst>
        <pc:spChg chg="mod">
          <ac:chgData name="Jake Pooley (2405143)" userId="S::2405143@student.uwtsd.ac.uk::27d069ef-fc58-4d3c-80a2-a5e67567a1ca" providerId="AD" clId="Web-{2B30989D-6DAD-EDB8-2330-2E709C20B5F9}" dt="2025-04-08T21:30:42.192" v="744" actId="20577"/>
          <ac:spMkLst>
            <pc:docMk/>
            <pc:sldMk cId="1399243955" sldId="261"/>
            <ac:spMk id="3" creationId="{B0F84116-5D06-0BF9-3CCC-6AC05B4A5F13}"/>
          </ac:spMkLst>
        </pc:spChg>
      </pc:sldChg>
      <pc:sldChg chg="modSp">
        <pc:chgData name="Jake Pooley (2405143)" userId="S::2405143@student.uwtsd.ac.uk::27d069ef-fc58-4d3c-80a2-a5e67567a1ca" providerId="AD" clId="Web-{2B30989D-6DAD-EDB8-2330-2E709C20B5F9}" dt="2025-04-08T21:30:47.942" v="746" actId="20577"/>
        <pc:sldMkLst>
          <pc:docMk/>
          <pc:sldMk cId="3277251611" sldId="262"/>
        </pc:sldMkLst>
        <pc:spChg chg="mod">
          <ac:chgData name="Jake Pooley (2405143)" userId="S::2405143@student.uwtsd.ac.uk::27d069ef-fc58-4d3c-80a2-a5e67567a1ca" providerId="AD" clId="Web-{2B30989D-6DAD-EDB8-2330-2E709C20B5F9}" dt="2025-04-08T20:51:49.088" v="481" actId="20577"/>
          <ac:spMkLst>
            <pc:docMk/>
            <pc:sldMk cId="3277251611" sldId="262"/>
            <ac:spMk id="2" creationId="{ADD7E0B6-051A-3A63-41F3-4766BB67126E}"/>
          </ac:spMkLst>
        </pc:spChg>
        <pc:spChg chg="mod">
          <ac:chgData name="Jake Pooley (2405143)" userId="S::2405143@student.uwtsd.ac.uk::27d069ef-fc58-4d3c-80a2-a5e67567a1ca" providerId="AD" clId="Web-{2B30989D-6DAD-EDB8-2330-2E709C20B5F9}" dt="2025-04-08T21:30:47.942" v="746" actId="20577"/>
          <ac:spMkLst>
            <pc:docMk/>
            <pc:sldMk cId="3277251611" sldId="262"/>
            <ac:spMk id="3" creationId="{F0E8975F-0BC7-8B3A-8B02-6DF93CB379AD}"/>
          </ac:spMkLst>
        </pc:spChg>
      </pc:sldChg>
      <pc:sldChg chg="modSp">
        <pc:chgData name="Jake Pooley (2405143)" userId="S::2405143@student.uwtsd.ac.uk::27d069ef-fc58-4d3c-80a2-a5e67567a1ca" providerId="AD" clId="Web-{2B30989D-6DAD-EDB8-2330-2E709C20B5F9}" dt="2025-04-08T21:29:42.753" v="737" actId="14100"/>
        <pc:sldMkLst>
          <pc:docMk/>
          <pc:sldMk cId="2703572960" sldId="264"/>
        </pc:sldMkLst>
        <pc:spChg chg="mod">
          <ac:chgData name="Jake Pooley (2405143)" userId="S::2405143@student.uwtsd.ac.uk::27d069ef-fc58-4d3c-80a2-a5e67567a1ca" providerId="AD" clId="Web-{2B30989D-6DAD-EDB8-2330-2E709C20B5F9}" dt="2025-04-08T21:29:42.753" v="737" actId="14100"/>
          <ac:spMkLst>
            <pc:docMk/>
            <pc:sldMk cId="2703572960" sldId="264"/>
            <ac:spMk id="3" creationId="{F0810EBC-B303-68BB-1B67-23D8C34AC07C}"/>
          </ac:spMkLst>
        </pc:spChg>
      </pc:sldChg>
      <pc:sldChg chg="modSp">
        <pc:chgData name="Jake Pooley (2405143)" userId="S::2405143@student.uwtsd.ac.uk::27d069ef-fc58-4d3c-80a2-a5e67567a1ca" providerId="AD" clId="Web-{2B30989D-6DAD-EDB8-2330-2E709C20B5F9}" dt="2025-04-08T19:21:38.332" v="365" actId="20577"/>
        <pc:sldMkLst>
          <pc:docMk/>
          <pc:sldMk cId="3720470649" sldId="265"/>
        </pc:sldMkLst>
        <pc:spChg chg="mod">
          <ac:chgData name="Jake Pooley (2405143)" userId="S::2405143@student.uwtsd.ac.uk::27d069ef-fc58-4d3c-80a2-a5e67567a1ca" providerId="AD" clId="Web-{2B30989D-6DAD-EDB8-2330-2E709C20B5F9}" dt="2025-04-08T19:21:38.332" v="365" actId="20577"/>
          <ac:spMkLst>
            <pc:docMk/>
            <pc:sldMk cId="3720470649" sldId="265"/>
            <ac:spMk id="3" creationId="{6E290CD5-BC91-E8C9-C410-6C2A1D39BC5E}"/>
          </ac:spMkLst>
        </pc:spChg>
      </pc:sldChg>
      <pc:sldChg chg="ord">
        <pc:chgData name="Jake Pooley (2405143)" userId="S::2405143@student.uwtsd.ac.uk::27d069ef-fc58-4d3c-80a2-a5e67567a1ca" providerId="AD" clId="Web-{2B30989D-6DAD-EDB8-2330-2E709C20B5F9}" dt="2025-04-08T21:08:00.974" v="703"/>
        <pc:sldMkLst>
          <pc:docMk/>
          <pc:sldMk cId="1024558618" sldId="267"/>
        </pc:sldMkLst>
      </pc:sldChg>
    </pc:docChg>
  </pc:docChgLst>
  <pc:docChgLst>
    <pc:chgData name="Jake Pooley (2405143)" userId="S::2405143@student.uwtsd.ac.uk::27d069ef-fc58-4d3c-80a2-a5e67567a1ca" providerId="AD" clId="Web-{DAF1AABA-5041-6CAC-1064-F09D464E52F5}"/>
    <pc:docChg chg="addSld modSld">
      <pc:chgData name="Jake Pooley (2405143)" userId="S::2405143@student.uwtsd.ac.uk::27d069ef-fc58-4d3c-80a2-a5e67567a1ca" providerId="AD" clId="Web-{DAF1AABA-5041-6CAC-1064-F09D464E52F5}" dt="2025-04-28T11:19:50.466" v="3" actId="20577"/>
      <pc:docMkLst>
        <pc:docMk/>
      </pc:docMkLst>
      <pc:sldChg chg="modSp new">
        <pc:chgData name="Jake Pooley (2405143)" userId="S::2405143@student.uwtsd.ac.uk::27d069ef-fc58-4d3c-80a2-a5e67567a1ca" providerId="AD" clId="Web-{DAF1AABA-5041-6CAC-1064-F09D464E52F5}" dt="2025-04-28T11:19:50.466" v="3" actId="20577"/>
        <pc:sldMkLst>
          <pc:docMk/>
          <pc:sldMk cId="666479603" sldId="269"/>
        </pc:sldMkLst>
        <pc:spChg chg="mod">
          <ac:chgData name="Jake Pooley (2405143)" userId="S::2405143@student.uwtsd.ac.uk::27d069ef-fc58-4d3c-80a2-a5e67567a1ca" providerId="AD" clId="Web-{DAF1AABA-5041-6CAC-1064-F09D464E52F5}" dt="2025-04-28T11:19:50.466" v="3" actId="20577"/>
          <ac:spMkLst>
            <pc:docMk/>
            <pc:sldMk cId="666479603" sldId="269"/>
            <ac:spMk id="2" creationId="{7843E550-EF14-CADF-95AD-76B23FCAA32F}"/>
          </ac:spMkLst>
        </pc:spChg>
      </pc:sldChg>
    </pc:docChg>
  </pc:docChgLst>
  <pc:docChgLst>
    <pc:chgData name="Jake Pooley (2405143)" userId="S::2405143@student.uwtsd.ac.uk::27d069ef-fc58-4d3c-80a2-a5e67567a1ca" providerId="AD" clId="Web-{D7950446-8961-693E-395F-282070DF9186}"/>
    <pc:docChg chg="addSld delSld modSld sldOrd addMainMaster delMainMaster">
      <pc:chgData name="Jake Pooley (2405143)" userId="S::2405143@student.uwtsd.ac.uk::27d069ef-fc58-4d3c-80a2-a5e67567a1ca" providerId="AD" clId="Web-{D7950446-8961-693E-395F-282070DF9186}" dt="2025-04-28T15:23:19.267" v="671"/>
      <pc:docMkLst>
        <pc:docMk/>
      </pc:docMkLst>
      <pc:sldChg chg="delSp modSp mod modClrScheme delDesignElem chgLayout">
        <pc:chgData name="Jake Pooley (2405143)" userId="S::2405143@student.uwtsd.ac.uk::27d069ef-fc58-4d3c-80a2-a5e67567a1ca" providerId="AD" clId="Web-{D7950446-8961-693E-395F-282070DF9186}" dt="2025-04-28T15:23:19.267" v="671"/>
        <pc:sldMkLst>
          <pc:docMk/>
          <pc:sldMk cId="109857222" sldId="256"/>
        </pc:sldMkLst>
        <pc:spChg chg="mod ord">
          <ac:chgData name="Jake Pooley (2405143)" userId="S::2405143@student.uwtsd.ac.uk::27d069ef-fc58-4d3c-80a2-a5e67567a1ca" providerId="AD" clId="Web-{D7950446-8961-693E-395F-282070DF9186}" dt="2025-04-28T15:23:19.267" v="671"/>
          <ac:spMkLst>
            <pc:docMk/>
            <pc:sldMk cId="109857222" sldId="256"/>
            <ac:spMk id="2" creationId="{00000000-0000-0000-0000-000000000000}"/>
          </ac:spMkLst>
        </pc:spChg>
        <pc:spChg chg="mod ord">
          <ac:chgData name="Jake Pooley (2405143)" userId="S::2405143@student.uwtsd.ac.uk::27d069ef-fc58-4d3c-80a2-a5e67567a1ca" providerId="AD" clId="Web-{D7950446-8961-693E-395F-282070DF9186}" dt="2025-04-28T15:23:19.267" v="671"/>
          <ac:spMkLst>
            <pc:docMk/>
            <pc:sldMk cId="109857222" sldId="256"/>
            <ac:spMk id="3" creationId="{00000000-0000-0000-0000-000000000000}"/>
          </ac:spMkLst>
        </pc:spChg>
        <pc:spChg chg="del">
          <ac:chgData name="Jake Pooley (2405143)" userId="S::2405143@student.uwtsd.ac.uk::27d069ef-fc58-4d3c-80a2-a5e67567a1ca" providerId="AD" clId="Web-{D7950446-8961-693E-395F-282070DF9186}" dt="2025-04-28T15:23:08.376" v="670"/>
          <ac:spMkLst>
            <pc:docMk/>
            <pc:sldMk cId="109857222" sldId="256"/>
            <ac:spMk id="9" creationId="{70105F5E-5B61-4F51-927C-5B28DB7DD9BB}"/>
          </ac:spMkLst>
        </pc:spChg>
        <pc:spChg chg="del">
          <ac:chgData name="Jake Pooley (2405143)" userId="S::2405143@student.uwtsd.ac.uk::27d069ef-fc58-4d3c-80a2-a5e67567a1ca" providerId="AD" clId="Web-{D7950446-8961-693E-395F-282070DF9186}" dt="2025-04-28T15:23:08.376" v="670"/>
          <ac:spMkLst>
            <pc:docMk/>
            <pc:sldMk cId="109857222" sldId="256"/>
            <ac:spMk id="11" creationId="{5882C1C4-D961-459C-91C5-334ABD6E63EA}"/>
          </ac:spMkLst>
        </pc:spChg>
        <pc:spChg chg="del">
          <ac:chgData name="Jake Pooley (2405143)" userId="S::2405143@student.uwtsd.ac.uk::27d069ef-fc58-4d3c-80a2-a5e67567a1ca" providerId="AD" clId="Web-{D7950446-8961-693E-395F-282070DF9186}" dt="2025-04-28T15:23:08.376" v="670"/>
          <ac:spMkLst>
            <pc:docMk/>
            <pc:sldMk cId="109857222" sldId="256"/>
            <ac:spMk id="13" creationId="{A7B8B125-A98E-403C-9A7F-494FF789C26E}"/>
          </ac:spMkLst>
        </pc:spChg>
        <pc:cxnChg chg="del">
          <ac:chgData name="Jake Pooley (2405143)" userId="S::2405143@student.uwtsd.ac.uk::27d069ef-fc58-4d3c-80a2-a5e67567a1ca" providerId="AD" clId="Web-{D7950446-8961-693E-395F-282070DF9186}" dt="2025-04-28T15:23:08.376" v="670"/>
          <ac:cxnSpMkLst>
            <pc:docMk/>
            <pc:sldMk cId="109857222" sldId="256"/>
            <ac:cxnSpMk id="15" creationId="{20B1C5DD-CB08-4407-9D12-CC2C42B047A7}"/>
          </ac:cxnSpMkLst>
        </pc:cxnChg>
      </pc:sldChg>
      <pc:sldChg chg="modSp mod modClrScheme chgLayout">
        <pc:chgData name="Jake Pooley (2405143)" userId="S::2405143@student.uwtsd.ac.uk::27d069ef-fc58-4d3c-80a2-a5e67567a1ca" providerId="AD" clId="Web-{D7950446-8961-693E-395F-282070DF9186}" dt="2025-04-28T15:23:19.267" v="671"/>
        <pc:sldMkLst>
          <pc:docMk/>
          <pc:sldMk cId="2216264190" sldId="260"/>
        </pc:sldMkLst>
        <pc:spChg chg="mod ord">
          <ac:chgData name="Jake Pooley (2405143)" userId="S::2405143@student.uwtsd.ac.uk::27d069ef-fc58-4d3c-80a2-a5e67567a1ca" providerId="AD" clId="Web-{D7950446-8961-693E-395F-282070DF9186}" dt="2025-04-28T15:23:19.267" v="671"/>
          <ac:spMkLst>
            <pc:docMk/>
            <pc:sldMk cId="2216264190" sldId="260"/>
            <ac:spMk id="2" creationId="{0CE5A847-D2F5-98CE-4BCF-4D35930960DA}"/>
          </ac:spMkLst>
        </pc:spChg>
        <pc:spChg chg="mod ord">
          <ac:chgData name="Jake Pooley (2405143)" userId="S::2405143@student.uwtsd.ac.uk::27d069ef-fc58-4d3c-80a2-a5e67567a1ca" providerId="AD" clId="Web-{D7950446-8961-693E-395F-282070DF9186}" dt="2025-04-28T15:23:19.267" v="671"/>
          <ac:spMkLst>
            <pc:docMk/>
            <pc:sldMk cId="2216264190" sldId="260"/>
            <ac:spMk id="3" creationId="{7BF5DAEA-30CE-2148-2DCE-2AF809141797}"/>
          </ac:spMkLst>
        </pc:spChg>
      </pc:sldChg>
      <pc:sldChg chg="delSp modSp mod modClrScheme delDesignElem chgLayout">
        <pc:chgData name="Jake Pooley (2405143)" userId="S::2405143@student.uwtsd.ac.uk::27d069ef-fc58-4d3c-80a2-a5e67567a1ca" providerId="AD" clId="Web-{D7950446-8961-693E-395F-282070DF9186}" dt="2025-04-28T15:23:19.267" v="671"/>
        <pc:sldMkLst>
          <pc:docMk/>
          <pc:sldMk cId="1399243955" sldId="261"/>
        </pc:sldMkLst>
        <pc:spChg chg="mod ord">
          <ac:chgData name="Jake Pooley (2405143)" userId="S::2405143@student.uwtsd.ac.uk::27d069ef-fc58-4d3c-80a2-a5e67567a1ca" providerId="AD" clId="Web-{D7950446-8961-693E-395F-282070DF9186}" dt="2025-04-28T15:23:19.267" v="671"/>
          <ac:spMkLst>
            <pc:docMk/>
            <pc:sldMk cId="1399243955" sldId="261"/>
            <ac:spMk id="3" creationId="{B0F84116-5D06-0BF9-3CCC-6AC05B4A5F13}"/>
          </ac:spMkLst>
        </pc:spChg>
        <pc:spChg chg="del">
          <ac:chgData name="Jake Pooley (2405143)" userId="S::2405143@student.uwtsd.ac.uk::27d069ef-fc58-4d3c-80a2-a5e67567a1ca" providerId="AD" clId="Web-{D7950446-8961-693E-395F-282070DF9186}" dt="2025-04-28T15:23:08.376" v="670"/>
          <ac:spMkLst>
            <pc:docMk/>
            <pc:sldMk cId="1399243955" sldId="261"/>
            <ac:spMk id="16" creationId="{685B57F6-59DE-4274-A37C-F47FE4E42EEF}"/>
          </ac:spMkLst>
        </pc:spChg>
        <pc:cxnChg chg="del">
          <ac:chgData name="Jake Pooley (2405143)" userId="S::2405143@student.uwtsd.ac.uk::27d069ef-fc58-4d3c-80a2-a5e67567a1ca" providerId="AD" clId="Web-{D7950446-8961-693E-395F-282070DF9186}" dt="2025-04-28T15:23:08.376" v="670"/>
          <ac:cxnSpMkLst>
            <pc:docMk/>
            <pc:sldMk cId="1399243955" sldId="261"/>
            <ac:cxnSpMk id="18" creationId="{2AD042BA-B482-486E-9E0C-75374069BBBD}"/>
          </ac:cxnSpMkLst>
        </pc:cxnChg>
      </pc:sldChg>
      <pc:sldChg chg="modSp mod modClrScheme chgLayout">
        <pc:chgData name="Jake Pooley (2405143)" userId="S::2405143@student.uwtsd.ac.uk::27d069ef-fc58-4d3c-80a2-a5e67567a1ca" providerId="AD" clId="Web-{D7950446-8961-693E-395F-282070DF9186}" dt="2025-04-28T15:23:19.267" v="671"/>
        <pc:sldMkLst>
          <pc:docMk/>
          <pc:sldMk cId="3277251611" sldId="262"/>
        </pc:sldMkLst>
        <pc:spChg chg="mod ord">
          <ac:chgData name="Jake Pooley (2405143)" userId="S::2405143@student.uwtsd.ac.uk::27d069ef-fc58-4d3c-80a2-a5e67567a1ca" providerId="AD" clId="Web-{D7950446-8961-693E-395F-282070DF9186}" dt="2025-04-28T15:23:19.267" v="671"/>
          <ac:spMkLst>
            <pc:docMk/>
            <pc:sldMk cId="3277251611" sldId="262"/>
            <ac:spMk id="2" creationId="{ADD7E0B6-051A-3A63-41F3-4766BB67126E}"/>
          </ac:spMkLst>
        </pc:spChg>
        <pc:spChg chg="mod ord">
          <ac:chgData name="Jake Pooley (2405143)" userId="S::2405143@student.uwtsd.ac.uk::27d069ef-fc58-4d3c-80a2-a5e67567a1ca" providerId="AD" clId="Web-{D7950446-8961-693E-395F-282070DF9186}" dt="2025-04-28T15:23:19.267" v="671"/>
          <ac:spMkLst>
            <pc:docMk/>
            <pc:sldMk cId="3277251611" sldId="262"/>
            <ac:spMk id="3" creationId="{F0E8975F-0BC7-8B3A-8B02-6DF93CB379AD}"/>
          </ac:spMkLst>
        </pc:spChg>
      </pc:sldChg>
      <pc:sldChg chg="modSp mod modClrScheme chgLayout">
        <pc:chgData name="Jake Pooley (2405143)" userId="S::2405143@student.uwtsd.ac.uk::27d069ef-fc58-4d3c-80a2-a5e67567a1ca" providerId="AD" clId="Web-{D7950446-8961-693E-395F-282070DF9186}" dt="2025-04-28T15:23:19.267" v="671"/>
        <pc:sldMkLst>
          <pc:docMk/>
          <pc:sldMk cId="2703572960" sldId="264"/>
        </pc:sldMkLst>
        <pc:spChg chg="mod ord">
          <ac:chgData name="Jake Pooley (2405143)" userId="S::2405143@student.uwtsd.ac.uk::27d069ef-fc58-4d3c-80a2-a5e67567a1ca" providerId="AD" clId="Web-{D7950446-8961-693E-395F-282070DF9186}" dt="2025-04-28T15:23:19.267" v="671"/>
          <ac:spMkLst>
            <pc:docMk/>
            <pc:sldMk cId="2703572960" sldId="264"/>
            <ac:spMk id="2" creationId="{CF9227A7-7BCD-8592-04DC-497FF0198556}"/>
          </ac:spMkLst>
        </pc:spChg>
        <pc:spChg chg="mod ord">
          <ac:chgData name="Jake Pooley (2405143)" userId="S::2405143@student.uwtsd.ac.uk::27d069ef-fc58-4d3c-80a2-a5e67567a1ca" providerId="AD" clId="Web-{D7950446-8961-693E-395F-282070DF9186}" dt="2025-04-28T15:23:19.267" v="671"/>
          <ac:spMkLst>
            <pc:docMk/>
            <pc:sldMk cId="2703572960" sldId="264"/>
            <ac:spMk id="3" creationId="{F0810EBC-B303-68BB-1B67-23D8C34AC07C}"/>
          </ac:spMkLst>
        </pc:spChg>
      </pc:sldChg>
      <pc:sldChg chg="modSp mod modClrScheme chgLayout">
        <pc:chgData name="Jake Pooley (2405143)" userId="S::2405143@student.uwtsd.ac.uk::27d069ef-fc58-4d3c-80a2-a5e67567a1ca" providerId="AD" clId="Web-{D7950446-8961-693E-395F-282070DF9186}" dt="2025-04-28T15:23:19.267" v="671"/>
        <pc:sldMkLst>
          <pc:docMk/>
          <pc:sldMk cId="3720470649" sldId="265"/>
        </pc:sldMkLst>
        <pc:spChg chg="mod ord">
          <ac:chgData name="Jake Pooley (2405143)" userId="S::2405143@student.uwtsd.ac.uk::27d069ef-fc58-4d3c-80a2-a5e67567a1ca" providerId="AD" clId="Web-{D7950446-8961-693E-395F-282070DF9186}" dt="2025-04-28T15:23:19.267" v="671"/>
          <ac:spMkLst>
            <pc:docMk/>
            <pc:sldMk cId="3720470649" sldId="265"/>
            <ac:spMk id="2" creationId="{DF60758C-8D1B-8627-2A36-40047E31B542}"/>
          </ac:spMkLst>
        </pc:spChg>
        <pc:spChg chg="mod ord">
          <ac:chgData name="Jake Pooley (2405143)" userId="S::2405143@student.uwtsd.ac.uk::27d069ef-fc58-4d3c-80a2-a5e67567a1ca" providerId="AD" clId="Web-{D7950446-8961-693E-395F-282070DF9186}" dt="2025-04-28T15:23:19.267" v="671"/>
          <ac:spMkLst>
            <pc:docMk/>
            <pc:sldMk cId="3720470649" sldId="265"/>
            <ac:spMk id="3" creationId="{6E290CD5-BC91-E8C9-C410-6C2A1D39BC5E}"/>
          </ac:spMkLst>
        </pc:spChg>
      </pc:sldChg>
      <pc:sldChg chg="modSp mod modClrScheme chgLayout">
        <pc:chgData name="Jake Pooley (2405143)" userId="S::2405143@student.uwtsd.ac.uk::27d069ef-fc58-4d3c-80a2-a5e67567a1ca" providerId="AD" clId="Web-{D7950446-8961-693E-395F-282070DF9186}" dt="2025-04-28T15:23:19.267" v="671"/>
        <pc:sldMkLst>
          <pc:docMk/>
          <pc:sldMk cId="2286745118" sldId="266"/>
        </pc:sldMkLst>
        <pc:spChg chg="mod ord">
          <ac:chgData name="Jake Pooley (2405143)" userId="S::2405143@student.uwtsd.ac.uk::27d069ef-fc58-4d3c-80a2-a5e67567a1ca" providerId="AD" clId="Web-{D7950446-8961-693E-395F-282070DF9186}" dt="2025-04-28T15:23:19.267" v="671"/>
          <ac:spMkLst>
            <pc:docMk/>
            <pc:sldMk cId="2286745118" sldId="266"/>
            <ac:spMk id="2" creationId="{D6F299FA-5825-8EA9-EECE-F57A9C9BE4A5}"/>
          </ac:spMkLst>
        </pc:spChg>
        <pc:spChg chg="mod ord">
          <ac:chgData name="Jake Pooley (2405143)" userId="S::2405143@student.uwtsd.ac.uk::27d069ef-fc58-4d3c-80a2-a5e67567a1ca" providerId="AD" clId="Web-{D7950446-8961-693E-395F-282070DF9186}" dt="2025-04-28T15:23:19.267" v="671"/>
          <ac:spMkLst>
            <pc:docMk/>
            <pc:sldMk cId="2286745118" sldId="266"/>
            <ac:spMk id="3" creationId="{BDFF7A27-4D70-B3EC-1771-DB48801F54C1}"/>
          </ac:spMkLst>
        </pc:spChg>
      </pc:sldChg>
      <pc:sldChg chg="delSp modSp mod ord modClrScheme delDesignElem chgLayout">
        <pc:chgData name="Jake Pooley (2405143)" userId="S::2405143@student.uwtsd.ac.uk::27d069ef-fc58-4d3c-80a2-a5e67567a1ca" providerId="AD" clId="Web-{D7950446-8961-693E-395F-282070DF9186}" dt="2025-04-28T15:23:19.267" v="671"/>
        <pc:sldMkLst>
          <pc:docMk/>
          <pc:sldMk cId="1024558618" sldId="267"/>
        </pc:sldMkLst>
        <pc:spChg chg="mod ord">
          <ac:chgData name="Jake Pooley (2405143)" userId="S::2405143@student.uwtsd.ac.uk::27d069ef-fc58-4d3c-80a2-a5e67567a1ca" providerId="AD" clId="Web-{D7950446-8961-693E-395F-282070DF9186}" dt="2025-04-28T15:23:19.267" v="671"/>
          <ac:spMkLst>
            <pc:docMk/>
            <pc:sldMk cId="1024558618" sldId="267"/>
            <ac:spMk id="2" creationId="{25BA30D6-2BE9-9511-D35E-745CD5E7CF77}"/>
          </ac:spMkLst>
        </pc:spChg>
        <pc:spChg chg="mod ord">
          <ac:chgData name="Jake Pooley (2405143)" userId="S::2405143@student.uwtsd.ac.uk::27d069ef-fc58-4d3c-80a2-a5e67567a1ca" providerId="AD" clId="Web-{D7950446-8961-693E-395F-282070DF9186}" dt="2025-04-28T15:23:19.267" v="671"/>
          <ac:spMkLst>
            <pc:docMk/>
            <pc:sldMk cId="1024558618" sldId="267"/>
            <ac:spMk id="3" creationId="{DA25375E-795A-89D2-278E-51F89294A9FA}"/>
          </ac:spMkLst>
        </pc:spChg>
        <pc:spChg chg="del">
          <ac:chgData name="Jake Pooley (2405143)" userId="S::2405143@student.uwtsd.ac.uk::27d069ef-fc58-4d3c-80a2-a5e67567a1ca" providerId="AD" clId="Web-{D7950446-8961-693E-395F-282070DF9186}" dt="2025-04-28T15:23:08.376" v="670"/>
          <ac:spMkLst>
            <pc:docMk/>
            <pc:sldMk cId="1024558618" sldId="267"/>
            <ac:spMk id="9" creationId="{5D3B97D3-3894-4963-90C5-4EAA66131938}"/>
          </ac:spMkLst>
        </pc:spChg>
      </pc:sldChg>
      <pc:sldChg chg="del">
        <pc:chgData name="Jake Pooley (2405143)" userId="S::2405143@student.uwtsd.ac.uk::27d069ef-fc58-4d3c-80a2-a5e67567a1ca" providerId="AD" clId="Web-{D7950446-8961-693E-395F-282070DF9186}" dt="2025-04-28T15:23:00.766" v="669"/>
        <pc:sldMkLst>
          <pc:docMk/>
          <pc:sldMk cId="1646150714" sldId="268"/>
        </pc:sldMkLst>
      </pc:sldChg>
      <pc:sldChg chg="modSp mod modClrScheme chgLayout">
        <pc:chgData name="Jake Pooley (2405143)" userId="S::2405143@student.uwtsd.ac.uk::27d069ef-fc58-4d3c-80a2-a5e67567a1ca" providerId="AD" clId="Web-{D7950446-8961-693E-395F-282070DF9186}" dt="2025-04-28T15:23:19.267" v="671"/>
        <pc:sldMkLst>
          <pc:docMk/>
          <pc:sldMk cId="666479603" sldId="269"/>
        </pc:sldMkLst>
        <pc:spChg chg="mod ord">
          <ac:chgData name="Jake Pooley (2405143)" userId="S::2405143@student.uwtsd.ac.uk::27d069ef-fc58-4d3c-80a2-a5e67567a1ca" providerId="AD" clId="Web-{D7950446-8961-693E-395F-282070DF9186}" dt="2025-04-28T15:23:19.267" v="671"/>
          <ac:spMkLst>
            <pc:docMk/>
            <pc:sldMk cId="666479603" sldId="269"/>
            <ac:spMk id="2" creationId="{7843E550-EF14-CADF-95AD-76B23FCAA32F}"/>
          </ac:spMkLst>
        </pc:spChg>
        <pc:spChg chg="mod ord">
          <ac:chgData name="Jake Pooley (2405143)" userId="S::2405143@student.uwtsd.ac.uk::27d069ef-fc58-4d3c-80a2-a5e67567a1ca" providerId="AD" clId="Web-{D7950446-8961-693E-395F-282070DF9186}" dt="2025-04-28T15:23:19.267" v="671"/>
          <ac:spMkLst>
            <pc:docMk/>
            <pc:sldMk cId="666479603" sldId="269"/>
            <ac:spMk id="3" creationId="{BEC55D8E-8663-37C4-BE50-7ED0975E13CE}"/>
          </ac:spMkLst>
        </pc:spChg>
      </pc:sldChg>
      <pc:sldChg chg="modSp new del">
        <pc:chgData name="Jake Pooley (2405143)" userId="S::2405143@student.uwtsd.ac.uk::27d069ef-fc58-4d3c-80a2-a5e67567a1ca" providerId="AD" clId="Web-{D7950446-8961-693E-395F-282070DF9186}" dt="2025-04-28T13:05:26.636" v="652"/>
        <pc:sldMkLst>
          <pc:docMk/>
          <pc:sldMk cId="2531338320" sldId="270"/>
        </pc:sldMkLst>
        <pc:spChg chg="mod">
          <ac:chgData name="Jake Pooley (2405143)" userId="S::2405143@student.uwtsd.ac.uk::27d069ef-fc58-4d3c-80a2-a5e67567a1ca" providerId="AD" clId="Web-{D7950446-8961-693E-395F-282070DF9186}" dt="2025-04-28T13:05:24.433" v="651" actId="20577"/>
          <ac:spMkLst>
            <pc:docMk/>
            <pc:sldMk cId="2531338320" sldId="270"/>
            <ac:spMk id="2" creationId="{16B5F9F1-6087-E76D-DE1B-DD29B6836C06}"/>
          </ac:spMkLst>
        </pc:spChg>
      </pc:sldChg>
      <pc:sldChg chg="add del">
        <pc:chgData name="Jake Pooley (2405143)" userId="S::2405143@student.uwtsd.ac.uk::27d069ef-fc58-4d3c-80a2-a5e67567a1ca" providerId="AD" clId="Web-{D7950446-8961-693E-395F-282070DF9186}" dt="2025-04-28T15:22:58.219" v="668"/>
        <pc:sldMkLst>
          <pc:docMk/>
          <pc:sldMk cId="1198277630" sldId="285"/>
        </pc:sldMkLst>
      </pc:sldChg>
      <pc:sldChg chg="add del">
        <pc:chgData name="Jake Pooley (2405143)" userId="S::2405143@student.uwtsd.ac.uk::27d069ef-fc58-4d3c-80a2-a5e67567a1ca" providerId="AD" clId="Web-{D7950446-8961-693E-395F-282070DF9186}" dt="2025-04-28T15:22:57.235" v="667"/>
        <pc:sldMkLst>
          <pc:docMk/>
          <pc:sldMk cId="1399243955" sldId="286"/>
        </pc:sldMkLst>
      </pc:sldChg>
      <pc:sldMasterChg chg="del delSldLayout">
        <pc:chgData name="Jake Pooley (2405143)" userId="S::2405143@student.uwtsd.ac.uk::27d069ef-fc58-4d3c-80a2-a5e67567a1ca" providerId="AD" clId="Web-{D7950446-8961-693E-395F-282070DF9186}" dt="2025-04-28T15:23:08.376" v="670"/>
        <pc:sldMasterMkLst>
          <pc:docMk/>
          <pc:sldMasterMk cId="3321613396" sldId="2147483773"/>
        </pc:sldMasterMkLst>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3941924274" sldId="2147483762"/>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856399575" sldId="2147483763"/>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148324337" sldId="2147483764"/>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3568220356" sldId="2147483765"/>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2911537439" sldId="2147483766"/>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2779370248" sldId="2147483767"/>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3916599327" sldId="2147483768"/>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489343494" sldId="2147483769"/>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1969269336" sldId="2147483770"/>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83846875" sldId="2147483771"/>
          </pc:sldLayoutMkLst>
        </pc:sldLayoutChg>
        <pc:sldLayoutChg chg="del">
          <pc:chgData name="Jake Pooley (2405143)" userId="S::2405143@student.uwtsd.ac.uk::27d069ef-fc58-4d3c-80a2-a5e67567a1ca" providerId="AD" clId="Web-{D7950446-8961-693E-395F-282070DF9186}" dt="2025-04-28T15:23:08.376" v="670"/>
          <pc:sldLayoutMkLst>
            <pc:docMk/>
            <pc:sldMasterMk cId="3321613396" sldId="2147483773"/>
            <pc:sldLayoutMk cId="4244522619" sldId="2147483772"/>
          </pc:sldLayoutMkLst>
        </pc:sldLayoutChg>
      </pc:sldMasterChg>
      <pc:sldMasterChg chg="add del addSldLayout delSldLayout modSldLayout">
        <pc:chgData name="Jake Pooley (2405143)" userId="S::2405143@student.uwtsd.ac.uk::27d069ef-fc58-4d3c-80a2-a5e67567a1ca" providerId="AD" clId="Web-{D7950446-8961-693E-395F-282070DF9186}" dt="2025-04-28T15:23:19.267" v="671"/>
        <pc:sldMasterMkLst>
          <pc:docMk/>
          <pc:sldMasterMk cId="4102056878" sldId="2147483774"/>
        </pc:sldMasterMkLst>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3981167643" sldId="2147483775"/>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1646186549" sldId="2147483776"/>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799053507" sldId="2147483777"/>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79760620" sldId="2147483778"/>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3153257943" sldId="2147483779"/>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3211149665" sldId="2147483780"/>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1155724301" sldId="2147483781"/>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2419960545" sldId="2147483782"/>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728412363" sldId="2147483783"/>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2592430844" sldId="2147483784"/>
          </pc:sldLayoutMkLst>
        </pc:sldLayoutChg>
        <pc:sldLayoutChg chg="add del mod replId">
          <pc:chgData name="Jake Pooley (2405143)" userId="S::2405143@student.uwtsd.ac.uk::27d069ef-fc58-4d3c-80a2-a5e67567a1ca" providerId="AD" clId="Web-{D7950446-8961-693E-395F-282070DF9186}" dt="2025-04-28T15:23:19.267" v="671"/>
          <pc:sldLayoutMkLst>
            <pc:docMk/>
            <pc:sldMasterMk cId="4102056878" sldId="2147483774"/>
            <pc:sldLayoutMk cId="2857316401" sldId="2147483785"/>
          </pc:sldLayoutMkLst>
        </pc:sldLayoutChg>
      </pc:sldMasterChg>
      <pc:sldMasterChg chg="add addSldLayout modSldLayout">
        <pc:chgData name="Jake Pooley (2405143)" userId="S::2405143@student.uwtsd.ac.uk::27d069ef-fc58-4d3c-80a2-a5e67567a1ca" providerId="AD" clId="Web-{D7950446-8961-693E-395F-282070DF9186}" dt="2025-04-28T15:23:19.267" v="671"/>
        <pc:sldMasterMkLst>
          <pc:docMk/>
          <pc:sldMasterMk cId="3861689147" sldId="2147483786"/>
        </pc:sldMasterMkLst>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1507835891" sldId="2147483787"/>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4052108267" sldId="2147483788"/>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2894177123" sldId="2147483789"/>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107709792" sldId="2147483790"/>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3003481564" sldId="2147483791"/>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3265573317" sldId="2147483792"/>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1451586453" sldId="2147483793"/>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2659668565" sldId="2147483794"/>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2839639446" sldId="2147483795"/>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2646297333" sldId="2147483796"/>
          </pc:sldLayoutMkLst>
        </pc:sldLayoutChg>
        <pc:sldLayoutChg chg="add mod replId">
          <pc:chgData name="Jake Pooley (2405143)" userId="S::2405143@student.uwtsd.ac.uk::27d069ef-fc58-4d3c-80a2-a5e67567a1ca" providerId="AD" clId="Web-{D7950446-8961-693E-395F-282070DF9186}" dt="2025-04-28T15:23:19.267" v="671"/>
          <pc:sldLayoutMkLst>
            <pc:docMk/>
            <pc:sldMasterMk cId="3861689147" sldId="2147483786"/>
            <pc:sldLayoutMk cId="422454179" sldId="2147483797"/>
          </pc:sldLayoutMkLst>
        </pc:sldLayoutChg>
      </pc:sldMasterChg>
    </pc:docChg>
  </pc:docChgLst>
  <pc:docChgLst>
    <pc:chgData name="Jake Pooley (2405143)" userId="S::2405143@student.uwtsd.ac.uk::27d069ef-fc58-4d3c-80a2-a5e67567a1ca" providerId="AD" clId="Web-{416A0936-13DA-735B-A2AA-40478E12B871}"/>
    <pc:docChg chg="addSld delSld modSld addMainMaster delMainMaster">
      <pc:chgData name="Jake Pooley (2405143)" userId="S::2405143@student.uwtsd.ac.uk::27d069ef-fc58-4d3c-80a2-a5e67567a1ca" providerId="AD" clId="Web-{416A0936-13DA-735B-A2AA-40478E12B871}" dt="2025-03-18T14:01:53.659" v="476"/>
      <pc:docMkLst>
        <pc:docMk/>
      </pc:docMkLst>
      <pc:sldChg chg="addSp modSp mod setBg modClrScheme chgLayout">
        <pc:chgData name="Jake Pooley (2405143)" userId="S::2405143@student.uwtsd.ac.uk::27d069ef-fc58-4d3c-80a2-a5e67567a1ca" providerId="AD" clId="Web-{416A0936-13DA-735B-A2AA-40478E12B871}" dt="2025-03-18T11:48:10.930" v="362" actId="14100"/>
        <pc:sldMkLst>
          <pc:docMk/>
          <pc:sldMk cId="109857222" sldId="256"/>
        </pc:sldMkLst>
        <pc:spChg chg="mod">
          <ac:chgData name="Jake Pooley (2405143)" userId="S::2405143@student.uwtsd.ac.uk::27d069ef-fc58-4d3c-80a2-a5e67567a1ca" providerId="AD" clId="Web-{416A0936-13DA-735B-A2AA-40478E12B871}" dt="2025-03-17T14:37:53.809" v="147" actId="20577"/>
          <ac:spMkLst>
            <pc:docMk/>
            <pc:sldMk cId="109857222" sldId="256"/>
            <ac:spMk id="2" creationId="{00000000-0000-0000-0000-000000000000}"/>
          </ac:spMkLst>
        </pc:spChg>
        <pc:spChg chg="mod">
          <ac:chgData name="Jake Pooley (2405143)" userId="S::2405143@student.uwtsd.ac.uk::27d069ef-fc58-4d3c-80a2-a5e67567a1ca" providerId="AD" clId="Web-{416A0936-13DA-735B-A2AA-40478E12B871}" dt="2025-03-18T11:48:03.461" v="361" actId="1076"/>
          <ac:spMkLst>
            <pc:docMk/>
            <pc:sldMk cId="109857222" sldId="256"/>
            <ac:spMk id="3" creationId="{00000000-0000-0000-0000-000000000000}"/>
          </ac:spMkLst>
        </pc:spChg>
        <pc:spChg chg="add mod">
          <ac:chgData name="Jake Pooley (2405143)" userId="S::2405143@student.uwtsd.ac.uk::27d069ef-fc58-4d3c-80a2-a5e67567a1ca" providerId="AD" clId="Web-{416A0936-13DA-735B-A2AA-40478E12B871}" dt="2025-03-18T11:47:07.176" v="351" actId="20577"/>
          <ac:spMkLst>
            <pc:docMk/>
            <pc:sldMk cId="109857222" sldId="256"/>
            <ac:spMk id="9" creationId="{70105F5E-5B61-4F51-927C-5B28DB7DD9BB}"/>
          </ac:spMkLst>
        </pc:spChg>
        <pc:spChg chg="add">
          <ac:chgData name="Jake Pooley (2405143)" userId="S::2405143@student.uwtsd.ac.uk::27d069ef-fc58-4d3c-80a2-a5e67567a1ca" providerId="AD" clId="Web-{416A0936-13DA-735B-A2AA-40478E12B871}" dt="2025-03-17T14:23:06.049" v="0"/>
          <ac:spMkLst>
            <pc:docMk/>
            <pc:sldMk cId="109857222" sldId="256"/>
            <ac:spMk id="11" creationId="{5882C1C4-D961-459C-91C5-334ABD6E63EA}"/>
          </ac:spMkLst>
        </pc:spChg>
        <pc:spChg chg="add">
          <ac:chgData name="Jake Pooley (2405143)" userId="S::2405143@student.uwtsd.ac.uk::27d069ef-fc58-4d3c-80a2-a5e67567a1ca" providerId="AD" clId="Web-{416A0936-13DA-735B-A2AA-40478E12B871}" dt="2025-03-17T14:23:06.049" v="0"/>
          <ac:spMkLst>
            <pc:docMk/>
            <pc:sldMk cId="109857222" sldId="256"/>
            <ac:spMk id="13" creationId="{A7B8B125-A98E-403C-9A7F-494FF789C26E}"/>
          </ac:spMkLst>
        </pc:spChg>
        <pc:picChg chg="add mod">
          <ac:chgData name="Jake Pooley (2405143)" userId="S::2405143@student.uwtsd.ac.uk::27d069ef-fc58-4d3c-80a2-a5e67567a1ca" providerId="AD" clId="Web-{416A0936-13DA-735B-A2AA-40478E12B871}" dt="2025-03-18T11:48:10.930" v="362" actId="14100"/>
          <ac:picMkLst>
            <pc:docMk/>
            <pc:sldMk cId="109857222" sldId="256"/>
            <ac:picMk id="4" creationId="{26B1760B-7019-1C4B-B341-AE305E166CD6}"/>
          </ac:picMkLst>
        </pc:picChg>
        <pc:cxnChg chg="add">
          <ac:chgData name="Jake Pooley (2405143)" userId="S::2405143@student.uwtsd.ac.uk::27d069ef-fc58-4d3c-80a2-a5e67567a1ca" providerId="AD" clId="Web-{416A0936-13DA-735B-A2AA-40478E12B871}" dt="2025-03-17T14:23:06.049" v="0"/>
          <ac:cxnSpMkLst>
            <pc:docMk/>
            <pc:sldMk cId="109857222" sldId="256"/>
            <ac:cxnSpMk id="15" creationId="{20B1C5DD-CB08-4407-9D12-CC2C42B047A7}"/>
          </ac:cxnSpMkLst>
        </pc:cxnChg>
      </pc:sldChg>
      <pc:sldChg chg="modSp new del">
        <pc:chgData name="Jake Pooley (2405143)" userId="S::2405143@student.uwtsd.ac.uk::27d069ef-fc58-4d3c-80a2-a5e67567a1ca" providerId="AD" clId="Web-{416A0936-13DA-735B-A2AA-40478E12B871}" dt="2025-03-18T11:43:44.630" v="344"/>
        <pc:sldMkLst>
          <pc:docMk/>
          <pc:sldMk cId="2397804140" sldId="257"/>
        </pc:sldMkLst>
        <pc:spChg chg="mod">
          <ac:chgData name="Jake Pooley (2405143)" userId="S::2405143@student.uwtsd.ac.uk::27d069ef-fc58-4d3c-80a2-a5e67567a1ca" providerId="AD" clId="Web-{416A0936-13DA-735B-A2AA-40478E12B871}" dt="2025-03-18T11:31:36.625" v="272" actId="1076"/>
          <ac:spMkLst>
            <pc:docMk/>
            <pc:sldMk cId="2397804140" sldId="257"/>
            <ac:spMk id="2" creationId="{E5074DA7-9655-2376-DDA6-583961B27026}"/>
          </ac:spMkLst>
        </pc:spChg>
      </pc:sldChg>
      <pc:sldChg chg="modSp new del">
        <pc:chgData name="Jake Pooley (2405143)" userId="S::2405143@student.uwtsd.ac.uk::27d069ef-fc58-4d3c-80a2-a5e67567a1ca" providerId="AD" clId="Web-{416A0936-13DA-735B-A2AA-40478E12B871}" dt="2025-03-18T14:01:53.659" v="476"/>
        <pc:sldMkLst>
          <pc:docMk/>
          <pc:sldMk cId="3189868121" sldId="258"/>
        </pc:sldMkLst>
        <pc:spChg chg="mod">
          <ac:chgData name="Jake Pooley (2405143)" userId="S::2405143@student.uwtsd.ac.uk::27d069ef-fc58-4d3c-80a2-a5e67567a1ca" providerId="AD" clId="Web-{416A0936-13DA-735B-A2AA-40478E12B871}" dt="2025-03-17T14:26:42.290" v="76" actId="20577"/>
          <ac:spMkLst>
            <pc:docMk/>
            <pc:sldMk cId="3189868121" sldId="258"/>
            <ac:spMk id="2" creationId="{86256380-D32E-FD79-981C-7629ACE2A839}"/>
          </ac:spMkLst>
        </pc:spChg>
      </pc:sldChg>
      <pc:sldChg chg="modSp new del">
        <pc:chgData name="Jake Pooley (2405143)" userId="S::2405143@student.uwtsd.ac.uk::27d069ef-fc58-4d3c-80a2-a5e67567a1ca" providerId="AD" clId="Web-{416A0936-13DA-735B-A2AA-40478E12B871}" dt="2025-03-18T12:08:40.174" v="470"/>
        <pc:sldMkLst>
          <pc:docMk/>
          <pc:sldMk cId="3037187911" sldId="259"/>
        </pc:sldMkLst>
        <pc:spChg chg="mod">
          <ac:chgData name="Jake Pooley (2405143)" userId="S::2405143@student.uwtsd.ac.uk::27d069ef-fc58-4d3c-80a2-a5e67567a1ca" providerId="AD" clId="Web-{416A0936-13DA-735B-A2AA-40478E12B871}" dt="2025-03-17T14:28:04.542" v="107" actId="20577"/>
          <ac:spMkLst>
            <pc:docMk/>
            <pc:sldMk cId="3037187911" sldId="259"/>
            <ac:spMk id="2" creationId="{D5C593AE-480F-AB9D-9BAD-8C668694D434}"/>
          </ac:spMkLst>
        </pc:spChg>
      </pc:sldChg>
      <pc:sldChg chg="modSp new">
        <pc:chgData name="Jake Pooley (2405143)" userId="S::2405143@student.uwtsd.ac.uk::27d069ef-fc58-4d3c-80a2-a5e67567a1ca" providerId="AD" clId="Web-{416A0936-13DA-735B-A2AA-40478E12B871}" dt="2025-03-18T12:09:48.726" v="471" actId="20577"/>
        <pc:sldMkLst>
          <pc:docMk/>
          <pc:sldMk cId="2216264190" sldId="260"/>
        </pc:sldMkLst>
        <pc:spChg chg="mod">
          <ac:chgData name="Jake Pooley (2405143)" userId="S::2405143@student.uwtsd.ac.uk::27d069ef-fc58-4d3c-80a2-a5e67567a1ca" providerId="AD" clId="Web-{416A0936-13DA-735B-A2AA-40478E12B871}" dt="2025-03-18T12:09:48.726" v="471" actId="20577"/>
          <ac:spMkLst>
            <pc:docMk/>
            <pc:sldMk cId="2216264190" sldId="260"/>
            <ac:spMk id="2" creationId="{0CE5A847-D2F5-98CE-4BCF-4D35930960DA}"/>
          </ac:spMkLst>
        </pc:spChg>
      </pc:sldChg>
      <pc:sldChg chg="addSp modSp new mod setBg">
        <pc:chgData name="Jake Pooley (2405143)" userId="S::2405143@student.uwtsd.ac.uk::27d069ef-fc58-4d3c-80a2-a5e67567a1ca" providerId="AD" clId="Web-{416A0936-13DA-735B-A2AA-40478E12B871}" dt="2025-03-18T12:16:31.020" v="473"/>
        <pc:sldMkLst>
          <pc:docMk/>
          <pc:sldMk cId="1399243955" sldId="261"/>
        </pc:sldMkLst>
        <pc:spChg chg="mod">
          <ac:chgData name="Jake Pooley (2405143)" userId="S::2405143@student.uwtsd.ac.uk::27d069ef-fc58-4d3c-80a2-a5e67567a1ca" providerId="AD" clId="Web-{416A0936-13DA-735B-A2AA-40478E12B871}" dt="2025-03-18T12:16:31.020" v="473"/>
          <ac:spMkLst>
            <pc:docMk/>
            <pc:sldMk cId="1399243955" sldId="261"/>
            <ac:spMk id="2" creationId="{A54853DC-2751-7362-2D20-12BE81868596}"/>
          </ac:spMkLst>
        </pc:spChg>
        <pc:spChg chg="mod">
          <ac:chgData name="Jake Pooley (2405143)" userId="S::2405143@student.uwtsd.ac.uk::27d069ef-fc58-4d3c-80a2-a5e67567a1ca" providerId="AD" clId="Web-{416A0936-13DA-735B-A2AA-40478E12B871}" dt="2025-03-18T12:16:31.020" v="473"/>
          <ac:spMkLst>
            <pc:docMk/>
            <pc:sldMk cId="1399243955" sldId="261"/>
            <ac:spMk id="3" creationId="{B0F84116-5D06-0BF9-3CCC-6AC05B4A5F13}"/>
          </ac:spMkLst>
        </pc:spChg>
        <pc:spChg chg="add">
          <ac:chgData name="Jake Pooley (2405143)" userId="S::2405143@student.uwtsd.ac.uk::27d069ef-fc58-4d3c-80a2-a5e67567a1ca" providerId="AD" clId="Web-{416A0936-13DA-735B-A2AA-40478E12B871}" dt="2025-03-18T12:16:31.020" v="473"/>
          <ac:spMkLst>
            <pc:docMk/>
            <pc:sldMk cId="1399243955" sldId="261"/>
            <ac:spMk id="9" creationId="{20CC10FC-6518-423B-A972-3E4F7A4A82F0}"/>
          </ac:spMkLst>
        </pc:spChg>
        <pc:spChg chg="add">
          <ac:chgData name="Jake Pooley (2405143)" userId="S::2405143@student.uwtsd.ac.uk::27d069ef-fc58-4d3c-80a2-a5e67567a1ca" providerId="AD" clId="Web-{416A0936-13DA-735B-A2AA-40478E12B871}" dt="2025-03-18T12:16:31.020" v="473"/>
          <ac:spMkLst>
            <pc:docMk/>
            <pc:sldMk cId="1399243955" sldId="261"/>
            <ac:spMk id="11" creationId="{A8FC12C0-26A5-495A-9358-36220BD535CA}"/>
          </ac:spMkLst>
        </pc:spChg>
        <pc:picChg chg="add mod ord">
          <ac:chgData name="Jake Pooley (2405143)" userId="S::2405143@student.uwtsd.ac.uk::27d069ef-fc58-4d3c-80a2-a5e67567a1ca" providerId="AD" clId="Web-{416A0936-13DA-735B-A2AA-40478E12B871}" dt="2025-03-18T12:16:31.020" v="473"/>
          <ac:picMkLst>
            <pc:docMk/>
            <pc:sldMk cId="1399243955" sldId="261"/>
            <ac:picMk id="4" creationId="{C444D499-D34C-F0F5-F041-6B374C66EB41}"/>
          </ac:picMkLst>
        </pc:picChg>
        <pc:cxnChg chg="add">
          <ac:chgData name="Jake Pooley (2405143)" userId="S::2405143@student.uwtsd.ac.uk::27d069ef-fc58-4d3c-80a2-a5e67567a1ca" providerId="AD" clId="Web-{416A0936-13DA-735B-A2AA-40478E12B871}" dt="2025-03-18T12:16:31.020" v="473"/>
          <ac:cxnSpMkLst>
            <pc:docMk/>
            <pc:sldMk cId="1399243955" sldId="261"/>
            <ac:cxnSpMk id="13" creationId="{25F94957-FA6A-49F1-B474-9B199C91C395}"/>
          </ac:cxnSpMkLst>
        </pc:cxnChg>
      </pc:sldChg>
      <pc:sldChg chg="modSp new del">
        <pc:chgData name="Jake Pooley (2405143)" userId="S::2405143@student.uwtsd.ac.uk::27d069ef-fc58-4d3c-80a2-a5e67567a1ca" providerId="AD" clId="Web-{416A0936-13DA-735B-A2AA-40478E12B871}" dt="2025-03-17T15:23:38.108" v="163"/>
        <pc:sldMkLst>
          <pc:docMk/>
          <pc:sldMk cId="3485033252" sldId="261"/>
        </pc:sldMkLst>
        <pc:spChg chg="mod">
          <ac:chgData name="Jake Pooley (2405143)" userId="S::2405143@student.uwtsd.ac.uk::27d069ef-fc58-4d3c-80a2-a5e67567a1ca" providerId="AD" clId="Web-{416A0936-13DA-735B-A2AA-40478E12B871}" dt="2025-03-17T15:23:34.967" v="161" actId="20577"/>
          <ac:spMkLst>
            <pc:docMk/>
            <pc:sldMk cId="3485033252" sldId="261"/>
            <ac:spMk id="2" creationId="{8752A25A-955C-DA37-A71E-2D06594ADCEF}"/>
          </ac:spMkLst>
        </pc:spChg>
      </pc:sldChg>
      <pc:sldChg chg="new del">
        <pc:chgData name="Jake Pooley (2405143)" userId="S::2405143@student.uwtsd.ac.uk::27d069ef-fc58-4d3c-80a2-a5e67567a1ca" providerId="AD" clId="Web-{416A0936-13DA-735B-A2AA-40478E12B871}" dt="2025-03-17T15:23:36.514" v="162"/>
        <pc:sldMkLst>
          <pc:docMk/>
          <pc:sldMk cId="216551393" sldId="262"/>
        </pc:sldMkLst>
      </pc:sldChg>
      <pc:sldChg chg="modSp new">
        <pc:chgData name="Jake Pooley (2405143)" userId="S::2405143@student.uwtsd.ac.uk::27d069ef-fc58-4d3c-80a2-a5e67567a1ca" providerId="AD" clId="Web-{416A0936-13DA-735B-A2AA-40478E12B871}" dt="2025-03-18T11:33:39.665" v="284" actId="20577"/>
        <pc:sldMkLst>
          <pc:docMk/>
          <pc:sldMk cId="3277251611" sldId="262"/>
        </pc:sldMkLst>
        <pc:spChg chg="mod">
          <ac:chgData name="Jake Pooley (2405143)" userId="S::2405143@student.uwtsd.ac.uk::27d069ef-fc58-4d3c-80a2-a5e67567a1ca" providerId="AD" clId="Web-{416A0936-13DA-735B-A2AA-40478E12B871}" dt="2025-03-18T11:30:12.119" v="262" actId="1076"/>
          <ac:spMkLst>
            <pc:docMk/>
            <pc:sldMk cId="3277251611" sldId="262"/>
            <ac:spMk id="2" creationId="{ADD7E0B6-051A-3A63-41F3-4766BB67126E}"/>
          </ac:spMkLst>
        </pc:spChg>
        <pc:spChg chg="mod">
          <ac:chgData name="Jake Pooley (2405143)" userId="S::2405143@student.uwtsd.ac.uk::27d069ef-fc58-4d3c-80a2-a5e67567a1ca" providerId="AD" clId="Web-{416A0936-13DA-735B-A2AA-40478E12B871}" dt="2025-03-18T11:33:39.665" v="284" actId="20577"/>
          <ac:spMkLst>
            <pc:docMk/>
            <pc:sldMk cId="3277251611" sldId="262"/>
            <ac:spMk id="3" creationId="{F0E8975F-0BC7-8B3A-8B02-6DF93CB379AD}"/>
          </ac:spMkLst>
        </pc:spChg>
      </pc:sldChg>
      <pc:sldChg chg="modSp new">
        <pc:chgData name="Jake Pooley (2405143)" userId="S::2405143@student.uwtsd.ac.uk::27d069ef-fc58-4d3c-80a2-a5e67567a1ca" providerId="AD" clId="Web-{416A0936-13DA-735B-A2AA-40478E12B871}" dt="2025-03-18T11:31:07.639" v="270" actId="20577"/>
        <pc:sldMkLst>
          <pc:docMk/>
          <pc:sldMk cId="148517862" sldId="263"/>
        </pc:sldMkLst>
        <pc:spChg chg="mod">
          <ac:chgData name="Jake Pooley (2405143)" userId="S::2405143@student.uwtsd.ac.uk::27d069ef-fc58-4d3c-80a2-a5e67567a1ca" providerId="AD" clId="Web-{416A0936-13DA-735B-A2AA-40478E12B871}" dt="2025-03-18T11:31:07.639" v="270" actId="20577"/>
          <ac:spMkLst>
            <pc:docMk/>
            <pc:sldMk cId="148517862" sldId="263"/>
            <ac:spMk id="2" creationId="{6FF867FC-A470-1E34-074F-DC12003992D8}"/>
          </ac:spMkLst>
        </pc:spChg>
      </pc:sldChg>
      <pc:sldChg chg="modSp new">
        <pc:chgData name="Jake Pooley (2405143)" userId="S::2405143@student.uwtsd.ac.uk::27d069ef-fc58-4d3c-80a2-a5e67567a1ca" providerId="AD" clId="Web-{416A0936-13DA-735B-A2AA-40478E12B871}" dt="2025-03-18T12:24:31.226" v="475" actId="20577"/>
        <pc:sldMkLst>
          <pc:docMk/>
          <pc:sldMk cId="2703572960" sldId="264"/>
        </pc:sldMkLst>
        <pc:spChg chg="mod">
          <ac:chgData name="Jake Pooley (2405143)" userId="S::2405143@student.uwtsd.ac.uk::27d069ef-fc58-4d3c-80a2-a5e67567a1ca" providerId="AD" clId="Web-{416A0936-13DA-735B-A2AA-40478E12B871}" dt="2025-03-18T12:24:31.226" v="475" actId="20577"/>
          <ac:spMkLst>
            <pc:docMk/>
            <pc:sldMk cId="2703572960" sldId="264"/>
            <ac:spMk id="2" creationId="{CF9227A7-7BCD-8592-04DC-497FF0198556}"/>
          </ac:spMkLst>
        </pc:spChg>
      </pc:sldChg>
      <pc:sldChg chg="modSp new">
        <pc:chgData name="Jake Pooley (2405143)" userId="S::2405143@student.uwtsd.ac.uk::27d069ef-fc58-4d3c-80a2-a5e67567a1ca" providerId="AD" clId="Web-{416A0936-13DA-735B-A2AA-40478E12B871}" dt="2025-03-18T11:59:21.290" v="406" actId="1076"/>
        <pc:sldMkLst>
          <pc:docMk/>
          <pc:sldMk cId="3720470649" sldId="265"/>
        </pc:sldMkLst>
        <pc:spChg chg="mod">
          <ac:chgData name="Jake Pooley (2405143)" userId="S::2405143@student.uwtsd.ac.uk::27d069ef-fc58-4d3c-80a2-a5e67567a1ca" providerId="AD" clId="Web-{416A0936-13DA-735B-A2AA-40478E12B871}" dt="2025-03-18T11:59:21.290" v="406" actId="1076"/>
          <ac:spMkLst>
            <pc:docMk/>
            <pc:sldMk cId="3720470649" sldId="265"/>
            <ac:spMk id="2" creationId="{DF60758C-8D1B-8627-2A36-40047E31B542}"/>
          </ac:spMkLst>
        </pc:spChg>
      </pc:sldChg>
      <pc:sldChg chg="modSp new">
        <pc:chgData name="Jake Pooley (2405143)" userId="S::2405143@student.uwtsd.ac.uk::27d069ef-fc58-4d3c-80a2-a5e67567a1ca" providerId="AD" clId="Web-{416A0936-13DA-735B-A2AA-40478E12B871}" dt="2025-03-18T12:01:18.174" v="468" actId="1076"/>
        <pc:sldMkLst>
          <pc:docMk/>
          <pc:sldMk cId="2286745118" sldId="266"/>
        </pc:sldMkLst>
        <pc:spChg chg="mod">
          <ac:chgData name="Jake Pooley (2405143)" userId="S::2405143@student.uwtsd.ac.uk::27d069ef-fc58-4d3c-80a2-a5e67567a1ca" providerId="AD" clId="Web-{416A0936-13DA-735B-A2AA-40478E12B871}" dt="2025-03-18T12:01:18.174" v="468" actId="1076"/>
          <ac:spMkLst>
            <pc:docMk/>
            <pc:sldMk cId="2286745118" sldId="266"/>
            <ac:spMk id="2" creationId="{D6F299FA-5825-8EA9-EECE-F57A9C9BE4A5}"/>
          </ac:spMkLst>
        </pc:spChg>
      </pc:sldChg>
      <pc:sldMasterChg chg="del delSldLayout">
        <pc:chgData name="Jake Pooley (2405143)" userId="S::2405143@student.uwtsd.ac.uk::27d069ef-fc58-4d3c-80a2-a5e67567a1ca" providerId="AD" clId="Web-{416A0936-13DA-735B-A2AA-40478E12B871}" dt="2025-03-17T14:23:06.049" v="0"/>
        <pc:sldMasterMkLst>
          <pc:docMk/>
          <pc:sldMasterMk cId="2460954070" sldId="2147483660"/>
        </pc:sldMasterMkLst>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2385387890" sldId="2147483661"/>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949138452" sldId="2147483662"/>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2591524520" sldId="2147483663"/>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1203092039" sldId="2147483664"/>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3733172339" sldId="2147483665"/>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3210312558" sldId="2147483666"/>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3146388984" sldId="2147483667"/>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3171841454" sldId="2147483668"/>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1718958274" sldId="2147483669"/>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2202905451" sldId="2147483670"/>
          </pc:sldLayoutMkLst>
        </pc:sldLayoutChg>
        <pc:sldLayoutChg chg="del">
          <pc:chgData name="Jake Pooley (2405143)" userId="S::2405143@student.uwtsd.ac.uk::27d069ef-fc58-4d3c-80a2-a5e67567a1ca" providerId="AD" clId="Web-{416A0936-13DA-735B-A2AA-40478E12B871}" dt="2025-03-17T14:23:06.049" v="0"/>
          <pc:sldLayoutMkLst>
            <pc:docMk/>
            <pc:sldMasterMk cId="2460954070" sldId="2147483660"/>
            <pc:sldLayoutMk cId="3479445657" sldId="2147483671"/>
          </pc:sldLayoutMkLst>
        </pc:sldLayoutChg>
      </pc:sldMasterChg>
      <pc:sldMasterChg chg="add addSldLayout">
        <pc:chgData name="Jake Pooley (2405143)" userId="S::2405143@student.uwtsd.ac.uk::27d069ef-fc58-4d3c-80a2-a5e67567a1ca" providerId="AD" clId="Web-{416A0936-13DA-735B-A2AA-40478E12B871}" dt="2025-03-17T14:23:06.049" v="0"/>
        <pc:sldMasterMkLst>
          <pc:docMk/>
          <pc:sldMasterMk cId="3321613396" sldId="2147483773"/>
        </pc:sldMasterMkLst>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3941924274" sldId="2147483762"/>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856399575" sldId="2147483763"/>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148324337" sldId="2147483764"/>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3568220356" sldId="2147483765"/>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2911537439" sldId="2147483766"/>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2779370248" sldId="2147483767"/>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3916599327" sldId="2147483768"/>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489343494" sldId="2147483769"/>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1969269336" sldId="2147483770"/>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83846875" sldId="2147483771"/>
          </pc:sldLayoutMkLst>
        </pc:sldLayoutChg>
        <pc:sldLayoutChg chg="add">
          <pc:chgData name="Jake Pooley (2405143)" userId="S::2405143@student.uwtsd.ac.uk::27d069ef-fc58-4d3c-80a2-a5e67567a1ca" providerId="AD" clId="Web-{416A0936-13DA-735B-A2AA-40478E12B871}" dt="2025-03-17T14:23:06.049" v="0"/>
          <pc:sldLayoutMkLst>
            <pc:docMk/>
            <pc:sldMasterMk cId="3321613396" sldId="2147483773"/>
            <pc:sldLayoutMk cId="4244522619" sldId="2147483772"/>
          </pc:sldLayoutMkLst>
        </pc:sldLayoutChg>
      </pc:sldMasterChg>
    </pc:docChg>
  </pc:docChgLst>
  <pc:docChgLst>
    <pc:chgData name="Jake Pooley (2405143)" userId="S::2405143@student.uwtsd.ac.uk::27d069ef-fc58-4d3c-80a2-a5e67567a1ca" providerId="AD" clId="Web-{CD0B6E8E-35CB-EED6-F271-CD76CAB58630}"/>
    <pc:docChg chg="modSld">
      <pc:chgData name="Jake Pooley (2405143)" userId="S::2405143@student.uwtsd.ac.uk::27d069ef-fc58-4d3c-80a2-a5e67567a1ca" providerId="AD" clId="Web-{CD0B6E8E-35CB-EED6-F271-CD76CAB58630}" dt="2025-04-08T18:12:43.434" v="371" actId="20577"/>
      <pc:docMkLst>
        <pc:docMk/>
      </pc:docMkLst>
      <pc:sldChg chg="modSp">
        <pc:chgData name="Jake Pooley (2405143)" userId="S::2405143@student.uwtsd.ac.uk::27d069ef-fc58-4d3c-80a2-a5e67567a1ca" providerId="AD" clId="Web-{CD0B6E8E-35CB-EED6-F271-CD76CAB58630}" dt="2025-04-08T18:10:31.212" v="353" actId="20577"/>
        <pc:sldMkLst>
          <pc:docMk/>
          <pc:sldMk cId="2216264190" sldId="260"/>
        </pc:sldMkLst>
        <pc:spChg chg="mod">
          <ac:chgData name="Jake Pooley (2405143)" userId="S::2405143@student.uwtsd.ac.uk::27d069ef-fc58-4d3c-80a2-a5e67567a1ca" providerId="AD" clId="Web-{CD0B6E8E-35CB-EED6-F271-CD76CAB58630}" dt="2025-04-08T18:10:31.212" v="353" actId="20577"/>
          <ac:spMkLst>
            <pc:docMk/>
            <pc:sldMk cId="2216264190" sldId="260"/>
            <ac:spMk id="3" creationId="{7BF5DAEA-30CE-2148-2DCE-2AF809141797}"/>
          </ac:spMkLst>
        </pc:spChg>
      </pc:sldChg>
      <pc:sldChg chg="modSp">
        <pc:chgData name="Jake Pooley (2405143)" userId="S::2405143@student.uwtsd.ac.uk::27d069ef-fc58-4d3c-80a2-a5e67567a1ca" providerId="AD" clId="Web-{CD0B6E8E-35CB-EED6-F271-CD76CAB58630}" dt="2025-04-08T18:12:43.434" v="371" actId="20577"/>
        <pc:sldMkLst>
          <pc:docMk/>
          <pc:sldMk cId="2703572960" sldId="264"/>
        </pc:sldMkLst>
        <pc:spChg chg="mod">
          <ac:chgData name="Jake Pooley (2405143)" userId="S::2405143@student.uwtsd.ac.uk::27d069ef-fc58-4d3c-80a2-a5e67567a1ca" providerId="AD" clId="Web-{CD0B6E8E-35CB-EED6-F271-CD76CAB58630}" dt="2025-04-08T18:12:43.434" v="371" actId="20577"/>
          <ac:spMkLst>
            <pc:docMk/>
            <pc:sldMk cId="2703572960" sldId="264"/>
            <ac:spMk id="3" creationId="{F0810EBC-B303-68BB-1B67-23D8C34AC07C}"/>
          </ac:spMkLst>
        </pc:spChg>
      </pc:sldChg>
      <pc:sldChg chg="modSp">
        <pc:chgData name="Jake Pooley (2405143)" userId="S::2405143@student.uwtsd.ac.uk::27d069ef-fc58-4d3c-80a2-a5e67567a1ca" providerId="AD" clId="Web-{CD0B6E8E-35CB-EED6-F271-CD76CAB58630}" dt="2025-04-08T17:58:48.612" v="1" actId="20577"/>
        <pc:sldMkLst>
          <pc:docMk/>
          <pc:sldMk cId="3720470649" sldId="265"/>
        </pc:sldMkLst>
        <pc:spChg chg="mod">
          <ac:chgData name="Jake Pooley (2405143)" userId="S::2405143@student.uwtsd.ac.uk::27d069ef-fc58-4d3c-80a2-a5e67567a1ca" providerId="AD" clId="Web-{CD0B6E8E-35CB-EED6-F271-CD76CAB58630}" dt="2025-04-08T17:58:48.612" v="1" actId="20577"/>
          <ac:spMkLst>
            <pc:docMk/>
            <pc:sldMk cId="3720470649" sldId="265"/>
            <ac:spMk id="3" creationId="{6E290CD5-BC91-E8C9-C410-6C2A1D39BC5E}"/>
          </ac:spMkLst>
        </pc:spChg>
      </pc:sldChg>
    </pc:docChg>
  </pc:docChgLst>
  <pc:docChgLst>
    <pc:chgData name="Jake Pooley (2405143)" userId="S::2405143@student.uwtsd.ac.uk::27d069ef-fc58-4d3c-80a2-a5e67567a1ca" providerId="AD" clId="Web-{909F896F-7FD7-1354-30F6-295320710557}"/>
    <pc:docChg chg="addSld delSld modSld">
      <pc:chgData name="Jake Pooley (2405143)" userId="S::2405143@student.uwtsd.ac.uk::27d069ef-fc58-4d3c-80a2-a5e67567a1ca" providerId="AD" clId="Web-{909F896F-7FD7-1354-30F6-295320710557}" dt="2025-04-08T17:55:52.817" v="2715" actId="20577"/>
      <pc:docMkLst>
        <pc:docMk/>
      </pc:docMkLst>
      <pc:sldChg chg="modSp">
        <pc:chgData name="Jake Pooley (2405143)" userId="S::2405143@student.uwtsd.ac.uk::27d069ef-fc58-4d3c-80a2-a5e67567a1ca" providerId="AD" clId="Web-{909F896F-7FD7-1354-30F6-295320710557}" dt="2025-04-08T17:55:52.817" v="2715" actId="20577"/>
        <pc:sldMkLst>
          <pc:docMk/>
          <pc:sldMk cId="2216264190" sldId="260"/>
        </pc:sldMkLst>
        <pc:spChg chg="mod">
          <ac:chgData name="Jake Pooley (2405143)" userId="S::2405143@student.uwtsd.ac.uk::27d069ef-fc58-4d3c-80a2-a5e67567a1ca" providerId="AD" clId="Web-{909F896F-7FD7-1354-30F6-295320710557}" dt="2025-04-07T16:47:04.955" v="734" actId="1076"/>
          <ac:spMkLst>
            <pc:docMk/>
            <pc:sldMk cId="2216264190" sldId="260"/>
            <ac:spMk id="2" creationId="{0CE5A847-D2F5-98CE-4BCF-4D35930960DA}"/>
          </ac:spMkLst>
        </pc:spChg>
        <pc:spChg chg="mod">
          <ac:chgData name="Jake Pooley (2405143)" userId="S::2405143@student.uwtsd.ac.uk::27d069ef-fc58-4d3c-80a2-a5e67567a1ca" providerId="AD" clId="Web-{909F896F-7FD7-1354-30F6-295320710557}" dt="2025-04-08T17:55:52.817" v="2715" actId="20577"/>
          <ac:spMkLst>
            <pc:docMk/>
            <pc:sldMk cId="2216264190" sldId="260"/>
            <ac:spMk id="3" creationId="{7BF5DAEA-30CE-2148-2DCE-2AF809141797}"/>
          </ac:spMkLst>
        </pc:spChg>
      </pc:sldChg>
      <pc:sldChg chg="addSp delSp modSp">
        <pc:chgData name="Jake Pooley (2405143)" userId="S::2405143@student.uwtsd.ac.uk::27d069ef-fc58-4d3c-80a2-a5e67567a1ca" providerId="AD" clId="Web-{909F896F-7FD7-1354-30F6-295320710557}" dt="2025-04-08T16:28:07.823" v="2083" actId="1076"/>
        <pc:sldMkLst>
          <pc:docMk/>
          <pc:sldMk cId="1399243955" sldId="261"/>
        </pc:sldMkLst>
        <pc:spChg chg="del">
          <ac:chgData name="Jake Pooley (2405143)" userId="S::2405143@student.uwtsd.ac.uk::27d069ef-fc58-4d3c-80a2-a5e67567a1ca" providerId="AD" clId="Web-{909F896F-7FD7-1354-30F6-295320710557}" dt="2025-04-07T15:40:08" v="0"/>
          <ac:spMkLst>
            <pc:docMk/>
            <pc:sldMk cId="1399243955" sldId="261"/>
            <ac:spMk id="2" creationId="{A54853DC-2751-7362-2D20-12BE81868596}"/>
          </ac:spMkLst>
        </pc:spChg>
        <pc:spChg chg="mod ord">
          <ac:chgData name="Jake Pooley (2405143)" userId="S::2405143@student.uwtsd.ac.uk::27d069ef-fc58-4d3c-80a2-a5e67567a1ca" providerId="AD" clId="Web-{909F896F-7FD7-1354-30F6-295320710557}" dt="2025-04-08T16:28:07.823" v="2083" actId="1076"/>
          <ac:spMkLst>
            <pc:docMk/>
            <pc:sldMk cId="1399243955" sldId="261"/>
            <ac:spMk id="3" creationId="{B0F84116-5D06-0BF9-3CCC-6AC05B4A5F13}"/>
          </ac:spMkLst>
        </pc:spChg>
        <pc:spChg chg="add del mod">
          <ac:chgData name="Jake Pooley (2405143)" userId="S::2405143@student.uwtsd.ac.uk::27d069ef-fc58-4d3c-80a2-a5e67567a1ca" providerId="AD" clId="Web-{909F896F-7FD7-1354-30F6-295320710557}" dt="2025-04-07T15:40:25.047" v="1"/>
          <ac:spMkLst>
            <pc:docMk/>
            <pc:sldMk cId="1399243955" sldId="261"/>
            <ac:spMk id="6" creationId="{C37150B1-416F-B39E-9391-538707DA87D8}"/>
          </ac:spMkLst>
        </pc:spChg>
        <pc:spChg chg="add mod">
          <ac:chgData name="Jake Pooley (2405143)" userId="S::2405143@student.uwtsd.ac.uk::27d069ef-fc58-4d3c-80a2-a5e67567a1ca" providerId="AD" clId="Web-{909F896F-7FD7-1354-30F6-295320710557}" dt="2025-04-07T16:06:43.863" v="285" actId="1076"/>
          <ac:spMkLst>
            <pc:docMk/>
            <pc:sldMk cId="1399243955" sldId="261"/>
            <ac:spMk id="7" creationId="{56E7B794-4783-B9CC-F43C-FED54610188C}"/>
          </ac:spMkLst>
        </pc:spChg>
        <pc:spChg chg="del">
          <ac:chgData name="Jake Pooley (2405143)" userId="S::2405143@student.uwtsd.ac.uk::27d069ef-fc58-4d3c-80a2-a5e67567a1ca" providerId="AD" clId="Web-{909F896F-7FD7-1354-30F6-295320710557}" dt="2025-04-07T15:50:41.035" v="123"/>
          <ac:spMkLst>
            <pc:docMk/>
            <pc:sldMk cId="1399243955" sldId="261"/>
            <ac:spMk id="9" creationId="{20CC10FC-6518-423B-A972-3E4F7A4A82F0}"/>
          </ac:spMkLst>
        </pc:spChg>
        <pc:spChg chg="del">
          <ac:chgData name="Jake Pooley (2405143)" userId="S::2405143@student.uwtsd.ac.uk::27d069ef-fc58-4d3c-80a2-a5e67567a1ca" providerId="AD" clId="Web-{909F896F-7FD7-1354-30F6-295320710557}" dt="2025-04-07T15:50:41.035" v="123"/>
          <ac:spMkLst>
            <pc:docMk/>
            <pc:sldMk cId="1399243955" sldId="261"/>
            <ac:spMk id="11" creationId="{A8FC12C0-26A5-495A-9358-36220BD535CA}"/>
          </ac:spMkLst>
        </pc:spChg>
        <pc:spChg chg="add">
          <ac:chgData name="Jake Pooley (2405143)" userId="S::2405143@student.uwtsd.ac.uk::27d069ef-fc58-4d3c-80a2-a5e67567a1ca" providerId="AD" clId="Web-{909F896F-7FD7-1354-30F6-295320710557}" dt="2025-04-07T15:50:41.035" v="123"/>
          <ac:spMkLst>
            <pc:docMk/>
            <pc:sldMk cId="1399243955" sldId="261"/>
            <ac:spMk id="16" creationId="{685B57F6-59DE-4274-A37C-F47FE4E42EEF}"/>
          </ac:spMkLst>
        </pc:spChg>
        <pc:picChg chg="del">
          <ac:chgData name="Jake Pooley (2405143)" userId="S::2405143@student.uwtsd.ac.uk::27d069ef-fc58-4d3c-80a2-a5e67567a1ca" providerId="AD" clId="Web-{909F896F-7FD7-1354-30F6-295320710557}" dt="2025-04-07T15:40:25.047" v="3"/>
          <ac:picMkLst>
            <pc:docMk/>
            <pc:sldMk cId="1399243955" sldId="261"/>
            <ac:picMk id="4" creationId="{C444D499-D34C-F0F5-F041-6B374C66EB41}"/>
          </ac:picMkLst>
        </pc:picChg>
        <pc:picChg chg="add mod">
          <ac:chgData name="Jake Pooley (2405143)" userId="S::2405143@student.uwtsd.ac.uk::27d069ef-fc58-4d3c-80a2-a5e67567a1ca" providerId="AD" clId="Web-{909F896F-7FD7-1354-30F6-295320710557}" dt="2025-04-07T16:07:21.239" v="293" actId="1076"/>
          <ac:picMkLst>
            <pc:docMk/>
            <pc:sldMk cId="1399243955" sldId="261"/>
            <ac:picMk id="8" creationId="{F2A29F8B-067E-630E-D591-4ACD31DD40B3}"/>
          </ac:picMkLst>
        </pc:picChg>
        <pc:cxnChg chg="del">
          <ac:chgData name="Jake Pooley (2405143)" userId="S::2405143@student.uwtsd.ac.uk::27d069ef-fc58-4d3c-80a2-a5e67567a1ca" providerId="AD" clId="Web-{909F896F-7FD7-1354-30F6-295320710557}" dt="2025-04-07T15:40:25.047" v="2"/>
          <ac:cxnSpMkLst>
            <pc:docMk/>
            <pc:sldMk cId="1399243955" sldId="261"/>
            <ac:cxnSpMk id="13" creationId="{25F94957-FA6A-49F1-B474-9B199C91C395}"/>
          </ac:cxnSpMkLst>
        </pc:cxnChg>
        <pc:cxnChg chg="add">
          <ac:chgData name="Jake Pooley (2405143)" userId="S::2405143@student.uwtsd.ac.uk::27d069ef-fc58-4d3c-80a2-a5e67567a1ca" providerId="AD" clId="Web-{909F896F-7FD7-1354-30F6-295320710557}" dt="2025-04-07T15:50:41.035" v="123"/>
          <ac:cxnSpMkLst>
            <pc:docMk/>
            <pc:sldMk cId="1399243955" sldId="261"/>
            <ac:cxnSpMk id="18" creationId="{2AD042BA-B482-486E-9E0C-75374069BBBD}"/>
          </ac:cxnSpMkLst>
        </pc:cxnChg>
      </pc:sldChg>
      <pc:sldChg chg="modSp">
        <pc:chgData name="Jake Pooley (2405143)" userId="S::2405143@student.uwtsd.ac.uk::27d069ef-fc58-4d3c-80a2-a5e67567a1ca" providerId="AD" clId="Web-{909F896F-7FD7-1354-30F6-295320710557}" dt="2025-04-07T16:10:29.589" v="337" actId="20577"/>
        <pc:sldMkLst>
          <pc:docMk/>
          <pc:sldMk cId="3277251611" sldId="262"/>
        </pc:sldMkLst>
        <pc:spChg chg="mod">
          <ac:chgData name="Jake Pooley (2405143)" userId="S::2405143@student.uwtsd.ac.uk::27d069ef-fc58-4d3c-80a2-a5e67567a1ca" providerId="AD" clId="Web-{909F896F-7FD7-1354-30F6-295320710557}" dt="2025-04-07T15:47:16.513" v="63" actId="20577"/>
          <ac:spMkLst>
            <pc:docMk/>
            <pc:sldMk cId="3277251611" sldId="262"/>
            <ac:spMk id="2" creationId="{ADD7E0B6-051A-3A63-41F3-4766BB67126E}"/>
          </ac:spMkLst>
        </pc:spChg>
        <pc:spChg chg="mod">
          <ac:chgData name="Jake Pooley (2405143)" userId="S::2405143@student.uwtsd.ac.uk::27d069ef-fc58-4d3c-80a2-a5e67567a1ca" providerId="AD" clId="Web-{909F896F-7FD7-1354-30F6-295320710557}" dt="2025-04-07T16:10:29.589" v="337" actId="20577"/>
          <ac:spMkLst>
            <pc:docMk/>
            <pc:sldMk cId="3277251611" sldId="262"/>
            <ac:spMk id="3" creationId="{F0E8975F-0BC7-8B3A-8B02-6DF93CB379AD}"/>
          </ac:spMkLst>
        </pc:spChg>
      </pc:sldChg>
      <pc:sldChg chg="modSp del">
        <pc:chgData name="Jake Pooley (2405143)" userId="S::2405143@student.uwtsd.ac.uk::27d069ef-fc58-4d3c-80a2-a5e67567a1ca" providerId="AD" clId="Web-{909F896F-7FD7-1354-30F6-295320710557}" dt="2025-04-07T19:15:23.327" v="1664"/>
        <pc:sldMkLst>
          <pc:docMk/>
          <pc:sldMk cId="148517862" sldId="263"/>
        </pc:sldMkLst>
        <pc:spChg chg="mod">
          <ac:chgData name="Jake Pooley (2405143)" userId="S::2405143@student.uwtsd.ac.uk::27d069ef-fc58-4d3c-80a2-a5e67567a1ca" providerId="AD" clId="Web-{909F896F-7FD7-1354-30F6-295320710557}" dt="2025-04-07T15:47:30.295" v="80" actId="20577"/>
          <ac:spMkLst>
            <pc:docMk/>
            <pc:sldMk cId="148517862" sldId="263"/>
            <ac:spMk id="2" creationId="{6FF867FC-A470-1E34-074F-DC12003992D8}"/>
          </ac:spMkLst>
        </pc:spChg>
      </pc:sldChg>
      <pc:sldChg chg="modSp">
        <pc:chgData name="Jake Pooley (2405143)" userId="S::2405143@student.uwtsd.ac.uk::27d069ef-fc58-4d3c-80a2-a5e67567a1ca" providerId="AD" clId="Web-{909F896F-7FD7-1354-30F6-295320710557}" dt="2025-04-08T17:53:36.641" v="2710" actId="20577"/>
        <pc:sldMkLst>
          <pc:docMk/>
          <pc:sldMk cId="2703572960" sldId="264"/>
        </pc:sldMkLst>
        <pc:spChg chg="mod">
          <ac:chgData name="Jake Pooley (2405143)" userId="S::2405143@student.uwtsd.ac.uk::27d069ef-fc58-4d3c-80a2-a5e67567a1ca" providerId="AD" clId="Web-{909F896F-7FD7-1354-30F6-295320710557}" dt="2025-04-07T15:47:55.530" v="89" actId="20577"/>
          <ac:spMkLst>
            <pc:docMk/>
            <pc:sldMk cId="2703572960" sldId="264"/>
            <ac:spMk id="2" creationId="{CF9227A7-7BCD-8592-04DC-497FF0198556}"/>
          </ac:spMkLst>
        </pc:spChg>
        <pc:spChg chg="mod">
          <ac:chgData name="Jake Pooley (2405143)" userId="S::2405143@student.uwtsd.ac.uk::27d069ef-fc58-4d3c-80a2-a5e67567a1ca" providerId="AD" clId="Web-{909F896F-7FD7-1354-30F6-295320710557}" dt="2025-04-08T17:53:36.641" v="2710" actId="20577"/>
          <ac:spMkLst>
            <pc:docMk/>
            <pc:sldMk cId="2703572960" sldId="264"/>
            <ac:spMk id="3" creationId="{F0810EBC-B303-68BB-1B67-23D8C34AC07C}"/>
          </ac:spMkLst>
        </pc:spChg>
      </pc:sldChg>
      <pc:sldChg chg="modSp">
        <pc:chgData name="Jake Pooley (2405143)" userId="S::2405143@student.uwtsd.ac.uk::27d069ef-fc58-4d3c-80a2-a5e67567a1ca" providerId="AD" clId="Web-{909F896F-7FD7-1354-30F6-295320710557}" dt="2025-04-07T17:30:38.639" v="1509" actId="1076"/>
        <pc:sldMkLst>
          <pc:docMk/>
          <pc:sldMk cId="3720470649" sldId="265"/>
        </pc:sldMkLst>
        <pc:spChg chg="mod">
          <ac:chgData name="Jake Pooley (2405143)" userId="S::2405143@student.uwtsd.ac.uk::27d069ef-fc58-4d3c-80a2-a5e67567a1ca" providerId="AD" clId="Web-{909F896F-7FD7-1354-30F6-295320710557}" dt="2025-04-07T17:30:35.264" v="1508" actId="1076"/>
          <ac:spMkLst>
            <pc:docMk/>
            <pc:sldMk cId="3720470649" sldId="265"/>
            <ac:spMk id="2" creationId="{DF60758C-8D1B-8627-2A36-40047E31B542}"/>
          </ac:spMkLst>
        </pc:spChg>
        <pc:spChg chg="mod">
          <ac:chgData name="Jake Pooley (2405143)" userId="S::2405143@student.uwtsd.ac.uk::27d069ef-fc58-4d3c-80a2-a5e67567a1ca" providerId="AD" clId="Web-{909F896F-7FD7-1354-30F6-295320710557}" dt="2025-04-07T17:30:38.639" v="1509" actId="1076"/>
          <ac:spMkLst>
            <pc:docMk/>
            <pc:sldMk cId="3720470649" sldId="265"/>
            <ac:spMk id="3" creationId="{6E290CD5-BC91-E8C9-C410-6C2A1D39BC5E}"/>
          </ac:spMkLst>
        </pc:spChg>
      </pc:sldChg>
      <pc:sldChg chg="modSp">
        <pc:chgData name="Jake Pooley (2405143)" userId="S::2405143@student.uwtsd.ac.uk::27d069ef-fc58-4d3c-80a2-a5e67567a1ca" providerId="AD" clId="Web-{909F896F-7FD7-1354-30F6-295320710557}" dt="2025-04-07T17:30:08.263" v="1507" actId="1076"/>
        <pc:sldMkLst>
          <pc:docMk/>
          <pc:sldMk cId="2286745118" sldId="266"/>
        </pc:sldMkLst>
        <pc:spChg chg="mod">
          <ac:chgData name="Jake Pooley (2405143)" userId="S::2405143@student.uwtsd.ac.uk::27d069ef-fc58-4d3c-80a2-a5e67567a1ca" providerId="AD" clId="Web-{909F896F-7FD7-1354-30F6-295320710557}" dt="2025-04-07T17:29:31.777" v="1491" actId="20577"/>
          <ac:spMkLst>
            <pc:docMk/>
            <pc:sldMk cId="2286745118" sldId="266"/>
            <ac:spMk id="2" creationId="{D6F299FA-5825-8EA9-EECE-F57A9C9BE4A5}"/>
          </ac:spMkLst>
        </pc:spChg>
        <pc:spChg chg="mod">
          <ac:chgData name="Jake Pooley (2405143)" userId="S::2405143@student.uwtsd.ac.uk::27d069ef-fc58-4d3c-80a2-a5e67567a1ca" providerId="AD" clId="Web-{909F896F-7FD7-1354-30F6-295320710557}" dt="2025-04-07T17:30:08.263" v="1507" actId="1076"/>
          <ac:spMkLst>
            <pc:docMk/>
            <pc:sldMk cId="2286745118" sldId="266"/>
            <ac:spMk id="3" creationId="{BDFF7A27-4D70-B3EC-1771-DB48801F54C1}"/>
          </ac:spMkLst>
        </pc:spChg>
      </pc:sldChg>
      <pc:sldChg chg="new del">
        <pc:chgData name="Jake Pooley (2405143)" userId="S::2405143@student.uwtsd.ac.uk::27d069ef-fc58-4d3c-80a2-a5e67567a1ca" providerId="AD" clId="Web-{909F896F-7FD7-1354-30F6-295320710557}" dt="2025-04-07T17:01:48.815" v="1074"/>
        <pc:sldMkLst>
          <pc:docMk/>
          <pc:sldMk cId="792158933" sldId="267"/>
        </pc:sldMkLst>
      </pc:sldChg>
      <pc:sldChg chg="modSp new">
        <pc:chgData name="Jake Pooley (2405143)" userId="S::2405143@student.uwtsd.ac.uk::27d069ef-fc58-4d3c-80a2-a5e67567a1ca" providerId="AD" clId="Web-{909F896F-7FD7-1354-30F6-295320710557}" dt="2025-04-08T16:30:46.594" v="2105" actId="20577"/>
        <pc:sldMkLst>
          <pc:docMk/>
          <pc:sldMk cId="1024558618" sldId="267"/>
        </pc:sldMkLst>
        <pc:spChg chg="mod">
          <ac:chgData name="Jake Pooley (2405143)" userId="S::2405143@student.uwtsd.ac.uk::27d069ef-fc58-4d3c-80a2-a5e67567a1ca" providerId="AD" clId="Web-{909F896F-7FD7-1354-30F6-295320710557}" dt="2025-04-07T17:57:34.772" v="1560" actId="1076"/>
          <ac:spMkLst>
            <pc:docMk/>
            <pc:sldMk cId="1024558618" sldId="267"/>
            <ac:spMk id="2" creationId="{25BA30D6-2BE9-9511-D35E-745CD5E7CF77}"/>
          </ac:spMkLst>
        </pc:spChg>
        <pc:spChg chg="mod">
          <ac:chgData name="Jake Pooley (2405143)" userId="S::2405143@student.uwtsd.ac.uk::27d069ef-fc58-4d3c-80a2-a5e67567a1ca" providerId="AD" clId="Web-{909F896F-7FD7-1354-30F6-295320710557}" dt="2025-04-08T16:30:46.594" v="2105" actId="20577"/>
          <ac:spMkLst>
            <pc:docMk/>
            <pc:sldMk cId="1024558618" sldId="267"/>
            <ac:spMk id="3" creationId="{DA25375E-795A-89D2-278E-51F89294A9FA}"/>
          </ac:spMkLst>
        </pc:spChg>
      </pc:sldChg>
      <pc:sldChg chg="addSp delSp modSp new mod setBg">
        <pc:chgData name="Jake Pooley (2405143)" userId="S::2405143@student.uwtsd.ac.uk::27d069ef-fc58-4d3c-80a2-a5e67567a1ca" providerId="AD" clId="Web-{909F896F-7FD7-1354-30F6-295320710557}" dt="2025-04-08T16:04:14.184" v="1669"/>
        <pc:sldMkLst>
          <pc:docMk/>
          <pc:sldMk cId="1646150714" sldId="268"/>
        </pc:sldMkLst>
        <pc:spChg chg="del">
          <ac:chgData name="Jake Pooley (2405143)" userId="S::2405143@student.uwtsd.ac.uk::27d069ef-fc58-4d3c-80a2-a5e67567a1ca" providerId="AD" clId="Web-{909F896F-7FD7-1354-30F6-295320710557}" dt="2025-04-08T16:04:02.434" v="1666"/>
          <ac:spMkLst>
            <pc:docMk/>
            <pc:sldMk cId="1646150714" sldId="268"/>
            <ac:spMk id="2" creationId="{96872414-89F7-7F63-DB62-7E8514AD58EF}"/>
          </ac:spMkLst>
        </pc:spChg>
        <pc:spChg chg="del">
          <ac:chgData name="Jake Pooley (2405143)" userId="S::2405143@student.uwtsd.ac.uk::27d069ef-fc58-4d3c-80a2-a5e67567a1ca" providerId="AD" clId="Web-{909F896F-7FD7-1354-30F6-295320710557}" dt="2025-04-08T16:04:06.419" v="1667"/>
          <ac:spMkLst>
            <pc:docMk/>
            <pc:sldMk cId="1646150714" sldId="268"/>
            <ac:spMk id="3" creationId="{C1137700-7D74-5D39-5DF7-E04E69CB51ED}"/>
          </ac:spMkLst>
        </pc:spChg>
        <pc:spChg chg="add">
          <ac:chgData name="Jake Pooley (2405143)" userId="S::2405143@student.uwtsd.ac.uk::27d069ef-fc58-4d3c-80a2-a5e67567a1ca" providerId="AD" clId="Web-{909F896F-7FD7-1354-30F6-295320710557}" dt="2025-04-08T16:04:14.184" v="1669"/>
          <ac:spMkLst>
            <pc:docMk/>
            <pc:sldMk cId="1646150714" sldId="268"/>
            <ac:spMk id="9" creationId="{FD57F13B-6973-4CE9-92F3-5EC476ED97B5}"/>
          </ac:spMkLst>
        </pc:spChg>
        <pc:picChg chg="add mod">
          <ac:chgData name="Jake Pooley (2405143)" userId="S::2405143@student.uwtsd.ac.uk::27d069ef-fc58-4d3c-80a2-a5e67567a1ca" providerId="AD" clId="Web-{909F896F-7FD7-1354-30F6-295320710557}" dt="2025-04-08T16:04:14.184" v="1669"/>
          <ac:picMkLst>
            <pc:docMk/>
            <pc:sldMk cId="1646150714" sldId="268"/>
            <ac:picMk id="4" creationId="{0FA963D1-AB55-D71D-4B33-469EE948BC9C}"/>
          </ac:picMkLst>
        </pc:picChg>
      </pc:sldChg>
    </pc:docChg>
  </pc:docChgLst>
  <pc:docChgLst>
    <pc:chgData name="Jake Pooley (2405143)" userId="S::2405143@student.uwtsd.ac.uk::27d069ef-fc58-4d3c-80a2-a5e67567a1ca" providerId="AD" clId="Web-{39317A95-435C-4D1F-8766-46D3E595FFFC}"/>
    <pc:docChg chg="modSld">
      <pc:chgData name="Jake Pooley (2405143)" userId="S::2405143@student.uwtsd.ac.uk::27d069ef-fc58-4d3c-80a2-a5e67567a1ca" providerId="AD" clId="Web-{39317A95-435C-4D1F-8766-46D3E595FFFC}" dt="2025-04-11T19:48:10.530" v="377" actId="20577"/>
      <pc:docMkLst>
        <pc:docMk/>
      </pc:docMkLst>
      <pc:sldChg chg="modSp">
        <pc:chgData name="Jake Pooley (2405143)" userId="S::2405143@student.uwtsd.ac.uk::27d069ef-fc58-4d3c-80a2-a5e67567a1ca" providerId="AD" clId="Web-{39317A95-435C-4D1F-8766-46D3E595FFFC}" dt="2025-04-11T19:48:10.530" v="377" actId="20577"/>
        <pc:sldMkLst>
          <pc:docMk/>
          <pc:sldMk cId="2216264190" sldId="260"/>
        </pc:sldMkLst>
        <pc:spChg chg="mod">
          <ac:chgData name="Jake Pooley (2405143)" userId="S::2405143@student.uwtsd.ac.uk::27d069ef-fc58-4d3c-80a2-a5e67567a1ca" providerId="AD" clId="Web-{39317A95-435C-4D1F-8766-46D3E595FFFC}" dt="2025-04-11T19:48:10.530" v="377" actId="20577"/>
          <ac:spMkLst>
            <pc:docMk/>
            <pc:sldMk cId="2216264190" sldId="260"/>
            <ac:spMk id="3" creationId="{7BF5DAEA-30CE-2148-2DCE-2AF809141797}"/>
          </ac:spMkLst>
        </pc:spChg>
      </pc:sldChg>
      <pc:sldChg chg="modSp">
        <pc:chgData name="Jake Pooley (2405143)" userId="S::2405143@student.uwtsd.ac.uk::27d069ef-fc58-4d3c-80a2-a5e67567a1ca" providerId="AD" clId="Web-{39317A95-435C-4D1F-8766-46D3E595FFFC}" dt="2025-04-08T21:51:32.044" v="370" actId="20577"/>
        <pc:sldMkLst>
          <pc:docMk/>
          <pc:sldMk cId="1399243955" sldId="261"/>
        </pc:sldMkLst>
        <pc:spChg chg="mod">
          <ac:chgData name="Jake Pooley (2405143)" userId="S::2405143@student.uwtsd.ac.uk::27d069ef-fc58-4d3c-80a2-a5e67567a1ca" providerId="AD" clId="Web-{39317A95-435C-4D1F-8766-46D3E595FFFC}" dt="2025-04-08T21:51:32.044" v="370" actId="20577"/>
          <ac:spMkLst>
            <pc:docMk/>
            <pc:sldMk cId="1399243955" sldId="261"/>
            <ac:spMk id="3" creationId="{B0F84116-5D06-0BF9-3CCC-6AC05B4A5F13}"/>
          </ac:spMkLst>
        </pc:spChg>
      </pc:sldChg>
      <pc:sldChg chg="modSp">
        <pc:chgData name="Jake Pooley (2405143)" userId="S::2405143@student.uwtsd.ac.uk::27d069ef-fc58-4d3c-80a2-a5e67567a1ca" providerId="AD" clId="Web-{39317A95-435C-4D1F-8766-46D3E595FFFC}" dt="2025-04-08T21:51:22.465" v="366" actId="20577"/>
        <pc:sldMkLst>
          <pc:docMk/>
          <pc:sldMk cId="3277251611" sldId="262"/>
        </pc:sldMkLst>
        <pc:spChg chg="mod">
          <ac:chgData name="Jake Pooley (2405143)" userId="S::2405143@student.uwtsd.ac.uk::27d069ef-fc58-4d3c-80a2-a5e67567a1ca" providerId="AD" clId="Web-{39317A95-435C-4D1F-8766-46D3E595FFFC}" dt="2025-04-08T21:51:22.465" v="366" actId="20577"/>
          <ac:spMkLst>
            <pc:docMk/>
            <pc:sldMk cId="3277251611" sldId="262"/>
            <ac:spMk id="3" creationId="{F0E8975F-0BC7-8B3A-8B02-6DF93CB379AD}"/>
          </ac:spMkLst>
        </pc:spChg>
      </pc:sldChg>
      <pc:sldChg chg="modSp">
        <pc:chgData name="Jake Pooley (2405143)" userId="S::2405143@student.uwtsd.ac.uk::27d069ef-fc58-4d3c-80a2-a5e67567a1ca" providerId="AD" clId="Web-{39317A95-435C-4D1F-8766-46D3E595FFFC}" dt="2025-04-08T21:46:14.595" v="331" actId="14100"/>
        <pc:sldMkLst>
          <pc:docMk/>
          <pc:sldMk cId="2703572960" sldId="264"/>
        </pc:sldMkLst>
        <pc:spChg chg="mod">
          <ac:chgData name="Jake Pooley (2405143)" userId="S::2405143@student.uwtsd.ac.uk::27d069ef-fc58-4d3c-80a2-a5e67567a1ca" providerId="AD" clId="Web-{39317A95-435C-4D1F-8766-46D3E595FFFC}" dt="2025-04-08T21:46:14.595" v="331" actId="14100"/>
          <ac:spMkLst>
            <pc:docMk/>
            <pc:sldMk cId="2703572960" sldId="264"/>
            <ac:spMk id="3" creationId="{F0810EBC-B303-68BB-1B67-23D8C34AC07C}"/>
          </ac:spMkLst>
        </pc:spChg>
      </pc:sldChg>
      <pc:sldChg chg="modSp">
        <pc:chgData name="Jake Pooley (2405143)" userId="S::2405143@student.uwtsd.ac.uk::27d069ef-fc58-4d3c-80a2-a5e67567a1ca" providerId="AD" clId="Web-{39317A95-435C-4D1F-8766-46D3E595FFFC}" dt="2025-04-08T21:47:16.785" v="347" actId="14100"/>
        <pc:sldMkLst>
          <pc:docMk/>
          <pc:sldMk cId="3720470649" sldId="265"/>
        </pc:sldMkLst>
        <pc:spChg chg="mod">
          <ac:chgData name="Jake Pooley (2405143)" userId="S::2405143@student.uwtsd.ac.uk::27d069ef-fc58-4d3c-80a2-a5e67567a1ca" providerId="AD" clId="Web-{39317A95-435C-4D1F-8766-46D3E595FFFC}" dt="2025-04-08T21:47:16.785" v="347" actId="14100"/>
          <ac:spMkLst>
            <pc:docMk/>
            <pc:sldMk cId="3720470649" sldId="265"/>
            <ac:spMk id="3" creationId="{6E290CD5-BC91-E8C9-C410-6C2A1D39BC5E}"/>
          </ac:spMkLst>
        </pc:spChg>
      </pc:sldChg>
      <pc:sldChg chg="modSp">
        <pc:chgData name="Jake Pooley (2405143)" userId="S::2405143@student.uwtsd.ac.uk::27d069ef-fc58-4d3c-80a2-a5e67567a1ca" providerId="AD" clId="Web-{39317A95-435C-4D1F-8766-46D3E595FFFC}" dt="2025-04-08T21:50:33.057" v="362" actId="20577"/>
        <pc:sldMkLst>
          <pc:docMk/>
          <pc:sldMk cId="2286745118" sldId="266"/>
        </pc:sldMkLst>
        <pc:spChg chg="mod">
          <ac:chgData name="Jake Pooley (2405143)" userId="S::2405143@student.uwtsd.ac.uk::27d069ef-fc58-4d3c-80a2-a5e67567a1ca" providerId="AD" clId="Web-{39317A95-435C-4D1F-8766-46D3E595FFFC}" dt="2025-04-08T21:50:33.057" v="362" actId="20577"/>
          <ac:spMkLst>
            <pc:docMk/>
            <pc:sldMk cId="2286745118" sldId="266"/>
            <ac:spMk id="3" creationId="{BDFF7A27-4D70-B3EC-1771-DB48801F54C1}"/>
          </ac:spMkLst>
        </pc:spChg>
      </pc:sldChg>
      <pc:sldChg chg="addSp modSp mod setBg">
        <pc:chgData name="Jake Pooley (2405143)" userId="S::2405143@student.uwtsd.ac.uk::27d069ef-fc58-4d3c-80a2-a5e67567a1ca" providerId="AD" clId="Web-{39317A95-435C-4D1F-8766-46D3E595FFFC}" dt="2025-04-08T21:49:30.649" v="360" actId="14100"/>
        <pc:sldMkLst>
          <pc:docMk/>
          <pc:sldMk cId="1024558618" sldId="267"/>
        </pc:sldMkLst>
        <pc:spChg chg="mod">
          <ac:chgData name="Jake Pooley (2405143)" userId="S::2405143@student.uwtsd.ac.uk::27d069ef-fc58-4d3c-80a2-a5e67567a1ca" providerId="AD" clId="Web-{39317A95-435C-4D1F-8766-46D3E595FFFC}" dt="2025-04-08T21:49:25.055" v="358" actId="1076"/>
          <ac:spMkLst>
            <pc:docMk/>
            <pc:sldMk cId="1024558618" sldId="267"/>
            <ac:spMk id="2" creationId="{25BA30D6-2BE9-9511-D35E-745CD5E7CF77}"/>
          </ac:spMkLst>
        </pc:spChg>
        <pc:spChg chg="mod ord">
          <ac:chgData name="Jake Pooley (2405143)" userId="S::2405143@student.uwtsd.ac.uk::27d069ef-fc58-4d3c-80a2-a5e67567a1ca" providerId="AD" clId="Web-{39317A95-435C-4D1F-8766-46D3E595FFFC}" dt="2025-04-08T21:49:30.649" v="360" actId="14100"/>
          <ac:spMkLst>
            <pc:docMk/>
            <pc:sldMk cId="1024558618" sldId="267"/>
            <ac:spMk id="3" creationId="{DA25375E-795A-89D2-278E-51F89294A9FA}"/>
          </ac:spMkLst>
        </pc:spChg>
        <pc:spChg chg="add">
          <ac:chgData name="Jake Pooley (2405143)" userId="S::2405143@student.uwtsd.ac.uk::27d069ef-fc58-4d3c-80a2-a5e67567a1ca" providerId="AD" clId="Web-{39317A95-435C-4D1F-8766-46D3E595FFFC}" dt="2025-04-08T21:48:57.194" v="352"/>
          <ac:spMkLst>
            <pc:docMk/>
            <pc:sldMk cId="1024558618" sldId="267"/>
            <ac:spMk id="9" creationId="{5D3B97D3-3894-4963-90C5-4EAA66131938}"/>
          </ac:spMkLst>
        </pc:spChg>
        <pc:picChg chg="add mod">
          <ac:chgData name="Jake Pooley (2405143)" userId="S::2405143@student.uwtsd.ac.uk::27d069ef-fc58-4d3c-80a2-a5e67567a1ca" providerId="AD" clId="Web-{39317A95-435C-4D1F-8766-46D3E595FFFC}" dt="2025-04-08T21:49:03.648" v="353" actId="1076"/>
          <ac:picMkLst>
            <pc:docMk/>
            <pc:sldMk cId="1024558618" sldId="267"/>
            <ac:picMk id="4" creationId="{EFF0DCA8-0644-3A86-C9A0-51D6D4A05E3C}"/>
          </ac:picMkLst>
        </pc:picChg>
      </pc:sldChg>
    </pc:docChg>
  </pc:docChgLst>
  <pc:docChgLst>
    <pc:chgData clId="Web-{2B30989D-6DAD-EDB8-2330-2E709C20B5F9}"/>
    <pc:docChg chg="modSld">
      <pc:chgData name="" userId="" providerId="" clId="Web-{2B30989D-6DAD-EDB8-2330-2E709C20B5F9}" dt="2025-04-08T18:19:23.668" v="0" actId="20577"/>
      <pc:docMkLst>
        <pc:docMk/>
      </pc:docMkLst>
      <pc:sldChg chg="modSp">
        <pc:chgData name="" userId="" providerId="" clId="Web-{2B30989D-6DAD-EDB8-2330-2E709C20B5F9}" dt="2025-04-08T18:19:23.668" v="0" actId="20577"/>
        <pc:sldMkLst>
          <pc:docMk/>
          <pc:sldMk cId="2216264190" sldId="260"/>
        </pc:sldMkLst>
        <pc:spChg chg="mod">
          <ac:chgData name="" userId="" providerId="" clId="Web-{2B30989D-6DAD-EDB8-2330-2E709C20B5F9}" dt="2025-04-08T18:19:23.668" v="0" actId="20577"/>
          <ac:spMkLst>
            <pc:docMk/>
            <pc:sldMk cId="2216264190" sldId="260"/>
            <ac:spMk id="3" creationId="{7BF5DAEA-30CE-2148-2DCE-2AF80914179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4/28/2025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50783589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4/28/2025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52108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4/28/2025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894177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4/28/2025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7709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4/28/2025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03481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4/28/2025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265573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4/28/2025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451586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4/28/2025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59668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4/28/2025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839639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4/28/2025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46297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4/28/2025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245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4/28/2025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3861689147"/>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post.parliament.uk/public-trust-and-confidence-in-the-police/" TargetMode="External"/><Relationship Id="rId3" Type="http://schemas.openxmlformats.org/officeDocument/2006/relationships/hyperlink" Target="https://www.runnymedetrust.org/publications/over-policed-and-under-protected-the-road-to-safer-schools" TargetMode="External"/><Relationship Id="rId7" Type="http://schemas.openxmlformats.org/officeDocument/2006/relationships/hyperlink" Target="https://www.college.police.uk/support-forces/practices/police-education-pol-ed-teaching-resources" TargetMode="External"/><Relationship Id="rId2" Type="http://schemas.openxmlformats.org/officeDocument/2006/relationships/hyperlink" Target="https://www.south-wales.police.uk/news/south-wales/news/2021/october/celebrating-the-safeguarding-work-of-the-wales-police-schools-programme/" TargetMode="External"/><Relationship Id="rId1" Type="http://schemas.openxmlformats.org/officeDocument/2006/relationships/slideLayout" Target="../slideLayouts/slideLayout2.xml"/><Relationship Id="rId6" Type="http://schemas.openxmlformats.org/officeDocument/2006/relationships/hyperlink" Target="https://nation.cymru/news/concerns-raised-as-funding-is-cut-for-police-visits-to-schools-in-wales/" TargetMode="External"/><Relationship Id="rId11" Type="http://schemas.openxmlformats.org/officeDocument/2006/relationships/hyperlink" Target="https://schools.oxfordshire.gov.uk/schools-news/2025/thames-valley-police-schools-engagement" TargetMode="External"/><Relationship Id="rId5" Type="http://schemas.openxmlformats.org/officeDocument/2006/relationships/hyperlink" Target="https://www.police-foundation.org.uk/wp-content/uploads/2017/08/safer_schools_briefing.pdf" TargetMode="External"/><Relationship Id="rId10" Type="http://schemas.openxmlformats.org/officeDocument/2006/relationships/hyperlink" Target="https://www.college.police.uk/app/engagement-and-communication/engagement" TargetMode="External"/><Relationship Id="rId4" Type="http://schemas.openxmlformats.org/officeDocument/2006/relationships/hyperlink" Target="https://www.college.police.uk/support-forces/practices/pc-ben-building-community-engagement-children" TargetMode="External"/><Relationship Id="rId9" Type="http://schemas.openxmlformats.org/officeDocument/2006/relationships/hyperlink" Target="https://www.gov.uk/government/publications/public-perceptions-of-policing-a-review-of-research-and-literature/public-perceptions-of-policing-a-review-of-research-and-litera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ow Angle View Of Clouds In Sky">
            <a:extLst>
              <a:ext uri="{FF2B5EF4-FFF2-40B4-BE49-F238E27FC236}">
                <a16:creationId xmlns:a16="http://schemas.microsoft.com/office/drawing/2014/main" id="{26B1760B-7019-1C4B-B341-AE305E166CD6}"/>
              </a:ext>
            </a:extLst>
          </p:cNvPr>
          <p:cNvPicPr>
            <a:picLocks noChangeAspect="1"/>
          </p:cNvPicPr>
          <p:nvPr/>
        </p:nvPicPr>
        <p:blipFill>
          <a:blip r:embed="rId2">
            <a:alphaModFix amt="60000"/>
          </a:blip>
          <a:srcRect l="15979" r="17216" b="-3"/>
          <a:stretch/>
        </p:blipFill>
        <p:spPr>
          <a:xfrm>
            <a:off x="5330031" y="10"/>
            <a:ext cx="6861969"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p:cNvSpPr>
            <a:spLocks noGrp="1"/>
          </p:cNvSpPr>
          <p:nvPr>
            <p:ph type="ctrTitle"/>
          </p:nvPr>
        </p:nvSpPr>
        <p:spPr>
          <a:xfrm>
            <a:off x="893162" y="1061686"/>
            <a:ext cx="7590775" cy="3238465"/>
          </a:xfrm>
        </p:spPr>
        <p:txBody>
          <a:bodyPr anchor="t">
            <a:normAutofit/>
          </a:bodyPr>
          <a:lstStyle/>
          <a:p>
            <a:r>
              <a:rPr lang="en-GB" sz="4000"/>
              <a:t>Evidence based approaches to</a:t>
            </a:r>
            <a:br>
              <a:rPr lang="en-GB" sz="4000"/>
            </a:br>
            <a:r>
              <a:rPr lang="en-GB" sz="4000"/>
              <a:t>community policing</a:t>
            </a:r>
            <a:r>
              <a:rPr lang="en-GB" sz="4400"/>
              <a:t> </a:t>
            </a:r>
            <a:r>
              <a:rPr lang="en-GB" sz="6600"/>
              <a:t> </a:t>
            </a:r>
            <a:endParaRPr lang="en-US"/>
          </a:p>
        </p:txBody>
      </p:sp>
      <p:sp>
        <p:nvSpPr>
          <p:cNvPr id="3" name="Subtitle 2"/>
          <p:cNvSpPr>
            <a:spLocks noGrp="1"/>
          </p:cNvSpPr>
          <p:nvPr>
            <p:ph type="subTitle" idx="1"/>
          </p:nvPr>
        </p:nvSpPr>
        <p:spPr>
          <a:xfrm>
            <a:off x="2842846" y="4469058"/>
            <a:ext cx="4496783" cy="732996"/>
          </a:xfrm>
        </p:spPr>
        <p:txBody>
          <a:bodyPr anchor="t">
            <a:normAutofit/>
          </a:bodyPr>
          <a:lstStyle/>
          <a:p>
            <a:r>
              <a:rPr lang="en-GB"/>
              <a:t>(Jake Pooley 2405143)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6E7B794-4783-B9CC-F43C-FED54610188C}"/>
              </a:ext>
            </a:extLst>
          </p:cNvPr>
          <p:cNvSpPr txBox="1"/>
          <p:nvPr/>
        </p:nvSpPr>
        <p:spPr>
          <a:xfrm>
            <a:off x="2409568" y="-2334"/>
            <a:ext cx="8088406" cy="13608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4000" kern="1200">
                <a:solidFill>
                  <a:schemeClr val="tx1"/>
                </a:solidFill>
                <a:latin typeface="+mj-lt"/>
                <a:ea typeface="+mj-ea"/>
                <a:cs typeface="+mj-cs"/>
              </a:rPr>
              <a:t>Policing school engagement </a:t>
            </a:r>
            <a:endParaRPr lang="en-US" sz="4000" b="1" kern="1200">
              <a:solidFill>
                <a:schemeClr val="tx1"/>
              </a:solidFill>
              <a:latin typeface="+mj-lt"/>
              <a:ea typeface="+mj-ea"/>
              <a:cs typeface="+mj-cs"/>
            </a:endParaRPr>
          </a:p>
        </p:txBody>
      </p:sp>
      <p:pic>
        <p:nvPicPr>
          <p:cNvPr id="8" name="Picture 7" descr="Police deliver important road safety message to pupils">
            <a:extLst>
              <a:ext uri="{FF2B5EF4-FFF2-40B4-BE49-F238E27FC236}">
                <a16:creationId xmlns:a16="http://schemas.microsoft.com/office/drawing/2014/main" id="{F2A29F8B-067E-630E-D591-4ACD31DD40B3}"/>
              </a:ext>
            </a:extLst>
          </p:cNvPr>
          <p:cNvPicPr>
            <a:picLocks noChangeAspect="1"/>
          </p:cNvPicPr>
          <p:nvPr/>
        </p:nvPicPr>
        <p:blipFill>
          <a:blip r:embed="rId2"/>
          <a:srcRect l="5865" r="15246" b="1"/>
          <a:stretch/>
        </p:blipFill>
        <p:spPr>
          <a:xfrm>
            <a:off x="5008754" y="494279"/>
            <a:ext cx="7183246" cy="6363721"/>
          </a:xfrm>
          <a:custGeom>
            <a:avLst/>
            <a:gdLst/>
            <a:ahLst/>
            <a:cxnLst/>
            <a:rect l="l" t="t" r="r" b="b"/>
            <a:pathLst>
              <a:path w="7729002" h="6858000">
                <a:moveTo>
                  <a:pt x="6878624" y="0"/>
                </a:moveTo>
                <a:lnTo>
                  <a:pt x="7729002" y="0"/>
                </a:lnTo>
                <a:lnTo>
                  <a:pt x="7729002" y="4099788"/>
                </a:lnTo>
                <a:lnTo>
                  <a:pt x="5311608" y="6858000"/>
                </a:lnTo>
                <a:lnTo>
                  <a:pt x="868032" y="6858000"/>
                </a:lnTo>
                <a:close/>
                <a:moveTo>
                  <a:pt x="0" y="0"/>
                </a:moveTo>
                <a:lnTo>
                  <a:pt x="6878624" y="0"/>
                </a:lnTo>
                <a:lnTo>
                  <a:pt x="0" y="1"/>
                </a:lnTo>
                <a:close/>
              </a:path>
            </a:pathLst>
          </a:custGeom>
        </p:spPr>
      </p:pic>
      <p:sp>
        <p:nvSpPr>
          <p:cNvPr id="3" name="Content Placeholder 2">
            <a:extLst>
              <a:ext uri="{FF2B5EF4-FFF2-40B4-BE49-F238E27FC236}">
                <a16:creationId xmlns:a16="http://schemas.microsoft.com/office/drawing/2014/main" id="{B0F84116-5D06-0BF9-3CCC-6AC05B4A5F13}"/>
              </a:ext>
            </a:extLst>
          </p:cNvPr>
          <p:cNvSpPr>
            <a:spLocks noGrp="1"/>
          </p:cNvSpPr>
          <p:nvPr>
            <p:ph idx="1"/>
          </p:nvPr>
        </p:nvSpPr>
        <p:spPr>
          <a:xfrm>
            <a:off x="751704" y="1539138"/>
            <a:ext cx="6369943" cy="4623076"/>
          </a:xfrm>
        </p:spPr>
        <p:txBody>
          <a:bodyPr vert="horz" lIns="91440" tIns="45720" rIns="91440" bIns="45720" rtlCol="0" anchor="t">
            <a:normAutofit/>
          </a:bodyPr>
          <a:lstStyle/>
          <a:p>
            <a:pPr algn="just"/>
            <a:r>
              <a:rPr lang="en-US" sz="1700" dirty="0"/>
              <a:t>Policing school engagement was introduced in 2002 and set out to be a program called safer school partnerships which aimed to allow police to mainly focus on an increase in policing school engagement (</a:t>
            </a:r>
            <a:r>
              <a:rPr lang="en-US" sz="1700" dirty="0" err="1"/>
              <a:t>Thepolicefoundation</a:t>
            </a:r>
            <a:r>
              <a:rPr lang="en-US" sz="1700" dirty="0"/>
              <a:t>, 2011).</a:t>
            </a:r>
          </a:p>
          <a:p>
            <a:pPr algn="just"/>
            <a:r>
              <a:rPr lang="en-US" sz="1700" dirty="0"/>
              <a:t>The reasoning on why Policing school engagement was introduced is to be an effective guideline for students in schools to get a better grasp on exactly how the police are formed to aid communities in anyway resulting in public confidence and trust within communities  (College of policing, 2024).</a:t>
            </a:r>
          </a:p>
          <a:p>
            <a:pPr marL="0" indent="0">
              <a:buNone/>
            </a:pPr>
            <a:endParaRPr lang="en-US" sz="1800"/>
          </a:p>
          <a:p>
            <a:pPr marL="0" indent="0">
              <a:buNone/>
            </a:pPr>
            <a:endParaRPr lang="en-US" sz="1800" dirty="0"/>
          </a:p>
        </p:txBody>
      </p:sp>
    </p:spTree>
    <p:extLst>
      <p:ext uri="{BB962C8B-B14F-4D97-AF65-F5344CB8AC3E}">
        <p14:creationId xmlns:p14="http://schemas.microsoft.com/office/powerpoint/2010/main" val="1399243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A30D6-2BE9-9511-D35E-745CD5E7CF77}"/>
              </a:ext>
            </a:extLst>
          </p:cNvPr>
          <p:cNvSpPr>
            <a:spLocks noGrp="1"/>
          </p:cNvSpPr>
          <p:nvPr>
            <p:ph type="title"/>
          </p:nvPr>
        </p:nvSpPr>
        <p:spPr>
          <a:xfrm>
            <a:off x="4375603" y="296287"/>
            <a:ext cx="7064692" cy="1422681"/>
          </a:xfrm>
        </p:spPr>
        <p:txBody>
          <a:bodyPr>
            <a:normAutofit/>
          </a:bodyPr>
          <a:lstStyle/>
          <a:p>
            <a:pPr>
              <a:lnSpc>
                <a:spcPct val="90000"/>
              </a:lnSpc>
            </a:pPr>
            <a:r>
              <a:rPr lang="en-GB" sz="2800"/>
              <a:t>Method that police use to introduce who they are before meeting students in schools</a:t>
            </a:r>
          </a:p>
        </p:txBody>
      </p:sp>
      <p:sp>
        <p:nvSpPr>
          <p:cNvPr id="3" name="Content Placeholder 2">
            <a:extLst>
              <a:ext uri="{FF2B5EF4-FFF2-40B4-BE49-F238E27FC236}">
                <a16:creationId xmlns:a16="http://schemas.microsoft.com/office/drawing/2014/main" id="{DA25375E-795A-89D2-278E-51F89294A9FA}"/>
              </a:ext>
            </a:extLst>
          </p:cNvPr>
          <p:cNvSpPr>
            <a:spLocks noGrp="1"/>
          </p:cNvSpPr>
          <p:nvPr>
            <p:ph idx="1"/>
          </p:nvPr>
        </p:nvSpPr>
        <p:spPr>
          <a:xfrm>
            <a:off x="4591847" y="2012810"/>
            <a:ext cx="6457152" cy="4159390"/>
          </a:xfrm>
        </p:spPr>
        <p:txBody>
          <a:bodyPr vert="horz" lIns="91440" tIns="45720" rIns="91440" bIns="45720" rtlCol="0">
            <a:normAutofit/>
          </a:bodyPr>
          <a:lstStyle/>
          <a:p>
            <a:pPr>
              <a:lnSpc>
                <a:spcPct val="110000"/>
              </a:lnSpc>
            </a:pPr>
            <a:r>
              <a:rPr lang="en-GB" sz="1400"/>
              <a:t>The method that Is used by the police to introduce who they are before meeting students in schools is by a book made called PC Ben . </a:t>
            </a:r>
            <a:endParaRPr lang="en-US" sz="1400"/>
          </a:p>
          <a:p>
            <a:pPr>
              <a:lnSpc>
                <a:spcPct val="110000"/>
              </a:lnSpc>
            </a:pPr>
            <a:r>
              <a:rPr lang="en-GB" sz="1400"/>
              <a:t>PC Ben was made to give an insight to children on who the police are and what they do for the community to make students feel more comfortable.</a:t>
            </a:r>
            <a:endParaRPr lang="en-US" sz="1400"/>
          </a:p>
          <a:p>
            <a:pPr>
              <a:lnSpc>
                <a:spcPct val="110000"/>
              </a:lnSpc>
            </a:pPr>
            <a:r>
              <a:rPr lang="en-GB" sz="1400"/>
              <a:t>The insight of the police has sometimes been known to have a negative impact on people's lives possibly from things the students may have experienced themselves or from what others may have communicated to them about the police. </a:t>
            </a:r>
          </a:p>
          <a:p>
            <a:pPr>
              <a:lnSpc>
                <a:spcPct val="110000"/>
              </a:lnSpc>
            </a:pPr>
            <a:r>
              <a:rPr lang="en-GB" sz="1400"/>
              <a:t>The PC Ben book helps children to know that the police can be trusted if any situations they are in and educate children  (College of policing, 2024).</a:t>
            </a:r>
          </a:p>
        </p:txBody>
      </p:sp>
      <p:pic>
        <p:nvPicPr>
          <p:cNvPr id="4" name="Picture 3" descr="Image result for pc ben book">
            <a:extLst>
              <a:ext uri="{FF2B5EF4-FFF2-40B4-BE49-F238E27FC236}">
                <a16:creationId xmlns:a16="http://schemas.microsoft.com/office/drawing/2014/main" id="{EFF0DCA8-0644-3A86-C9A0-51D6D4A05E3C}"/>
              </a:ext>
            </a:extLst>
          </p:cNvPr>
          <p:cNvPicPr>
            <a:picLocks noChangeAspect="1"/>
          </p:cNvPicPr>
          <p:nvPr/>
        </p:nvPicPr>
        <p:blipFill>
          <a:blip r:embed="rId2"/>
          <a:stretch>
            <a:fillRect/>
          </a:stretch>
        </p:blipFill>
        <p:spPr>
          <a:xfrm>
            <a:off x="895025" y="1843037"/>
            <a:ext cx="2975262" cy="3389538"/>
          </a:xfrm>
          <a:prstGeom prst="rect">
            <a:avLst/>
          </a:prstGeom>
        </p:spPr>
      </p:pic>
    </p:spTree>
    <p:extLst>
      <p:ext uri="{BB962C8B-B14F-4D97-AF65-F5344CB8AC3E}">
        <p14:creationId xmlns:p14="http://schemas.microsoft.com/office/powerpoint/2010/main" val="1024558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7E0B6-051A-3A63-41F3-4766BB67126E}"/>
              </a:ext>
            </a:extLst>
          </p:cNvPr>
          <p:cNvSpPr>
            <a:spLocks noGrp="1"/>
          </p:cNvSpPr>
          <p:nvPr>
            <p:ph type="title"/>
          </p:nvPr>
        </p:nvSpPr>
        <p:spPr>
          <a:xfrm>
            <a:off x="1729153" y="333674"/>
            <a:ext cx="9905999" cy="1360898"/>
          </a:xfrm>
        </p:spPr>
        <p:txBody>
          <a:bodyPr/>
          <a:lstStyle/>
          <a:p>
            <a:pPr algn="r"/>
            <a:r>
              <a:rPr lang="en-GB" dirty="0"/>
              <a:t>The Effectiveness of Policing school engagement in communities </a:t>
            </a:r>
          </a:p>
        </p:txBody>
      </p:sp>
      <p:sp>
        <p:nvSpPr>
          <p:cNvPr id="3" name="Content Placeholder 2">
            <a:extLst>
              <a:ext uri="{FF2B5EF4-FFF2-40B4-BE49-F238E27FC236}">
                <a16:creationId xmlns:a16="http://schemas.microsoft.com/office/drawing/2014/main" id="{F0E8975F-0BC7-8B3A-8B02-6DF93CB379AD}"/>
              </a:ext>
            </a:extLst>
          </p:cNvPr>
          <p:cNvSpPr>
            <a:spLocks noGrp="1"/>
          </p:cNvSpPr>
          <p:nvPr>
            <p:ph idx="1"/>
          </p:nvPr>
        </p:nvSpPr>
        <p:spPr>
          <a:xfrm>
            <a:off x="1226407" y="2114285"/>
            <a:ext cx="8204245" cy="3667053"/>
          </a:xfrm>
        </p:spPr>
        <p:txBody>
          <a:bodyPr vert="horz" lIns="91440" tIns="45720" rIns="91440" bIns="45720" rtlCol="0" anchor="t">
            <a:normAutofit/>
          </a:bodyPr>
          <a:lstStyle/>
          <a:p>
            <a:pPr marL="285750" indent="-285750" algn="just"/>
            <a:r>
              <a:rPr lang="en-GB" sz="1600" dirty="0"/>
              <a:t>Police school engagement in communities via schools is an essential part when involving safety of communities as police school engagements allow the police to educate the legislations that are in place and this can help result in reducing crime as a whole.</a:t>
            </a:r>
          </a:p>
          <a:p>
            <a:pPr marL="285750" indent="-285750" algn="just"/>
            <a:r>
              <a:rPr lang="en-GB" sz="1600" dirty="0"/>
              <a:t>The reasonings being such as if the legislations and laws are learned then individuals will understand just how serious the consequences are after that crime is committed (College of policing, 2013).</a:t>
            </a:r>
            <a:endParaRPr lang="en-US" sz="1600"/>
          </a:p>
          <a:p>
            <a:pPr marL="285750" indent="-285750" algn="just"/>
            <a:r>
              <a:rPr lang="en-GB" sz="1600" dirty="0"/>
              <a:t>The police allocate themselves in school not just for present associations with students but to make a relationship in the long run as this will build more levels of trust and confidence within the police and provide assistance on any support that is needed towards the students (Oxfordshire county council, 2025).</a:t>
            </a:r>
            <a:endParaRPr lang="en-GB"/>
          </a:p>
          <a:p>
            <a:pPr marL="285750" indent="-285750" algn="just"/>
            <a:endParaRPr lang="en-US" sz="1800" dirty="0"/>
          </a:p>
          <a:p>
            <a:pPr marL="0" indent="0" algn="just">
              <a:buNone/>
            </a:pPr>
            <a:endParaRPr lang="en-GB" sz="1800" dirty="0"/>
          </a:p>
        </p:txBody>
      </p:sp>
    </p:spTree>
    <p:extLst>
      <p:ext uri="{BB962C8B-B14F-4D97-AF65-F5344CB8AC3E}">
        <p14:creationId xmlns:p14="http://schemas.microsoft.com/office/powerpoint/2010/main" val="327725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227A7-7BCD-8592-04DC-497FF0198556}"/>
              </a:ext>
            </a:extLst>
          </p:cNvPr>
          <p:cNvSpPr>
            <a:spLocks noGrp="1"/>
          </p:cNvSpPr>
          <p:nvPr>
            <p:ph type="title"/>
          </p:nvPr>
        </p:nvSpPr>
        <p:spPr>
          <a:xfrm>
            <a:off x="2162432" y="358070"/>
            <a:ext cx="9905999" cy="1360898"/>
          </a:xfrm>
        </p:spPr>
        <p:txBody>
          <a:bodyPr>
            <a:normAutofit/>
          </a:bodyPr>
          <a:lstStyle/>
          <a:p>
            <a:r>
              <a:rPr lang="en-GB"/>
              <a:t>The challenges of implementing Policing school engagements in communities </a:t>
            </a:r>
          </a:p>
        </p:txBody>
      </p:sp>
      <p:sp>
        <p:nvSpPr>
          <p:cNvPr id="3" name="Content Placeholder 2">
            <a:extLst>
              <a:ext uri="{FF2B5EF4-FFF2-40B4-BE49-F238E27FC236}">
                <a16:creationId xmlns:a16="http://schemas.microsoft.com/office/drawing/2014/main" id="{F0810EBC-B303-68BB-1B67-23D8C34AC07C}"/>
              </a:ext>
            </a:extLst>
          </p:cNvPr>
          <p:cNvSpPr>
            <a:spLocks noGrp="1"/>
          </p:cNvSpPr>
          <p:nvPr>
            <p:ph idx="1"/>
          </p:nvPr>
        </p:nvSpPr>
        <p:spPr>
          <a:xfrm>
            <a:off x="905656" y="2032393"/>
            <a:ext cx="8965569" cy="4154063"/>
          </a:xfrm>
        </p:spPr>
        <p:txBody>
          <a:bodyPr vert="horz" lIns="91440" tIns="45720" rIns="91440" bIns="45720" rtlCol="0" anchor="t">
            <a:normAutofit/>
          </a:bodyPr>
          <a:lstStyle/>
          <a:p>
            <a:pPr algn="just"/>
            <a:r>
              <a:rPr lang="en-GB" sz="1700" dirty="0"/>
              <a:t>The Funding element that is faced within challenges of allowing police to educate in schools results in a lack of funding within a school will lead to schools not being able to financially afford police officers to come in the first place reasonings being from the area that the school is located or how many donations that the school receives(Criminal Justice, 2023).</a:t>
            </a:r>
            <a:endParaRPr lang="en-US" sz="1700"/>
          </a:p>
          <a:p>
            <a:pPr algn="just"/>
            <a:r>
              <a:rPr lang="en-GB" sz="1700" dirty="0"/>
              <a:t>The challenges with community's trust within the police can occur from a variety of different reasonings, reasonings being from past experiences relating to the police, suffering from police conduct, a known associate of </a:t>
            </a:r>
            <a:r>
              <a:rPr lang="en-GB" sz="1700" err="1"/>
              <a:t>theres</a:t>
            </a:r>
            <a:r>
              <a:rPr lang="en-GB" sz="1700" dirty="0"/>
              <a:t> being affected by the police or from past family experiences.</a:t>
            </a:r>
          </a:p>
          <a:p>
            <a:pPr algn="just"/>
            <a:r>
              <a:rPr lang="en-GB" sz="1700" dirty="0"/>
              <a:t>This will lead to students to not feel comfortable around the police which leads to the problem for the police to meet the students in the first place (Gov, 2023).</a:t>
            </a:r>
          </a:p>
        </p:txBody>
      </p:sp>
    </p:spTree>
    <p:extLst>
      <p:ext uri="{BB962C8B-B14F-4D97-AF65-F5344CB8AC3E}">
        <p14:creationId xmlns:p14="http://schemas.microsoft.com/office/powerpoint/2010/main" val="270357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99FA-5825-8EA9-EECE-F57A9C9BE4A5}"/>
              </a:ext>
            </a:extLst>
          </p:cNvPr>
          <p:cNvSpPr>
            <a:spLocks noGrp="1"/>
          </p:cNvSpPr>
          <p:nvPr>
            <p:ph type="title"/>
          </p:nvPr>
        </p:nvSpPr>
        <p:spPr>
          <a:xfrm>
            <a:off x="2198077" y="157827"/>
            <a:ext cx="9765322" cy="1442959"/>
          </a:xfrm>
        </p:spPr>
        <p:txBody>
          <a:bodyPr>
            <a:normAutofit/>
          </a:bodyPr>
          <a:lstStyle/>
          <a:p>
            <a:r>
              <a:rPr lang="en-GB" sz="3200"/>
              <a:t>Case study of Policing school engagement proven positive within communities </a:t>
            </a:r>
          </a:p>
        </p:txBody>
      </p:sp>
      <p:sp>
        <p:nvSpPr>
          <p:cNvPr id="3" name="Content Placeholder 2">
            <a:extLst>
              <a:ext uri="{FF2B5EF4-FFF2-40B4-BE49-F238E27FC236}">
                <a16:creationId xmlns:a16="http://schemas.microsoft.com/office/drawing/2014/main" id="{BDFF7A27-4D70-B3EC-1771-DB48801F54C1}"/>
              </a:ext>
            </a:extLst>
          </p:cNvPr>
          <p:cNvSpPr>
            <a:spLocks noGrp="1"/>
          </p:cNvSpPr>
          <p:nvPr>
            <p:ph idx="1"/>
          </p:nvPr>
        </p:nvSpPr>
        <p:spPr>
          <a:xfrm>
            <a:off x="1318054" y="1600920"/>
            <a:ext cx="8793892" cy="4473278"/>
          </a:xfrm>
        </p:spPr>
        <p:txBody>
          <a:bodyPr vert="horz" lIns="91440" tIns="45720" rIns="91440" bIns="45720" rtlCol="0" anchor="t">
            <a:normAutofit/>
          </a:bodyPr>
          <a:lstStyle/>
          <a:p>
            <a:pPr marL="0" indent="0" algn="just">
              <a:buNone/>
            </a:pPr>
            <a:r>
              <a:rPr lang="en-GB" sz="1600" dirty="0"/>
              <a:t>In the efforts of the police introducing policing school engagements there has seen to be some success when relating to the source as in 2020 Fitzalan high school located in Cardiff was one of the schools that had seen the success of Policing school engagements.</a:t>
            </a:r>
            <a:endParaRPr lang="en-US" dirty="0"/>
          </a:p>
          <a:p>
            <a:pPr marL="0" indent="0" algn="just">
              <a:buNone/>
            </a:pPr>
            <a:r>
              <a:rPr lang="en-GB" sz="1600" dirty="0"/>
              <a:t>The police officers involved aided students about life after the covid pandemic relating to the safeguarding that will be given from the police and gave a chance for any students to ask any questions to build a relationship to improve the trust and confidence within students.</a:t>
            </a:r>
          </a:p>
          <a:p>
            <a:pPr marL="0" indent="0" algn="just">
              <a:buNone/>
            </a:pPr>
            <a:endParaRPr lang="en-GB" sz="1600"/>
          </a:p>
          <a:p>
            <a:pPr marL="0" indent="0" algn="just">
              <a:buNone/>
            </a:pPr>
            <a:r>
              <a:rPr lang="en-GB" sz="1600" dirty="0"/>
              <a:t>The Statistics have shown that there have been,</a:t>
            </a:r>
          </a:p>
          <a:p>
            <a:pPr algn="just"/>
            <a:r>
              <a:rPr lang="en-GB" sz="1600" dirty="0"/>
              <a:t>Crime prevention lessons resulting in 12,141 classes by the police</a:t>
            </a:r>
          </a:p>
          <a:p>
            <a:pPr algn="just"/>
            <a:r>
              <a:rPr lang="en-GB" sz="1600" dirty="0"/>
              <a:t>91% of schools have associated within police school programmes</a:t>
            </a:r>
          </a:p>
          <a:p>
            <a:pPr algn="just"/>
            <a:r>
              <a:rPr lang="en-GB" sz="1600" dirty="0"/>
              <a:t>Police officer aided within schools tackling 7,773 preventing students from potentially getting a record of some kind (South Wales police, 2021).</a:t>
            </a:r>
          </a:p>
        </p:txBody>
      </p:sp>
    </p:spTree>
    <p:extLst>
      <p:ext uri="{BB962C8B-B14F-4D97-AF65-F5344CB8AC3E}">
        <p14:creationId xmlns:p14="http://schemas.microsoft.com/office/powerpoint/2010/main" val="2286745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0758C-8D1B-8627-2A36-40047E31B542}"/>
              </a:ext>
            </a:extLst>
          </p:cNvPr>
          <p:cNvSpPr>
            <a:spLocks noGrp="1"/>
          </p:cNvSpPr>
          <p:nvPr>
            <p:ph type="title"/>
          </p:nvPr>
        </p:nvSpPr>
        <p:spPr>
          <a:xfrm>
            <a:off x="2500342" y="160204"/>
            <a:ext cx="10187352" cy="1442959"/>
          </a:xfrm>
        </p:spPr>
        <p:txBody>
          <a:bodyPr>
            <a:normAutofit/>
          </a:bodyPr>
          <a:lstStyle/>
          <a:p>
            <a:r>
              <a:rPr lang="en-GB" sz="3200"/>
              <a:t>Case study of a challenge of implementing Policing school engagement within communities</a:t>
            </a:r>
          </a:p>
        </p:txBody>
      </p:sp>
      <p:sp>
        <p:nvSpPr>
          <p:cNvPr id="3" name="Content Placeholder 2">
            <a:extLst>
              <a:ext uri="{FF2B5EF4-FFF2-40B4-BE49-F238E27FC236}">
                <a16:creationId xmlns:a16="http://schemas.microsoft.com/office/drawing/2014/main" id="{6E290CD5-BC91-E8C9-C410-6C2A1D39BC5E}"/>
              </a:ext>
            </a:extLst>
          </p:cNvPr>
          <p:cNvSpPr>
            <a:spLocks noGrp="1"/>
          </p:cNvSpPr>
          <p:nvPr>
            <p:ph idx="1"/>
          </p:nvPr>
        </p:nvSpPr>
        <p:spPr>
          <a:xfrm>
            <a:off x="1338649" y="1497946"/>
            <a:ext cx="8577649" cy="4565954"/>
          </a:xfrm>
        </p:spPr>
        <p:txBody>
          <a:bodyPr vert="horz" lIns="91440" tIns="45720" rIns="91440" bIns="45720" rtlCol="0" anchor="t">
            <a:normAutofit lnSpcReduction="10000"/>
          </a:bodyPr>
          <a:lstStyle/>
          <a:p>
            <a:pPr algn="just"/>
            <a:r>
              <a:rPr lang="en-GB" sz="1600" dirty="0"/>
              <a:t>The funding element within Policing school engagement is one of the main challenges that is faced as there is seen to be a decrease of funding from the government to prioritise in another departments. This evaluating to a cost of £2 million in Wales to which resulted in the conclusion of stopping the Wales p2olice schools programme as a whole which also resulted in schools not being able to have police to educate and support (Nation Cymru, 2024).</a:t>
            </a:r>
            <a:endParaRPr lang="en-US"/>
          </a:p>
          <a:p>
            <a:pPr marL="0" indent="0" algn="just">
              <a:buNone/>
            </a:pPr>
            <a:endParaRPr lang="en-GB" sz="1600" dirty="0"/>
          </a:p>
          <a:p>
            <a:pPr algn="just"/>
            <a:r>
              <a:rPr lang="en-GB" sz="1600" dirty="0"/>
              <a:t>The cases on where students and communities have not felt safe from police presence has had a significant  decrease as seen from a survey made that on the date of October 2019 72% of individuals stated that the police are doing th5ere job to the correct manor.</a:t>
            </a:r>
          </a:p>
          <a:p>
            <a:pPr marL="0" indent="0" algn="just">
              <a:buNone/>
            </a:pPr>
            <a:endParaRPr lang="en-GB" sz="1600" dirty="0"/>
          </a:p>
          <a:p>
            <a:pPr algn="just"/>
            <a:r>
              <a:rPr lang="en-GB" sz="1600" dirty="0"/>
              <a:t>Contrasting to the recent dates of  October 2024 it is seen that the percentage of individuals that stated that the police are doing their job to the correct manor is at a decrease of 54% which is at a 18% decrease within the last 5 years and reasons being from the public view on the police over the recent years </a:t>
            </a:r>
            <a:r>
              <a:rPr lang="en-GB" sz="1800" dirty="0"/>
              <a:t>(UK Parliament, 2024).</a:t>
            </a:r>
            <a:endParaRPr lang="en-GB" sz="1600" dirty="0"/>
          </a:p>
          <a:p>
            <a:endParaRPr lang="en-GB" sz="1600" dirty="0"/>
          </a:p>
          <a:p>
            <a:endParaRPr lang="en-GB" sz="1600" dirty="0"/>
          </a:p>
        </p:txBody>
      </p:sp>
    </p:spTree>
    <p:extLst>
      <p:ext uri="{BB962C8B-B14F-4D97-AF65-F5344CB8AC3E}">
        <p14:creationId xmlns:p14="http://schemas.microsoft.com/office/powerpoint/2010/main" val="3720470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3E550-EF14-CADF-95AD-76B23FCAA32F}"/>
              </a:ext>
            </a:extLst>
          </p:cNvPr>
          <p:cNvSpPr>
            <a:spLocks noGrp="1"/>
          </p:cNvSpPr>
          <p:nvPr>
            <p:ph type="title"/>
          </p:nvPr>
        </p:nvSpPr>
        <p:spPr>
          <a:xfrm>
            <a:off x="2872154" y="-319182"/>
            <a:ext cx="9905999" cy="1360898"/>
          </a:xfrm>
        </p:spPr>
        <p:txBody>
          <a:bodyPr/>
          <a:lstStyle/>
          <a:p>
            <a:r>
              <a:rPr lang="en-GB" dirty="0"/>
              <a:t>Conclusion </a:t>
            </a:r>
          </a:p>
        </p:txBody>
      </p:sp>
      <p:sp>
        <p:nvSpPr>
          <p:cNvPr id="3" name="Content Placeholder 2">
            <a:extLst>
              <a:ext uri="{FF2B5EF4-FFF2-40B4-BE49-F238E27FC236}">
                <a16:creationId xmlns:a16="http://schemas.microsoft.com/office/drawing/2014/main" id="{BEC55D8E-8663-37C4-BE50-7ED0975E13CE}"/>
              </a:ext>
            </a:extLst>
          </p:cNvPr>
          <p:cNvSpPr>
            <a:spLocks noGrp="1"/>
          </p:cNvSpPr>
          <p:nvPr>
            <p:ph idx="1"/>
          </p:nvPr>
        </p:nvSpPr>
        <p:spPr>
          <a:xfrm>
            <a:off x="1829909" y="811512"/>
            <a:ext cx="8838090" cy="5231794"/>
          </a:xfrm>
        </p:spPr>
        <p:txBody>
          <a:bodyPr vert="horz" lIns="91440" tIns="45720" rIns="91440" bIns="45720" rtlCol="0" anchor="t">
            <a:normAutofit lnSpcReduction="10000"/>
          </a:bodyPr>
          <a:lstStyle/>
          <a:p>
            <a:r>
              <a:rPr lang="en-GB" sz="1800" dirty="0"/>
              <a:t>To conclude the evidence-based approaches to community policing within communities relates from police going into schools to educate students and be a guideline on what the police do within communities.</a:t>
            </a:r>
            <a:endParaRPr lang="en-US" sz="1800" dirty="0"/>
          </a:p>
          <a:p>
            <a:r>
              <a:rPr lang="en-GB" sz="1800" dirty="0"/>
              <a:t>The policing strategy that police use to aid students to feel more comfortable from police going into schools before introducing themselves was to develop a book called PC Ben which Ben helped educate children to feel more comfortable if they do not for various reasons.</a:t>
            </a:r>
          </a:p>
          <a:p>
            <a:r>
              <a:rPr lang="en-GB" sz="1800" dirty="0"/>
              <a:t>The effectiveness of police going into schools is seen to be focused on reducing crime within communities by educating children on the laws and legislations that have to be followed and to provide assistance on anything that is needed towards the students.</a:t>
            </a:r>
            <a:endParaRPr lang="en-US" sz="1800" dirty="0"/>
          </a:p>
          <a:p>
            <a:r>
              <a:rPr lang="en-US" sz="1800" dirty="0"/>
              <a:t>The negatives that the police have faced within going into schools is the funding element as specific schools do not have the funding to bring police going into schools being from reasonings of the areas of the schools is of a low-income area and the community.</a:t>
            </a:r>
          </a:p>
          <a:p>
            <a:endParaRPr lang="en-GB" sz="1800" dirty="0"/>
          </a:p>
        </p:txBody>
      </p:sp>
    </p:spTree>
    <p:extLst>
      <p:ext uri="{BB962C8B-B14F-4D97-AF65-F5344CB8AC3E}">
        <p14:creationId xmlns:p14="http://schemas.microsoft.com/office/powerpoint/2010/main" val="666479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5A847-D2F5-98CE-4BCF-4D35930960DA}"/>
              </a:ext>
            </a:extLst>
          </p:cNvPr>
          <p:cNvSpPr>
            <a:spLocks noGrp="1"/>
          </p:cNvSpPr>
          <p:nvPr>
            <p:ph type="title"/>
          </p:nvPr>
        </p:nvSpPr>
        <p:spPr>
          <a:xfrm>
            <a:off x="4366054" y="-362740"/>
            <a:ext cx="9905999" cy="1360898"/>
          </a:xfrm>
        </p:spPr>
        <p:txBody>
          <a:bodyPr/>
          <a:lstStyle/>
          <a:p>
            <a:r>
              <a:rPr lang="en-GB" u="sng"/>
              <a:t>Reference list</a:t>
            </a:r>
          </a:p>
        </p:txBody>
      </p:sp>
      <p:sp>
        <p:nvSpPr>
          <p:cNvPr id="3" name="Content Placeholder 2">
            <a:extLst>
              <a:ext uri="{FF2B5EF4-FFF2-40B4-BE49-F238E27FC236}">
                <a16:creationId xmlns:a16="http://schemas.microsoft.com/office/drawing/2014/main" id="{7BF5DAEA-30CE-2148-2DCE-2AF809141797}"/>
              </a:ext>
            </a:extLst>
          </p:cNvPr>
          <p:cNvSpPr>
            <a:spLocks noGrp="1"/>
          </p:cNvSpPr>
          <p:nvPr>
            <p:ph idx="1"/>
          </p:nvPr>
        </p:nvSpPr>
        <p:spPr>
          <a:xfrm>
            <a:off x="1760838" y="725649"/>
            <a:ext cx="8392298" cy="5503007"/>
          </a:xfrm>
        </p:spPr>
        <p:txBody>
          <a:bodyPr vert="horz" lIns="91440" tIns="45720" rIns="91440" bIns="45720" rtlCol="0" anchor="t">
            <a:normAutofit/>
          </a:bodyPr>
          <a:lstStyle/>
          <a:p>
            <a:pPr marL="0" indent="0" algn="just">
              <a:buNone/>
            </a:pPr>
            <a:r>
              <a:rPr lang="en-GB" sz="1100" dirty="0"/>
              <a:t>South Wales Police (2021). </a:t>
            </a:r>
            <a:r>
              <a:rPr lang="en-GB" sz="1100" i="1" dirty="0"/>
              <a:t>Celebrating the safeguarding work of the Wales police school programme</a:t>
            </a:r>
            <a:r>
              <a:rPr lang="en-GB" sz="1100" dirty="0"/>
              <a:t>. </a:t>
            </a:r>
            <a:r>
              <a:rPr lang="en-GB" sz="1100"/>
              <a:t>Available</a:t>
            </a:r>
            <a:r>
              <a:rPr lang="en-GB" sz="1100" dirty="0"/>
              <a:t> at: </a:t>
            </a:r>
            <a:r>
              <a:rPr lang="en-GB" sz="1100" dirty="0">
                <a:hlinkClick r:id="rId2"/>
              </a:rPr>
              <a:t>Celebrating the safeguarding wo/rk of the Wales Police Schools Programme | South Wales Police</a:t>
            </a:r>
            <a:r>
              <a:rPr lang="en-GB" sz="1100" dirty="0"/>
              <a:t>, (Accessed on: 8/4/2025).</a:t>
            </a:r>
            <a:endParaRPr lang="en-US"/>
          </a:p>
          <a:p>
            <a:pPr marL="0" indent="0" algn="just">
              <a:buNone/>
            </a:pPr>
            <a:r>
              <a:rPr lang="en-GB" sz="1100" dirty="0"/>
              <a:t>Criminal justice (2023).</a:t>
            </a:r>
            <a:r>
              <a:rPr lang="en-GB" sz="1100" i="1" dirty="0"/>
              <a:t> Over- policed and under protected: The road to safer schools</a:t>
            </a:r>
            <a:r>
              <a:rPr lang="en-GB" sz="1100" dirty="0"/>
              <a:t>. </a:t>
            </a:r>
            <a:r>
              <a:rPr lang="en-GB" sz="1100"/>
              <a:t>Available</a:t>
            </a:r>
            <a:r>
              <a:rPr lang="en-GB" sz="1100" dirty="0"/>
              <a:t> at: </a:t>
            </a:r>
            <a:r>
              <a:rPr lang="en-GB" sz="1100" dirty="0">
                <a:hlinkClick r:id="rId3"/>
              </a:rPr>
              <a:t>Over-policed and under-protected: the road to Safer Schools</a:t>
            </a:r>
            <a:r>
              <a:rPr lang="en-GB" sz="1100" dirty="0"/>
              <a:t>, (Accessed on: 8/4/2025).</a:t>
            </a:r>
            <a:endParaRPr lang="en-GB"/>
          </a:p>
          <a:p>
            <a:pPr marL="0" indent="0" algn="just">
              <a:buNone/>
            </a:pPr>
            <a:r>
              <a:rPr lang="en-GB" sz="1100" dirty="0"/>
              <a:t>College of policing (2024).</a:t>
            </a:r>
            <a:r>
              <a:rPr lang="en-GB" sz="1100" i="1" dirty="0"/>
              <a:t> Building community engagement with children.</a:t>
            </a:r>
            <a:r>
              <a:rPr lang="en-GB" sz="1100" dirty="0"/>
              <a:t> Available at: </a:t>
            </a:r>
            <a:r>
              <a:rPr lang="en-GB" sz="1100" dirty="0">
                <a:hlinkClick r:id="rId4"/>
              </a:rPr>
              <a:t>PC Ben – building community engagement with children | College of Policing</a:t>
            </a:r>
            <a:r>
              <a:rPr lang="en-GB" sz="1100" dirty="0"/>
              <a:t>, (Accessed on: 8/4/2025).</a:t>
            </a:r>
            <a:endParaRPr lang="en-GB"/>
          </a:p>
          <a:p>
            <a:pPr marL="0" indent="0" algn="just">
              <a:buNone/>
            </a:pPr>
            <a:r>
              <a:rPr lang="en-GB" sz="1100" err="1"/>
              <a:t>Thepolicingfoundation</a:t>
            </a:r>
            <a:r>
              <a:rPr lang="en-GB" sz="1100" dirty="0"/>
              <a:t> (2011). </a:t>
            </a:r>
            <a:r>
              <a:rPr lang="en-GB" sz="1100" i="1" dirty="0"/>
              <a:t>Safer school partnerships. </a:t>
            </a:r>
            <a:r>
              <a:rPr lang="en-GB" sz="1100" dirty="0"/>
              <a:t>Available at: </a:t>
            </a:r>
            <a:r>
              <a:rPr lang="en-GB" sz="1100" dirty="0">
                <a:hlinkClick r:id="rId5"/>
              </a:rPr>
              <a:t>https://www.police-foundation.org.uk/wp-content/uploads/2017/08/safer_schools_briefing.pdf</a:t>
            </a:r>
            <a:r>
              <a:rPr lang="en-GB" sz="1100" dirty="0"/>
              <a:t>, (Accessed on: 8/4/2025).</a:t>
            </a:r>
            <a:endParaRPr lang="en-US" sz="1100"/>
          </a:p>
          <a:p>
            <a:pPr marL="0" indent="0" algn="just">
              <a:buNone/>
            </a:pPr>
            <a:r>
              <a:rPr lang="en-GB" sz="1100" dirty="0"/>
              <a:t>Nation Cymru (2024). *</a:t>
            </a:r>
            <a:r>
              <a:rPr lang="en-GB" sz="1100" i="1" dirty="0"/>
              <a:t>Concerns raised as funding is cut for police visit to schools in Wales</a:t>
            </a:r>
            <a:r>
              <a:rPr lang="en-GB" sz="1100" dirty="0"/>
              <a:t>. Available at </a:t>
            </a:r>
            <a:r>
              <a:rPr lang="en-GB" sz="1100" dirty="0">
                <a:hlinkClick r:id="rId6"/>
              </a:rPr>
              <a:t>Concerns raised as funding is cut for police visits to schools in Wales</a:t>
            </a:r>
            <a:r>
              <a:rPr lang="en-GB" sz="1100" dirty="0"/>
              <a:t>, (Accessed on: 8/4/2025).</a:t>
            </a:r>
            <a:endParaRPr lang="en-US" sz="1100"/>
          </a:p>
          <a:p>
            <a:pPr marL="0" indent="0" algn="just">
              <a:buNone/>
            </a:pPr>
            <a:r>
              <a:rPr lang="en-GB" sz="1100" dirty="0"/>
              <a:t>College of policing (2023). </a:t>
            </a:r>
            <a:r>
              <a:rPr lang="en-GB" sz="1100" i="1" dirty="0"/>
              <a:t>Police education (Pol-ed) programme</a:t>
            </a:r>
            <a:r>
              <a:rPr lang="en-GB" sz="1100" dirty="0"/>
              <a:t>. Available at </a:t>
            </a:r>
            <a:r>
              <a:rPr lang="en-GB" sz="1100" dirty="0">
                <a:hlinkClick r:id="rId7"/>
              </a:rPr>
              <a:t>Police education (Pol-Ed) programme | College of Policing</a:t>
            </a:r>
            <a:r>
              <a:rPr lang="en-GB" sz="1100" dirty="0"/>
              <a:t>, (Accessed on: 8/4/2025).</a:t>
            </a:r>
            <a:endParaRPr lang="en-GB"/>
          </a:p>
          <a:p>
            <a:pPr marL="0" indent="0" algn="just">
              <a:buNone/>
            </a:pPr>
            <a:r>
              <a:rPr lang="en-GB" sz="1100" dirty="0"/>
              <a:t>UK Parliament (2024). </a:t>
            </a:r>
            <a:r>
              <a:rPr lang="en-GB" sz="1100" i="1" dirty="0"/>
              <a:t>Public trust and confidence in the police</a:t>
            </a:r>
            <a:r>
              <a:rPr lang="en-GB" sz="1100" dirty="0"/>
              <a:t>. Available at </a:t>
            </a:r>
            <a:r>
              <a:rPr lang="en-GB" sz="1100" dirty="0">
                <a:hlinkClick r:id="rId8"/>
              </a:rPr>
              <a:t>Public trust and confidence in the police - POST</a:t>
            </a:r>
            <a:r>
              <a:rPr lang="en-GB" sz="1100" dirty="0"/>
              <a:t>, (Accessed on: 8/4/2025).</a:t>
            </a:r>
            <a:endParaRPr lang="en-GB"/>
          </a:p>
          <a:p>
            <a:pPr marL="0" indent="0" algn="just">
              <a:buNone/>
            </a:pPr>
            <a:r>
              <a:rPr lang="en-GB" sz="1100" dirty="0"/>
              <a:t>Gov (2023). </a:t>
            </a:r>
            <a:r>
              <a:rPr lang="en-GB" sz="1100" i="1" dirty="0"/>
              <a:t>Public perceptions of policing</a:t>
            </a:r>
            <a:r>
              <a:rPr lang="en-GB" sz="1100" dirty="0"/>
              <a:t>. Available at </a:t>
            </a:r>
            <a:r>
              <a:rPr lang="en-GB" sz="1100" dirty="0">
                <a:hlinkClick r:id="rId9"/>
              </a:rPr>
              <a:t>Public perceptions of policing: A review of research and literature - GOV.UK</a:t>
            </a:r>
            <a:r>
              <a:rPr lang="en-GB" sz="1100" dirty="0"/>
              <a:t>, </a:t>
            </a:r>
            <a:r>
              <a:rPr lang="en-GB" sz="1100"/>
              <a:t>(Accessed on: 8/4/2025).</a:t>
            </a:r>
            <a:endParaRPr lang="en-GB" sz="1200"/>
          </a:p>
          <a:p>
            <a:pPr marL="0" indent="0" algn="just">
              <a:buNone/>
            </a:pPr>
            <a:r>
              <a:rPr lang="en-GB" sz="1100" dirty="0"/>
              <a:t>College of policing (2013). </a:t>
            </a:r>
            <a:r>
              <a:rPr lang="en-GB" sz="1100" i="1" dirty="0"/>
              <a:t>Engagement</a:t>
            </a:r>
            <a:r>
              <a:rPr lang="en-GB" sz="1100" dirty="0"/>
              <a:t>. Available at </a:t>
            </a:r>
            <a:r>
              <a:rPr lang="en-GB" sz="1100" dirty="0">
                <a:hlinkClick r:id="rId10"/>
              </a:rPr>
              <a:t>Engagement | College of Policing</a:t>
            </a:r>
            <a:r>
              <a:rPr lang="en-GB" sz="1100" dirty="0"/>
              <a:t>, (Accessed on: 8/4/2025).</a:t>
            </a:r>
          </a:p>
          <a:p>
            <a:pPr marL="0" indent="0" algn="just">
              <a:buNone/>
            </a:pPr>
            <a:r>
              <a:rPr lang="en-GB" sz="1100" dirty="0"/>
              <a:t>Oxfordshire county council (2025). </a:t>
            </a:r>
            <a:r>
              <a:rPr lang="en-GB" sz="1100" i="1" dirty="0"/>
              <a:t>Thomes Valley Police School engagement</a:t>
            </a:r>
            <a:r>
              <a:rPr lang="en-GB" sz="1100" dirty="0"/>
              <a:t>. Available at </a:t>
            </a:r>
            <a:r>
              <a:rPr lang="en-GB" sz="1100" dirty="0">
                <a:hlinkClick r:id="rId11"/>
              </a:rPr>
              <a:t>Thames Valley Police Schools Engagement | Oxfordshire Schools</a:t>
            </a:r>
            <a:r>
              <a:rPr lang="en-GB" sz="1100"/>
              <a:t>, (Accessed on:5 8/4/2025).</a:t>
            </a:r>
            <a:endParaRPr lang="en-US"/>
          </a:p>
          <a:p>
            <a:pPr marL="0" indent="0">
              <a:buNone/>
            </a:pPr>
            <a:endParaRPr lang="en-GB" sz="1100" dirty="0"/>
          </a:p>
          <a:p>
            <a:pPr marL="0" indent="0">
              <a:buNone/>
            </a:pPr>
            <a:endParaRPr lang="en-GB" sz="1400"/>
          </a:p>
        </p:txBody>
      </p:sp>
    </p:spTree>
    <p:extLst>
      <p:ext uri="{BB962C8B-B14F-4D97-AF65-F5344CB8AC3E}">
        <p14:creationId xmlns:p14="http://schemas.microsoft.com/office/powerpoint/2010/main" val="2216264190"/>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VanillaVTI</vt:lpstr>
      <vt:lpstr>Evidence based approaches to community policing  </vt:lpstr>
      <vt:lpstr>PowerPoint Presentation</vt:lpstr>
      <vt:lpstr>Method that police use to introduce who they are before meeting students in schools</vt:lpstr>
      <vt:lpstr>The Effectiveness of Policing school engagement in communities </vt:lpstr>
      <vt:lpstr>The challenges of implementing Policing school engagements in communities </vt:lpstr>
      <vt:lpstr>Case study of Policing school engagement proven positive within communities </vt:lpstr>
      <vt:lpstr>Case study of a challenge of implementing Policing school engagement within communities</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422</cp:revision>
  <dcterms:created xsi:type="dcterms:W3CDTF">2025-03-17T14:21:00Z</dcterms:created>
  <dcterms:modified xsi:type="dcterms:W3CDTF">2025-04-28T15:23:27Z</dcterms:modified>
</cp:coreProperties>
</file>