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3"/>
  </p:notes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97"/>
    <p:restoredTop sz="94667"/>
  </p:normalViewPr>
  <p:slideViewPr>
    <p:cSldViewPr snapToGrid="0">
      <p:cViewPr>
        <p:scale>
          <a:sx n="79" d="100"/>
          <a:sy n="79" d="100"/>
        </p:scale>
        <p:origin x="1880" y="5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A16DCDC-0B6E-E44E-80EF-A86A0EA5AACC}" type="datetimeFigureOut">
              <a:rPr lang="en-US" smtClean="0"/>
              <a:t>3/29/26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4BDD7C8-18C0-D54D-97C7-4273A9AF45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0337235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4BDD7C8-18C0-D54D-97C7-4273A9AF459D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763972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1B728D-0A28-FCC4-750E-3E356D66F6B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B05109-B3DF-6232-4376-E715FB49A81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7E6208B-B56F-CED6-5026-A952FD4FF5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7F827B-6088-9E4E-A366-0D1A163F8A2C}" type="datetimeFigureOut">
              <a:rPr lang="en-US" smtClean="0"/>
              <a:t>3/29/26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A4DFD9-3C63-23AE-EF0D-9359789918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D146F13-B6B2-3F29-462E-E3E8E07AC4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1D67EC-4E4B-034E-A848-645EE3AE7B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931761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802C5D-E259-FF0F-B11B-6A59EB1D83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FD6AD1-86D9-DFD0-9DA2-B917FAD9006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2251F7E-E2DE-F205-D611-00196EE844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7F827B-6088-9E4E-A366-0D1A163F8A2C}" type="datetimeFigureOut">
              <a:rPr lang="en-US" smtClean="0"/>
              <a:t>3/29/26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8350601-292B-B6DF-73B4-37654E06D4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E805A4B-9464-0430-D7DA-8F2CAA04ED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1D67EC-4E4B-034E-A848-645EE3AE7B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986987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FBD8EF-21E2-75DD-75C5-4D63F3166D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418250F-4444-31F9-6029-0FFA4452D8E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08B8D61-7850-4A56-0B70-26D8945579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7F827B-6088-9E4E-A366-0D1A163F8A2C}" type="datetimeFigureOut">
              <a:rPr lang="en-US" smtClean="0"/>
              <a:t>3/29/26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4D7029-CD2C-1F97-25F8-68192C6E20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E0BBE0C-12B4-EDCC-12B1-3C6C658BFB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1D67EC-4E4B-034E-A848-645EE3AE7B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136994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A2A72E-A81A-FC72-BF91-4AD48E6365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E03BBD-4B03-8537-4A63-AB1710BFFF6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3ECBA8A-9C3B-8DAD-B91A-09D76C76D4B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8F0C2BC-EB42-8F89-2108-7E345227C5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7F827B-6088-9E4E-A366-0D1A163F8A2C}" type="datetimeFigureOut">
              <a:rPr lang="en-US" smtClean="0"/>
              <a:t>3/29/26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E69A0A0-C3A0-FAB9-DB0D-725AE478A5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307E754-7C46-A440-A8C7-C85FC0708A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1D67EC-4E4B-034E-A848-645EE3AE7B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4963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CE9407-DF1F-6BE2-AC96-69747A64B3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F60C97-9F1A-7C9B-9AFE-F80E502EEC8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8710AA2-BC38-F82D-56D6-1299E32E14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BA9E809-A304-6D06-8F61-EFAF73BF160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6BDF012-EC61-9D2D-40C5-3F3D877D608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7BD3FA6-AF3A-5A41-049E-1E9BDF73E9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7F827B-6088-9E4E-A366-0D1A163F8A2C}" type="datetimeFigureOut">
              <a:rPr lang="en-US" smtClean="0"/>
              <a:t>3/29/26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3C1E183-7E72-F68A-ADB5-3A0B83F9D0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0EC83D0-0B95-99EC-7305-096ABB2740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1D67EC-4E4B-034E-A848-645EE3AE7B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67121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D0B259-B8F1-23AC-A440-BEFD426F01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342581E-CE50-6E13-BE96-807488C682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7F827B-6088-9E4E-A366-0D1A163F8A2C}" type="datetimeFigureOut">
              <a:rPr lang="en-US" smtClean="0"/>
              <a:t>3/29/26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FE86B83-D721-7BD1-5268-94A0A9AE69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EA2611D-6A2B-163D-142E-2996AC5194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1D67EC-4E4B-034E-A848-645EE3AE7B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689313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652229F-2A71-3D1D-EA53-BFA1B0F4DA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7F827B-6088-9E4E-A366-0D1A163F8A2C}" type="datetimeFigureOut">
              <a:rPr lang="en-US" smtClean="0"/>
              <a:t>3/29/26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586ADFB-08B4-BD47-C215-CFAB9F4A69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BAF33E9-4F19-9B10-0B2E-69191DA883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1D67EC-4E4B-034E-A848-645EE3AE7B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65715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C9AA8E-EB58-7568-5DF8-E1245D8B36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856C5C-181E-DB4C-E77C-05156A7607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79CE901-A10E-9E97-A8BE-91E074ED4CC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5F0285B-6B74-37F4-56FF-1698669D6B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7F827B-6088-9E4E-A366-0D1A163F8A2C}" type="datetimeFigureOut">
              <a:rPr lang="en-US" smtClean="0"/>
              <a:t>3/29/26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8EC25AB-2919-7691-7A89-334678F466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CE87CE1-13EA-B86D-7354-29BDF51C98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1D67EC-4E4B-034E-A848-645EE3AE7B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8651114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1A702C-6DB1-B19E-6BB3-BA465277FC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79F4F66-0FEE-9383-1268-B57ED1DAE9B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4BFD05D-35E1-B1DB-C718-383D4DD52E1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B454AF2-7156-7B4A-60FA-DFCB47CB76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7F827B-6088-9E4E-A366-0D1A163F8A2C}" type="datetimeFigureOut">
              <a:rPr lang="en-US" smtClean="0"/>
              <a:t>3/29/26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6DD85DC-DB76-5AF9-24E1-A070D4CE7D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929BDBC-3A45-E520-A2F6-F1E7791860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1D67EC-4E4B-034E-A848-645EE3AE7B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89295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C00AFF-C1FE-B5B3-788B-20101295DF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8A7E4CE-D406-2807-A9B3-0EC30FD238C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64CCBE-8DC2-36BB-2177-CC14EC10BA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7F827B-6088-9E4E-A366-0D1A163F8A2C}" type="datetimeFigureOut">
              <a:rPr lang="en-US" smtClean="0"/>
              <a:t>3/29/26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8066E14-E280-7947-B5CF-9C90281AEB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FAE1C2A-78D0-E1A8-8FA6-8D9A0B27AE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1D67EC-4E4B-034E-A848-645EE3AE7B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17741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DAD15BA-3A99-FF6D-5FCC-C92526FD888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1D7E2EA-611F-3C98-8A69-AD2C52924B1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794E995-4757-B774-9372-CC9C7DE559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7F827B-6088-9E4E-A366-0D1A163F8A2C}" type="datetimeFigureOut">
              <a:rPr lang="en-US" smtClean="0"/>
              <a:t>3/29/26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F99E7D-9B5E-6E07-C6E9-80C577DCF8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39D549-FCE9-5B0D-90C5-86BFFF0330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1D67EC-4E4B-034E-A848-645EE3AE7B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178264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C0E7BF5-3DA8-01B2-2BD7-A30F31613F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64D84C7-7737-B698-1C5F-35DDF6512A5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573FCD-7436-6A4D-6240-66631831AD3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97F827B-6088-9E4E-A366-0D1A163F8A2C}" type="datetimeFigureOut">
              <a:rPr lang="en-US" smtClean="0"/>
              <a:t>3/29/26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1F06F5-5C64-D559-355C-7165845A05F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38690FA-E0BB-54A1-3B7E-42AF316BDD6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A1D67EC-4E4B-034E-A848-645EE3AE7B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224177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5C62AA-B989-D03D-0D67-8FF8BD9D35C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59727"/>
            <a:ext cx="9144000" cy="2350236"/>
          </a:xfrm>
        </p:spPr>
        <p:txBody>
          <a:bodyPr>
            <a:normAutofit fontScale="90000"/>
          </a:bodyPr>
          <a:lstStyle/>
          <a:p>
            <a:pPr algn="l"/>
            <a:br>
              <a:rPr lang="en-US" sz="2700" dirty="0"/>
            </a:br>
            <a:r>
              <a:rPr lang="en-US" sz="3600" b="1" dirty="0"/>
              <a:t>Care Assistant </a:t>
            </a:r>
            <a:br>
              <a:rPr lang="en-US" sz="2700" dirty="0"/>
            </a:br>
            <a:r>
              <a:rPr lang="en-US" sz="2700" dirty="0"/>
              <a:t>name: </a:t>
            </a:r>
            <a:r>
              <a:rPr lang="en-US" sz="2700" dirty="0" err="1"/>
              <a:t>marife</a:t>
            </a:r>
            <a:r>
              <a:rPr lang="en-US" sz="2700" dirty="0"/>
              <a:t>  </a:t>
            </a:r>
            <a:r>
              <a:rPr lang="en-US" sz="2700" dirty="0" err="1"/>
              <a:t>Jamiro</a:t>
            </a:r>
            <a:r>
              <a:rPr lang="en-US" sz="2700" dirty="0"/>
              <a:t> Tabalba</a:t>
            </a:r>
            <a:br>
              <a:rPr lang="en-US" sz="2700" dirty="0"/>
            </a:br>
            <a:r>
              <a:rPr lang="en-US" sz="2700" dirty="0"/>
              <a:t>Student ID;2214833</a:t>
            </a:r>
            <a:br>
              <a:rPr lang="en-US" sz="2700" dirty="0"/>
            </a:br>
            <a:br>
              <a:rPr lang="en-US" sz="2700" dirty="0"/>
            </a:br>
            <a:br>
              <a:rPr lang="en-US" sz="2700" dirty="0"/>
            </a:br>
            <a:r>
              <a:rPr lang="en-US" sz="2700" b="1" dirty="0" err="1"/>
              <a:t>INTODUCTIO</a:t>
            </a:r>
            <a:r>
              <a:rPr lang="en-US" sz="4000" b="1" dirty="0" err="1"/>
              <a:t>n</a:t>
            </a:r>
            <a:r>
              <a:rPr lang="en-US" sz="2400" b="1" dirty="0"/>
              <a:t> </a:t>
            </a:r>
            <a:br>
              <a:rPr lang="en-US" sz="2700" b="1" dirty="0"/>
            </a:br>
            <a:r>
              <a:rPr lang="en-US" sz="2700" b="1" dirty="0"/>
              <a:t>care assistant </a:t>
            </a:r>
            <a:r>
              <a:rPr lang="en-US" sz="2700" dirty="0"/>
              <a:t>also known as caregivers, helps </a:t>
            </a:r>
            <a:r>
              <a:rPr lang="en-US" sz="2700" dirty="0">
                <a:latin typeface="+mn-lt"/>
              </a:rPr>
              <a:t>people</a:t>
            </a:r>
            <a:r>
              <a:rPr lang="en-US" sz="2700" dirty="0"/>
              <a:t> who cannot fully look after themselves  due to age ,illness, disability or mental health needs.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BFFAAA0-A83E-70B1-D323-53D1A9216758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25000" lnSpcReduction="20000"/>
          </a:bodyPr>
          <a:lstStyle/>
          <a:p>
            <a:r>
              <a:rPr lang="en-US" dirty="0"/>
              <a:t>REA</a:t>
            </a:r>
            <a:endParaRPr lang="en-US" sz="9600" b="1" dirty="0"/>
          </a:p>
          <a:p>
            <a:pPr algn="l"/>
            <a:r>
              <a:rPr lang="en-US" sz="9600" b="1" dirty="0"/>
              <a:t>Their main responsibility is to support  client so they can live safety, comfortably, and with </a:t>
            </a:r>
            <a:r>
              <a:rPr lang="en-US" sz="9600" b="1" dirty="0" err="1"/>
              <a:t>dignit</a:t>
            </a:r>
            <a:endParaRPr lang="en-US" sz="9600" dirty="0"/>
          </a:p>
          <a:p>
            <a:pPr algn="l"/>
            <a:endParaRPr lang="en-US" sz="9600" dirty="0"/>
          </a:p>
          <a:p>
            <a:pPr algn="l"/>
            <a:endParaRPr lang="en-US" sz="9600" dirty="0"/>
          </a:p>
          <a:p>
            <a:pPr algn="l"/>
            <a:r>
              <a:rPr lang="en-US" sz="9600" dirty="0"/>
              <a:t>Duties and responsibilities</a:t>
            </a:r>
          </a:p>
          <a:p>
            <a:pPr algn="l"/>
            <a:r>
              <a:rPr lang="en-US" sz="9600" dirty="0"/>
              <a:t>Provides daily personal and practical support</a:t>
            </a:r>
          </a:p>
          <a:p>
            <a:pPr algn="l"/>
            <a:r>
              <a:rPr lang="en-US" sz="9600" dirty="0"/>
              <a:t>Helping with dressing and grooming.</a:t>
            </a:r>
          </a:p>
          <a:p>
            <a:pPr algn="l"/>
            <a:r>
              <a:rPr lang="en-US" sz="9600" dirty="0"/>
              <a:t>Helping with </a:t>
            </a:r>
            <a:r>
              <a:rPr lang="en-US" sz="9600" dirty="0" err="1"/>
              <a:t>washing,batching</a:t>
            </a:r>
            <a:r>
              <a:rPr lang="en-US" sz="9600" dirty="0"/>
              <a:t>, and toileting.</a:t>
            </a:r>
          </a:p>
          <a:p>
            <a:pPr algn="l"/>
            <a:r>
              <a:rPr lang="en-US" sz="9600" dirty="0"/>
              <a:t>I love working seniors, and making positive </a:t>
            </a:r>
            <a:r>
              <a:rPr lang="en-US" sz="9600" dirty="0" err="1"/>
              <a:t>impack</a:t>
            </a:r>
            <a:r>
              <a:rPr lang="en-US" sz="9600" dirty="0"/>
              <a:t> in lives its about providing dignity respect and companionship.</a:t>
            </a:r>
          </a:p>
          <a:p>
            <a:pPr algn="l"/>
            <a:endParaRPr lang="en-US" sz="9600" dirty="0"/>
          </a:p>
          <a:p>
            <a:pPr algn="l"/>
            <a:r>
              <a:rPr lang="en-US" sz="9600" dirty="0"/>
              <a:t>RESEACH</a:t>
            </a:r>
          </a:p>
          <a:p>
            <a:pPr algn="l"/>
            <a:r>
              <a:rPr lang="en-US" sz="9600" dirty="0"/>
              <a:t>I do my </a:t>
            </a:r>
            <a:r>
              <a:rPr lang="en-US" sz="9600" dirty="0" err="1"/>
              <a:t>reseach</a:t>
            </a:r>
            <a:r>
              <a:rPr lang="en-US" sz="9600" dirty="0"/>
              <a:t> visiting care UK  website</a:t>
            </a:r>
          </a:p>
          <a:p>
            <a:pPr algn="l"/>
            <a:r>
              <a:rPr lang="en-US" sz="9600" dirty="0"/>
              <a:t>Google </a:t>
            </a:r>
            <a:r>
              <a:rPr lang="en-US" sz="9600" dirty="0" err="1"/>
              <a:t>schoolar</a:t>
            </a:r>
            <a:r>
              <a:rPr lang="en-US" sz="9600" dirty="0"/>
              <a:t>.</a:t>
            </a:r>
          </a:p>
          <a:p>
            <a:pPr algn="l"/>
            <a:r>
              <a:rPr lang="en-US" sz="9600" dirty="0"/>
              <a:t>CHALLENGES</a:t>
            </a:r>
          </a:p>
          <a:p>
            <a:pPr algn="l"/>
            <a:r>
              <a:rPr lang="en-US" sz="9600" dirty="0"/>
              <a:t> Long time work</a:t>
            </a:r>
          </a:p>
          <a:p>
            <a:pPr algn="l"/>
            <a:r>
              <a:rPr lang="en-US" sz="9600" dirty="0"/>
              <a:t>EVALUATION</a:t>
            </a:r>
          </a:p>
          <a:p>
            <a:pPr algn="l"/>
            <a:r>
              <a:rPr lang="en-US" sz="9600" dirty="0"/>
              <a:t>Care assistant for elderly are essential to maintaining quality of life dignity and safety.</a:t>
            </a:r>
          </a:p>
        </p:txBody>
      </p:sp>
    </p:spTree>
    <p:extLst>
      <p:ext uri="{BB962C8B-B14F-4D97-AF65-F5344CB8AC3E}">
        <p14:creationId xmlns:p14="http://schemas.microsoft.com/office/powerpoint/2010/main" val="214311602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193</TotalTime>
  <Words>142</Words>
  <Application>Microsoft Macintosh PowerPoint</Application>
  <PresentationFormat>Widescreen</PresentationFormat>
  <Paragraphs>19</Paragraphs>
  <Slides>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Aptos</vt:lpstr>
      <vt:lpstr>Aptos Display</vt:lpstr>
      <vt:lpstr>Arial</vt:lpstr>
      <vt:lpstr>Office Theme</vt:lpstr>
      <vt:lpstr> Care Assistant  name: marife  Jamiro Tabalba Student ID;2214833   INTODUCTIOn  care assistant also known as caregivers, helps people who cannot fully look after themselves  due to age ,illness, disability or mental health needs.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Marife Tabalba (2214833)</dc:creator>
  <cp:lastModifiedBy>Marife Tabalba (2214833)</cp:lastModifiedBy>
  <cp:revision>1</cp:revision>
  <dcterms:created xsi:type="dcterms:W3CDTF">2026-03-29T08:51:48Z</dcterms:created>
  <dcterms:modified xsi:type="dcterms:W3CDTF">2026-03-29T12:05:16Z</dcterms:modified>
</cp:coreProperties>
</file>