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sldIdLst>
    <p:sldId id="260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A420"/>
    <a:srgbClr val="09558F"/>
    <a:srgbClr val="F7A31D"/>
    <a:srgbClr val="F39D1E"/>
    <a:srgbClr val="F7A31E"/>
    <a:srgbClr val="969696"/>
    <a:srgbClr val="F6A21D"/>
    <a:srgbClr val="E79726"/>
    <a:srgbClr val="F7A31C"/>
    <a:srgbClr val="DD90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26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826680" y="3447519"/>
            <a:ext cx="5204640" cy="237744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6047" y="6287008"/>
            <a:ext cx="3825907" cy="1790958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42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425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81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30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29818" y="3447519"/>
            <a:ext cx="5205222" cy="237744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6047" y="6286894"/>
            <a:ext cx="3825907" cy="1827341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425">
                <a:solidFill>
                  <a:schemeClr val="tx1"/>
                </a:solidFill>
              </a:defRPr>
            </a:lvl1pPr>
            <a:lvl2pPr marL="3429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146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6680" y="3810508"/>
            <a:ext cx="2466017" cy="44806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65303" y="3810508"/>
            <a:ext cx="2467887" cy="448064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2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6679" y="3341627"/>
            <a:ext cx="2466018" cy="1017015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6679" y="4540250"/>
            <a:ext cx="2466018" cy="37508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65303" y="4540250"/>
            <a:ext cx="2467887" cy="3750899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3565303" y="3341627"/>
            <a:ext cx="2467887" cy="1017015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076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102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003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3429000" cy="990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527" y="3241087"/>
            <a:ext cx="2467946" cy="1648829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9045" y="1162304"/>
            <a:ext cx="2708910" cy="7581392"/>
          </a:xfrm>
        </p:spPr>
        <p:txBody>
          <a:bodyPr>
            <a:normAutofit/>
          </a:bodyPr>
          <a:lstStyle>
            <a:lvl1pPr>
              <a:defRPr sz="1425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5127659"/>
            <a:ext cx="2134553" cy="3169163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480527" y="9007856"/>
            <a:ext cx="2854799" cy="46228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662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3428999" cy="990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060" y="3241085"/>
            <a:ext cx="2468880" cy="1651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29000" y="-60915"/>
            <a:ext cx="3432430" cy="9906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5127661"/>
            <a:ext cx="2134553" cy="3169165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480060" y="9007856"/>
            <a:ext cx="2852928" cy="46228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686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322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7375" y="1353820"/>
            <a:ext cx="790475" cy="71983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04534" y="1353820"/>
            <a:ext cx="3537131" cy="719836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272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204534" y="1393444"/>
            <a:ext cx="4453316" cy="171704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4534" y="3810510"/>
            <a:ext cx="4453316" cy="44806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84207" y="9011623"/>
            <a:ext cx="1548983" cy="4679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6679" y="9007856"/>
            <a:ext cx="3417498" cy="4622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80084" y="8981440"/>
            <a:ext cx="274320" cy="52832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825" spc="0" baseline="0">
                <a:solidFill>
                  <a:srgbClr val="FFFFFF"/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374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1950" kern="1200" cap="all" spc="15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3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29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143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6858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8572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985838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114425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013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3716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473341" cy="2377992"/>
          </a:xfrm>
        </p:spPr>
        <p:txBody>
          <a:bodyPr/>
          <a:lstStyle/>
          <a:p>
            <a:r>
              <a:rPr lang="en-US" sz="5400"/>
              <a:t> 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652" y="4393063"/>
            <a:ext cx="2504661" cy="1584410"/>
          </a:xfrm>
        </p:spPr>
        <p:txBody>
          <a:bodyPr>
            <a:normAutofit/>
          </a:bodyPr>
          <a:lstStyle/>
          <a:p>
            <a:r>
              <a:rPr lang="en-US" sz="2400" dirty="0"/>
              <a:t>Presented By: Farzana Islam Happy</a:t>
            </a:r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6" y="173183"/>
            <a:ext cx="6816434" cy="955963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29296B5-4366-4E66-A773-67B2AD567A2E}"/>
              </a:ext>
            </a:extLst>
          </p:cNvPr>
          <p:cNvSpPr/>
          <p:nvPr/>
        </p:nvSpPr>
        <p:spPr>
          <a:xfrm>
            <a:off x="1306286" y="9129486"/>
            <a:ext cx="1756228" cy="261257"/>
          </a:xfrm>
          <a:prstGeom prst="rect">
            <a:avLst/>
          </a:prstGeom>
          <a:solidFill>
            <a:srgbClr val="0955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/>
              <a:t>+44 1786523789</a:t>
            </a:r>
          </a:p>
        </p:txBody>
      </p:sp>
      <p:pic>
        <p:nvPicPr>
          <p:cNvPr id="4" name="Picture 2" descr="Facebook PNG Icons, Facebook Logo PNG And Vector For Free Download - Pngtree">
            <a:extLst>
              <a:ext uri="{FF2B5EF4-FFF2-40B4-BE49-F238E27FC236}">
                <a16:creationId xmlns:a16="http://schemas.microsoft.com/office/drawing/2014/main" id="{8D312518-2464-4BAA-885D-2746E33E25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738" y="8193046"/>
            <a:ext cx="424898" cy="4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witter Logo transparent PNG - StickPNG">
            <a:extLst>
              <a:ext uri="{FF2B5EF4-FFF2-40B4-BE49-F238E27FC236}">
                <a16:creationId xmlns:a16="http://schemas.microsoft.com/office/drawing/2014/main" id="{610EF877-F199-46E8-8716-437AE82A1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782" y="8137139"/>
            <a:ext cx="536713" cy="53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6309E21-D6AC-401F-8A72-9DC58D7C7BAB}"/>
              </a:ext>
            </a:extLst>
          </p:cNvPr>
          <p:cNvSpPr/>
          <p:nvPr/>
        </p:nvSpPr>
        <p:spPr>
          <a:xfrm>
            <a:off x="2406221" y="8201912"/>
            <a:ext cx="2045558" cy="424898"/>
          </a:xfrm>
          <a:prstGeom prst="rect">
            <a:avLst/>
          </a:prstGeom>
          <a:solidFill>
            <a:srgbClr val="20202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Trinityhotel/fb</a:t>
            </a:r>
          </a:p>
        </p:txBody>
      </p:sp>
      <p:pic>
        <p:nvPicPr>
          <p:cNvPr id="1026" name="Picture 2" descr="Bakery Industry: National Food Hygiene Rating Scheme Launched In UK">
            <a:extLst>
              <a:ext uri="{FF2B5EF4-FFF2-40B4-BE49-F238E27FC236}">
                <a16:creationId xmlns:a16="http://schemas.microsoft.com/office/drawing/2014/main" id="{877AFE5A-7233-44B3-88E5-3E6E554F5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322" y="3122252"/>
            <a:ext cx="1548457" cy="110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4491EAB2-827B-4D25-95D3-178A8E6F53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036"/>
            <a:ext cx="6858000" cy="9617927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DD8FA4CE-9671-4B57-A6B3-40F3ADEB043D}"/>
              </a:ext>
            </a:extLst>
          </p:cNvPr>
          <p:cNvSpPr/>
          <p:nvPr/>
        </p:nvSpPr>
        <p:spPr>
          <a:xfrm>
            <a:off x="0" y="934278"/>
            <a:ext cx="2189921" cy="215860"/>
          </a:xfrm>
          <a:prstGeom prst="rect">
            <a:avLst/>
          </a:prstGeom>
          <a:solidFill>
            <a:srgbClr val="F8A3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Drangon’s Fi Platter….8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723559B-A325-4939-A091-E52817039CAA}"/>
              </a:ext>
            </a:extLst>
          </p:cNvPr>
          <p:cNvSpPr/>
          <p:nvPr/>
        </p:nvSpPr>
        <p:spPr>
          <a:xfrm>
            <a:off x="26504" y="6251358"/>
            <a:ext cx="2163417" cy="281648"/>
          </a:xfrm>
          <a:prstGeom prst="rect">
            <a:avLst/>
          </a:prstGeom>
          <a:solidFill>
            <a:srgbClr val="F5A0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>
                <a:solidFill>
                  <a:schemeClr val="tx1"/>
                </a:solidFill>
              </a:rPr>
              <a:t>Cuba Libre (full bottle)…112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BF9705F3-747A-45DE-8233-AB9A9C4AEBC9}"/>
              </a:ext>
            </a:extLst>
          </p:cNvPr>
          <p:cNvSpPr/>
          <p:nvPr/>
        </p:nvSpPr>
        <p:spPr>
          <a:xfrm>
            <a:off x="26505" y="6907458"/>
            <a:ext cx="2163416" cy="281647"/>
          </a:xfrm>
          <a:prstGeom prst="rect">
            <a:avLst/>
          </a:prstGeom>
          <a:solidFill>
            <a:srgbClr val="F7A3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Gimlet……….110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60B9842-30CB-4ACF-A4B9-40B698299ACF}"/>
              </a:ext>
            </a:extLst>
          </p:cNvPr>
          <p:cNvSpPr/>
          <p:nvPr/>
        </p:nvSpPr>
        <p:spPr>
          <a:xfrm>
            <a:off x="-19878" y="7540329"/>
            <a:ext cx="2209800" cy="281646"/>
          </a:xfrm>
          <a:prstGeom prst="rect">
            <a:avLst/>
          </a:prstGeom>
          <a:solidFill>
            <a:srgbClr val="F5A2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</a:rPr>
              <a:t>Harvey Wallbanger***…..99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8B1A2F96-67DC-4ED2-8C12-DA25B3B90364}"/>
              </a:ext>
            </a:extLst>
          </p:cNvPr>
          <p:cNvSpPr/>
          <p:nvPr/>
        </p:nvSpPr>
        <p:spPr>
          <a:xfrm>
            <a:off x="-26505" y="8219661"/>
            <a:ext cx="2266122" cy="258418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Milk Tea……19 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58D7521-C614-4AEB-A2B5-4BB9A118FCD0}"/>
              </a:ext>
            </a:extLst>
          </p:cNvPr>
          <p:cNvSpPr/>
          <p:nvPr/>
        </p:nvSpPr>
        <p:spPr>
          <a:xfrm>
            <a:off x="-26505" y="8806070"/>
            <a:ext cx="2266122" cy="258418"/>
          </a:xfrm>
          <a:prstGeom prst="rect">
            <a:avLst/>
          </a:prstGeom>
          <a:solidFill>
            <a:srgbClr val="F7A3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Lemonade Coffee…..26 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0E2E798-FC0A-43E8-B5F6-97ADAF36BE64}"/>
              </a:ext>
            </a:extLst>
          </p:cNvPr>
          <p:cNvSpPr/>
          <p:nvPr/>
        </p:nvSpPr>
        <p:spPr>
          <a:xfrm>
            <a:off x="4656483" y="904420"/>
            <a:ext cx="2213113" cy="277270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Prawns Sui Mai…..10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250BFD1E-1814-4736-8CBA-15AA3A26C3DD}"/>
              </a:ext>
            </a:extLst>
          </p:cNvPr>
          <p:cNvSpPr/>
          <p:nvPr/>
        </p:nvSpPr>
        <p:spPr>
          <a:xfrm>
            <a:off x="4668078" y="1543878"/>
            <a:ext cx="2163418" cy="297198"/>
          </a:xfrm>
          <a:prstGeom prst="rect">
            <a:avLst/>
          </a:prstGeom>
          <a:solidFill>
            <a:srgbClr val="F39D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>
                <a:solidFill>
                  <a:schemeClr val="tx1"/>
                </a:solidFill>
              </a:rPr>
              <a:t>Sizzling Chili Prawns*****…8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B21F31B2-2756-4798-BC9D-CEC5FD5724B3}"/>
              </a:ext>
            </a:extLst>
          </p:cNvPr>
          <p:cNvSpPr/>
          <p:nvPr/>
        </p:nvSpPr>
        <p:spPr>
          <a:xfrm>
            <a:off x="4644888" y="2222104"/>
            <a:ext cx="2224708" cy="242977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Chili Hammour….9</a:t>
            </a: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4EA939C5-3C90-4D5B-AD38-AD90B23958EA}"/>
              </a:ext>
            </a:extLst>
          </p:cNvPr>
          <p:cNvSpPr/>
          <p:nvPr/>
        </p:nvSpPr>
        <p:spPr>
          <a:xfrm>
            <a:off x="4644888" y="2849453"/>
            <a:ext cx="2266122" cy="258418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</a:rPr>
              <a:t>Lobster Nun Ma Now….11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1870A65F-7DCF-44A3-8CF0-C142858D23D9}"/>
              </a:ext>
            </a:extLst>
          </p:cNvPr>
          <p:cNvSpPr/>
          <p:nvPr/>
        </p:nvSpPr>
        <p:spPr>
          <a:xfrm>
            <a:off x="4591878" y="3502202"/>
            <a:ext cx="2266122" cy="258418"/>
          </a:xfrm>
          <a:prstGeom prst="rect">
            <a:avLst/>
          </a:prstGeom>
          <a:solidFill>
            <a:srgbClr val="F9A4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</a:rPr>
              <a:t>Stuffed Eggplant**……7</a:t>
            </a: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E0DEE509-EB79-4153-AF50-33A8DAA2B2D3}"/>
              </a:ext>
            </a:extLst>
          </p:cNvPr>
          <p:cNvSpPr/>
          <p:nvPr/>
        </p:nvSpPr>
        <p:spPr>
          <a:xfrm>
            <a:off x="4694582" y="6274589"/>
            <a:ext cx="2163418" cy="281648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Jade sweet……9</a:t>
            </a: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E963364-B691-4326-9C74-31A0E3D1566F}"/>
              </a:ext>
            </a:extLst>
          </p:cNvPr>
          <p:cNvSpPr/>
          <p:nvPr/>
        </p:nvSpPr>
        <p:spPr>
          <a:xfrm>
            <a:off x="4694580" y="6907458"/>
            <a:ext cx="2163420" cy="288473"/>
          </a:xfrm>
          <a:prstGeom prst="rect">
            <a:avLst/>
          </a:prstGeom>
          <a:solidFill>
            <a:srgbClr val="F7A3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Coconut Curd….22</a:t>
            </a: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1EFECC23-1628-451B-8448-22B87045A3E2}"/>
              </a:ext>
            </a:extLst>
          </p:cNvPr>
          <p:cNvSpPr/>
          <p:nvPr/>
        </p:nvSpPr>
        <p:spPr>
          <a:xfrm>
            <a:off x="4721085" y="7540329"/>
            <a:ext cx="2163419" cy="245243"/>
          </a:xfrm>
          <a:prstGeom prst="rect">
            <a:avLst/>
          </a:prstGeom>
          <a:solidFill>
            <a:srgbClr val="F7A3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Bokchoy ranon….13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C9178E88-E7F7-4ADF-BFCD-A27237C9392C}"/>
              </a:ext>
            </a:extLst>
          </p:cNvPr>
          <p:cNvSpPr/>
          <p:nvPr/>
        </p:nvSpPr>
        <p:spPr>
          <a:xfrm>
            <a:off x="4721085" y="8159395"/>
            <a:ext cx="2163420" cy="258418"/>
          </a:xfrm>
          <a:prstGeom prst="rect">
            <a:avLst/>
          </a:prstGeom>
          <a:solidFill>
            <a:srgbClr val="F7A3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Choco Fudge**….14 </a:t>
            </a:r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DE7BAA3C-9D57-4E05-A2FE-66CC67424AF2}"/>
              </a:ext>
            </a:extLst>
          </p:cNvPr>
          <p:cNvSpPr/>
          <p:nvPr/>
        </p:nvSpPr>
        <p:spPr>
          <a:xfrm>
            <a:off x="4826000" y="8894970"/>
            <a:ext cx="2032000" cy="208210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Keramalo****…..12 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7177EC98-B706-4505-A778-D14F532F6BF7}"/>
              </a:ext>
            </a:extLst>
          </p:cNvPr>
          <p:cNvSpPr/>
          <p:nvPr/>
        </p:nvSpPr>
        <p:spPr>
          <a:xfrm>
            <a:off x="26504" y="1582658"/>
            <a:ext cx="2163418" cy="258418"/>
          </a:xfrm>
          <a:prstGeom prst="rect">
            <a:avLst/>
          </a:prstGeom>
          <a:solidFill>
            <a:srgbClr val="F7A3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>
                <a:solidFill>
                  <a:schemeClr val="tx1"/>
                </a:solidFill>
              </a:rPr>
              <a:t>Chinese Spring Roll*****….7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8D6A0E64-5547-474C-A381-5E8ECB5CA93E}"/>
              </a:ext>
            </a:extLst>
          </p:cNvPr>
          <p:cNvSpPr/>
          <p:nvPr/>
        </p:nvSpPr>
        <p:spPr>
          <a:xfrm>
            <a:off x="-26505" y="2223821"/>
            <a:ext cx="2216426" cy="215860"/>
          </a:xfrm>
          <a:prstGeom prst="rect">
            <a:avLst/>
          </a:prstGeom>
          <a:solidFill>
            <a:srgbClr val="F6A2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Thai Pai Chicken…..9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B3EEF909-3A4A-4A32-B5D2-41305D14D7AB}"/>
              </a:ext>
            </a:extLst>
          </p:cNvPr>
          <p:cNvSpPr/>
          <p:nvPr/>
        </p:nvSpPr>
        <p:spPr>
          <a:xfrm>
            <a:off x="49694" y="2820761"/>
            <a:ext cx="2163418" cy="287110"/>
          </a:xfrm>
          <a:prstGeom prst="rect">
            <a:avLst/>
          </a:prstGeom>
          <a:solidFill>
            <a:srgbClr val="F7A3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Prawn Lasha……7</a:t>
            </a:r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A79757F8-BE8C-462A-8AAE-85BD1FBC6F8A}"/>
              </a:ext>
            </a:extLst>
          </p:cNvPr>
          <p:cNvSpPr/>
          <p:nvPr/>
        </p:nvSpPr>
        <p:spPr>
          <a:xfrm>
            <a:off x="0" y="3514409"/>
            <a:ext cx="2239617" cy="215860"/>
          </a:xfrm>
          <a:prstGeom prst="rect">
            <a:avLst/>
          </a:prstGeom>
          <a:solidFill>
            <a:srgbClr val="F7A3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>
                <a:solidFill>
                  <a:schemeClr val="tx1"/>
                </a:solidFill>
              </a:rPr>
              <a:t>Crunchy Lamb Rice*****…12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50B7CA65-2E12-42EA-BC16-CF622B30924D}"/>
              </a:ext>
            </a:extLst>
          </p:cNvPr>
          <p:cNvSpPr/>
          <p:nvPr/>
        </p:nvSpPr>
        <p:spPr>
          <a:xfrm>
            <a:off x="5041901" y="5833166"/>
            <a:ext cx="1663700" cy="312213"/>
          </a:xfrm>
          <a:prstGeom prst="rect">
            <a:avLst/>
          </a:prstGeom>
          <a:solidFill>
            <a:srgbClr val="D221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Dessert</a:t>
            </a: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554D42C-6BAE-415C-A876-C0B695BD3620}"/>
              </a:ext>
            </a:extLst>
          </p:cNvPr>
          <p:cNvSpPr/>
          <p:nvPr/>
        </p:nvSpPr>
        <p:spPr>
          <a:xfrm>
            <a:off x="2504661" y="7195932"/>
            <a:ext cx="1828800" cy="48354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chemeClr val="accent4">
                    <a:lumMod val="60000"/>
                    <a:lumOff val="4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Open </a:t>
            </a:r>
            <a:r>
              <a:rPr lang="en-US" sz="2100">
                <a:solidFill>
                  <a:schemeClr val="accent4">
                    <a:lumMod val="60000"/>
                    <a:lumOff val="4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Hours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2AA7FB2-D963-4242-8201-964C563E1DD5}"/>
              </a:ext>
            </a:extLst>
          </p:cNvPr>
          <p:cNvSpPr/>
          <p:nvPr/>
        </p:nvSpPr>
        <p:spPr>
          <a:xfrm>
            <a:off x="2292627" y="194836"/>
            <a:ext cx="2375451" cy="622933"/>
          </a:xfrm>
          <a:prstGeom prst="rect">
            <a:avLst/>
          </a:prstGeom>
          <a:solidFill>
            <a:srgbClr val="4545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chemeClr val="accent1"/>
                </a:solidFill>
                <a:latin typeface="A Love of Thunder" panose="02000503000000020004" pitchFamily="2" charset="0"/>
              </a:rPr>
              <a:t>Trinity Special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784F68E-A114-4370-BD0B-B49E059C61D2}"/>
              </a:ext>
            </a:extLst>
          </p:cNvPr>
          <p:cNvSpPr/>
          <p:nvPr/>
        </p:nvSpPr>
        <p:spPr>
          <a:xfrm>
            <a:off x="4826000" y="304800"/>
            <a:ext cx="1879601" cy="5996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latin typeface="A Love of Thunder" panose="02000503000000020004" pitchFamily="2" charset="0"/>
              </a:rPr>
              <a:t>Kids Menu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0F3378-CE73-4087-961E-563A39485DDC}"/>
              </a:ext>
            </a:extLst>
          </p:cNvPr>
          <p:cNvSpPr txBox="1"/>
          <p:nvPr/>
        </p:nvSpPr>
        <p:spPr>
          <a:xfrm>
            <a:off x="184993" y="4237493"/>
            <a:ext cx="2028119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/>
              <a:t>For allergic issues, </a:t>
            </a:r>
          </a:p>
          <a:p>
            <a:r>
              <a:rPr lang="en-US" sz="1050"/>
              <a:t>Please contact with our reception</a:t>
            </a:r>
          </a:p>
        </p:txBody>
      </p:sp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901</TotalTime>
  <Words>120</Words>
  <Application>Microsoft Office PowerPoint</Application>
  <PresentationFormat>A4 Paper (210x297 mm)</PresentationFormat>
  <Paragraphs>30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 Love of Thunder</vt:lpstr>
      <vt:lpstr>Aharoni</vt:lpstr>
      <vt:lpstr>Arial</vt:lpstr>
      <vt:lpstr>Gill Sans MT</vt:lpstr>
      <vt:lpstr>Parcel</vt:lpstr>
      <vt:lpstr> Menu Planning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Farzana Happy</cp:lastModifiedBy>
  <cp:revision>37</cp:revision>
  <dcterms:created xsi:type="dcterms:W3CDTF">2021-07-08T13:21:22Z</dcterms:created>
  <dcterms:modified xsi:type="dcterms:W3CDTF">2021-11-04T16:58:12Z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