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95" r:id="rId3"/>
    <p:sldId id="269" r:id="rId4"/>
    <p:sldId id="279" r:id="rId5"/>
    <p:sldId id="280" r:id="rId6"/>
    <p:sldId id="281" r:id="rId7"/>
    <p:sldId id="282" r:id="rId8"/>
    <p:sldId id="262" r:id="rId9"/>
    <p:sldId id="289" r:id="rId10"/>
    <p:sldId id="383" r:id="rId11"/>
    <p:sldId id="291" r:id="rId12"/>
    <p:sldId id="292" r:id="rId13"/>
    <p:sldId id="293" r:id="rId14"/>
    <p:sldId id="294" r:id="rId15"/>
    <p:sldId id="284" r:id="rId16"/>
    <p:sldId id="298" r:id="rId17"/>
    <p:sldId id="302" r:id="rId18"/>
    <p:sldId id="303" r:id="rId19"/>
    <p:sldId id="304" r:id="rId20"/>
    <p:sldId id="260" r:id="rId21"/>
    <p:sldId id="261" r:id="rId22"/>
    <p:sldId id="299" r:id="rId23"/>
    <p:sldId id="266" r:id="rId24"/>
    <p:sldId id="287" r:id="rId25"/>
    <p:sldId id="300" r:id="rId26"/>
    <p:sldId id="301" r:id="rId27"/>
    <p:sldId id="306" r:id="rId28"/>
    <p:sldId id="374" r:id="rId29"/>
    <p:sldId id="376" r:id="rId30"/>
    <p:sldId id="382" r:id="rId31"/>
    <p:sldId id="322" r:id="rId32"/>
    <p:sldId id="323" r:id="rId33"/>
    <p:sldId id="384" r:id="rId34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F7F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08D476-C7B0-47CC-8F13-ADFF1867C663}" v="131" dt="2022-02-11T15:56:53.4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2"/>
  </p:normalViewPr>
  <p:slideViewPr>
    <p:cSldViewPr>
      <p:cViewPr varScale="1">
        <p:scale>
          <a:sx n="84" d="100"/>
          <a:sy n="84" d="100"/>
        </p:scale>
        <p:origin x="990" y="33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-36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214" y="-10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e Pitson" userId="db8d2b3e-593d-47e6-a0b5-dc90f7ab49ec" providerId="ADAL" clId="{5808D476-C7B0-47CC-8F13-ADFF1867C663}"/>
    <pc:docChg chg="undo custSel addSld delSld modSld sldOrd">
      <pc:chgData name="Marie Pitson" userId="db8d2b3e-593d-47e6-a0b5-dc90f7ab49ec" providerId="ADAL" clId="{5808D476-C7B0-47CC-8F13-ADFF1867C663}" dt="2022-02-11T16:11:05.353" v="1808" actId="20577"/>
      <pc:docMkLst>
        <pc:docMk/>
      </pc:docMkLst>
      <pc:sldChg chg="addSp delSp modSp mod setBg delDesignElem">
        <pc:chgData name="Marie Pitson" userId="db8d2b3e-593d-47e6-a0b5-dc90f7ab49ec" providerId="ADAL" clId="{5808D476-C7B0-47CC-8F13-ADFF1867C663}" dt="2022-02-11T13:08:44.320" v="166" actId="26606"/>
        <pc:sldMkLst>
          <pc:docMk/>
          <pc:sldMk cId="0" sldId="256"/>
        </pc:sldMkLst>
        <pc:spChg chg="mod">
          <ac:chgData name="Marie Pitson" userId="db8d2b3e-593d-47e6-a0b5-dc90f7ab49ec" providerId="ADAL" clId="{5808D476-C7B0-47CC-8F13-ADFF1867C663}" dt="2022-02-11T13:08:44.320" v="166" actId="26606"/>
          <ac:spMkLst>
            <pc:docMk/>
            <pc:sldMk cId="0" sldId="256"/>
            <ac:spMk id="2" creationId="{00000000-0000-0000-0000-000000000000}"/>
          </ac:spMkLst>
        </pc:spChg>
        <pc:spChg chg="mod">
          <ac:chgData name="Marie Pitson" userId="db8d2b3e-593d-47e6-a0b5-dc90f7ab49ec" providerId="ADAL" clId="{5808D476-C7B0-47CC-8F13-ADFF1867C663}" dt="2022-02-11T13:08:44.320" v="166" actId="26606"/>
          <ac:spMkLst>
            <pc:docMk/>
            <pc:sldMk cId="0" sldId="256"/>
            <ac:spMk id="3" creationId="{00000000-0000-0000-0000-000000000000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56"/>
            <ac:spMk id="9" creationId="{6A0FFA78-985C-4F50-B21A-77045C7DF657}"/>
          </ac:spMkLst>
        </pc:spChg>
        <pc:spChg chg="add del">
          <ac:chgData name="Marie Pitson" userId="db8d2b3e-593d-47e6-a0b5-dc90f7ab49ec" providerId="ADAL" clId="{5808D476-C7B0-47CC-8F13-ADFF1867C663}" dt="2022-02-11T13:08:44.320" v="166" actId="26606"/>
          <ac:spMkLst>
            <pc:docMk/>
            <pc:sldMk cId="0" sldId="256"/>
            <ac:spMk id="10" creationId="{41469D4B-DB9A-47FC-8294-01AD5FAC9070}"/>
          </ac:spMkLst>
        </pc:spChg>
        <pc:spChg chg="add">
          <ac:chgData name="Marie Pitson" userId="db8d2b3e-593d-47e6-a0b5-dc90f7ab49ec" providerId="ADAL" clId="{5808D476-C7B0-47CC-8F13-ADFF1867C663}" dt="2022-02-11T13:08:44.320" v="166" actId="26606"/>
          <ac:spMkLst>
            <pc:docMk/>
            <pc:sldMk cId="0" sldId="256"/>
            <ac:spMk id="15" creationId="{2FDF0794-1B86-42B2-B8C7-F60123E638ED}"/>
          </ac:spMkLst>
        </pc:spChg>
        <pc:picChg chg="add mod">
          <ac:chgData name="Marie Pitson" userId="db8d2b3e-593d-47e6-a0b5-dc90f7ab49ec" providerId="ADAL" clId="{5808D476-C7B0-47CC-8F13-ADFF1867C663}" dt="2022-02-11T13:08:44.320" v="166" actId="26606"/>
          <ac:picMkLst>
            <pc:docMk/>
            <pc:sldMk cId="0" sldId="256"/>
            <ac:picMk id="4" creationId="{087CF399-A415-4DDF-A6CE-5570B8928F96}"/>
          </ac:picMkLst>
        </pc:picChg>
        <pc:picChg chg="del mod ord">
          <ac:chgData name="Marie Pitson" userId="db8d2b3e-593d-47e6-a0b5-dc90f7ab49ec" providerId="ADAL" clId="{5808D476-C7B0-47CC-8F13-ADFF1867C663}" dt="2022-02-11T13:08:39.069" v="165" actId="478"/>
          <ac:picMkLst>
            <pc:docMk/>
            <pc:sldMk cId="0" sldId="256"/>
            <ac:picMk id="5" creationId="{582EE986-1F54-48D0-867D-83903E0E06B5}"/>
          </ac:picMkLst>
        </pc:picChg>
        <pc:cxnChg chg="del">
          <ac:chgData name="Marie Pitson" userId="db8d2b3e-593d-47e6-a0b5-dc90f7ab49ec" providerId="ADAL" clId="{5808D476-C7B0-47CC-8F13-ADFF1867C663}" dt="2022-02-11T12:46:53.709" v="77"/>
          <ac:cxnSpMkLst>
            <pc:docMk/>
            <pc:sldMk cId="0" sldId="256"/>
            <ac:cxnSpMk id="11" creationId="{65409EC7-69B1-45CC-8FB7-1964C1AB6720}"/>
          </ac:cxnSpMkLst>
        </pc:cxnChg>
        <pc:cxnChg chg="add">
          <ac:chgData name="Marie Pitson" userId="db8d2b3e-593d-47e6-a0b5-dc90f7ab49ec" providerId="ADAL" clId="{5808D476-C7B0-47CC-8F13-ADFF1867C663}" dt="2022-02-11T13:08:44.320" v="166" actId="26606"/>
          <ac:cxnSpMkLst>
            <pc:docMk/>
            <pc:sldMk cId="0" sldId="256"/>
            <ac:cxnSpMk id="17" creationId="{96D07482-83A3-4451-943C-B46961082957}"/>
          </ac:cxnSpMkLst>
        </pc:cxnChg>
      </pc:sldChg>
      <pc:sldChg chg="add modNotes modNotesTx">
        <pc:chgData name="Marie Pitson" userId="db8d2b3e-593d-47e6-a0b5-dc90f7ab49ec" providerId="ADAL" clId="{5808D476-C7B0-47CC-8F13-ADFF1867C663}" dt="2022-02-11T16:10:24.510" v="1802" actId="20577"/>
        <pc:sldMkLst>
          <pc:docMk/>
          <pc:sldMk cId="0" sldId="260"/>
        </pc:sldMkLst>
      </pc:sldChg>
      <pc:sldChg chg="add">
        <pc:chgData name="Marie Pitson" userId="db8d2b3e-593d-47e6-a0b5-dc90f7ab49ec" providerId="ADAL" clId="{5808D476-C7B0-47CC-8F13-ADFF1867C663}" dt="2022-02-11T12:42:47.888" v="22"/>
        <pc:sldMkLst>
          <pc:docMk/>
          <pc:sldMk cId="0" sldId="261"/>
        </pc:sldMkLst>
      </pc:sldChg>
      <pc:sldChg chg="add">
        <pc:chgData name="Marie Pitson" userId="db8d2b3e-593d-47e6-a0b5-dc90f7ab49ec" providerId="ADAL" clId="{5808D476-C7B0-47CC-8F13-ADFF1867C663}" dt="2022-02-11T12:38:54.251" v="18"/>
        <pc:sldMkLst>
          <pc:docMk/>
          <pc:sldMk cId="0" sldId="262"/>
        </pc:sldMkLst>
      </pc:sldChg>
      <pc:sldChg chg="addSp delSp modSp add mod ord setBg delDesignElem">
        <pc:chgData name="Marie Pitson" userId="db8d2b3e-593d-47e6-a0b5-dc90f7ab49ec" providerId="ADAL" clId="{5808D476-C7B0-47CC-8F13-ADFF1867C663}" dt="2022-02-11T13:36:06.406" v="398" actId="26606"/>
        <pc:sldMkLst>
          <pc:docMk/>
          <pc:sldMk cId="0" sldId="266"/>
        </pc:sldMkLst>
        <pc:spChg chg="mod">
          <ac:chgData name="Marie Pitson" userId="db8d2b3e-593d-47e6-a0b5-dc90f7ab49ec" providerId="ADAL" clId="{5808D476-C7B0-47CC-8F13-ADFF1867C663}" dt="2022-02-11T13:06:44.483" v="151" actId="26606"/>
          <ac:spMkLst>
            <pc:docMk/>
            <pc:sldMk cId="0" sldId="266"/>
            <ac:spMk id="2" creationId="{00000000-0000-0000-0000-000000000000}"/>
          </ac:spMkLst>
        </pc:spChg>
        <pc:spChg chg="mod ord">
          <ac:chgData name="Marie Pitson" userId="db8d2b3e-593d-47e6-a0b5-dc90f7ab49ec" providerId="ADAL" clId="{5808D476-C7B0-47CC-8F13-ADFF1867C663}" dt="2022-02-11T13:36:06.406" v="398" actId="26606"/>
          <ac:spMkLst>
            <pc:docMk/>
            <pc:sldMk cId="0" sldId="266"/>
            <ac:spMk id="3" creationId="{00000000-0000-0000-0000-000000000000}"/>
          </ac:spMkLst>
        </pc:spChg>
        <pc:spChg chg="del">
          <ac:chgData name="Marie Pitson" userId="db8d2b3e-593d-47e6-a0b5-dc90f7ab49ec" providerId="ADAL" clId="{5808D476-C7B0-47CC-8F13-ADFF1867C663}" dt="2022-02-11T12:36:11.650" v="7"/>
          <ac:spMkLst>
            <pc:docMk/>
            <pc:sldMk cId="0" sldId="266"/>
            <ac:spMk id="9" creationId="{C6870151-9189-4C3A-8379-EF3D95827A0A}"/>
          </ac:spMkLst>
        </pc:spChg>
        <pc:spChg chg="add del">
          <ac:chgData name="Marie Pitson" userId="db8d2b3e-593d-47e6-a0b5-dc90f7ab49ec" providerId="ADAL" clId="{5808D476-C7B0-47CC-8F13-ADFF1867C663}" dt="2022-02-11T13:35:57.740" v="395" actId="26606"/>
          <ac:spMkLst>
            <pc:docMk/>
            <pc:sldMk cId="0" sldId="266"/>
            <ac:spMk id="10" creationId="{4038CB10-1F5C-4D54-9DF7-12586DE5B007}"/>
          </ac:spMkLst>
        </pc:spChg>
        <pc:spChg chg="del">
          <ac:chgData name="Marie Pitson" userId="db8d2b3e-593d-47e6-a0b5-dc90f7ab49ec" providerId="ADAL" clId="{5808D476-C7B0-47CC-8F13-ADFF1867C663}" dt="2022-02-11T12:36:11.650" v="7"/>
          <ac:spMkLst>
            <pc:docMk/>
            <pc:sldMk cId="0" sldId="266"/>
            <ac:spMk id="11" creationId="{123EA69C-102A-4DD0-9547-05DCD271D159}"/>
          </ac:spMkLst>
        </pc:spChg>
        <pc:spChg chg="add del">
          <ac:chgData name="Marie Pitson" userId="db8d2b3e-593d-47e6-a0b5-dc90f7ab49ec" providerId="ADAL" clId="{5808D476-C7B0-47CC-8F13-ADFF1867C663}" dt="2022-02-11T13:35:57.740" v="395" actId="26606"/>
          <ac:spMkLst>
            <pc:docMk/>
            <pc:sldMk cId="0" sldId="266"/>
            <ac:spMk id="12" creationId="{73ED6512-6858-4552-B699-9A97FE9A4EA2}"/>
          </ac:spMkLst>
        </pc:spChg>
        <pc:spChg chg="del">
          <ac:chgData name="Marie Pitson" userId="db8d2b3e-593d-47e6-a0b5-dc90f7ab49ec" providerId="ADAL" clId="{5808D476-C7B0-47CC-8F13-ADFF1867C663}" dt="2022-02-11T12:36:11.650" v="7"/>
          <ac:spMkLst>
            <pc:docMk/>
            <pc:sldMk cId="0" sldId="266"/>
            <ac:spMk id="13" creationId="{6A862265-5CA3-4C40-8582-7534C3B03C2A}"/>
          </ac:spMkLst>
        </pc:spChg>
        <pc:spChg chg="del">
          <ac:chgData name="Marie Pitson" userId="db8d2b3e-593d-47e6-a0b5-dc90f7ab49ec" providerId="ADAL" clId="{5808D476-C7B0-47CC-8F13-ADFF1867C663}" dt="2022-02-11T12:36:11.650" v="7"/>
          <ac:spMkLst>
            <pc:docMk/>
            <pc:sldMk cId="0" sldId="266"/>
            <ac:spMk id="15" creationId="{600EF80B-0391-4082-9AF5-F15B091B4CE9}"/>
          </ac:spMkLst>
        </pc:spChg>
        <pc:spChg chg="del">
          <ac:chgData name="Marie Pitson" userId="db8d2b3e-593d-47e6-a0b5-dc90f7ab49ec" providerId="ADAL" clId="{5808D476-C7B0-47CC-8F13-ADFF1867C663}" dt="2022-02-11T12:36:11.650" v="7"/>
          <ac:spMkLst>
            <pc:docMk/>
            <pc:sldMk cId="0" sldId="266"/>
            <ac:spMk id="19" creationId="{3FBF03E8-C602-4192-9C52-F84B29FDCC88}"/>
          </ac:spMkLst>
        </pc:spChg>
        <pc:spChg chg="add del">
          <ac:chgData name="Marie Pitson" userId="db8d2b3e-593d-47e6-a0b5-dc90f7ab49ec" providerId="ADAL" clId="{5808D476-C7B0-47CC-8F13-ADFF1867C663}" dt="2022-02-11T13:36:06.406" v="398" actId="26606"/>
          <ac:spMkLst>
            <pc:docMk/>
            <pc:sldMk cId="0" sldId="266"/>
            <ac:spMk id="71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3:36:06.406" v="398" actId="26606"/>
          <ac:spMkLst>
            <pc:docMk/>
            <pc:sldMk cId="0" sldId="266"/>
            <ac:spMk id="73" creationId="{73ED6512-6858-4552-B699-9A97FE9A4EA2}"/>
          </ac:spMkLst>
        </pc:spChg>
        <pc:spChg chg="add">
          <ac:chgData name="Marie Pitson" userId="db8d2b3e-593d-47e6-a0b5-dc90f7ab49ec" providerId="ADAL" clId="{5808D476-C7B0-47CC-8F13-ADFF1867C663}" dt="2022-02-11T13:36:06.406" v="398" actId="26606"/>
          <ac:spMkLst>
            <pc:docMk/>
            <pc:sldMk cId="0" sldId="266"/>
            <ac:spMk id="137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36:06.406" v="398" actId="26606"/>
          <ac:spMkLst>
            <pc:docMk/>
            <pc:sldMk cId="0" sldId="266"/>
            <ac:spMk id="139" creationId="{73ED6512-6858-4552-B699-9A97FE9A4EA2}"/>
          </ac:spMkLst>
        </pc:spChg>
        <pc:picChg chg="del mod ord">
          <ac:chgData name="Marie Pitson" userId="db8d2b3e-593d-47e6-a0b5-dc90f7ab49ec" providerId="ADAL" clId="{5808D476-C7B0-47CC-8F13-ADFF1867C663}" dt="2022-02-11T13:35:59.970" v="396" actId="478"/>
          <ac:picMkLst>
            <pc:docMk/>
            <pc:sldMk cId="0" sldId="266"/>
            <ac:picMk id="5" creationId="{F41B833B-372B-4B05-AF7D-7CA1B2973CAB}"/>
          </ac:picMkLst>
        </pc:picChg>
        <pc:picChg chg="add del mod ord">
          <ac:chgData name="Marie Pitson" userId="db8d2b3e-593d-47e6-a0b5-dc90f7ab49ec" providerId="ADAL" clId="{5808D476-C7B0-47CC-8F13-ADFF1867C663}" dt="2022-02-11T13:35:59.970" v="396" actId="478"/>
          <ac:picMkLst>
            <pc:docMk/>
            <pc:sldMk cId="0" sldId="266"/>
            <ac:picMk id="5122" creationId="{2FCEBE36-5A2A-40A9-B968-0A595D9C48C2}"/>
          </ac:picMkLst>
        </pc:picChg>
        <pc:picChg chg="add mod">
          <ac:chgData name="Marie Pitson" userId="db8d2b3e-593d-47e6-a0b5-dc90f7ab49ec" providerId="ADAL" clId="{5808D476-C7B0-47CC-8F13-ADFF1867C663}" dt="2022-02-11T13:36:06.406" v="398" actId="26606"/>
          <ac:picMkLst>
            <pc:docMk/>
            <pc:sldMk cId="0" sldId="266"/>
            <ac:picMk id="5124" creationId="{FA3E3EF4-0979-4F43-85D6-4BD8DDCFAA03}"/>
          </ac:picMkLst>
        </pc:picChg>
        <pc:cxnChg chg="del">
          <ac:chgData name="Marie Pitson" userId="db8d2b3e-593d-47e6-a0b5-dc90f7ab49ec" providerId="ADAL" clId="{5808D476-C7B0-47CC-8F13-ADFF1867C663}" dt="2022-02-11T12:36:11.650" v="7"/>
          <ac:cxnSpMkLst>
            <pc:docMk/>
            <pc:sldMk cId="0" sldId="266"/>
            <ac:cxnSpMk id="17" creationId="{D33AC32D-5F44-45F7-A0BD-7C11A86BED57}"/>
          </ac:cxnSpMkLst>
        </pc:cxnChg>
      </pc:sldChg>
      <pc:sldChg chg="addSp delSp modSp mod setBg delDesignElem modShow">
        <pc:chgData name="Marie Pitson" userId="db8d2b3e-593d-47e6-a0b5-dc90f7ab49ec" providerId="ADAL" clId="{5808D476-C7B0-47CC-8F13-ADFF1867C663}" dt="2022-02-11T15:44:49.040" v="422" actId="26606"/>
        <pc:sldMkLst>
          <pc:docMk/>
          <pc:sldMk cId="0" sldId="269"/>
        </pc:sldMkLst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69"/>
            <ac:spMk id="135" creationId="{FD6EDB49-211E-499D-9A08-6C5FF3D060F7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69"/>
            <ac:spMk id="137" creationId="{38F9F37E-D3CF-4F3D-96C2-25307819DF2D}"/>
          </ac:spMkLst>
        </pc:spChg>
        <pc:spChg chg="add del">
          <ac:chgData name="Marie Pitson" userId="db8d2b3e-593d-47e6-a0b5-dc90f7ab49ec" providerId="ADAL" clId="{5808D476-C7B0-47CC-8F13-ADFF1867C663}" dt="2022-02-11T13:09:46.566" v="173" actId="26606"/>
          <ac:spMkLst>
            <pc:docMk/>
            <pc:sldMk cId="0" sldId="269"/>
            <ac:spMk id="138" creationId="{A23430B4-C2B6-48DA-A79F-757492AF8EB6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69"/>
            <ac:spMk id="139" creationId="{C5FFF17D-767C-40E7-8C89-962F1F54BCD0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69"/>
            <ac:spMk id="141" creationId="{E69F39E1-619D-4D9E-8823-8BD8CC3206B6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69"/>
            <ac:spMk id="143" creationId="{C8C53F47-DF50-454F-A5A6-6B969748D972}"/>
          </ac:spMkLst>
        </pc:spChg>
        <pc:spChg chg="mod ord">
          <ac:chgData name="Marie Pitson" userId="db8d2b3e-593d-47e6-a0b5-dc90f7ab49ec" providerId="ADAL" clId="{5808D476-C7B0-47CC-8F13-ADFF1867C663}" dt="2022-02-11T15:44:49.040" v="422" actId="26606"/>
          <ac:spMkLst>
            <pc:docMk/>
            <pc:sldMk cId="0" sldId="269"/>
            <ac:spMk id="14339" creationId="{25165A41-5F96-4DE6-B50E-1E45B9BD9C69}"/>
          </ac:spMkLst>
        </pc:spChg>
        <pc:spChg chg="mod">
          <ac:chgData name="Marie Pitson" userId="db8d2b3e-593d-47e6-a0b5-dc90f7ab49ec" providerId="ADAL" clId="{5808D476-C7B0-47CC-8F13-ADFF1867C663}" dt="2022-02-11T15:44:49.040" v="422" actId="26606"/>
          <ac:spMkLst>
            <pc:docMk/>
            <pc:sldMk cId="0" sldId="269"/>
            <ac:spMk id="30722" creationId="{5CFD0271-ED95-471E-B150-28A17C0B0BF4}"/>
          </ac:spMkLst>
        </pc:spChg>
        <pc:spChg chg="add del">
          <ac:chgData name="Marie Pitson" userId="db8d2b3e-593d-47e6-a0b5-dc90f7ab49ec" providerId="ADAL" clId="{5808D476-C7B0-47CC-8F13-ADFF1867C663}" dt="2022-02-11T13:09:46.581" v="174" actId="26606"/>
          <ac:spMkLst>
            <pc:docMk/>
            <pc:sldMk cId="0" sldId="269"/>
            <ac:spMk id="30724" creationId="{77D7B666-D5E6-48CE-B26A-FB5E5C34AF90}"/>
          </ac:spMkLst>
        </pc:spChg>
        <pc:spChg chg="add del">
          <ac:chgData name="Marie Pitson" userId="db8d2b3e-593d-47e6-a0b5-dc90f7ab49ec" providerId="ADAL" clId="{5808D476-C7B0-47CC-8F13-ADFF1867C663}" dt="2022-02-11T13:09:46.581" v="174" actId="26606"/>
          <ac:spMkLst>
            <pc:docMk/>
            <pc:sldMk cId="0" sldId="269"/>
            <ac:spMk id="30725" creationId="{F6EE670A-A41A-44AD-BC1C-2090365EB5B3}"/>
          </ac:spMkLst>
        </pc:spChg>
        <pc:spChg chg="add del">
          <ac:chgData name="Marie Pitson" userId="db8d2b3e-593d-47e6-a0b5-dc90f7ab49ec" providerId="ADAL" clId="{5808D476-C7B0-47CC-8F13-ADFF1867C663}" dt="2022-02-11T15:44:49.040" v="422" actId="26606"/>
          <ac:spMkLst>
            <pc:docMk/>
            <pc:sldMk cId="0" sldId="269"/>
            <ac:spMk id="30727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5:44:49.040" v="422" actId="26606"/>
          <ac:spMkLst>
            <pc:docMk/>
            <pc:sldMk cId="0" sldId="269"/>
            <ac:spMk id="30728" creationId="{73ED6512-6858-4552-B699-9A97FE9A4EA2}"/>
          </ac:spMkLst>
        </pc:spChg>
        <pc:spChg chg="add">
          <ac:chgData name="Marie Pitson" userId="db8d2b3e-593d-47e6-a0b5-dc90f7ab49ec" providerId="ADAL" clId="{5808D476-C7B0-47CC-8F13-ADFF1867C663}" dt="2022-02-11T15:44:49.040" v="422" actId="26606"/>
          <ac:spMkLst>
            <pc:docMk/>
            <pc:sldMk cId="0" sldId="269"/>
            <ac:spMk id="30730" creationId="{C1A9B9E1-AE3D-4F69-9670-71C92ED1BCEE}"/>
          </ac:spMkLst>
        </pc:spChg>
        <pc:picChg chg="add mod ord">
          <ac:chgData name="Marie Pitson" userId="db8d2b3e-593d-47e6-a0b5-dc90f7ab49ec" providerId="ADAL" clId="{5808D476-C7B0-47CC-8F13-ADFF1867C663}" dt="2022-02-11T15:44:49.040" v="422" actId="26606"/>
          <ac:picMkLst>
            <pc:docMk/>
            <pc:sldMk cId="0" sldId="269"/>
            <ac:picMk id="12" creationId="{BD2BFD3C-F799-4C75-AF4E-23E344551D1E}"/>
          </ac:picMkLst>
        </pc:picChg>
        <pc:picChg chg="del">
          <ac:chgData name="Marie Pitson" userId="db8d2b3e-593d-47e6-a0b5-dc90f7ab49ec" providerId="ADAL" clId="{5808D476-C7B0-47CC-8F13-ADFF1867C663}" dt="2022-02-11T12:46:53.709" v="77"/>
          <ac:picMkLst>
            <pc:docMk/>
            <pc:sldMk cId="0" sldId="269"/>
            <ac:picMk id="145" creationId="{6A26901A-BC62-4A3A-A07A-65E1F3DDDEC6}"/>
          </ac:picMkLst>
        </pc:picChg>
        <pc:cxnChg chg="add del">
          <ac:chgData name="Marie Pitson" userId="db8d2b3e-593d-47e6-a0b5-dc90f7ab49ec" providerId="ADAL" clId="{5808D476-C7B0-47CC-8F13-ADFF1867C663}" dt="2022-02-11T13:09:46.566" v="173" actId="26606"/>
          <ac:cxnSpMkLst>
            <pc:docMk/>
            <pc:sldMk cId="0" sldId="269"/>
            <ac:cxnSpMk id="140" creationId="{7153BDBF-1B08-496E-BED4-E0DE721A00AB}"/>
          </ac:cxnSpMkLst>
        </pc:cxnChg>
        <pc:cxnChg chg="add">
          <ac:chgData name="Marie Pitson" userId="db8d2b3e-593d-47e6-a0b5-dc90f7ab49ec" providerId="ADAL" clId="{5808D476-C7B0-47CC-8F13-ADFF1867C663}" dt="2022-02-11T15:44:49.040" v="422" actId="26606"/>
          <ac:cxnSpMkLst>
            <pc:docMk/>
            <pc:sldMk cId="0" sldId="269"/>
            <ac:cxnSpMk id="30731" creationId="{3234ED8A-BEE3-4F34-B45B-731E1E292E3C}"/>
          </ac:cxnSpMkLst>
        </pc:cxnChg>
      </pc:sldChg>
      <pc:sldChg chg="addSp delSp modSp mod setBg modShow">
        <pc:chgData name="Marie Pitson" userId="db8d2b3e-593d-47e6-a0b5-dc90f7ab49ec" providerId="ADAL" clId="{5808D476-C7B0-47CC-8F13-ADFF1867C663}" dt="2022-02-11T13:11:08.636" v="184" actId="26606"/>
        <pc:sldMkLst>
          <pc:docMk/>
          <pc:sldMk cId="2029286116" sldId="279"/>
        </pc:sldMkLst>
        <pc:spChg chg="add del">
          <ac:chgData name="Marie Pitson" userId="db8d2b3e-593d-47e6-a0b5-dc90f7ab49ec" providerId="ADAL" clId="{5808D476-C7B0-47CC-8F13-ADFF1867C663}" dt="2022-02-11T13:10:10.961" v="176" actId="26606"/>
          <ac:spMkLst>
            <pc:docMk/>
            <pc:sldMk cId="2029286116" sldId="279"/>
            <ac:spMk id="10" creationId="{0AE4C84F-7457-4662-AFA3-554A32B9C3DC}"/>
          </ac:spMkLst>
        </pc:spChg>
        <pc:spChg chg="add del">
          <ac:chgData name="Marie Pitson" userId="db8d2b3e-593d-47e6-a0b5-dc90f7ab49ec" providerId="ADAL" clId="{5808D476-C7B0-47CC-8F13-ADFF1867C663}" dt="2022-02-11T13:10:10.961" v="176" actId="26606"/>
          <ac:spMkLst>
            <pc:docMk/>
            <pc:sldMk cId="2029286116" sldId="279"/>
            <ac:spMk id="12" creationId="{9DF9B39E-8A25-4BC3-B3C0-ACD46B94E6DF}"/>
          </ac:spMkLst>
        </pc:spChg>
        <pc:spChg chg="add del">
          <ac:chgData name="Marie Pitson" userId="db8d2b3e-593d-47e6-a0b5-dc90f7ab49ec" providerId="ADAL" clId="{5808D476-C7B0-47CC-8F13-ADFF1867C663}" dt="2022-02-11T13:10:22.766" v="178" actId="26606"/>
          <ac:spMkLst>
            <pc:docMk/>
            <pc:sldMk cId="2029286116" sldId="279"/>
            <ac:spMk id="19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3:10:22.766" v="178" actId="26606"/>
          <ac:spMkLst>
            <pc:docMk/>
            <pc:sldMk cId="2029286116" sldId="279"/>
            <ac:spMk id="21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3:11:08.636" v="184" actId="26606"/>
          <ac:spMkLst>
            <pc:docMk/>
            <pc:sldMk cId="2029286116" sldId="279"/>
            <ac:spMk id="26" creationId="{27B7C6F6-4579-4D42-9857-ED1B2EE07B99}"/>
          </ac:spMkLst>
        </pc:spChg>
        <pc:spChg chg="add del">
          <ac:chgData name="Marie Pitson" userId="db8d2b3e-593d-47e6-a0b5-dc90f7ab49ec" providerId="ADAL" clId="{5808D476-C7B0-47CC-8F13-ADFF1867C663}" dt="2022-02-11T13:11:08.636" v="184" actId="26606"/>
          <ac:spMkLst>
            <pc:docMk/>
            <pc:sldMk cId="2029286116" sldId="279"/>
            <ac:spMk id="28" creationId="{7E6D8249-E901-4E71-B15A-A7F5D7F7B0E1}"/>
          </ac:spMkLst>
        </pc:spChg>
        <pc:graphicFrameChg chg="mod ord modGraphic">
          <ac:chgData name="Marie Pitson" userId="db8d2b3e-593d-47e6-a0b5-dc90f7ab49ec" providerId="ADAL" clId="{5808D476-C7B0-47CC-8F13-ADFF1867C663}" dt="2022-02-11T13:11:08.636" v="184" actId="26606"/>
          <ac:graphicFrameMkLst>
            <pc:docMk/>
            <pc:sldMk cId="2029286116" sldId="279"/>
            <ac:graphicFrameMk id="5" creationId="{0D25108B-2BE2-4042-A454-211423F38F94}"/>
          </ac:graphicFrameMkLst>
        </pc:graphicFrameChg>
        <pc:picChg chg="add mod">
          <ac:chgData name="Marie Pitson" userId="db8d2b3e-593d-47e6-a0b5-dc90f7ab49ec" providerId="ADAL" clId="{5808D476-C7B0-47CC-8F13-ADFF1867C663}" dt="2022-02-11T13:11:08.636" v="184" actId="26606"/>
          <ac:picMkLst>
            <pc:docMk/>
            <pc:sldMk cId="2029286116" sldId="279"/>
            <ac:picMk id="6" creationId="{E20B01E9-2FBF-4574-9363-211A6DC30B1B}"/>
          </ac:picMkLst>
        </pc:picChg>
        <pc:cxnChg chg="add del">
          <ac:chgData name="Marie Pitson" userId="db8d2b3e-593d-47e6-a0b5-dc90f7ab49ec" providerId="ADAL" clId="{5808D476-C7B0-47CC-8F13-ADFF1867C663}" dt="2022-02-11T13:10:10.961" v="176" actId="26606"/>
          <ac:cxnSpMkLst>
            <pc:docMk/>
            <pc:sldMk cId="2029286116" sldId="279"/>
            <ac:cxnSpMk id="14" creationId="{BA91CE2E-0B4F-41F3-95F2-0EB7003685D2}"/>
          </ac:cxnSpMkLst>
        </pc:cxnChg>
        <pc:cxnChg chg="add">
          <ac:chgData name="Marie Pitson" userId="db8d2b3e-593d-47e6-a0b5-dc90f7ab49ec" providerId="ADAL" clId="{5808D476-C7B0-47CC-8F13-ADFF1867C663}" dt="2022-02-11T13:11:08.636" v="184" actId="26606"/>
          <ac:cxnSpMkLst>
            <pc:docMk/>
            <pc:sldMk cId="2029286116" sldId="279"/>
            <ac:cxnSpMk id="33" creationId="{3FEFDF7D-B17C-4F16-B8BE-C55FFC7E295E}"/>
          </ac:cxnSpMkLst>
        </pc:cxnChg>
      </pc:sldChg>
      <pc:sldChg chg="addSp delSp modSp mod setBg modShow">
        <pc:chgData name="Marie Pitson" userId="db8d2b3e-593d-47e6-a0b5-dc90f7ab49ec" providerId="ADAL" clId="{5808D476-C7B0-47CC-8F13-ADFF1867C663}" dt="2022-02-11T13:12:19.887" v="203"/>
        <pc:sldMkLst>
          <pc:docMk/>
          <pc:sldMk cId="4055732948" sldId="280"/>
        </pc:sldMkLst>
        <pc:spChg chg="add del">
          <ac:chgData name="Marie Pitson" userId="db8d2b3e-593d-47e6-a0b5-dc90f7ab49ec" providerId="ADAL" clId="{5808D476-C7B0-47CC-8F13-ADFF1867C663}" dt="2022-02-11T13:10:33.170" v="179" actId="26606"/>
          <ac:spMkLst>
            <pc:docMk/>
            <pc:sldMk cId="4055732948" sldId="280"/>
            <ac:spMk id="10" creationId="{0AE4C84F-7457-4662-AFA3-554A32B9C3DC}"/>
          </ac:spMkLst>
        </pc:spChg>
        <pc:spChg chg="add del">
          <ac:chgData name="Marie Pitson" userId="db8d2b3e-593d-47e6-a0b5-dc90f7ab49ec" providerId="ADAL" clId="{5808D476-C7B0-47CC-8F13-ADFF1867C663}" dt="2022-02-11T13:10:33.170" v="179" actId="26606"/>
          <ac:spMkLst>
            <pc:docMk/>
            <pc:sldMk cId="4055732948" sldId="280"/>
            <ac:spMk id="12" creationId="{9DF9B39E-8A25-4BC3-B3C0-ACD46B94E6DF}"/>
          </ac:spMkLst>
        </pc:spChg>
        <pc:graphicFrameChg chg="mod modGraphic">
          <ac:chgData name="Marie Pitson" userId="db8d2b3e-593d-47e6-a0b5-dc90f7ab49ec" providerId="ADAL" clId="{5808D476-C7B0-47CC-8F13-ADFF1867C663}" dt="2022-02-11T13:12:19.887" v="203"/>
          <ac:graphicFrameMkLst>
            <pc:docMk/>
            <pc:sldMk cId="4055732948" sldId="280"/>
            <ac:graphicFrameMk id="5" creationId="{ABEDA735-2393-4B96-83CE-3672A162600C}"/>
          </ac:graphicFrameMkLst>
        </pc:graphicFrameChg>
        <pc:cxnChg chg="add del">
          <ac:chgData name="Marie Pitson" userId="db8d2b3e-593d-47e6-a0b5-dc90f7ab49ec" providerId="ADAL" clId="{5808D476-C7B0-47CC-8F13-ADFF1867C663}" dt="2022-02-11T13:10:33.170" v="179" actId="26606"/>
          <ac:cxnSpMkLst>
            <pc:docMk/>
            <pc:sldMk cId="4055732948" sldId="280"/>
            <ac:cxnSpMk id="14" creationId="{BA91CE2E-0B4F-41F3-95F2-0EB7003685D2}"/>
          </ac:cxnSpMkLst>
        </pc:cxnChg>
      </pc:sldChg>
      <pc:sldChg chg="addSp delSp modSp mod setBg delDesignElem modShow">
        <pc:chgData name="Marie Pitson" userId="db8d2b3e-593d-47e6-a0b5-dc90f7ab49ec" providerId="ADAL" clId="{5808D476-C7B0-47CC-8F13-ADFF1867C663}" dt="2022-02-11T13:13:20.914" v="218" actId="27636"/>
        <pc:sldMkLst>
          <pc:docMk/>
          <pc:sldMk cId="3943389940" sldId="281"/>
        </pc:sldMkLst>
        <pc:spChg chg="mod ord">
          <ac:chgData name="Marie Pitson" userId="db8d2b3e-593d-47e6-a0b5-dc90f7ab49ec" providerId="ADAL" clId="{5808D476-C7B0-47CC-8F13-ADFF1867C663}" dt="2022-02-11T13:13:20.914" v="218" actId="27636"/>
          <ac:spMkLst>
            <pc:docMk/>
            <pc:sldMk cId="3943389940" sldId="281"/>
            <ac:spMk id="3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12:55.340" v="206" actId="26606"/>
          <ac:spMkLst>
            <pc:docMk/>
            <pc:sldMk cId="3943389940" sldId="281"/>
            <ac:spMk id="5" creationId="{77D7B666-D5E6-48CE-B26A-FB5E5C34AF90}"/>
          </ac:spMkLst>
        </pc:spChg>
        <pc:spChg chg="add del">
          <ac:chgData name="Marie Pitson" userId="db8d2b3e-593d-47e6-a0b5-dc90f7ab49ec" providerId="ADAL" clId="{5808D476-C7B0-47CC-8F13-ADFF1867C663}" dt="2022-02-11T13:12:55.340" v="206" actId="26606"/>
          <ac:spMkLst>
            <pc:docMk/>
            <pc:sldMk cId="3943389940" sldId="281"/>
            <ac:spMk id="6" creationId="{F6EE670A-A41A-44AD-BC1C-2090365EB5B3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943389940" sldId="281"/>
            <ac:spMk id="8" creationId="{F63C748C-967B-4A7B-A90F-3EDD0F485AC6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943389940" sldId="281"/>
            <ac:spMk id="10" creationId="{C0143637-4934-44E4-B909-BAF1E7B27972}"/>
          </ac:spMkLst>
        </pc:spChg>
        <pc:spChg chg="add">
          <ac:chgData name="Marie Pitson" userId="db8d2b3e-593d-47e6-a0b5-dc90f7ab49ec" providerId="ADAL" clId="{5808D476-C7B0-47CC-8F13-ADFF1867C663}" dt="2022-02-11T13:12:55.340" v="206" actId="26606"/>
          <ac:spMkLst>
            <pc:docMk/>
            <pc:sldMk cId="3943389940" sldId="281"/>
            <ac:spMk id="11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12:55.340" v="206" actId="26606"/>
          <ac:spMkLst>
            <pc:docMk/>
            <pc:sldMk cId="3943389940" sldId="281"/>
            <ac:spMk id="13" creationId="{73ED6512-6858-4552-B699-9A97FE9A4EA2}"/>
          </ac:spMkLst>
        </pc:spChg>
        <pc:picChg chg="add mod">
          <ac:chgData name="Marie Pitson" userId="db8d2b3e-593d-47e6-a0b5-dc90f7ab49ec" providerId="ADAL" clId="{5808D476-C7B0-47CC-8F13-ADFF1867C663}" dt="2022-02-11T13:12:55.340" v="206" actId="26606"/>
          <ac:picMkLst>
            <pc:docMk/>
            <pc:sldMk cId="3943389940" sldId="281"/>
            <ac:picMk id="2" creationId="{F038B854-A94C-4D39-8EA4-CBF4D79F6DE5}"/>
          </ac:picMkLst>
        </pc:picChg>
      </pc:sldChg>
      <pc:sldChg chg="addSp delSp modSp mod setBg">
        <pc:chgData name="Marie Pitson" userId="db8d2b3e-593d-47e6-a0b5-dc90f7ab49ec" providerId="ADAL" clId="{5808D476-C7B0-47CC-8F13-ADFF1867C663}" dt="2022-02-11T13:12:30.781" v="204" actId="26606"/>
        <pc:sldMkLst>
          <pc:docMk/>
          <pc:sldMk cId="229040230" sldId="282"/>
        </pc:sldMkLst>
        <pc:spChg chg="mod">
          <ac:chgData name="Marie Pitson" userId="db8d2b3e-593d-47e6-a0b5-dc90f7ab49ec" providerId="ADAL" clId="{5808D476-C7B0-47CC-8F13-ADFF1867C663}" dt="2022-02-11T13:12:30.781" v="204" actId="26606"/>
          <ac:spMkLst>
            <pc:docMk/>
            <pc:sldMk cId="229040230" sldId="282"/>
            <ac:spMk id="2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12:30.781" v="204" actId="26606"/>
          <ac:spMkLst>
            <pc:docMk/>
            <pc:sldMk cId="229040230" sldId="282"/>
            <ac:spMk id="12" creationId="{0AE4C84F-7457-4662-AFA3-554A32B9C3DC}"/>
          </ac:spMkLst>
        </pc:spChg>
        <pc:spChg chg="add del">
          <ac:chgData name="Marie Pitson" userId="db8d2b3e-593d-47e6-a0b5-dc90f7ab49ec" providerId="ADAL" clId="{5808D476-C7B0-47CC-8F13-ADFF1867C663}" dt="2022-02-11T13:12:30.781" v="204" actId="26606"/>
          <ac:spMkLst>
            <pc:docMk/>
            <pc:sldMk cId="229040230" sldId="282"/>
            <ac:spMk id="14" creationId="{9DF9B39E-8A25-4BC3-B3C0-ACD46B94E6DF}"/>
          </ac:spMkLst>
        </pc:spChg>
        <pc:graphicFrameChg chg="mod modGraphic">
          <ac:chgData name="Marie Pitson" userId="db8d2b3e-593d-47e6-a0b5-dc90f7ab49ec" providerId="ADAL" clId="{5808D476-C7B0-47CC-8F13-ADFF1867C663}" dt="2022-02-11T13:12:30.781" v="204" actId="26606"/>
          <ac:graphicFrameMkLst>
            <pc:docMk/>
            <pc:sldMk cId="229040230" sldId="282"/>
            <ac:graphicFrameMk id="5" creationId="{FE489443-10BD-49C0-A159-76F83372E716}"/>
          </ac:graphicFrameMkLst>
        </pc:graphicFrameChg>
        <pc:cxnChg chg="add del">
          <ac:chgData name="Marie Pitson" userId="db8d2b3e-593d-47e6-a0b5-dc90f7ab49ec" providerId="ADAL" clId="{5808D476-C7B0-47CC-8F13-ADFF1867C663}" dt="2022-02-11T13:12:30.781" v="204" actId="26606"/>
          <ac:cxnSpMkLst>
            <pc:docMk/>
            <pc:sldMk cId="229040230" sldId="282"/>
            <ac:cxnSpMk id="10" creationId="{22953FD7-F17A-4D8D-8237-93E8D567166C}"/>
          </ac:cxnSpMkLst>
        </pc:cxnChg>
        <pc:cxnChg chg="add del">
          <ac:chgData name="Marie Pitson" userId="db8d2b3e-593d-47e6-a0b5-dc90f7ab49ec" providerId="ADAL" clId="{5808D476-C7B0-47CC-8F13-ADFF1867C663}" dt="2022-02-11T13:12:30.781" v="204" actId="26606"/>
          <ac:cxnSpMkLst>
            <pc:docMk/>
            <pc:sldMk cId="229040230" sldId="282"/>
            <ac:cxnSpMk id="16" creationId="{BA91CE2E-0B4F-41F3-95F2-0EB7003685D2}"/>
          </ac:cxnSpMkLst>
        </pc:cxnChg>
        <pc:cxnChg chg="add">
          <ac:chgData name="Marie Pitson" userId="db8d2b3e-593d-47e6-a0b5-dc90f7ab49ec" providerId="ADAL" clId="{5808D476-C7B0-47CC-8F13-ADFF1867C663}" dt="2022-02-11T13:12:30.781" v="204" actId="26606"/>
          <ac:cxnSpMkLst>
            <pc:docMk/>
            <pc:sldMk cId="229040230" sldId="282"/>
            <ac:cxnSpMk id="21" creationId="{22953FD7-F17A-4D8D-8237-93E8D567166C}"/>
          </ac:cxnSpMkLst>
        </pc:cxnChg>
      </pc:sldChg>
      <pc:sldChg chg="addSp delSp modSp mod setBg delDesignElem modNotesTx">
        <pc:chgData name="Marie Pitson" userId="db8d2b3e-593d-47e6-a0b5-dc90f7ab49ec" providerId="ADAL" clId="{5808D476-C7B0-47CC-8F13-ADFF1867C663}" dt="2022-02-11T16:09:59.991" v="1798" actId="20577"/>
        <pc:sldMkLst>
          <pc:docMk/>
          <pc:sldMk cId="356417310" sldId="284"/>
        </pc:sldMkLst>
        <pc:spChg chg="mod">
          <ac:chgData name="Marie Pitson" userId="db8d2b3e-593d-47e6-a0b5-dc90f7ab49ec" providerId="ADAL" clId="{5808D476-C7B0-47CC-8F13-ADFF1867C663}" dt="2022-02-11T13:32:52.601" v="383" actId="26606"/>
          <ac:spMkLst>
            <pc:docMk/>
            <pc:sldMk cId="356417310" sldId="284"/>
            <ac:spMk id="2" creationId="{00000000-0000-0000-0000-000000000000}"/>
          </ac:spMkLst>
        </pc:spChg>
        <pc:spChg chg="mod ord">
          <ac:chgData name="Marie Pitson" userId="db8d2b3e-593d-47e6-a0b5-dc90f7ab49ec" providerId="ADAL" clId="{5808D476-C7B0-47CC-8F13-ADFF1867C663}" dt="2022-02-11T15:50:57.981" v="1212" actId="27636"/>
          <ac:spMkLst>
            <pc:docMk/>
            <pc:sldMk cId="356417310" sldId="284"/>
            <ac:spMk id="3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32:52.601" v="383" actId="26606"/>
          <ac:spMkLst>
            <pc:docMk/>
            <pc:sldMk cId="356417310" sldId="284"/>
            <ac:spMk id="5" creationId="{77D7B666-D5E6-48CE-B26A-FB5E5C34AF90}"/>
          </ac:spMkLst>
        </pc:spChg>
        <pc:spChg chg="add del">
          <ac:chgData name="Marie Pitson" userId="db8d2b3e-593d-47e6-a0b5-dc90f7ab49ec" providerId="ADAL" clId="{5808D476-C7B0-47CC-8F13-ADFF1867C663}" dt="2022-02-11T13:32:52.601" v="383" actId="26606"/>
          <ac:spMkLst>
            <pc:docMk/>
            <pc:sldMk cId="356417310" sldId="284"/>
            <ac:spMk id="6" creationId="{F6EE670A-A41A-44AD-BC1C-2090365EB5B3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56417310" sldId="284"/>
            <ac:spMk id="8" creationId="{08E7A6F0-5CD3-481E-B0F2-E7F99FE675B0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56417310" sldId="284"/>
            <ac:spMk id="10" creationId="{511290DF-4975-4FCD-8B8D-BBC86B836668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56417310" sldId="284"/>
            <ac:spMk id="16" creationId="{D9FE1511-6E1B-4F0E-8FF0-958527181CC9}"/>
          </ac:spMkLst>
        </pc:spChg>
        <pc:spChg chg="add">
          <ac:chgData name="Marie Pitson" userId="db8d2b3e-593d-47e6-a0b5-dc90f7ab49ec" providerId="ADAL" clId="{5808D476-C7B0-47CC-8F13-ADFF1867C663}" dt="2022-02-11T13:32:52.601" v="383" actId="26606"/>
          <ac:spMkLst>
            <pc:docMk/>
            <pc:sldMk cId="356417310" sldId="284"/>
            <ac:spMk id="71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32:52.601" v="383" actId="26606"/>
          <ac:spMkLst>
            <pc:docMk/>
            <pc:sldMk cId="356417310" sldId="284"/>
            <ac:spMk id="73" creationId="{73ED6512-6858-4552-B699-9A97FE9A4EA2}"/>
          </ac:spMkLst>
        </pc:spChg>
        <pc:grpChg chg="del">
          <ac:chgData name="Marie Pitson" userId="db8d2b3e-593d-47e6-a0b5-dc90f7ab49ec" providerId="ADAL" clId="{5808D476-C7B0-47CC-8F13-ADFF1867C663}" dt="2022-02-11T12:46:53.709" v="77"/>
          <ac:grpSpMkLst>
            <pc:docMk/>
            <pc:sldMk cId="356417310" sldId="284"/>
            <ac:grpSpMk id="12" creationId="{357CA18A-A333-4DCB-842B-76827D2ECB24}"/>
          </ac:grpSpMkLst>
        </pc:grpChg>
        <pc:picChg chg="del">
          <ac:chgData name="Marie Pitson" userId="db8d2b3e-593d-47e6-a0b5-dc90f7ab49ec" providerId="ADAL" clId="{5808D476-C7B0-47CC-8F13-ADFF1867C663}" dt="2022-02-11T12:46:53.709" v="77"/>
          <ac:picMkLst>
            <pc:docMk/>
            <pc:sldMk cId="356417310" sldId="284"/>
            <ac:picMk id="18" creationId="{025CEF6D-5E98-4B5C-A10F-7459C1EEF10E}"/>
          </ac:picMkLst>
        </pc:picChg>
        <pc:picChg chg="add mod">
          <ac:chgData name="Marie Pitson" userId="db8d2b3e-593d-47e6-a0b5-dc90f7ab49ec" providerId="ADAL" clId="{5808D476-C7B0-47CC-8F13-ADFF1867C663}" dt="2022-02-11T13:32:52.601" v="383" actId="26606"/>
          <ac:picMkLst>
            <pc:docMk/>
            <pc:sldMk cId="356417310" sldId="284"/>
            <ac:picMk id="3074" creationId="{3FB4E189-022E-46CC-85F8-254BC70786AE}"/>
          </ac:picMkLst>
        </pc:picChg>
        <pc:cxnChg chg="del">
          <ac:chgData name="Marie Pitson" userId="db8d2b3e-593d-47e6-a0b5-dc90f7ab49ec" providerId="ADAL" clId="{5808D476-C7B0-47CC-8F13-ADFF1867C663}" dt="2022-02-11T12:46:53.709" v="77"/>
          <ac:cxnSpMkLst>
            <pc:docMk/>
            <pc:sldMk cId="356417310" sldId="284"/>
            <ac:cxnSpMk id="20" creationId="{05C73161-1E4E-4E6A-91B2-E885CF8FFBA6}"/>
          </ac:cxnSpMkLst>
        </pc:cxnChg>
      </pc:sldChg>
      <pc:sldChg chg="addSp delSp modSp mod ord setBg delDesignElem">
        <pc:chgData name="Marie Pitson" userId="db8d2b3e-593d-47e6-a0b5-dc90f7ab49ec" providerId="ADAL" clId="{5808D476-C7B0-47CC-8F13-ADFF1867C663}" dt="2022-02-11T13:35:38.365" v="393" actId="26606"/>
        <pc:sldMkLst>
          <pc:docMk/>
          <pc:sldMk cId="0" sldId="287"/>
        </pc:sldMkLst>
        <pc:spChg chg="mod">
          <ac:chgData name="Marie Pitson" userId="db8d2b3e-593d-47e6-a0b5-dc90f7ab49ec" providerId="ADAL" clId="{5808D476-C7B0-47CC-8F13-ADFF1867C663}" dt="2022-02-11T13:35:38.365" v="393" actId="26606"/>
          <ac:spMkLst>
            <pc:docMk/>
            <pc:sldMk cId="0" sldId="287"/>
            <ac:spMk id="5" creationId="{26E9FF1B-774B-4FCC-93B2-B5CC8D3639C5}"/>
          </ac:spMkLst>
        </pc:spChg>
        <pc:spChg chg="add del">
          <ac:chgData name="Marie Pitson" userId="db8d2b3e-593d-47e6-a0b5-dc90f7ab49ec" providerId="ADAL" clId="{5808D476-C7B0-47CC-8F13-ADFF1867C663}" dt="2022-02-11T13:35:38.365" v="393" actId="26606"/>
          <ac:spMkLst>
            <pc:docMk/>
            <pc:sldMk cId="0" sldId="287"/>
            <ac:spMk id="72" creationId="{39E4C68A-A4A9-48A4-9FF2-D2896B1EA01F}"/>
          </ac:spMkLst>
        </pc:spChg>
        <pc:spChg chg="add del">
          <ac:chgData name="Marie Pitson" userId="db8d2b3e-593d-47e6-a0b5-dc90f7ab49ec" providerId="ADAL" clId="{5808D476-C7B0-47CC-8F13-ADFF1867C663}" dt="2022-02-11T13:35:38.365" v="393" actId="26606"/>
          <ac:spMkLst>
            <pc:docMk/>
            <pc:sldMk cId="0" sldId="287"/>
            <ac:spMk id="74" creationId="{E2B9AEA5-52CB-49A6-AF8A-33502F291B91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87"/>
            <ac:spMk id="140" creationId="{E9E5E629-7060-41F9-8B50-02B2E85F7DF0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87"/>
            <ac:spMk id="146" creationId="{D1598E19-BACC-4AD6-8E51-F08B186A0179}"/>
          </ac:spMkLst>
        </pc:spChg>
        <pc:spChg chg="add">
          <ac:chgData name="Marie Pitson" userId="db8d2b3e-593d-47e6-a0b5-dc90f7ab49ec" providerId="ADAL" clId="{5808D476-C7B0-47CC-8F13-ADFF1867C663}" dt="2022-02-11T13:35:38.365" v="393" actId="26606"/>
          <ac:spMkLst>
            <pc:docMk/>
            <pc:sldMk cId="0" sldId="287"/>
            <ac:spMk id="200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35:38.365" v="393" actId="26606"/>
          <ac:spMkLst>
            <pc:docMk/>
            <pc:sldMk cId="0" sldId="287"/>
            <ac:spMk id="202" creationId="{73ED6512-6858-4552-B699-9A97FE9A4EA2}"/>
          </ac:spMkLst>
        </pc:spChg>
        <pc:spChg chg="mod ord">
          <ac:chgData name="Marie Pitson" userId="db8d2b3e-593d-47e6-a0b5-dc90f7ab49ec" providerId="ADAL" clId="{5808D476-C7B0-47CC-8F13-ADFF1867C663}" dt="2022-02-11T13:35:38.365" v="393" actId="26606"/>
          <ac:spMkLst>
            <pc:docMk/>
            <pc:sldMk cId="0" sldId="287"/>
            <ac:spMk id="19459" creationId="{05D9D1A5-939A-4943-8B99-D13347EF43D5}"/>
          </ac:spMkLst>
        </pc:spChg>
        <pc:grpChg chg="del">
          <ac:chgData name="Marie Pitson" userId="db8d2b3e-593d-47e6-a0b5-dc90f7ab49ec" providerId="ADAL" clId="{5808D476-C7B0-47CC-8F13-ADFF1867C663}" dt="2022-02-11T12:46:53.709" v="77"/>
          <ac:grpSpMkLst>
            <pc:docMk/>
            <pc:sldMk cId="0" sldId="287"/>
            <ac:grpSpMk id="142" creationId="{F0A74D93-ED7F-4633-8594-99D9FA43DA13}"/>
          </ac:grpSpMkLst>
        </pc:grpChg>
        <pc:picChg chg="add mod">
          <ac:chgData name="Marie Pitson" userId="db8d2b3e-593d-47e6-a0b5-dc90f7ab49ec" providerId="ADAL" clId="{5808D476-C7B0-47CC-8F13-ADFF1867C663}" dt="2022-02-11T13:35:38.365" v="393" actId="26606"/>
          <ac:picMkLst>
            <pc:docMk/>
            <pc:sldMk cId="0" sldId="287"/>
            <ac:picMk id="4098" creationId="{36F95CB4-CD6D-4FB1-8363-04661FBDC641}"/>
          </ac:picMkLst>
        </pc:picChg>
      </pc:sldChg>
      <pc:sldChg chg="addSp delSp modSp mod setBg delDesignElem">
        <pc:chgData name="Marie Pitson" userId="db8d2b3e-593d-47e6-a0b5-dc90f7ab49ec" providerId="ADAL" clId="{5808D476-C7B0-47CC-8F13-ADFF1867C663}" dt="2022-02-11T15:45:20.773" v="424" actId="26606"/>
        <pc:sldMkLst>
          <pc:docMk/>
          <pc:sldMk cId="377236230" sldId="289"/>
        </pc:sldMkLst>
        <pc:spChg chg="mod">
          <ac:chgData name="Marie Pitson" userId="db8d2b3e-593d-47e6-a0b5-dc90f7ab49ec" providerId="ADAL" clId="{5808D476-C7B0-47CC-8F13-ADFF1867C663}" dt="2022-02-11T15:45:20.773" v="424" actId="26606"/>
          <ac:spMkLst>
            <pc:docMk/>
            <pc:sldMk cId="377236230" sldId="289"/>
            <ac:spMk id="2" creationId="{00000000-0000-0000-0000-000000000000}"/>
          </ac:spMkLst>
        </pc:spChg>
        <pc:spChg chg="mod ord">
          <ac:chgData name="Marie Pitson" userId="db8d2b3e-593d-47e6-a0b5-dc90f7ab49ec" providerId="ADAL" clId="{5808D476-C7B0-47CC-8F13-ADFF1867C663}" dt="2022-02-11T15:45:20.773" v="424" actId="26606"/>
          <ac:spMkLst>
            <pc:docMk/>
            <pc:sldMk cId="377236230" sldId="289"/>
            <ac:spMk id="3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28:17.400" v="364" actId="26606"/>
          <ac:spMkLst>
            <pc:docMk/>
            <pc:sldMk cId="377236230" sldId="289"/>
            <ac:spMk id="5" creationId="{B0890400-BB8B-4A44-AB63-65C7CA223EBA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77236230" sldId="289"/>
            <ac:spMk id="8" creationId="{0216D9FD-860F-4F5C-8D9B-CE7002071D21}"/>
          </ac:spMkLst>
        </pc:spChg>
        <pc:spChg chg="add del">
          <ac:chgData name="Marie Pitson" userId="db8d2b3e-593d-47e6-a0b5-dc90f7ab49ec" providerId="ADAL" clId="{5808D476-C7B0-47CC-8F13-ADFF1867C663}" dt="2022-02-11T15:45:20.773" v="424" actId="26606"/>
          <ac:spMkLst>
            <pc:docMk/>
            <pc:sldMk cId="377236230" sldId="289"/>
            <ac:spMk id="9" creationId="{4038CB10-1F5C-4D54-9DF7-12586DE5B007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77236230" sldId="289"/>
            <ac:spMk id="10" creationId="{8D074069-7026-466C-B495-20FB9578CFBB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77236230" sldId="289"/>
            <ac:spMk id="12" creationId="{C1685D80-4D5A-471F-9215-651424F47500}"/>
          </ac:spMkLst>
        </pc:spChg>
        <pc:spChg chg="add del">
          <ac:chgData name="Marie Pitson" userId="db8d2b3e-593d-47e6-a0b5-dc90f7ab49ec" providerId="ADAL" clId="{5808D476-C7B0-47CC-8F13-ADFF1867C663}" dt="2022-02-11T15:45:20.773" v="424" actId="26606"/>
          <ac:spMkLst>
            <pc:docMk/>
            <pc:sldMk cId="377236230" sldId="289"/>
            <ac:spMk id="14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5:45:20.773" v="424" actId="26606"/>
          <ac:spMkLst>
            <pc:docMk/>
            <pc:sldMk cId="377236230" sldId="289"/>
            <ac:spMk id="19" creationId="{C1A9B9E1-AE3D-4F69-9670-71C92ED1BCEE}"/>
          </ac:spMkLst>
        </pc:spChg>
        <pc:picChg chg="add del mod">
          <ac:chgData name="Marie Pitson" userId="db8d2b3e-593d-47e6-a0b5-dc90f7ab49ec" providerId="ADAL" clId="{5808D476-C7B0-47CC-8F13-ADFF1867C663}" dt="2022-02-11T13:28:47.605" v="365" actId="478"/>
          <ac:picMkLst>
            <pc:docMk/>
            <pc:sldMk cId="377236230" sldId="289"/>
            <ac:picMk id="4" creationId="{953FD401-9FE3-4215-811B-D4266E7F9520}"/>
          </ac:picMkLst>
        </pc:picChg>
        <pc:picChg chg="add mod ord">
          <ac:chgData name="Marie Pitson" userId="db8d2b3e-593d-47e6-a0b5-dc90f7ab49ec" providerId="ADAL" clId="{5808D476-C7B0-47CC-8F13-ADFF1867C663}" dt="2022-02-11T15:45:20.773" v="424" actId="26606"/>
          <ac:picMkLst>
            <pc:docMk/>
            <pc:sldMk cId="377236230" sldId="289"/>
            <ac:picMk id="7" creationId="{4723C51E-001B-4286-B8DB-E141DFBA751E}"/>
          </ac:picMkLst>
        </pc:picChg>
        <pc:picChg chg="add del mod">
          <ac:chgData name="Marie Pitson" userId="db8d2b3e-593d-47e6-a0b5-dc90f7ab49ec" providerId="ADAL" clId="{5808D476-C7B0-47CC-8F13-ADFF1867C663}" dt="2022-02-11T13:51:51.473" v="415" actId="478"/>
          <ac:picMkLst>
            <pc:docMk/>
            <pc:sldMk cId="377236230" sldId="289"/>
            <ac:picMk id="1026" creationId="{8DF0C45D-4130-4D8F-8A5B-6B51069449F3}"/>
          </ac:picMkLst>
        </pc:picChg>
        <pc:cxnChg chg="add del">
          <ac:chgData name="Marie Pitson" userId="db8d2b3e-593d-47e6-a0b5-dc90f7ab49ec" providerId="ADAL" clId="{5808D476-C7B0-47CC-8F13-ADFF1867C663}" dt="2022-02-11T13:28:17.400" v="364" actId="26606"/>
          <ac:cxnSpMkLst>
            <pc:docMk/>
            <pc:sldMk cId="377236230" sldId="289"/>
            <ac:cxnSpMk id="6" creationId="{4D39B797-CDC6-4529-8A36-9CBFC9816337}"/>
          </ac:cxnSpMkLst>
        </pc:cxnChg>
        <pc:cxnChg chg="add del">
          <ac:chgData name="Marie Pitson" userId="db8d2b3e-593d-47e6-a0b5-dc90f7ab49ec" providerId="ADAL" clId="{5808D476-C7B0-47CC-8F13-ADFF1867C663}" dt="2022-02-11T15:45:20.773" v="424" actId="26606"/>
          <ac:cxnSpMkLst>
            <pc:docMk/>
            <pc:sldMk cId="377236230" sldId="289"/>
            <ac:cxnSpMk id="21" creationId="{3234ED8A-BEE3-4F34-B45B-731E1E292E3C}"/>
          </ac:cxnSpMkLst>
        </pc:cxnChg>
      </pc:sldChg>
      <pc:sldChg chg="addSp delSp modSp del mod setBg delDesignElem">
        <pc:chgData name="Marie Pitson" userId="db8d2b3e-593d-47e6-a0b5-dc90f7ab49ec" providerId="ADAL" clId="{5808D476-C7B0-47CC-8F13-ADFF1867C663}" dt="2022-02-11T13:27:38.504" v="362" actId="47"/>
        <pc:sldMkLst>
          <pc:docMk/>
          <pc:sldMk cId="3993541738" sldId="290"/>
        </pc:sldMkLst>
        <pc:spChg chg="mod">
          <ac:chgData name="Marie Pitson" userId="db8d2b3e-593d-47e6-a0b5-dc90f7ab49ec" providerId="ADAL" clId="{5808D476-C7B0-47CC-8F13-ADFF1867C663}" dt="2022-02-11T13:22:52.268" v="270" actId="26606"/>
          <ac:spMkLst>
            <pc:docMk/>
            <pc:sldMk cId="3993541738" sldId="290"/>
            <ac:spMk id="2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14:27.823" v="245" actId="26606"/>
          <ac:spMkLst>
            <pc:docMk/>
            <pc:sldMk cId="3993541738" sldId="290"/>
            <ac:spMk id="7" creationId="{F7422F06-6017-4361-8872-E0E2CEB20B48}"/>
          </ac:spMkLst>
        </pc:spChg>
        <pc:spChg chg="add del">
          <ac:chgData name="Marie Pitson" userId="db8d2b3e-593d-47e6-a0b5-dc90f7ab49ec" providerId="ADAL" clId="{5808D476-C7B0-47CC-8F13-ADFF1867C663}" dt="2022-02-11T13:23:44.446" v="318" actId="26606"/>
          <ac:spMkLst>
            <pc:docMk/>
            <pc:sldMk cId="3993541738" sldId="290"/>
            <ac:spMk id="8" creationId="{4038CB10-1F5C-4D54-9DF7-12586DE5B007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993541738" sldId="290"/>
            <ac:spMk id="9" creationId="{32D32A60-013B-47A8-8833-D2424080917B}"/>
          </ac:spMkLst>
        </pc:spChg>
        <pc:spChg chg="add del">
          <ac:chgData name="Marie Pitson" userId="db8d2b3e-593d-47e6-a0b5-dc90f7ab49ec" providerId="ADAL" clId="{5808D476-C7B0-47CC-8F13-ADFF1867C663}" dt="2022-02-11T13:13:36.604" v="219" actId="26606"/>
          <ac:spMkLst>
            <pc:docMk/>
            <pc:sldMk cId="3993541738" sldId="290"/>
            <ac:spMk id="10" creationId="{0AE4C84F-7457-4662-AFA3-554A32B9C3DC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993541738" sldId="290"/>
            <ac:spMk id="11" creationId="{AE27932B-B694-4C4C-90D7-A0333A7C5876}"/>
          </ac:spMkLst>
        </pc:spChg>
        <pc:spChg chg="add del">
          <ac:chgData name="Marie Pitson" userId="db8d2b3e-593d-47e6-a0b5-dc90f7ab49ec" providerId="ADAL" clId="{5808D476-C7B0-47CC-8F13-ADFF1867C663}" dt="2022-02-11T13:13:36.604" v="219" actId="26606"/>
          <ac:spMkLst>
            <pc:docMk/>
            <pc:sldMk cId="3993541738" sldId="290"/>
            <ac:spMk id="12" creationId="{9DF9B39E-8A25-4BC3-B3C0-ACD46B94E6DF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993541738" sldId="290"/>
            <ac:spMk id="15" creationId="{A9DA474E-6B91-4200-840F-0257B2358A75}"/>
          </ac:spMkLst>
        </pc:spChg>
        <pc:spChg chg="add del">
          <ac:chgData name="Marie Pitson" userId="db8d2b3e-593d-47e6-a0b5-dc90f7ab49ec" providerId="ADAL" clId="{5808D476-C7B0-47CC-8F13-ADFF1867C663}" dt="2022-02-11T13:23:44.446" v="318" actId="26606"/>
          <ac:spMkLst>
            <pc:docMk/>
            <pc:sldMk cId="3993541738" sldId="290"/>
            <ac:spMk id="16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3:23:44.409" v="317" actId="26606"/>
          <ac:spMkLst>
            <pc:docMk/>
            <pc:sldMk cId="3993541738" sldId="290"/>
            <ac:spMk id="21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3:23:44.409" v="317" actId="26606"/>
          <ac:spMkLst>
            <pc:docMk/>
            <pc:sldMk cId="3993541738" sldId="290"/>
            <ac:spMk id="23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3:25:20.357" v="332" actId="26606"/>
          <ac:spMkLst>
            <pc:docMk/>
            <pc:sldMk cId="3993541738" sldId="290"/>
            <ac:spMk id="25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3:25:20.357" v="332" actId="26606"/>
          <ac:spMkLst>
            <pc:docMk/>
            <pc:sldMk cId="3993541738" sldId="290"/>
            <ac:spMk id="26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3:25:20.329" v="331" actId="26606"/>
          <ac:spMkLst>
            <pc:docMk/>
            <pc:sldMk cId="3993541738" sldId="290"/>
            <ac:spMk id="31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3:25:20.329" v="331" actId="26606"/>
          <ac:spMkLst>
            <pc:docMk/>
            <pc:sldMk cId="3993541738" sldId="290"/>
            <ac:spMk id="33" creationId="{73ED6512-6858-4552-B699-9A97FE9A4EA2}"/>
          </ac:spMkLst>
        </pc:spChg>
        <pc:spChg chg="add">
          <ac:chgData name="Marie Pitson" userId="db8d2b3e-593d-47e6-a0b5-dc90f7ab49ec" providerId="ADAL" clId="{5808D476-C7B0-47CC-8F13-ADFF1867C663}" dt="2022-02-11T13:25:20.357" v="332" actId="26606"/>
          <ac:spMkLst>
            <pc:docMk/>
            <pc:sldMk cId="3993541738" sldId="290"/>
            <ac:spMk id="35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25:20.357" v="332" actId="26606"/>
          <ac:spMkLst>
            <pc:docMk/>
            <pc:sldMk cId="3993541738" sldId="290"/>
            <ac:spMk id="36" creationId="{73ED6512-6858-4552-B699-9A97FE9A4EA2}"/>
          </ac:spMkLst>
        </pc:spChg>
        <pc:graphicFrameChg chg="mod ord modGraphic">
          <ac:chgData name="Marie Pitson" userId="db8d2b3e-593d-47e6-a0b5-dc90f7ab49ec" providerId="ADAL" clId="{5808D476-C7B0-47CC-8F13-ADFF1867C663}" dt="2022-02-11T13:25:20.357" v="332" actId="26606"/>
          <ac:graphicFrameMkLst>
            <pc:docMk/>
            <pc:sldMk cId="3993541738" sldId="290"/>
            <ac:graphicFrameMk id="5" creationId="{9D6DA490-79E2-452E-AF6B-17D4FD67CBA3}"/>
          </ac:graphicFrameMkLst>
        </pc:graphicFrameChg>
        <pc:picChg chg="add mod">
          <ac:chgData name="Marie Pitson" userId="db8d2b3e-593d-47e6-a0b5-dc90f7ab49ec" providerId="ADAL" clId="{5808D476-C7B0-47CC-8F13-ADFF1867C663}" dt="2022-02-11T13:22:52.268" v="270" actId="26606"/>
          <ac:picMkLst>
            <pc:docMk/>
            <pc:sldMk cId="3993541738" sldId="290"/>
            <ac:picMk id="4" creationId="{A06042F1-CA04-42EB-AE5E-C7A20E94FB56}"/>
          </ac:picMkLst>
        </pc:picChg>
        <pc:picChg chg="del">
          <ac:chgData name="Marie Pitson" userId="db8d2b3e-593d-47e6-a0b5-dc90f7ab49ec" providerId="ADAL" clId="{5808D476-C7B0-47CC-8F13-ADFF1867C663}" dt="2022-02-11T12:46:53.709" v="77"/>
          <ac:picMkLst>
            <pc:docMk/>
            <pc:sldMk cId="3993541738" sldId="290"/>
            <ac:picMk id="17" creationId="{DF63C9AD-AE6E-4512-8171-91612E84CCFB}"/>
          </ac:picMkLst>
        </pc:picChg>
        <pc:cxnChg chg="del">
          <ac:chgData name="Marie Pitson" userId="db8d2b3e-593d-47e6-a0b5-dc90f7ab49ec" providerId="ADAL" clId="{5808D476-C7B0-47CC-8F13-ADFF1867C663}" dt="2022-02-11T12:46:53.709" v="77"/>
          <ac:cxnSpMkLst>
            <pc:docMk/>
            <pc:sldMk cId="3993541738" sldId="290"/>
            <ac:cxnSpMk id="13" creationId="{9EBB0476-5CF0-4F44-8D68-5D42D7AEE43A}"/>
          </ac:cxnSpMkLst>
        </pc:cxnChg>
        <pc:cxnChg chg="add del">
          <ac:chgData name="Marie Pitson" userId="db8d2b3e-593d-47e6-a0b5-dc90f7ab49ec" providerId="ADAL" clId="{5808D476-C7B0-47CC-8F13-ADFF1867C663}" dt="2022-02-11T13:13:36.604" v="219" actId="26606"/>
          <ac:cxnSpMkLst>
            <pc:docMk/>
            <pc:sldMk cId="3993541738" sldId="290"/>
            <ac:cxnSpMk id="14" creationId="{BA91CE2E-0B4F-41F3-95F2-0EB7003685D2}"/>
          </ac:cxnSpMkLst>
        </pc:cxnChg>
        <pc:cxnChg chg="del">
          <ac:chgData name="Marie Pitson" userId="db8d2b3e-593d-47e6-a0b5-dc90f7ab49ec" providerId="ADAL" clId="{5808D476-C7B0-47CC-8F13-ADFF1867C663}" dt="2022-02-11T12:46:53.709" v="77"/>
          <ac:cxnSpMkLst>
            <pc:docMk/>
            <pc:sldMk cId="3993541738" sldId="290"/>
            <ac:cxnSpMk id="19" creationId="{FE1A49CE-B63D-457A-A180-1C883E1A63D2}"/>
          </ac:cxnSpMkLst>
        </pc:cxnChg>
      </pc:sldChg>
      <pc:sldChg chg="addSp delSp modSp mod setBg delDesignElem">
        <pc:chgData name="Marie Pitson" userId="db8d2b3e-593d-47e6-a0b5-dc90f7ab49ec" providerId="ADAL" clId="{5808D476-C7B0-47CC-8F13-ADFF1867C663}" dt="2022-02-11T13:21:46.723" v="266" actId="26606"/>
        <pc:sldMkLst>
          <pc:docMk/>
          <pc:sldMk cId="3773513283" sldId="291"/>
        </pc:sldMkLst>
        <pc:spChg chg="mod">
          <ac:chgData name="Marie Pitson" userId="db8d2b3e-593d-47e6-a0b5-dc90f7ab49ec" providerId="ADAL" clId="{5808D476-C7B0-47CC-8F13-ADFF1867C663}" dt="2022-02-11T13:21:46.723" v="266" actId="26606"/>
          <ac:spMkLst>
            <pc:docMk/>
            <pc:sldMk cId="3773513283" sldId="291"/>
            <ac:spMk id="2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2:59:58.403" v="104" actId="26606"/>
          <ac:spMkLst>
            <pc:docMk/>
            <pc:sldMk cId="3773513283" sldId="291"/>
            <ac:spMk id="3" creationId="{00000000-0000-0000-0000-000000000000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773513283" sldId="291"/>
            <ac:spMk id="8" creationId="{E9E5E629-7060-41F9-8B50-02B2E85F7DF0}"/>
          </ac:spMkLst>
        </pc:spChg>
        <pc:spChg chg="add del">
          <ac:chgData name="Marie Pitson" userId="db8d2b3e-593d-47e6-a0b5-dc90f7ab49ec" providerId="ADAL" clId="{5808D476-C7B0-47CC-8F13-ADFF1867C663}" dt="2022-02-11T12:59:58.392" v="103" actId="26606"/>
          <ac:spMkLst>
            <pc:docMk/>
            <pc:sldMk cId="3773513283" sldId="291"/>
            <ac:spMk id="9" creationId="{F7422F06-6017-4361-8872-E0E2CEB20B48}"/>
          </ac:spMkLst>
        </pc:spChg>
        <pc:spChg chg="add mod ord">
          <ac:chgData name="Marie Pitson" userId="db8d2b3e-593d-47e6-a0b5-dc90f7ab49ec" providerId="ADAL" clId="{5808D476-C7B0-47CC-8F13-ADFF1867C663}" dt="2022-02-11T13:21:46.723" v="266" actId="26606"/>
          <ac:spMkLst>
            <pc:docMk/>
            <pc:sldMk cId="3773513283" sldId="291"/>
            <ac:spMk id="13" creationId="{00000000-0000-0000-0000-000000000000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773513283" sldId="291"/>
            <ac:spMk id="14" creationId="{D1598E19-BACC-4AD6-8E51-F08B186A0179}"/>
          </ac:spMkLst>
        </pc:spChg>
        <pc:spChg chg="add del">
          <ac:chgData name="Marie Pitson" userId="db8d2b3e-593d-47e6-a0b5-dc90f7ab49ec" providerId="ADAL" clId="{5808D476-C7B0-47CC-8F13-ADFF1867C663}" dt="2022-02-11T13:21:46.723" v="266" actId="26606"/>
          <ac:spMkLst>
            <pc:docMk/>
            <pc:sldMk cId="3773513283" sldId="291"/>
            <ac:spMk id="15" creationId="{77D7B666-D5E6-48CE-B26A-FB5E5C34AF90}"/>
          </ac:spMkLst>
        </pc:spChg>
        <pc:spChg chg="add del">
          <ac:chgData name="Marie Pitson" userId="db8d2b3e-593d-47e6-a0b5-dc90f7ab49ec" providerId="ADAL" clId="{5808D476-C7B0-47CC-8F13-ADFF1867C663}" dt="2022-02-11T13:21:46.723" v="266" actId="26606"/>
          <ac:spMkLst>
            <pc:docMk/>
            <pc:sldMk cId="3773513283" sldId="291"/>
            <ac:spMk id="16" creationId="{F6EE670A-A41A-44AD-BC1C-2090365EB5B3}"/>
          </ac:spMkLst>
        </pc:spChg>
        <pc:spChg chg="add">
          <ac:chgData name="Marie Pitson" userId="db8d2b3e-593d-47e6-a0b5-dc90f7ab49ec" providerId="ADAL" clId="{5808D476-C7B0-47CC-8F13-ADFF1867C663}" dt="2022-02-11T13:21:46.723" v="266" actId="26606"/>
          <ac:spMkLst>
            <pc:docMk/>
            <pc:sldMk cId="3773513283" sldId="291"/>
            <ac:spMk id="18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21:46.723" v="266" actId="26606"/>
          <ac:spMkLst>
            <pc:docMk/>
            <pc:sldMk cId="3773513283" sldId="291"/>
            <ac:spMk id="19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3:21:38.065" v="263" actId="26606"/>
          <ac:spMkLst>
            <pc:docMk/>
            <pc:sldMk cId="3773513283" sldId="291"/>
            <ac:spMk id="21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3:21:38.065" v="263" actId="26606"/>
          <ac:spMkLst>
            <pc:docMk/>
            <pc:sldMk cId="3773513283" sldId="291"/>
            <ac:spMk id="23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3:21:41.189" v="265" actId="26606"/>
          <ac:spMkLst>
            <pc:docMk/>
            <pc:sldMk cId="3773513283" sldId="291"/>
            <ac:spMk id="25" creationId="{7DD035E9-9492-4A96-8BC3-7FB24D7F94BC}"/>
          </ac:spMkLst>
        </pc:spChg>
        <pc:grpChg chg="del">
          <ac:chgData name="Marie Pitson" userId="db8d2b3e-593d-47e6-a0b5-dc90f7ab49ec" providerId="ADAL" clId="{5808D476-C7B0-47CC-8F13-ADFF1867C663}" dt="2022-02-11T12:46:53.709" v="77"/>
          <ac:grpSpMkLst>
            <pc:docMk/>
            <pc:sldMk cId="3773513283" sldId="291"/>
            <ac:grpSpMk id="10" creationId="{F0A74D93-ED7F-4633-8594-99D9FA43DA13}"/>
          </ac:grpSpMkLst>
        </pc:grpChg>
        <pc:graphicFrameChg chg="add del">
          <ac:chgData name="Marie Pitson" userId="db8d2b3e-593d-47e6-a0b5-dc90f7ab49ec" providerId="ADAL" clId="{5808D476-C7B0-47CC-8F13-ADFF1867C663}" dt="2022-02-11T12:59:58.392" v="103" actId="26606"/>
          <ac:graphicFrameMkLst>
            <pc:docMk/>
            <pc:sldMk cId="3773513283" sldId="291"/>
            <ac:graphicFrameMk id="5" creationId="{34929FDA-196C-4CF8-B0D9-44F80BCD4D7F}"/>
          </ac:graphicFrameMkLst>
        </pc:graphicFrameChg>
        <pc:picChg chg="add del">
          <ac:chgData name="Marie Pitson" userId="db8d2b3e-593d-47e6-a0b5-dc90f7ab49ec" providerId="ADAL" clId="{5808D476-C7B0-47CC-8F13-ADFF1867C663}" dt="2022-02-11T13:21:13.306" v="258" actId="478"/>
          <ac:picMkLst>
            <pc:docMk/>
            <pc:sldMk cId="3773513283" sldId="291"/>
            <ac:picMk id="4" creationId="{FA0C6ADC-8F7A-4249-8197-A97126182C7D}"/>
          </ac:picMkLst>
        </pc:picChg>
        <pc:picChg chg="add mod">
          <ac:chgData name="Marie Pitson" userId="db8d2b3e-593d-47e6-a0b5-dc90f7ab49ec" providerId="ADAL" clId="{5808D476-C7B0-47CC-8F13-ADFF1867C663}" dt="2022-02-11T13:21:46.723" v="266" actId="26606"/>
          <ac:picMkLst>
            <pc:docMk/>
            <pc:sldMk cId="3773513283" sldId="291"/>
            <ac:picMk id="6" creationId="{3BF39A89-4BD1-4DEB-A4B9-42662A1E2E53}"/>
          </ac:picMkLst>
        </pc:picChg>
        <pc:cxnChg chg="add del">
          <ac:chgData name="Marie Pitson" userId="db8d2b3e-593d-47e6-a0b5-dc90f7ab49ec" providerId="ADAL" clId="{5808D476-C7B0-47CC-8F13-ADFF1867C663}" dt="2022-02-11T13:21:41.189" v="265" actId="26606"/>
          <ac:cxnSpMkLst>
            <pc:docMk/>
            <pc:sldMk cId="3773513283" sldId="291"/>
            <ac:cxnSpMk id="26" creationId="{EEFBDC43-ADB2-4EDE-8696-528BCABD17DA}"/>
          </ac:cxnSpMkLst>
        </pc:cxnChg>
      </pc:sldChg>
      <pc:sldChg chg="addSp delSp modSp mod setBg delDesignElem">
        <pc:chgData name="Marie Pitson" userId="db8d2b3e-593d-47e6-a0b5-dc90f7ab49ec" providerId="ADAL" clId="{5808D476-C7B0-47CC-8F13-ADFF1867C663}" dt="2022-02-11T13:19:49.409" v="256" actId="26606"/>
        <pc:sldMkLst>
          <pc:docMk/>
          <pc:sldMk cId="2820080797" sldId="292"/>
        </pc:sldMkLst>
        <pc:spChg chg="mod">
          <ac:chgData name="Marie Pitson" userId="db8d2b3e-593d-47e6-a0b5-dc90f7ab49ec" providerId="ADAL" clId="{5808D476-C7B0-47CC-8F13-ADFF1867C663}" dt="2022-02-11T13:19:49.409" v="256" actId="26606"/>
          <ac:spMkLst>
            <pc:docMk/>
            <pc:sldMk cId="2820080797" sldId="292"/>
            <ac:spMk id="2" creationId="{00000000-0000-0000-0000-000000000000}"/>
          </ac:spMkLst>
        </pc:spChg>
        <pc:spChg chg="mod ord">
          <ac:chgData name="Marie Pitson" userId="db8d2b3e-593d-47e6-a0b5-dc90f7ab49ec" providerId="ADAL" clId="{5808D476-C7B0-47CC-8F13-ADFF1867C663}" dt="2022-02-11T13:19:49.409" v="256" actId="26606"/>
          <ac:spMkLst>
            <pc:docMk/>
            <pc:sldMk cId="2820080797" sldId="292"/>
            <ac:spMk id="3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19:49.409" v="256" actId="26606"/>
          <ac:spMkLst>
            <pc:docMk/>
            <pc:sldMk cId="2820080797" sldId="292"/>
            <ac:spMk id="8" creationId="{39E4C68A-A4A9-48A4-9FF2-D2896B1EA01F}"/>
          </ac:spMkLst>
        </pc:spChg>
        <pc:spChg chg="add del">
          <ac:chgData name="Marie Pitson" userId="db8d2b3e-593d-47e6-a0b5-dc90f7ab49ec" providerId="ADAL" clId="{5808D476-C7B0-47CC-8F13-ADFF1867C663}" dt="2022-02-11T13:19:49.409" v="256" actId="26606"/>
          <ac:spMkLst>
            <pc:docMk/>
            <pc:sldMk cId="2820080797" sldId="292"/>
            <ac:spMk id="10" creationId="{E2B9AEA5-52CB-49A6-AF8A-33502F291B91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2820080797" sldId="292"/>
            <ac:spMk id="12" creationId="{F63C748C-967B-4A7B-A90F-3EDD0F485AC6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2820080797" sldId="292"/>
            <ac:spMk id="13" creationId="{C0143637-4934-44E4-B909-BAF1E7B27972}"/>
          </ac:spMkLst>
        </pc:spChg>
        <pc:spChg chg="add del">
          <ac:chgData name="Marie Pitson" userId="db8d2b3e-593d-47e6-a0b5-dc90f7ab49ec" providerId="ADAL" clId="{5808D476-C7B0-47CC-8F13-ADFF1867C663}" dt="2022-02-11T13:19:49.394" v="255" actId="26606"/>
          <ac:spMkLst>
            <pc:docMk/>
            <pc:sldMk cId="2820080797" sldId="292"/>
            <ac:spMk id="15" creationId="{4038CB10-1F5C-4D54-9DF7-12586DE5B007}"/>
          </ac:spMkLst>
        </pc:spChg>
        <pc:spChg chg="add del">
          <ac:chgData name="Marie Pitson" userId="db8d2b3e-593d-47e6-a0b5-dc90f7ab49ec" providerId="ADAL" clId="{5808D476-C7B0-47CC-8F13-ADFF1867C663}" dt="2022-02-11T13:19:49.394" v="255" actId="26606"/>
          <ac:spMkLst>
            <pc:docMk/>
            <pc:sldMk cId="2820080797" sldId="292"/>
            <ac:spMk id="17" creationId="{73ED6512-6858-4552-B699-9A97FE9A4EA2}"/>
          </ac:spMkLst>
        </pc:spChg>
        <pc:spChg chg="add">
          <ac:chgData name="Marie Pitson" userId="db8d2b3e-593d-47e6-a0b5-dc90f7ab49ec" providerId="ADAL" clId="{5808D476-C7B0-47CC-8F13-ADFF1867C663}" dt="2022-02-11T13:19:49.409" v="256" actId="26606"/>
          <ac:spMkLst>
            <pc:docMk/>
            <pc:sldMk cId="2820080797" sldId="292"/>
            <ac:spMk id="19" creationId="{57D175FC-84CC-4D12-A5E2-FA27D934E9CE}"/>
          </ac:spMkLst>
        </pc:spChg>
        <pc:picChg chg="add del mod">
          <ac:chgData name="Marie Pitson" userId="db8d2b3e-593d-47e6-a0b5-dc90f7ab49ec" providerId="ADAL" clId="{5808D476-C7B0-47CC-8F13-ADFF1867C663}" dt="2022-02-11T13:14:58.601" v="248" actId="478"/>
          <ac:picMkLst>
            <pc:docMk/>
            <pc:sldMk cId="2820080797" sldId="292"/>
            <ac:picMk id="4" creationId="{41C3412C-B39C-4F68-A620-3B7C32E5D668}"/>
          </ac:picMkLst>
        </pc:picChg>
        <pc:picChg chg="add mod ord">
          <ac:chgData name="Marie Pitson" userId="db8d2b3e-593d-47e6-a0b5-dc90f7ab49ec" providerId="ADAL" clId="{5808D476-C7B0-47CC-8F13-ADFF1867C663}" dt="2022-02-11T13:19:49.409" v="256" actId="26606"/>
          <ac:picMkLst>
            <pc:docMk/>
            <pc:sldMk cId="2820080797" sldId="292"/>
            <ac:picMk id="5" creationId="{5E63B663-D402-46E2-A0BC-2A148BDD5EF9}"/>
          </ac:picMkLst>
        </pc:picChg>
        <pc:cxnChg chg="add">
          <ac:chgData name="Marie Pitson" userId="db8d2b3e-593d-47e6-a0b5-dc90f7ab49ec" providerId="ADAL" clId="{5808D476-C7B0-47CC-8F13-ADFF1867C663}" dt="2022-02-11T13:19:49.409" v="256" actId="26606"/>
          <ac:cxnSpMkLst>
            <pc:docMk/>
            <pc:sldMk cId="2820080797" sldId="292"/>
            <ac:cxnSpMk id="20" creationId="{8AC38328-2D50-4DDB-BD20-28DE12E4996E}"/>
          </ac:cxnSpMkLst>
        </pc:cxnChg>
      </pc:sldChg>
      <pc:sldChg chg="addSp delSp modSp mod setBg delDesignElem">
        <pc:chgData name="Marie Pitson" userId="db8d2b3e-593d-47e6-a0b5-dc90f7ab49ec" providerId="ADAL" clId="{5808D476-C7B0-47CC-8F13-ADFF1867C663}" dt="2022-02-11T13:15:33.506" v="250" actId="26606"/>
        <pc:sldMkLst>
          <pc:docMk/>
          <pc:sldMk cId="1142477629" sldId="293"/>
        </pc:sldMkLst>
        <pc:spChg chg="mod">
          <ac:chgData name="Marie Pitson" userId="db8d2b3e-593d-47e6-a0b5-dc90f7ab49ec" providerId="ADAL" clId="{5808D476-C7B0-47CC-8F13-ADFF1867C663}" dt="2022-02-11T13:15:33.506" v="250" actId="26606"/>
          <ac:spMkLst>
            <pc:docMk/>
            <pc:sldMk cId="1142477629" sldId="293"/>
            <ac:spMk id="2" creationId="{00000000-0000-0000-0000-000000000000}"/>
          </ac:spMkLst>
        </pc:spChg>
        <pc:spChg chg="mod ord">
          <ac:chgData name="Marie Pitson" userId="db8d2b3e-593d-47e6-a0b5-dc90f7ab49ec" providerId="ADAL" clId="{5808D476-C7B0-47CC-8F13-ADFF1867C663}" dt="2022-02-11T13:15:33.506" v="250" actId="26606"/>
          <ac:spMkLst>
            <pc:docMk/>
            <pc:sldMk cId="1142477629" sldId="293"/>
            <ac:spMk id="3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15:33.506" v="250" actId="26606"/>
          <ac:spMkLst>
            <pc:docMk/>
            <pc:sldMk cId="1142477629" sldId="293"/>
            <ac:spMk id="5" creationId="{77D7B666-D5E6-48CE-B26A-FB5E5C34AF90}"/>
          </ac:spMkLst>
        </pc:spChg>
        <pc:spChg chg="add del">
          <ac:chgData name="Marie Pitson" userId="db8d2b3e-593d-47e6-a0b5-dc90f7ab49ec" providerId="ADAL" clId="{5808D476-C7B0-47CC-8F13-ADFF1867C663}" dt="2022-02-11T13:15:33.506" v="250" actId="26606"/>
          <ac:spMkLst>
            <pc:docMk/>
            <pc:sldMk cId="1142477629" sldId="293"/>
            <ac:spMk id="6" creationId="{F6EE670A-A41A-44AD-BC1C-2090365EB5B3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1142477629" sldId="293"/>
            <ac:spMk id="8" creationId="{F63C748C-967B-4A7B-A90F-3EDD0F485AC6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1142477629" sldId="293"/>
            <ac:spMk id="10" creationId="{C0143637-4934-44E4-B909-BAF1E7B27972}"/>
          </ac:spMkLst>
        </pc:spChg>
        <pc:spChg chg="add">
          <ac:chgData name="Marie Pitson" userId="db8d2b3e-593d-47e6-a0b5-dc90f7ab49ec" providerId="ADAL" clId="{5808D476-C7B0-47CC-8F13-ADFF1867C663}" dt="2022-02-11T13:15:33.506" v="250" actId="26606"/>
          <ac:spMkLst>
            <pc:docMk/>
            <pc:sldMk cId="1142477629" sldId="293"/>
            <ac:spMk id="11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15:33.506" v="250" actId="26606"/>
          <ac:spMkLst>
            <pc:docMk/>
            <pc:sldMk cId="1142477629" sldId="293"/>
            <ac:spMk id="13" creationId="{73ED6512-6858-4552-B699-9A97FE9A4EA2}"/>
          </ac:spMkLst>
        </pc:spChg>
        <pc:picChg chg="add mod">
          <ac:chgData name="Marie Pitson" userId="db8d2b3e-593d-47e6-a0b5-dc90f7ab49ec" providerId="ADAL" clId="{5808D476-C7B0-47CC-8F13-ADFF1867C663}" dt="2022-02-11T13:15:33.506" v="250" actId="26606"/>
          <ac:picMkLst>
            <pc:docMk/>
            <pc:sldMk cId="1142477629" sldId="293"/>
            <ac:picMk id="4" creationId="{2ACC8B59-7CBD-4FCF-944B-2AB52F96F841}"/>
          </ac:picMkLst>
        </pc:picChg>
      </pc:sldChg>
      <pc:sldChg chg="addSp delSp modSp mod setBg delDesignElem modNotesTx">
        <pc:chgData name="Marie Pitson" userId="db8d2b3e-593d-47e6-a0b5-dc90f7ab49ec" providerId="ADAL" clId="{5808D476-C7B0-47CC-8F13-ADFF1867C663}" dt="2022-02-11T16:09:55.481" v="1797" actId="20577"/>
        <pc:sldMkLst>
          <pc:docMk/>
          <pc:sldMk cId="3294534529" sldId="294"/>
        </pc:sldMkLst>
        <pc:spChg chg="mod">
          <ac:chgData name="Marie Pitson" userId="db8d2b3e-593d-47e6-a0b5-dc90f7ab49ec" providerId="ADAL" clId="{5808D476-C7B0-47CC-8F13-ADFF1867C663}" dt="2022-02-11T13:32:06.387" v="381" actId="26606"/>
          <ac:spMkLst>
            <pc:docMk/>
            <pc:sldMk cId="3294534529" sldId="294"/>
            <ac:spMk id="2" creationId="{00000000-0000-0000-0000-000000000000}"/>
          </ac:spMkLst>
        </pc:spChg>
        <pc:spChg chg="mod ord">
          <ac:chgData name="Marie Pitson" userId="db8d2b3e-593d-47e6-a0b5-dc90f7ab49ec" providerId="ADAL" clId="{5808D476-C7B0-47CC-8F13-ADFF1867C663}" dt="2022-02-11T13:32:06.387" v="381" actId="26606"/>
          <ac:spMkLst>
            <pc:docMk/>
            <pc:sldMk cId="3294534529" sldId="294"/>
            <ac:spMk id="3" creationId="{00000000-0000-0000-0000-000000000000}"/>
          </ac:spMkLst>
        </pc:spChg>
        <pc:spChg chg="add del">
          <ac:chgData name="Marie Pitson" userId="db8d2b3e-593d-47e6-a0b5-dc90f7ab49ec" providerId="ADAL" clId="{5808D476-C7B0-47CC-8F13-ADFF1867C663}" dt="2022-02-11T13:31:14.307" v="380" actId="26606"/>
          <ac:spMkLst>
            <pc:docMk/>
            <pc:sldMk cId="3294534529" sldId="294"/>
            <ac:spMk id="5" creationId="{39E4C68A-A4A9-48A4-9FF2-D2896B1EA01F}"/>
          </ac:spMkLst>
        </pc:spChg>
        <pc:spChg chg="add del">
          <ac:chgData name="Marie Pitson" userId="db8d2b3e-593d-47e6-a0b5-dc90f7ab49ec" providerId="ADAL" clId="{5808D476-C7B0-47CC-8F13-ADFF1867C663}" dt="2022-02-11T13:31:14.307" v="380" actId="26606"/>
          <ac:spMkLst>
            <pc:docMk/>
            <pc:sldMk cId="3294534529" sldId="294"/>
            <ac:spMk id="6" creationId="{E2B9AEA5-52CB-49A6-AF8A-33502F291B91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294534529" sldId="294"/>
            <ac:spMk id="8" creationId="{0216D9FD-860F-4F5C-8D9B-CE7002071D21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294534529" sldId="294"/>
            <ac:spMk id="10" creationId="{8D074069-7026-466C-B495-20FB9578CFBB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3294534529" sldId="294"/>
            <ac:spMk id="12" creationId="{C1685D80-4D5A-471F-9215-651424F47500}"/>
          </ac:spMkLst>
        </pc:spChg>
        <pc:spChg chg="add del">
          <ac:chgData name="Marie Pitson" userId="db8d2b3e-593d-47e6-a0b5-dc90f7ab49ec" providerId="ADAL" clId="{5808D476-C7B0-47CC-8F13-ADFF1867C663}" dt="2022-02-11T13:32:06.387" v="381" actId="26606"/>
          <ac:spMkLst>
            <pc:docMk/>
            <pc:sldMk cId="3294534529" sldId="294"/>
            <ac:spMk id="73" creationId="{6109556B-EAE9-4435-B409-0519F2CBDB14}"/>
          </ac:spMkLst>
        </pc:spChg>
        <pc:spChg chg="add">
          <ac:chgData name="Marie Pitson" userId="db8d2b3e-593d-47e6-a0b5-dc90f7ab49ec" providerId="ADAL" clId="{5808D476-C7B0-47CC-8F13-ADFF1867C663}" dt="2022-02-11T13:32:06.387" v="381" actId="26606"/>
          <ac:spMkLst>
            <pc:docMk/>
            <pc:sldMk cId="3294534529" sldId="294"/>
            <ac:spMk id="137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32:06.387" v="381" actId="26606"/>
          <ac:spMkLst>
            <pc:docMk/>
            <pc:sldMk cId="3294534529" sldId="294"/>
            <ac:spMk id="139" creationId="{73ED6512-6858-4552-B699-9A97FE9A4EA2}"/>
          </ac:spMkLst>
        </pc:spChg>
        <pc:picChg chg="add del mod">
          <ac:chgData name="Marie Pitson" userId="db8d2b3e-593d-47e6-a0b5-dc90f7ab49ec" providerId="ADAL" clId="{5808D476-C7B0-47CC-8F13-ADFF1867C663}" dt="2022-02-11T13:30:46.069" v="378"/>
          <ac:picMkLst>
            <pc:docMk/>
            <pc:sldMk cId="3294534529" sldId="294"/>
            <ac:picMk id="2050" creationId="{ED961354-8C01-4803-ADE0-3D68C645F729}"/>
          </ac:picMkLst>
        </pc:picChg>
        <pc:picChg chg="add mod">
          <ac:chgData name="Marie Pitson" userId="db8d2b3e-593d-47e6-a0b5-dc90f7ab49ec" providerId="ADAL" clId="{5808D476-C7B0-47CC-8F13-ADFF1867C663}" dt="2022-02-11T13:32:06.387" v="381" actId="26606"/>
          <ac:picMkLst>
            <pc:docMk/>
            <pc:sldMk cId="3294534529" sldId="294"/>
            <ac:picMk id="2052" creationId="{FA55350D-EFCE-4F60-9959-6A76702CB93C}"/>
          </ac:picMkLst>
        </pc:picChg>
        <pc:cxnChg chg="add del">
          <ac:chgData name="Marie Pitson" userId="db8d2b3e-593d-47e6-a0b5-dc90f7ab49ec" providerId="ADAL" clId="{5808D476-C7B0-47CC-8F13-ADFF1867C663}" dt="2022-02-11T13:32:06.387" v="381" actId="26606"/>
          <ac:cxnSpMkLst>
            <pc:docMk/>
            <pc:sldMk cId="3294534529" sldId="294"/>
            <ac:cxnSpMk id="75" creationId="{5814CCBE-423E-41B2-A9F3-82679F490EF4}"/>
          </ac:cxnSpMkLst>
        </pc:cxnChg>
      </pc:sldChg>
      <pc:sldChg chg="addSp delSp modSp mod setBg delDesignElem modNotesTx">
        <pc:chgData name="Marie Pitson" userId="db8d2b3e-593d-47e6-a0b5-dc90f7ab49ec" providerId="ADAL" clId="{5808D476-C7B0-47CC-8F13-ADFF1867C663}" dt="2022-02-11T16:09:34.481" v="1796" actId="20577"/>
        <pc:sldMkLst>
          <pc:docMk/>
          <pc:sldMk cId="0" sldId="295"/>
        </pc:sldMkLst>
        <pc:spChg chg="mod">
          <ac:chgData name="Marie Pitson" userId="db8d2b3e-593d-47e6-a0b5-dc90f7ab49ec" providerId="ADAL" clId="{5808D476-C7B0-47CC-8F13-ADFF1867C663}" dt="2022-02-11T15:44:41.331" v="421" actId="26606"/>
          <ac:spMkLst>
            <pc:docMk/>
            <pc:sldMk cId="0" sldId="295"/>
            <ac:spMk id="2" creationId="{2B49994D-E951-4BFE-9FD3-311FFB0E1235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95"/>
            <ac:spMk id="72" creationId="{E9E5E629-7060-41F9-8B50-02B2E85F7DF0}"/>
          </ac:spMkLst>
        </pc:spChg>
        <pc:spChg chg="add del">
          <ac:chgData name="Marie Pitson" userId="db8d2b3e-593d-47e6-a0b5-dc90f7ab49ec" providerId="ADAL" clId="{5808D476-C7B0-47CC-8F13-ADFF1867C663}" dt="2022-02-11T13:09:13.252" v="170" actId="26606"/>
          <ac:spMkLst>
            <pc:docMk/>
            <pc:sldMk cId="0" sldId="295"/>
            <ac:spMk id="75" creationId="{6109556B-EAE9-4435-B409-0519F2CBDB14}"/>
          </ac:spMkLst>
        </pc:spChg>
        <pc:spChg chg="del">
          <ac:chgData name="Marie Pitson" userId="db8d2b3e-593d-47e6-a0b5-dc90f7ab49ec" providerId="ADAL" clId="{5808D476-C7B0-47CC-8F13-ADFF1867C663}" dt="2022-02-11T12:46:53.709" v="77"/>
          <ac:spMkLst>
            <pc:docMk/>
            <pc:sldMk cId="0" sldId="295"/>
            <ac:spMk id="78" creationId="{D1598E19-BACC-4AD6-8E51-F08B186A0179}"/>
          </ac:spMkLst>
        </pc:spChg>
        <pc:spChg chg="add del">
          <ac:chgData name="Marie Pitson" userId="db8d2b3e-593d-47e6-a0b5-dc90f7ab49ec" providerId="ADAL" clId="{5808D476-C7B0-47CC-8F13-ADFF1867C663}" dt="2022-02-11T13:51:07.655" v="414" actId="26606"/>
          <ac:spMkLst>
            <pc:docMk/>
            <pc:sldMk cId="0" sldId="295"/>
            <ac:spMk id="136" creationId="{6109556B-EAE9-4435-B409-0519F2CBDB14}"/>
          </ac:spMkLst>
        </pc:spChg>
        <pc:spChg chg="add del">
          <ac:chgData name="Marie Pitson" userId="db8d2b3e-593d-47e6-a0b5-dc90f7ab49ec" providerId="ADAL" clId="{5808D476-C7B0-47CC-8F13-ADFF1867C663}" dt="2022-02-11T15:44:41.331" v="421" actId="26606"/>
          <ac:spMkLst>
            <pc:docMk/>
            <pc:sldMk cId="0" sldId="295"/>
            <ac:spMk id="192" creationId="{C1A9B9E1-AE3D-4F69-9670-71C92ED1BCEE}"/>
          </ac:spMkLst>
        </pc:spChg>
        <pc:spChg chg="mod ord">
          <ac:chgData name="Marie Pitson" userId="db8d2b3e-593d-47e6-a0b5-dc90f7ab49ec" providerId="ADAL" clId="{5808D476-C7B0-47CC-8F13-ADFF1867C663}" dt="2022-02-11T15:44:41.331" v="421" actId="26606"/>
          <ac:spMkLst>
            <pc:docMk/>
            <pc:sldMk cId="0" sldId="295"/>
            <ac:spMk id="12291" creationId="{70766F71-B8E5-452A-957E-390F991C26A4}"/>
          </ac:spMkLst>
        </pc:spChg>
        <pc:spChg chg="add del">
          <ac:chgData name="Marie Pitson" userId="db8d2b3e-593d-47e6-a0b5-dc90f7ab49ec" providerId="ADAL" clId="{5808D476-C7B0-47CC-8F13-ADFF1867C663}" dt="2022-02-11T13:09:03.078" v="168" actId="26606"/>
          <ac:spMkLst>
            <pc:docMk/>
            <pc:sldMk cId="0" sldId="295"/>
            <ac:spMk id="12293" creationId="{77D7B666-D5E6-48CE-B26A-FB5E5C34AF90}"/>
          </ac:spMkLst>
        </pc:spChg>
        <pc:spChg chg="add del">
          <ac:chgData name="Marie Pitson" userId="db8d2b3e-593d-47e6-a0b5-dc90f7ab49ec" providerId="ADAL" clId="{5808D476-C7B0-47CC-8F13-ADFF1867C663}" dt="2022-02-11T13:09:03.078" v="168" actId="26606"/>
          <ac:spMkLst>
            <pc:docMk/>
            <pc:sldMk cId="0" sldId="295"/>
            <ac:spMk id="12294" creationId="{F6EE670A-A41A-44AD-BC1C-2090365EB5B3}"/>
          </ac:spMkLst>
        </pc:spChg>
        <pc:spChg chg="add">
          <ac:chgData name="Marie Pitson" userId="db8d2b3e-593d-47e6-a0b5-dc90f7ab49ec" providerId="ADAL" clId="{5808D476-C7B0-47CC-8F13-ADFF1867C663}" dt="2022-02-11T15:44:41.331" v="421" actId="26606"/>
          <ac:spMkLst>
            <pc:docMk/>
            <pc:sldMk cId="0" sldId="295"/>
            <ac:spMk id="12295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5:44:41.331" v="421" actId="26606"/>
          <ac:spMkLst>
            <pc:docMk/>
            <pc:sldMk cId="0" sldId="295"/>
            <ac:spMk id="12296" creationId="{73ED6512-6858-4552-B699-9A97FE9A4EA2}"/>
          </ac:spMkLst>
        </pc:spChg>
        <pc:grpChg chg="del">
          <ac:chgData name="Marie Pitson" userId="db8d2b3e-593d-47e6-a0b5-dc90f7ab49ec" providerId="ADAL" clId="{5808D476-C7B0-47CC-8F13-ADFF1867C663}" dt="2022-02-11T12:46:53.709" v="77"/>
          <ac:grpSpMkLst>
            <pc:docMk/>
            <pc:sldMk cId="0" sldId="295"/>
            <ac:grpSpMk id="74" creationId="{F0A74D93-ED7F-4633-8594-99D9FA43DA13}"/>
          </ac:grpSpMkLst>
        </pc:grpChg>
        <pc:picChg chg="add mod">
          <ac:chgData name="Marie Pitson" userId="db8d2b3e-593d-47e6-a0b5-dc90f7ab49ec" providerId="ADAL" clId="{5808D476-C7B0-47CC-8F13-ADFF1867C663}" dt="2022-02-11T15:44:41.331" v="421" actId="26606"/>
          <ac:picMkLst>
            <pc:docMk/>
            <pc:sldMk cId="0" sldId="295"/>
            <ac:picMk id="11" creationId="{480EA515-A9AA-44EC-84DC-94E9AE57D4AB}"/>
          </ac:picMkLst>
        </pc:picChg>
        <pc:cxnChg chg="add del">
          <ac:chgData name="Marie Pitson" userId="db8d2b3e-593d-47e6-a0b5-dc90f7ab49ec" providerId="ADAL" clId="{5808D476-C7B0-47CC-8F13-ADFF1867C663}" dt="2022-02-11T13:09:13.252" v="170" actId="26606"/>
          <ac:cxnSpMkLst>
            <pc:docMk/>
            <pc:sldMk cId="0" sldId="295"/>
            <ac:cxnSpMk id="77" creationId="{5814CCBE-423E-41B2-A9F3-82679F490EF4}"/>
          </ac:cxnSpMkLst>
        </pc:cxnChg>
        <pc:cxnChg chg="add del">
          <ac:chgData name="Marie Pitson" userId="db8d2b3e-593d-47e6-a0b5-dc90f7ab49ec" providerId="ADAL" clId="{5808D476-C7B0-47CC-8F13-ADFF1867C663}" dt="2022-02-11T13:51:07.655" v="414" actId="26606"/>
          <ac:cxnSpMkLst>
            <pc:docMk/>
            <pc:sldMk cId="0" sldId="295"/>
            <ac:cxnSpMk id="138" creationId="{5814CCBE-423E-41B2-A9F3-82679F490EF4}"/>
          </ac:cxnSpMkLst>
        </pc:cxnChg>
        <pc:cxnChg chg="add del">
          <ac:chgData name="Marie Pitson" userId="db8d2b3e-593d-47e6-a0b5-dc90f7ab49ec" providerId="ADAL" clId="{5808D476-C7B0-47CC-8F13-ADFF1867C663}" dt="2022-02-11T15:44:41.331" v="421" actId="26606"/>
          <ac:cxnSpMkLst>
            <pc:docMk/>
            <pc:sldMk cId="0" sldId="295"/>
            <ac:cxnSpMk id="193" creationId="{3234ED8A-BEE3-4F34-B45B-731E1E292E3C}"/>
          </ac:cxnSpMkLst>
        </pc:cxnChg>
      </pc:sldChg>
      <pc:sldChg chg="del">
        <pc:chgData name="Marie Pitson" userId="db8d2b3e-593d-47e6-a0b5-dc90f7ab49ec" providerId="ADAL" clId="{5808D476-C7B0-47CC-8F13-ADFF1867C663}" dt="2022-02-11T12:33:32.617" v="0" actId="47"/>
        <pc:sldMkLst>
          <pc:docMk/>
          <pc:sldMk cId="2076661851" sldId="296"/>
        </pc:sldMkLst>
      </pc:sldChg>
      <pc:sldChg chg="modSp ord">
        <pc:chgData name="Marie Pitson" userId="db8d2b3e-593d-47e6-a0b5-dc90f7ab49ec" providerId="ADAL" clId="{5808D476-C7B0-47CC-8F13-ADFF1867C663}" dt="2022-02-11T12:46:53.709" v="77"/>
        <pc:sldMkLst>
          <pc:docMk/>
          <pc:sldMk cId="1809916179" sldId="298"/>
        </pc:sldMkLst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1809916179" sldId="298"/>
            <ac:spMk id="2" creationId="{2B75B6D3-1D01-48DB-9FAB-46878D87D3AF}"/>
          </ac:spMkLst>
        </pc:spChg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1809916179" sldId="298"/>
            <ac:spMk id="3" creationId="{4AC3425D-3031-41B4-8BF5-4EA10BC505C3}"/>
          </ac:spMkLst>
        </pc:spChg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1809916179" sldId="298"/>
            <ac:spMk id="4" creationId="{78587274-EF01-4379-8395-30509F41890A}"/>
          </ac:spMkLst>
        </pc:spChg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1809916179" sldId="298"/>
            <ac:spMk id="5" creationId="{4F8CDCFA-17A7-418C-8768-00DB1C20ED3B}"/>
          </ac:spMkLst>
        </pc:spChg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1809916179" sldId="298"/>
            <ac:spMk id="6" creationId="{009DE03C-6183-418A-B3FE-32F090850E89}"/>
          </ac:spMkLst>
        </pc:spChg>
      </pc:sldChg>
      <pc:sldChg chg="delSp modSp add mod ord setBg">
        <pc:chgData name="Marie Pitson" userId="db8d2b3e-593d-47e6-a0b5-dc90f7ab49ec" providerId="ADAL" clId="{5808D476-C7B0-47CC-8F13-ADFF1867C663}" dt="2022-02-11T13:06:36.206" v="150"/>
        <pc:sldMkLst>
          <pc:docMk/>
          <pc:sldMk cId="1040479023" sldId="299"/>
        </pc:sldMkLst>
        <pc:spChg chg="del mod">
          <ac:chgData name="Marie Pitson" userId="db8d2b3e-593d-47e6-a0b5-dc90f7ab49ec" providerId="ADAL" clId="{5808D476-C7B0-47CC-8F13-ADFF1867C663}" dt="2022-02-11T13:06:12.242" v="143" actId="478"/>
          <ac:spMkLst>
            <pc:docMk/>
            <pc:sldMk cId="1040479023" sldId="299"/>
            <ac:spMk id="2" creationId="{00000000-0000-0000-0000-000000000000}"/>
          </ac:spMkLst>
        </pc:spChg>
        <pc:graphicFrameChg chg="mod modGraphic">
          <ac:chgData name="Marie Pitson" userId="db8d2b3e-593d-47e6-a0b5-dc90f7ab49ec" providerId="ADAL" clId="{5808D476-C7B0-47CC-8F13-ADFF1867C663}" dt="2022-02-11T13:06:14.730" v="144" actId="26606"/>
          <ac:graphicFrameMkLst>
            <pc:docMk/>
            <pc:sldMk cId="1040479023" sldId="299"/>
            <ac:graphicFrameMk id="5" creationId="{77B4A8E4-D394-486F-9CB3-413EB991F74C}"/>
          </ac:graphicFrameMkLst>
        </pc:graphicFrameChg>
      </pc:sldChg>
      <pc:sldChg chg="modSp add ord modNotes modNotesTx">
        <pc:chgData name="Marie Pitson" userId="db8d2b3e-593d-47e6-a0b5-dc90f7ab49ec" providerId="ADAL" clId="{5808D476-C7B0-47CC-8F13-ADFF1867C663}" dt="2022-02-11T16:10:37.039" v="1803" actId="20577"/>
        <pc:sldMkLst>
          <pc:docMk/>
          <pc:sldMk cId="0" sldId="300"/>
        </pc:sldMkLst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0" sldId="300"/>
            <ac:spMk id="47106" creationId="{EA226CFB-10B8-4462-B892-F78DA3C77CDF}"/>
          </ac:spMkLst>
        </pc:spChg>
      </pc:sldChg>
      <pc:sldChg chg="addSp delSp modSp add mod ord setBg delDesignElem modNotesTx">
        <pc:chgData name="Marie Pitson" userId="db8d2b3e-593d-47e6-a0b5-dc90f7ab49ec" providerId="ADAL" clId="{5808D476-C7B0-47CC-8F13-ADFF1867C663}" dt="2022-02-11T16:10:41.881" v="1804" actId="20577"/>
        <pc:sldMkLst>
          <pc:docMk/>
          <pc:sldMk cId="0" sldId="301"/>
        </pc:sldMkLst>
        <pc:spChg chg="mod">
          <ac:chgData name="Marie Pitson" userId="db8d2b3e-593d-47e6-a0b5-dc90f7ab49ec" providerId="ADAL" clId="{5808D476-C7B0-47CC-8F13-ADFF1867C663}" dt="2022-02-11T13:36:33.358" v="399" actId="26606"/>
          <ac:spMkLst>
            <pc:docMk/>
            <pc:sldMk cId="0" sldId="301"/>
            <ac:spMk id="2" creationId="{3109CB7C-45FC-4275-9D12-8BF34CF5CEB3}"/>
          </ac:spMkLst>
        </pc:spChg>
        <pc:spChg chg="del">
          <ac:chgData name="Marie Pitson" userId="db8d2b3e-593d-47e6-a0b5-dc90f7ab49ec" providerId="ADAL" clId="{5808D476-C7B0-47CC-8F13-ADFF1867C663}" dt="2022-02-11T12:36:34.947" v="11"/>
          <ac:spMkLst>
            <pc:docMk/>
            <pc:sldMk cId="0" sldId="301"/>
            <ac:spMk id="72" creationId="{0CABCAE3-64FC-4149-819F-2C1812824154}"/>
          </ac:spMkLst>
        </pc:spChg>
        <pc:spChg chg="del">
          <ac:chgData name="Marie Pitson" userId="db8d2b3e-593d-47e6-a0b5-dc90f7ab49ec" providerId="ADAL" clId="{5808D476-C7B0-47CC-8F13-ADFF1867C663}" dt="2022-02-11T12:36:34.947" v="11"/>
          <ac:spMkLst>
            <pc:docMk/>
            <pc:sldMk cId="0" sldId="301"/>
            <ac:spMk id="80" creationId="{2FA7AD0A-1871-4DF8-9235-F49D0513B9C1}"/>
          </ac:spMkLst>
        </pc:spChg>
        <pc:spChg chg="del">
          <ac:chgData name="Marie Pitson" userId="db8d2b3e-593d-47e6-a0b5-dc90f7ab49ec" providerId="ADAL" clId="{5808D476-C7B0-47CC-8F13-ADFF1867C663}" dt="2022-02-11T12:36:34.947" v="11"/>
          <ac:spMkLst>
            <pc:docMk/>
            <pc:sldMk cId="0" sldId="301"/>
            <ac:spMk id="82" creationId="{36B04CFB-FAE5-47DD-9B3E-4E9BA7A89CC1}"/>
          </ac:spMkLst>
        </pc:spChg>
        <pc:spChg chg="del">
          <ac:chgData name="Marie Pitson" userId="db8d2b3e-593d-47e6-a0b5-dc90f7ab49ec" providerId="ADAL" clId="{5808D476-C7B0-47CC-8F13-ADFF1867C663}" dt="2022-02-11T12:36:34.947" v="11"/>
          <ac:spMkLst>
            <pc:docMk/>
            <pc:sldMk cId="0" sldId="301"/>
            <ac:spMk id="90" creationId="{622F7FD7-8884-4FD5-95AB-0B5C6033ADF7}"/>
          </ac:spMkLst>
        </pc:spChg>
        <pc:spChg chg="add">
          <ac:chgData name="Marie Pitson" userId="db8d2b3e-593d-47e6-a0b5-dc90f7ab49ec" providerId="ADAL" clId="{5808D476-C7B0-47CC-8F13-ADFF1867C663}" dt="2022-02-11T13:36:33.358" v="399" actId="26606"/>
          <ac:spMkLst>
            <pc:docMk/>
            <pc:sldMk cId="0" sldId="301"/>
            <ac:spMk id="24581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36:33.358" v="399" actId="26606"/>
          <ac:spMkLst>
            <pc:docMk/>
            <pc:sldMk cId="0" sldId="301"/>
            <ac:spMk id="24582" creationId="{73ED6512-6858-4552-B699-9A97FE9A4EA2}"/>
          </ac:spMkLst>
        </pc:spChg>
        <pc:spChg chg="add del">
          <ac:chgData name="Marie Pitson" userId="db8d2b3e-593d-47e6-a0b5-dc90f7ab49ec" providerId="ADAL" clId="{5808D476-C7B0-47CC-8F13-ADFF1867C663}" dt="2022-02-11T13:36:38.301" v="400" actId="478"/>
          <ac:spMkLst>
            <pc:docMk/>
            <pc:sldMk cId="0" sldId="301"/>
            <ac:spMk id="24583" creationId="{635B4C97-87E5-47FA-8E01-3BEBED64C8DB}"/>
          </ac:spMkLst>
        </pc:spChg>
        <pc:grpChg chg="del">
          <ac:chgData name="Marie Pitson" userId="db8d2b3e-593d-47e6-a0b5-dc90f7ab49ec" providerId="ADAL" clId="{5808D476-C7B0-47CC-8F13-ADFF1867C663}" dt="2022-02-11T12:36:34.947" v="11"/>
          <ac:grpSpMkLst>
            <pc:docMk/>
            <pc:sldMk cId="0" sldId="301"/>
            <ac:grpSpMk id="86" creationId="{E8ACF89C-CFC3-4D68-B3C4-2BEFB7BBE5F7}"/>
          </ac:grpSpMkLst>
        </pc:grpChg>
        <pc:picChg chg="del">
          <ac:chgData name="Marie Pitson" userId="db8d2b3e-593d-47e6-a0b5-dc90f7ab49ec" providerId="ADAL" clId="{5808D476-C7B0-47CC-8F13-ADFF1867C663}" dt="2022-02-11T12:36:34.947" v="11"/>
          <ac:picMkLst>
            <pc:docMk/>
            <pc:sldMk cId="0" sldId="301"/>
            <ac:picMk id="74" creationId="{012FDCFE-9AD2-4D8A-8CBF-B3AA37EBF6DD}"/>
          </ac:picMkLst>
        </pc:picChg>
        <pc:picChg chg="del">
          <ac:chgData name="Marie Pitson" userId="db8d2b3e-593d-47e6-a0b5-dc90f7ab49ec" providerId="ADAL" clId="{5808D476-C7B0-47CC-8F13-ADFF1867C663}" dt="2022-02-11T12:36:34.947" v="11"/>
          <ac:picMkLst>
            <pc:docMk/>
            <pc:sldMk cId="0" sldId="301"/>
            <ac:picMk id="92" creationId="{16EFE474-4FE0-4E8F-8F09-5ED2C9E76A84}"/>
          </ac:picMkLst>
        </pc:picChg>
        <pc:picChg chg="mod">
          <ac:chgData name="Marie Pitson" userId="db8d2b3e-593d-47e6-a0b5-dc90f7ab49ec" providerId="ADAL" clId="{5808D476-C7B0-47CC-8F13-ADFF1867C663}" dt="2022-02-11T13:36:33.358" v="399" actId="26606"/>
          <ac:picMkLst>
            <pc:docMk/>
            <pc:sldMk cId="0" sldId="301"/>
            <ac:picMk id="24579" creationId="{1FA4FEF4-1D0C-44DC-9AEB-16E8484F22E5}"/>
          </ac:picMkLst>
        </pc:picChg>
        <pc:cxnChg chg="del">
          <ac:chgData name="Marie Pitson" userId="db8d2b3e-593d-47e6-a0b5-dc90f7ab49ec" providerId="ADAL" clId="{5808D476-C7B0-47CC-8F13-ADFF1867C663}" dt="2022-02-11T12:36:34.947" v="11"/>
          <ac:cxnSpMkLst>
            <pc:docMk/>
            <pc:sldMk cId="0" sldId="301"/>
            <ac:cxnSpMk id="76" creationId="{FBD463FC-4CA8-4FF4-85A3-AF9F4B98D210}"/>
          </ac:cxnSpMkLst>
        </pc:cxnChg>
        <pc:cxnChg chg="del">
          <ac:chgData name="Marie Pitson" userId="db8d2b3e-593d-47e6-a0b5-dc90f7ab49ec" providerId="ADAL" clId="{5808D476-C7B0-47CC-8F13-ADFF1867C663}" dt="2022-02-11T12:36:34.947" v="11"/>
          <ac:cxnSpMkLst>
            <pc:docMk/>
            <pc:sldMk cId="0" sldId="301"/>
            <ac:cxnSpMk id="78" creationId="{BECF35C3-8B44-4F4B-BD25-4C01823DB22A}"/>
          </ac:cxnSpMkLst>
        </pc:cxnChg>
        <pc:cxnChg chg="del">
          <ac:chgData name="Marie Pitson" userId="db8d2b3e-593d-47e6-a0b5-dc90f7ab49ec" providerId="ADAL" clId="{5808D476-C7B0-47CC-8F13-ADFF1867C663}" dt="2022-02-11T12:36:34.947" v="11"/>
          <ac:cxnSpMkLst>
            <pc:docMk/>
            <pc:sldMk cId="0" sldId="301"/>
            <ac:cxnSpMk id="84" creationId="{EE68D41B-9286-479F-9AB7-678C8E348D71}"/>
          </ac:cxnSpMkLst>
        </pc:cxnChg>
        <pc:cxnChg chg="del">
          <ac:chgData name="Marie Pitson" userId="db8d2b3e-593d-47e6-a0b5-dc90f7ab49ec" providerId="ADAL" clId="{5808D476-C7B0-47CC-8F13-ADFF1867C663}" dt="2022-02-11T12:36:34.947" v="11"/>
          <ac:cxnSpMkLst>
            <pc:docMk/>
            <pc:sldMk cId="0" sldId="301"/>
            <ac:cxnSpMk id="94" creationId="{CF8B8C81-54DC-4AF5-B682-3A2C70A6B55C}"/>
          </ac:cxnSpMkLst>
        </pc:cxnChg>
      </pc:sldChg>
      <pc:sldChg chg="addSp delSp modSp add mod ord setBg setClrOvrMap delDesignElem modNotesTx">
        <pc:chgData name="Marie Pitson" userId="db8d2b3e-593d-47e6-a0b5-dc90f7ab49ec" providerId="ADAL" clId="{5808D476-C7B0-47CC-8F13-ADFF1867C663}" dt="2022-02-11T16:10:06.821" v="1799" actId="20577"/>
        <pc:sldMkLst>
          <pc:docMk/>
          <pc:sldMk cId="0" sldId="302"/>
        </pc:sldMkLst>
        <pc:spChg chg="mod">
          <ac:chgData name="Marie Pitson" userId="db8d2b3e-593d-47e6-a0b5-dc90f7ab49ec" providerId="ADAL" clId="{5808D476-C7B0-47CC-8F13-ADFF1867C663}" dt="2022-02-11T13:03:27.713" v="126" actId="26606"/>
          <ac:spMkLst>
            <pc:docMk/>
            <pc:sldMk cId="0" sldId="302"/>
            <ac:spMk id="50178" creationId="{5336DF65-6CD5-4C63-AA1A-5BD2F41E604B}"/>
          </ac:spMkLst>
        </pc:spChg>
        <pc:spChg chg="del">
          <ac:chgData name="Marie Pitson" userId="db8d2b3e-593d-47e6-a0b5-dc90f7ab49ec" providerId="ADAL" clId="{5808D476-C7B0-47CC-8F13-ADFF1867C663}" dt="2022-02-11T12:36:49.984" v="13"/>
          <ac:spMkLst>
            <pc:docMk/>
            <pc:sldMk cId="0" sldId="302"/>
            <ac:spMk id="50182" creationId="{482E7304-2AC2-4A5C-924D-A6AC3FFC5EAC}"/>
          </ac:spMkLst>
        </pc:spChg>
        <pc:spChg chg="del">
          <ac:chgData name="Marie Pitson" userId="db8d2b3e-593d-47e6-a0b5-dc90f7ab49ec" providerId="ADAL" clId="{5808D476-C7B0-47CC-8F13-ADFF1867C663}" dt="2022-02-11T12:36:49.984" v="13"/>
          <ac:spMkLst>
            <pc:docMk/>
            <pc:sldMk cId="0" sldId="302"/>
            <ac:spMk id="50184" creationId="{A3C183B1-1D4B-4E3D-A02E-A426E3BFA016}"/>
          </ac:spMkLst>
        </pc:spChg>
        <pc:graphicFrameChg chg="mod modGraphic">
          <ac:chgData name="Marie Pitson" userId="db8d2b3e-593d-47e6-a0b5-dc90f7ab49ec" providerId="ADAL" clId="{5808D476-C7B0-47CC-8F13-ADFF1867C663}" dt="2022-02-11T13:04:29.463" v="136"/>
          <ac:graphicFrameMkLst>
            <pc:docMk/>
            <pc:sldMk cId="0" sldId="302"/>
            <ac:graphicFrameMk id="50185" creationId="{88210BB1-BA0A-4200-B482-9F3F17C58905}"/>
          </ac:graphicFrameMkLst>
        </pc:graphicFrameChg>
        <pc:cxnChg chg="add del">
          <ac:chgData name="Marie Pitson" userId="db8d2b3e-593d-47e6-a0b5-dc90f7ab49ec" providerId="ADAL" clId="{5808D476-C7B0-47CC-8F13-ADFF1867C663}" dt="2022-02-11T13:03:27.713" v="126" actId="26606"/>
          <ac:cxnSpMkLst>
            <pc:docMk/>
            <pc:sldMk cId="0" sldId="302"/>
            <ac:cxnSpMk id="78" creationId="{3FEFDF7D-B17C-4F16-B8BE-C55FFC7E295E}"/>
          </ac:cxnSpMkLst>
        </pc:cxnChg>
        <pc:cxnChg chg="add">
          <ac:chgData name="Marie Pitson" userId="db8d2b3e-593d-47e6-a0b5-dc90f7ab49ec" providerId="ADAL" clId="{5808D476-C7B0-47CC-8F13-ADFF1867C663}" dt="2022-02-11T13:03:27.713" v="126" actId="26606"/>
          <ac:cxnSpMkLst>
            <pc:docMk/>
            <pc:sldMk cId="0" sldId="302"/>
            <ac:cxnSpMk id="79" creationId="{5ECB1430-5CD1-470D-8F0F-7EDE4C790297}"/>
          </ac:cxnSpMkLst>
        </pc:cxnChg>
        <pc:cxnChg chg="del">
          <ac:chgData name="Marie Pitson" userId="db8d2b3e-593d-47e6-a0b5-dc90f7ab49ec" providerId="ADAL" clId="{5808D476-C7B0-47CC-8F13-ADFF1867C663}" dt="2022-02-11T12:36:49.984" v="13"/>
          <ac:cxnSpMkLst>
            <pc:docMk/>
            <pc:sldMk cId="0" sldId="302"/>
            <ac:cxnSpMk id="50183" creationId="{D259FEF2-F6A5-442F-BA10-4E39EECD0ABE}"/>
          </ac:cxnSpMkLst>
        </pc:cxnChg>
      </pc:sldChg>
      <pc:sldChg chg="addSp modSp add mod ord setBg modNotesTx">
        <pc:chgData name="Marie Pitson" userId="db8d2b3e-593d-47e6-a0b5-dc90f7ab49ec" providerId="ADAL" clId="{5808D476-C7B0-47CC-8F13-ADFF1867C663}" dt="2022-02-11T16:10:12.578" v="1800" actId="20577"/>
        <pc:sldMkLst>
          <pc:docMk/>
          <pc:sldMk cId="0" sldId="303"/>
        </pc:sldMkLst>
        <pc:spChg chg="add">
          <ac:chgData name="Marie Pitson" userId="db8d2b3e-593d-47e6-a0b5-dc90f7ab49ec" providerId="ADAL" clId="{5808D476-C7B0-47CC-8F13-ADFF1867C663}" dt="2022-02-11T13:34:13.736" v="391" actId="26606"/>
          <ac:spMkLst>
            <pc:docMk/>
            <pc:sldMk cId="0" sldId="303"/>
            <ac:spMk id="74" creationId="{3A8EC506-B1DA-46A1-B44D-774E68468E13}"/>
          </ac:spMkLst>
        </pc:spChg>
        <pc:spChg chg="add">
          <ac:chgData name="Marie Pitson" userId="db8d2b3e-593d-47e6-a0b5-dc90f7ab49ec" providerId="ADAL" clId="{5808D476-C7B0-47CC-8F13-ADFF1867C663}" dt="2022-02-11T13:34:13.736" v="391" actId="26606"/>
          <ac:spMkLst>
            <pc:docMk/>
            <pc:sldMk cId="0" sldId="303"/>
            <ac:spMk id="76" creationId="{BFF30785-305E-45D7-984F-5AA93D3CA561}"/>
          </ac:spMkLst>
        </pc:spChg>
        <pc:spChg chg="add">
          <ac:chgData name="Marie Pitson" userId="db8d2b3e-593d-47e6-a0b5-dc90f7ab49ec" providerId="ADAL" clId="{5808D476-C7B0-47CC-8F13-ADFF1867C663}" dt="2022-02-11T13:34:13.736" v="391" actId="26606"/>
          <ac:spMkLst>
            <pc:docMk/>
            <pc:sldMk cId="0" sldId="303"/>
            <ac:spMk id="80" creationId="{C6D18C07-B1F9-42F0-8956-B88FC37A674C}"/>
          </ac:spMkLst>
        </pc:spChg>
        <pc:spChg chg="mod">
          <ac:chgData name="Marie Pitson" userId="db8d2b3e-593d-47e6-a0b5-dc90f7ab49ec" providerId="ADAL" clId="{5808D476-C7B0-47CC-8F13-ADFF1867C663}" dt="2022-02-11T13:34:13.736" v="391" actId="26606"/>
          <ac:spMkLst>
            <pc:docMk/>
            <pc:sldMk cId="0" sldId="303"/>
            <ac:spMk id="36868" creationId="{75CE3A42-26F0-4090-9F12-99D779866A23}"/>
          </ac:spMkLst>
        </pc:spChg>
        <pc:picChg chg="mod">
          <ac:chgData name="Marie Pitson" userId="db8d2b3e-593d-47e6-a0b5-dc90f7ab49ec" providerId="ADAL" clId="{5808D476-C7B0-47CC-8F13-ADFF1867C663}" dt="2022-02-11T13:34:13.736" v="391" actId="26606"/>
          <ac:picMkLst>
            <pc:docMk/>
            <pc:sldMk cId="0" sldId="303"/>
            <ac:picMk id="26627" creationId="{EAE446B1-E418-47CD-8A0E-379FA50ED4F8}"/>
          </ac:picMkLst>
        </pc:picChg>
        <pc:cxnChg chg="add">
          <ac:chgData name="Marie Pitson" userId="db8d2b3e-593d-47e6-a0b5-dc90f7ab49ec" providerId="ADAL" clId="{5808D476-C7B0-47CC-8F13-ADFF1867C663}" dt="2022-02-11T13:34:13.736" v="391" actId="26606"/>
          <ac:cxnSpMkLst>
            <pc:docMk/>
            <pc:sldMk cId="0" sldId="303"/>
            <ac:cxnSpMk id="78" creationId="{15E01FA5-D766-43CA-A83D-E7CF3F04E96F}"/>
          </ac:cxnSpMkLst>
        </pc:cxnChg>
      </pc:sldChg>
      <pc:sldChg chg="delSp modSp add ord setBg delDesignElem modNotes modNotesTx">
        <pc:chgData name="Marie Pitson" userId="db8d2b3e-593d-47e6-a0b5-dc90f7ab49ec" providerId="ADAL" clId="{5808D476-C7B0-47CC-8F13-ADFF1867C663}" dt="2022-02-11T16:10:19.971" v="1801" actId="20577"/>
        <pc:sldMkLst>
          <pc:docMk/>
          <pc:sldMk cId="0" sldId="304"/>
        </pc:sldMkLst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0" sldId="304"/>
            <ac:spMk id="2" creationId="{DC0F7DAD-822A-44CD-B120-9F16DD9CDB46}"/>
          </ac:spMkLst>
        </pc:spChg>
        <pc:spChg chg="del">
          <ac:chgData name="Marie Pitson" userId="db8d2b3e-593d-47e6-a0b5-dc90f7ab49ec" providerId="ADAL" clId="{5808D476-C7B0-47CC-8F13-ADFF1867C663}" dt="2022-02-11T12:37:15.092" v="16"/>
          <ac:spMkLst>
            <pc:docMk/>
            <pc:sldMk cId="0" sldId="304"/>
            <ac:spMk id="73" creationId="{482E7304-2AC2-4A5C-924D-A6AC3FFC5EAC}"/>
          </ac:spMkLst>
        </pc:spChg>
        <pc:spChg chg="del">
          <ac:chgData name="Marie Pitson" userId="db8d2b3e-593d-47e6-a0b5-dc90f7ab49ec" providerId="ADAL" clId="{5808D476-C7B0-47CC-8F13-ADFF1867C663}" dt="2022-02-11T12:37:15.092" v="16"/>
          <ac:spMkLst>
            <pc:docMk/>
            <pc:sldMk cId="0" sldId="304"/>
            <ac:spMk id="77" creationId="{A3C183B1-1D4B-4E3D-A02E-A426E3BFA016}"/>
          </ac:spMkLst>
        </pc:spChg>
        <pc:cxnChg chg="del">
          <ac:chgData name="Marie Pitson" userId="db8d2b3e-593d-47e6-a0b5-dc90f7ab49ec" providerId="ADAL" clId="{5808D476-C7B0-47CC-8F13-ADFF1867C663}" dt="2022-02-11T12:37:15.092" v="16"/>
          <ac:cxnSpMkLst>
            <pc:docMk/>
            <pc:sldMk cId="0" sldId="304"/>
            <ac:cxnSpMk id="75" creationId="{D259FEF2-F6A5-442F-BA10-4E39EECD0ABE}"/>
          </ac:cxnSpMkLst>
        </pc:cxnChg>
      </pc:sldChg>
      <pc:sldChg chg="modSp add del mod">
        <pc:chgData name="Marie Pitson" userId="db8d2b3e-593d-47e6-a0b5-dc90f7ab49ec" providerId="ADAL" clId="{5808D476-C7B0-47CC-8F13-ADFF1867C663}" dt="2022-02-11T13:05:27.631" v="140" actId="47"/>
        <pc:sldMkLst>
          <pc:docMk/>
          <pc:sldMk cId="1280617995" sldId="305"/>
        </pc:sldMkLst>
        <pc:spChg chg="mod">
          <ac:chgData name="Marie Pitson" userId="db8d2b3e-593d-47e6-a0b5-dc90f7ab49ec" providerId="ADAL" clId="{5808D476-C7B0-47CC-8F13-ADFF1867C663}" dt="2022-02-11T12:46:54.010" v="81" actId="27636"/>
          <ac:spMkLst>
            <pc:docMk/>
            <pc:sldMk cId="1280617995" sldId="305"/>
            <ac:spMk id="3" creationId="{00000000-0000-0000-0000-000000000000}"/>
          </ac:spMkLst>
        </pc:spChg>
      </pc:sldChg>
      <pc:sldChg chg="modSp add mod ord">
        <pc:chgData name="Marie Pitson" userId="db8d2b3e-593d-47e6-a0b5-dc90f7ab49ec" providerId="ADAL" clId="{5808D476-C7B0-47CC-8F13-ADFF1867C663}" dt="2022-02-11T13:07:23.806" v="159"/>
        <pc:sldMkLst>
          <pc:docMk/>
          <pc:sldMk cId="1508803741" sldId="306"/>
        </pc:sldMkLst>
        <pc:spChg chg="mod">
          <ac:chgData name="Marie Pitson" userId="db8d2b3e-593d-47e6-a0b5-dc90f7ab49ec" providerId="ADAL" clId="{5808D476-C7B0-47CC-8F13-ADFF1867C663}" dt="2022-02-11T12:46:53.709" v="77"/>
          <ac:spMkLst>
            <pc:docMk/>
            <pc:sldMk cId="1508803741" sldId="306"/>
            <ac:spMk id="2" creationId="{00000000-0000-0000-0000-000000000000}"/>
          </ac:spMkLst>
        </pc:spChg>
        <pc:spChg chg="mod">
          <ac:chgData name="Marie Pitson" userId="db8d2b3e-593d-47e6-a0b5-dc90f7ab49ec" providerId="ADAL" clId="{5808D476-C7B0-47CC-8F13-ADFF1867C663}" dt="2022-02-11T12:46:54.032" v="82" actId="27636"/>
          <ac:spMkLst>
            <pc:docMk/>
            <pc:sldMk cId="1508803741" sldId="306"/>
            <ac:spMk id="3" creationId="{00000000-0000-0000-0000-000000000000}"/>
          </ac:spMkLst>
        </pc:spChg>
      </pc:sldChg>
      <pc:sldChg chg="add modNotesTx">
        <pc:chgData name="Marie Pitson" userId="db8d2b3e-593d-47e6-a0b5-dc90f7ab49ec" providerId="ADAL" clId="{5808D476-C7B0-47CC-8F13-ADFF1867C663}" dt="2022-02-11T16:10:56.776" v="1806" actId="20577"/>
        <pc:sldMkLst>
          <pc:docMk/>
          <pc:sldMk cId="0" sldId="322"/>
        </pc:sldMkLst>
      </pc:sldChg>
      <pc:sldChg chg="add modNotesTx">
        <pc:chgData name="Marie Pitson" userId="db8d2b3e-593d-47e6-a0b5-dc90f7ab49ec" providerId="ADAL" clId="{5808D476-C7B0-47CC-8F13-ADFF1867C663}" dt="2022-02-11T16:11:01.256" v="1807" actId="20577"/>
        <pc:sldMkLst>
          <pc:docMk/>
          <pc:sldMk cId="0" sldId="323"/>
        </pc:sldMkLst>
      </pc:sldChg>
      <pc:sldChg chg="addSp delSp modSp add mod ord setBg delDesignElem">
        <pc:chgData name="Marie Pitson" userId="db8d2b3e-593d-47e6-a0b5-dc90f7ab49ec" providerId="ADAL" clId="{5808D476-C7B0-47CC-8F13-ADFF1867C663}" dt="2022-02-11T13:07:18.263" v="157"/>
        <pc:sldMkLst>
          <pc:docMk/>
          <pc:sldMk cId="0" sldId="374"/>
        </pc:sldMkLst>
        <pc:spChg chg="mod ord">
          <ac:chgData name="Marie Pitson" userId="db8d2b3e-593d-47e6-a0b5-dc90f7ab49ec" providerId="ADAL" clId="{5808D476-C7B0-47CC-8F13-ADFF1867C663}" dt="2022-02-11T13:05:49.877" v="142" actId="26606"/>
          <ac:spMkLst>
            <pc:docMk/>
            <pc:sldMk cId="0" sldId="374"/>
            <ac:spMk id="3" creationId="{9C971741-23ED-4AE2-B3C2-47CAF9FBED34}"/>
          </ac:spMkLst>
        </pc:spChg>
        <pc:spChg chg="add">
          <ac:chgData name="Marie Pitson" userId="db8d2b3e-593d-47e6-a0b5-dc90f7ab49ec" providerId="ADAL" clId="{5808D476-C7B0-47CC-8F13-ADFF1867C663}" dt="2022-02-11T13:05:49.877" v="142" actId="26606"/>
          <ac:spMkLst>
            <pc:docMk/>
            <pc:sldMk cId="0" sldId="374"/>
            <ac:spMk id="73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05:49.877" v="142" actId="26606"/>
          <ac:spMkLst>
            <pc:docMk/>
            <pc:sldMk cId="0" sldId="374"/>
            <ac:spMk id="75" creationId="{73ED6512-6858-4552-B699-9A97FE9A4EA2}"/>
          </ac:spMkLst>
        </pc:spChg>
        <pc:spChg chg="del">
          <ac:chgData name="Marie Pitson" userId="db8d2b3e-593d-47e6-a0b5-dc90f7ab49ec" providerId="ADAL" clId="{5808D476-C7B0-47CC-8F13-ADFF1867C663}" dt="2022-02-11T12:43:19.866" v="26"/>
          <ac:spMkLst>
            <pc:docMk/>
            <pc:sldMk cId="0" sldId="374"/>
            <ac:spMk id="137" creationId="{6109556B-EAE9-4435-B409-0519F2CBDB14}"/>
          </ac:spMkLst>
        </pc:spChg>
        <pc:spChg chg="mod">
          <ac:chgData name="Marie Pitson" userId="db8d2b3e-593d-47e6-a0b5-dc90f7ab49ec" providerId="ADAL" clId="{5808D476-C7B0-47CC-8F13-ADFF1867C663}" dt="2022-02-11T13:05:49.877" v="142" actId="26606"/>
          <ac:spMkLst>
            <pc:docMk/>
            <pc:sldMk cId="0" sldId="374"/>
            <ac:spMk id="23554" creationId="{A593D90C-CB6B-496E-B3DE-1CA47BE77B74}"/>
          </ac:spMkLst>
        </pc:spChg>
        <pc:picChg chg="mod">
          <ac:chgData name="Marie Pitson" userId="db8d2b3e-593d-47e6-a0b5-dc90f7ab49ec" providerId="ADAL" clId="{5808D476-C7B0-47CC-8F13-ADFF1867C663}" dt="2022-02-11T13:05:49.877" v="142" actId="26606"/>
          <ac:picMkLst>
            <pc:docMk/>
            <pc:sldMk cId="0" sldId="374"/>
            <ac:picMk id="23556" creationId="{4CF6482F-1ADE-4818-9DD9-BDCC32AA4391}"/>
          </ac:picMkLst>
        </pc:picChg>
        <pc:cxnChg chg="del">
          <ac:chgData name="Marie Pitson" userId="db8d2b3e-593d-47e6-a0b5-dc90f7ab49ec" providerId="ADAL" clId="{5808D476-C7B0-47CC-8F13-ADFF1867C663}" dt="2022-02-11T12:43:19.866" v="26"/>
          <ac:cxnSpMkLst>
            <pc:docMk/>
            <pc:sldMk cId="0" sldId="374"/>
            <ac:cxnSpMk id="139" creationId="{5814CCBE-423E-41B2-A9F3-82679F490EF4}"/>
          </ac:cxnSpMkLst>
        </pc:cxnChg>
      </pc:sldChg>
      <pc:sldChg chg="addSp delSp modSp add mod setBg delDesignElem">
        <pc:chgData name="Marie Pitson" userId="db8d2b3e-593d-47e6-a0b5-dc90f7ab49ec" providerId="ADAL" clId="{5808D476-C7B0-47CC-8F13-ADFF1867C663}" dt="2022-02-11T13:38:06.143" v="413" actId="27636"/>
        <pc:sldMkLst>
          <pc:docMk/>
          <pc:sldMk cId="0" sldId="376"/>
        </pc:sldMkLst>
        <pc:spChg chg="mod ord">
          <ac:chgData name="Marie Pitson" userId="db8d2b3e-593d-47e6-a0b5-dc90f7ab49ec" providerId="ADAL" clId="{5808D476-C7B0-47CC-8F13-ADFF1867C663}" dt="2022-02-11T13:38:06.143" v="413" actId="27636"/>
          <ac:spMkLst>
            <pc:docMk/>
            <pc:sldMk cId="0" sldId="376"/>
            <ac:spMk id="3" creationId="{4133E734-A4AD-4601-A327-79FB194DCC5B}"/>
          </ac:spMkLst>
        </pc:spChg>
        <pc:spChg chg="del">
          <ac:chgData name="Marie Pitson" userId="db8d2b3e-593d-47e6-a0b5-dc90f7ab49ec" providerId="ADAL" clId="{5808D476-C7B0-47CC-8F13-ADFF1867C663}" dt="2022-02-11T12:44:02.086" v="36"/>
          <ac:spMkLst>
            <pc:docMk/>
            <pc:sldMk cId="0" sldId="376"/>
            <ac:spMk id="73" creationId="{27B7C6F6-4579-4D42-9857-ED1B2EE07B99}"/>
          </ac:spMkLst>
        </pc:spChg>
        <pc:spChg chg="del">
          <ac:chgData name="Marie Pitson" userId="db8d2b3e-593d-47e6-a0b5-dc90f7ab49ec" providerId="ADAL" clId="{5808D476-C7B0-47CC-8F13-ADFF1867C663}" dt="2022-02-11T12:44:02.086" v="36"/>
          <ac:spMkLst>
            <pc:docMk/>
            <pc:sldMk cId="0" sldId="376"/>
            <ac:spMk id="75" creationId="{7E6D8249-E901-4E71-B15A-A7F5D7F7B0E1}"/>
          </ac:spMkLst>
        </pc:spChg>
        <pc:spChg chg="add">
          <ac:chgData name="Marie Pitson" userId="db8d2b3e-593d-47e6-a0b5-dc90f7ab49ec" providerId="ADAL" clId="{5808D476-C7B0-47CC-8F13-ADFF1867C663}" dt="2022-02-11T13:07:37.208" v="160" actId="26606"/>
          <ac:spMkLst>
            <pc:docMk/>
            <pc:sldMk cId="0" sldId="376"/>
            <ac:spMk id="24582" creationId="{27B7C6F6-4579-4D42-9857-ED1B2EE07B99}"/>
          </ac:spMkLst>
        </pc:spChg>
        <pc:spChg chg="add">
          <ac:chgData name="Marie Pitson" userId="db8d2b3e-593d-47e6-a0b5-dc90f7ab49ec" providerId="ADAL" clId="{5808D476-C7B0-47CC-8F13-ADFF1867C663}" dt="2022-02-11T13:07:37.208" v="160" actId="26606"/>
          <ac:spMkLst>
            <pc:docMk/>
            <pc:sldMk cId="0" sldId="376"/>
            <ac:spMk id="24583" creationId="{7E6D8249-E901-4E71-B15A-A7F5D7F7B0E1}"/>
          </ac:spMkLst>
        </pc:spChg>
      </pc:sldChg>
      <pc:sldChg chg="addSp delSp modSp add mod setBg delDesignElem modNotesTx">
        <pc:chgData name="Marie Pitson" userId="db8d2b3e-593d-47e6-a0b5-dc90f7ab49ec" providerId="ADAL" clId="{5808D476-C7B0-47CC-8F13-ADFF1867C663}" dt="2022-02-11T16:10:50.522" v="1805" actId="20577"/>
        <pc:sldMkLst>
          <pc:docMk/>
          <pc:sldMk cId="0" sldId="382"/>
        </pc:sldMkLst>
        <pc:spChg chg="mod ord">
          <ac:chgData name="Marie Pitson" userId="db8d2b3e-593d-47e6-a0b5-dc90f7ab49ec" providerId="ADAL" clId="{5808D476-C7B0-47CC-8F13-ADFF1867C663}" dt="2022-02-11T13:07:49.069" v="161" actId="26606"/>
          <ac:spMkLst>
            <pc:docMk/>
            <pc:sldMk cId="0" sldId="382"/>
            <ac:spMk id="3" creationId="{43B649CF-D6BA-424E-AE1E-FC79AC4C01C3}"/>
          </ac:spMkLst>
        </pc:spChg>
        <pc:spChg chg="del">
          <ac:chgData name="Marie Pitson" userId="db8d2b3e-593d-47e6-a0b5-dc90f7ab49ec" providerId="ADAL" clId="{5808D476-C7B0-47CC-8F13-ADFF1867C663}" dt="2022-02-11T12:44:16.207" v="39"/>
          <ac:spMkLst>
            <pc:docMk/>
            <pc:sldMk cId="0" sldId="382"/>
            <ac:spMk id="73" creationId="{27B7C6F6-4579-4D42-9857-ED1B2EE07B99}"/>
          </ac:spMkLst>
        </pc:spChg>
        <pc:spChg chg="del">
          <ac:chgData name="Marie Pitson" userId="db8d2b3e-593d-47e6-a0b5-dc90f7ab49ec" providerId="ADAL" clId="{5808D476-C7B0-47CC-8F13-ADFF1867C663}" dt="2022-02-11T12:44:16.207" v="39"/>
          <ac:spMkLst>
            <pc:docMk/>
            <pc:sldMk cId="0" sldId="382"/>
            <ac:spMk id="75" creationId="{7E6D8249-E901-4E71-B15A-A7F5D7F7B0E1}"/>
          </ac:spMkLst>
        </pc:spChg>
        <pc:spChg chg="mod">
          <ac:chgData name="Marie Pitson" userId="db8d2b3e-593d-47e6-a0b5-dc90f7ab49ec" providerId="ADAL" clId="{5808D476-C7B0-47CC-8F13-ADFF1867C663}" dt="2022-02-11T13:07:49.069" v="161" actId="26606"/>
          <ac:spMkLst>
            <pc:docMk/>
            <pc:sldMk cId="0" sldId="382"/>
            <ac:spMk id="25602" creationId="{FB76D694-A121-4EF7-BE18-86D3FF5FC27F}"/>
          </ac:spMkLst>
        </pc:spChg>
        <pc:spChg chg="add">
          <ac:chgData name="Marie Pitson" userId="db8d2b3e-593d-47e6-a0b5-dc90f7ab49ec" providerId="ADAL" clId="{5808D476-C7B0-47CC-8F13-ADFF1867C663}" dt="2022-02-11T13:07:49.069" v="161" actId="26606"/>
          <ac:spMkLst>
            <pc:docMk/>
            <pc:sldMk cId="0" sldId="382"/>
            <ac:spMk id="25606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07:49.069" v="161" actId="26606"/>
          <ac:spMkLst>
            <pc:docMk/>
            <pc:sldMk cId="0" sldId="382"/>
            <ac:spMk id="25607" creationId="{73ED6512-6858-4552-B699-9A97FE9A4EA2}"/>
          </ac:spMkLst>
        </pc:spChg>
        <pc:picChg chg="mod">
          <ac:chgData name="Marie Pitson" userId="db8d2b3e-593d-47e6-a0b5-dc90f7ab49ec" providerId="ADAL" clId="{5808D476-C7B0-47CC-8F13-ADFF1867C663}" dt="2022-02-11T13:07:49.069" v="161" actId="26606"/>
          <ac:picMkLst>
            <pc:docMk/>
            <pc:sldMk cId="0" sldId="382"/>
            <ac:picMk id="25604" creationId="{876A5D97-0A30-4751-AA7B-8ADAAB50740A}"/>
          </ac:picMkLst>
        </pc:picChg>
      </pc:sldChg>
      <pc:sldChg chg="modSp new del mod">
        <pc:chgData name="Marie Pitson" userId="db8d2b3e-593d-47e6-a0b5-dc90f7ab49ec" providerId="ADAL" clId="{5808D476-C7B0-47CC-8F13-ADFF1867C663}" dt="2022-02-11T13:24:31.022" v="326" actId="47"/>
        <pc:sldMkLst>
          <pc:docMk/>
          <pc:sldMk cId="3131189380" sldId="383"/>
        </pc:sldMkLst>
        <pc:spChg chg="mod">
          <ac:chgData name="Marie Pitson" userId="db8d2b3e-593d-47e6-a0b5-dc90f7ab49ec" providerId="ADAL" clId="{5808D476-C7B0-47CC-8F13-ADFF1867C663}" dt="2022-02-11T13:23:15.322" v="305" actId="20577"/>
          <ac:spMkLst>
            <pc:docMk/>
            <pc:sldMk cId="3131189380" sldId="383"/>
            <ac:spMk id="2" creationId="{7631C277-164F-4A0B-BA9C-384DAF343655}"/>
          </ac:spMkLst>
        </pc:spChg>
        <pc:spChg chg="mod">
          <ac:chgData name="Marie Pitson" userId="db8d2b3e-593d-47e6-a0b5-dc90f7ab49ec" providerId="ADAL" clId="{5808D476-C7B0-47CC-8F13-ADFF1867C663}" dt="2022-02-11T13:23:19.619" v="315" actId="20577"/>
          <ac:spMkLst>
            <pc:docMk/>
            <pc:sldMk cId="3131189380" sldId="383"/>
            <ac:spMk id="3" creationId="{EE4E1F01-1B30-4A1D-AFC1-43AC419EF04B}"/>
          </ac:spMkLst>
        </pc:spChg>
      </pc:sldChg>
      <pc:sldChg chg="addSp delSp modSp new mod setBg">
        <pc:chgData name="Marie Pitson" userId="db8d2b3e-593d-47e6-a0b5-dc90f7ab49ec" providerId="ADAL" clId="{5808D476-C7B0-47CC-8F13-ADFF1867C663}" dt="2022-02-11T13:27:32.810" v="361" actId="20577"/>
        <pc:sldMkLst>
          <pc:docMk/>
          <pc:sldMk cId="3401329274" sldId="383"/>
        </pc:sldMkLst>
        <pc:spChg chg="mod">
          <ac:chgData name="Marie Pitson" userId="db8d2b3e-593d-47e6-a0b5-dc90f7ab49ec" providerId="ADAL" clId="{5808D476-C7B0-47CC-8F13-ADFF1867C663}" dt="2022-02-11T13:27:14.179" v="357" actId="26606"/>
          <ac:spMkLst>
            <pc:docMk/>
            <pc:sldMk cId="3401329274" sldId="383"/>
            <ac:spMk id="2" creationId="{64893258-49A6-4E19-BC90-C1294C585C1C}"/>
          </ac:spMkLst>
        </pc:spChg>
        <pc:spChg chg="mod ord">
          <ac:chgData name="Marie Pitson" userId="db8d2b3e-593d-47e6-a0b5-dc90f7ab49ec" providerId="ADAL" clId="{5808D476-C7B0-47CC-8F13-ADFF1867C663}" dt="2022-02-11T13:27:32.810" v="361" actId="20577"/>
          <ac:spMkLst>
            <pc:docMk/>
            <pc:sldMk cId="3401329274" sldId="383"/>
            <ac:spMk id="3" creationId="{49E7C5D9-11E7-4DA5-AB6D-CACE1D5CD411}"/>
          </ac:spMkLst>
        </pc:spChg>
        <pc:spChg chg="add del">
          <ac:chgData name="Marie Pitson" userId="db8d2b3e-593d-47e6-a0b5-dc90f7ab49ec" providerId="ADAL" clId="{5808D476-C7B0-47CC-8F13-ADFF1867C663}" dt="2022-02-11T13:27:14.169" v="356" actId="26606"/>
          <ac:spMkLst>
            <pc:docMk/>
            <pc:sldMk cId="3401329274" sldId="383"/>
            <ac:spMk id="9" creationId="{57D175FC-84CC-4D12-A5E2-FA27D934E9CE}"/>
          </ac:spMkLst>
        </pc:spChg>
        <pc:spChg chg="add">
          <ac:chgData name="Marie Pitson" userId="db8d2b3e-593d-47e6-a0b5-dc90f7ab49ec" providerId="ADAL" clId="{5808D476-C7B0-47CC-8F13-ADFF1867C663}" dt="2022-02-11T13:27:14.179" v="357" actId="26606"/>
          <ac:spMkLst>
            <pc:docMk/>
            <pc:sldMk cId="3401329274" sldId="383"/>
            <ac:spMk id="13" creationId="{4038CB10-1F5C-4D54-9DF7-12586DE5B007}"/>
          </ac:spMkLst>
        </pc:spChg>
        <pc:spChg chg="add">
          <ac:chgData name="Marie Pitson" userId="db8d2b3e-593d-47e6-a0b5-dc90f7ab49ec" providerId="ADAL" clId="{5808D476-C7B0-47CC-8F13-ADFF1867C663}" dt="2022-02-11T13:27:14.179" v="357" actId="26606"/>
          <ac:spMkLst>
            <pc:docMk/>
            <pc:sldMk cId="3401329274" sldId="383"/>
            <ac:spMk id="14" creationId="{73ED6512-6858-4552-B699-9A97FE9A4EA2}"/>
          </ac:spMkLst>
        </pc:spChg>
        <pc:picChg chg="add mod ord">
          <ac:chgData name="Marie Pitson" userId="db8d2b3e-593d-47e6-a0b5-dc90f7ab49ec" providerId="ADAL" clId="{5808D476-C7B0-47CC-8F13-ADFF1867C663}" dt="2022-02-11T13:27:14.179" v="357" actId="26606"/>
          <ac:picMkLst>
            <pc:docMk/>
            <pc:sldMk cId="3401329274" sldId="383"/>
            <ac:picMk id="4" creationId="{FD49125C-7073-4E9A-A401-39EB48341599}"/>
          </ac:picMkLst>
        </pc:picChg>
        <pc:cxnChg chg="add del">
          <ac:chgData name="Marie Pitson" userId="db8d2b3e-593d-47e6-a0b5-dc90f7ab49ec" providerId="ADAL" clId="{5808D476-C7B0-47CC-8F13-ADFF1867C663}" dt="2022-02-11T13:27:14.169" v="356" actId="26606"/>
          <ac:cxnSpMkLst>
            <pc:docMk/>
            <pc:sldMk cId="3401329274" sldId="383"/>
            <ac:cxnSpMk id="11" creationId="{8AC38328-2D50-4DDB-BD20-28DE12E4996E}"/>
          </ac:cxnSpMkLst>
        </pc:cxnChg>
      </pc:sldChg>
      <pc:sldChg chg="addSp modSp new mod setBg modNotesTx">
        <pc:chgData name="Marie Pitson" userId="db8d2b3e-593d-47e6-a0b5-dc90f7ab49ec" providerId="ADAL" clId="{5808D476-C7B0-47CC-8F13-ADFF1867C663}" dt="2022-02-11T16:11:05.353" v="1808" actId="20577"/>
        <pc:sldMkLst>
          <pc:docMk/>
          <pc:sldMk cId="4193061323" sldId="384"/>
        </pc:sldMkLst>
        <pc:spChg chg="add">
          <ac:chgData name="Marie Pitson" userId="db8d2b3e-593d-47e6-a0b5-dc90f7ab49ec" providerId="ADAL" clId="{5808D476-C7B0-47CC-8F13-ADFF1867C663}" dt="2022-02-11T15:56:55.975" v="1215" actId="26606"/>
          <ac:spMkLst>
            <pc:docMk/>
            <pc:sldMk cId="4193061323" sldId="384"/>
            <ac:spMk id="71" creationId="{904C0BC6-B04D-4459-B721-9C030C392739}"/>
          </ac:spMkLst>
        </pc:spChg>
        <pc:spChg chg="add">
          <ac:chgData name="Marie Pitson" userId="db8d2b3e-593d-47e6-a0b5-dc90f7ab49ec" providerId="ADAL" clId="{5808D476-C7B0-47CC-8F13-ADFF1867C663}" dt="2022-02-11T15:56:55.975" v="1215" actId="26606"/>
          <ac:spMkLst>
            <pc:docMk/>
            <pc:sldMk cId="4193061323" sldId="384"/>
            <ac:spMk id="73" creationId="{CB2F024E-D853-479C-B5A9-08293A2D7212}"/>
          </ac:spMkLst>
        </pc:spChg>
        <pc:picChg chg="add mod">
          <ac:chgData name="Marie Pitson" userId="db8d2b3e-593d-47e6-a0b5-dc90f7ab49ec" providerId="ADAL" clId="{5808D476-C7B0-47CC-8F13-ADFF1867C663}" dt="2022-02-11T15:56:55.975" v="1215" actId="26606"/>
          <ac:picMkLst>
            <pc:docMk/>
            <pc:sldMk cId="4193061323" sldId="384"/>
            <ac:picMk id="1026" creationId="{8C627AC6-A92C-44F3-9D5C-91C127E6F628}"/>
          </ac:picMkLst>
        </pc:pic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6" Type="http://schemas.openxmlformats.org/officeDocument/2006/relationships/image" Target="../media/image46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Relationship Id="rId14" Type="http://schemas.openxmlformats.org/officeDocument/2006/relationships/image" Target="../media/image44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1.svg"/><Relationship Id="rId5" Type="http://schemas.openxmlformats.org/officeDocument/2006/relationships/image" Target="../media/image50.png"/><Relationship Id="rId4" Type="http://schemas.openxmlformats.org/officeDocument/2006/relationships/image" Target="../media/image4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6" Type="http://schemas.openxmlformats.org/officeDocument/2006/relationships/image" Target="../media/image46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Relationship Id="rId14" Type="http://schemas.openxmlformats.org/officeDocument/2006/relationships/image" Target="../media/image44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1.svg"/><Relationship Id="rId5" Type="http://schemas.openxmlformats.org/officeDocument/2006/relationships/image" Target="../media/image50.png"/><Relationship Id="rId4" Type="http://schemas.openxmlformats.org/officeDocument/2006/relationships/image" Target="../media/image4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88F5D5-38EA-4B82-BE14-D8453C188CA9}" type="doc">
      <dgm:prSet loTypeId="urn:microsoft.com/office/officeart/2005/8/layout/arrow5" loCatId="relationship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2D6B0661-6E84-4226-8DE7-74402554F6FA}">
      <dgm:prSet/>
      <dgm:spPr/>
      <dgm:t>
        <a:bodyPr/>
        <a:lstStyle/>
        <a:p>
          <a:r>
            <a:rPr lang="en-GB" dirty="0"/>
            <a:t>The most successful organisations are those that are most agile and adaptable</a:t>
          </a:r>
          <a:endParaRPr lang="en-US" dirty="0"/>
        </a:p>
      </dgm:t>
    </dgm:pt>
    <dgm:pt modelId="{74949C32-95A8-47B8-8626-5CD965F8CD13}" type="parTrans" cxnId="{06A6F946-4BDF-4655-8FA3-C29F9A727109}">
      <dgm:prSet/>
      <dgm:spPr/>
      <dgm:t>
        <a:bodyPr/>
        <a:lstStyle/>
        <a:p>
          <a:endParaRPr lang="en-US"/>
        </a:p>
      </dgm:t>
    </dgm:pt>
    <dgm:pt modelId="{99001CD7-C620-4B16-831E-8B4F15B83CEB}" type="sibTrans" cxnId="{06A6F946-4BDF-4655-8FA3-C29F9A727109}">
      <dgm:prSet/>
      <dgm:spPr/>
      <dgm:t>
        <a:bodyPr/>
        <a:lstStyle/>
        <a:p>
          <a:endParaRPr lang="en-US"/>
        </a:p>
      </dgm:t>
    </dgm:pt>
    <dgm:pt modelId="{A8F939DD-BF76-4213-A070-D06516972959}">
      <dgm:prSet/>
      <dgm:spPr/>
      <dgm:t>
        <a:bodyPr/>
        <a:lstStyle/>
        <a:p>
          <a:r>
            <a:rPr lang="en-GB"/>
            <a:t>In today’s world, organisations must respond effectively to change or risk jeopardising the organisations performance, productivity and survivability.</a:t>
          </a:r>
          <a:endParaRPr lang="en-US"/>
        </a:p>
      </dgm:t>
    </dgm:pt>
    <dgm:pt modelId="{B689EDBC-94E5-43DD-A61A-DE2DFA8CABE9}" type="parTrans" cxnId="{6A619FB8-01C8-45E2-9DDB-46105E4F1F0A}">
      <dgm:prSet/>
      <dgm:spPr/>
      <dgm:t>
        <a:bodyPr/>
        <a:lstStyle/>
        <a:p>
          <a:endParaRPr lang="en-US"/>
        </a:p>
      </dgm:t>
    </dgm:pt>
    <dgm:pt modelId="{DDB01129-A5D9-40E3-861D-60C2F7B60859}" type="sibTrans" cxnId="{6A619FB8-01C8-45E2-9DDB-46105E4F1F0A}">
      <dgm:prSet/>
      <dgm:spPr/>
      <dgm:t>
        <a:bodyPr/>
        <a:lstStyle/>
        <a:p>
          <a:endParaRPr lang="en-US"/>
        </a:p>
      </dgm:t>
    </dgm:pt>
    <dgm:pt modelId="{EAC40042-5529-43FF-B2BA-B106E044CB4A}" type="pres">
      <dgm:prSet presAssocID="{8D88F5D5-38EA-4B82-BE14-D8453C188CA9}" presName="diagram" presStyleCnt="0">
        <dgm:presLayoutVars>
          <dgm:dir/>
          <dgm:resizeHandles val="exact"/>
        </dgm:presLayoutVars>
      </dgm:prSet>
      <dgm:spPr/>
    </dgm:pt>
    <dgm:pt modelId="{FD0D3A57-A5FA-42F7-A74D-C1FA1358196D}" type="pres">
      <dgm:prSet presAssocID="{2D6B0661-6E84-4226-8DE7-74402554F6FA}" presName="arrow" presStyleLbl="node1" presStyleIdx="0" presStyleCnt="2">
        <dgm:presLayoutVars>
          <dgm:bulletEnabled val="1"/>
        </dgm:presLayoutVars>
      </dgm:prSet>
      <dgm:spPr/>
    </dgm:pt>
    <dgm:pt modelId="{10ADCAAD-E173-491A-8B14-5E71CB79A84A}" type="pres">
      <dgm:prSet presAssocID="{A8F939DD-BF76-4213-A070-D06516972959}" presName="arrow" presStyleLbl="node1" presStyleIdx="1" presStyleCnt="2">
        <dgm:presLayoutVars>
          <dgm:bulletEnabled val="1"/>
        </dgm:presLayoutVars>
      </dgm:prSet>
      <dgm:spPr/>
    </dgm:pt>
  </dgm:ptLst>
  <dgm:cxnLst>
    <dgm:cxn modelId="{FC13EE04-3929-46D2-AD74-91CD059169D7}" type="presOf" srcId="{A8F939DD-BF76-4213-A070-D06516972959}" destId="{10ADCAAD-E173-491A-8B14-5E71CB79A84A}" srcOrd="0" destOrd="0" presId="urn:microsoft.com/office/officeart/2005/8/layout/arrow5"/>
    <dgm:cxn modelId="{AE5B750A-1AB1-4DD0-B2A0-B6417AF00501}" type="presOf" srcId="{2D6B0661-6E84-4226-8DE7-74402554F6FA}" destId="{FD0D3A57-A5FA-42F7-A74D-C1FA1358196D}" srcOrd="0" destOrd="0" presId="urn:microsoft.com/office/officeart/2005/8/layout/arrow5"/>
    <dgm:cxn modelId="{A264BB3E-F4B6-4076-809E-4ECD596DF401}" type="presOf" srcId="{8D88F5D5-38EA-4B82-BE14-D8453C188CA9}" destId="{EAC40042-5529-43FF-B2BA-B106E044CB4A}" srcOrd="0" destOrd="0" presId="urn:microsoft.com/office/officeart/2005/8/layout/arrow5"/>
    <dgm:cxn modelId="{06A6F946-4BDF-4655-8FA3-C29F9A727109}" srcId="{8D88F5D5-38EA-4B82-BE14-D8453C188CA9}" destId="{2D6B0661-6E84-4226-8DE7-74402554F6FA}" srcOrd="0" destOrd="0" parTransId="{74949C32-95A8-47B8-8626-5CD965F8CD13}" sibTransId="{99001CD7-C620-4B16-831E-8B4F15B83CEB}"/>
    <dgm:cxn modelId="{6A619FB8-01C8-45E2-9DDB-46105E4F1F0A}" srcId="{8D88F5D5-38EA-4B82-BE14-D8453C188CA9}" destId="{A8F939DD-BF76-4213-A070-D06516972959}" srcOrd="1" destOrd="0" parTransId="{B689EDBC-94E5-43DD-A61A-DE2DFA8CABE9}" sibTransId="{DDB01129-A5D9-40E3-861D-60C2F7B60859}"/>
    <dgm:cxn modelId="{20D43281-B445-4C0A-8067-4F93163325AE}" type="presParOf" srcId="{EAC40042-5529-43FF-B2BA-B106E044CB4A}" destId="{FD0D3A57-A5FA-42F7-A74D-C1FA1358196D}" srcOrd="0" destOrd="0" presId="urn:microsoft.com/office/officeart/2005/8/layout/arrow5"/>
    <dgm:cxn modelId="{C6069083-8B04-4C87-A7D2-00F52D960089}" type="presParOf" srcId="{EAC40042-5529-43FF-B2BA-B106E044CB4A}" destId="{10ADCAAD-E173-491A-8B14-5E71CB79A84A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7719BD-543D-4AAA-9C51-42C05C2662D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EF617AEB-1B24-4E41-AAAE-CA6BADD9F273}">
      <dgm:prSet custT="1"/>
      <dgm:spPr/>
      <dgm:t>
        <a:bodyPr/>
        <a:lstStyle/>
        <a:p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Organisations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that make changes FASTER, BETTER, EASIER AND CHEAPER </a:t>
          </a:r>
          <a:r>
            <a:rPr lang="en-US" sz="2000" u="sng" dirty="0">
              <a:latin typeface="Arial" panose="020B0604020202020204" pitchFamily="34" charset="0"/>
              <a:cs typeface="Arial" panose="020B0604020202020204" pitchFamily="34" charset="0"/>
            </a:rPr>
            <a:t>will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have the competitive advantage</a:t>
          </a:r>
        </a:p>
      </dgm:t>
    </dgm:pt>
    <dgm:pt modelId="{0087D9DD-5C9A-419B-877E-48D5B27AC192}" type="parTrans" cxnId="{57F124AC-3CD9-46B5-A304-FF30AB1AD0A9}">
      <dgm:prSet/>
      <dgm:spPr/>
      <dgm:t>
        <a:bodyPr/>
        <a:lstStyle/>
        <a:p>
          <a:endParaRPr lang="en-US"/>
        </a:p>
      </dgm:t>
    </dgm:pt>
    <dgm:pt modelId="{B05FC515-A150-4208-82B7-23D6AD4B0396}" type="sibTrans" cxnId="{57F124AC-3CD9-46B5-A304-FF30AB1AD0A9}">
      <dgm:prSet/>
      <dgm:spPr/>
      <dgm:t>
        <a:bodyPr/>
        <a:lstStyle/>
        <a:p>
          <a:endParaRPr lang="en-US"/>
        </a:p>
      </dgm:t>
    </dgm:pt>
    <dgm:pt modelId="{5FDF0AFA-1B18-4761-8931-A74002AC4510}">
      <dgm:prSet/>
      <dgm:spPr/>
      <dgm:t>
        <a:bodyPr/>
        <a:lstStyle/>
        <a:p>
          <a:r>
            <a:rPr lang="en-US" dirty="0"/>
            <a:t>21</a:t>
          </a:r>
          <a:r>
            <a:rPr lang="en-US" baseline="30000" dirty="0"/>
            <a:t>st</a:t>
          </a:r>
          <a:r>
            <a:rPr lang="en-US" dirty="0"/>
            <a:t> century </a:t>
          </a:r>
          <a:r>
            <a:rPr lang="en-US" dirty="0" err="1"/>
            <a:t>organisations</a:t>
          </a:r>
          <a:r>
            <a:rPr lang="en-US" dirty="0"/>
            <a:t> face multiple challenges.  Therefore, flexibility and adaptability are key</a:t>
          </a:r>
        </a:p>
      </dgm:t>
    </dgm:pt>
    <dgm:pt modelId="{3DFE10B7-F7B9-4890-8DF8-1603999B95AA}" type="parTrans" cxnId="{661988D2-0DA1-4417-85F7-DF3F4A3B535A}">
      <dgm:prSet/>
      <dgm:spPr/>
      <dgm:t>
        <a:bodyPr/>
        <a:lstStyle/>
        <a:p>
          <a:endParaRPr lang="en-US"/>
        </a:p>
      </dgm:t>
    </dgm:pt>
    <dgm:pt modelId="{97CCBD2F-4CFB-4C13-B701-BA3B06D6E31B}" type="sibTrans" cxnId="{661988D2-0DA1-4417-85F7-DF3F4A3B535A}">
      <dgm:prSet/>
      <dgm:spPr/>
      <dgm:t>
        <a:bodyPr/>
        <a:lstStyle/>
        <a:p>
          <a:endParaRPr lang="en-US"/>
        </a:p>
      </dgm:t>
    </dgm:pt>
    <dgm:pt modelId="{09A3CCF6-73B4-4BFA-9DDF-5CDB080FD6DD}">
      <dgm:prSet/>
      <dgm:spPr/>
      <dgm:t>
        <a:bodyPr/>
        <a:lstStyle/>
        <a:p>
          <a:r>
            <a:rPr lang="en-US" dirty="0"/>
            <a:t>No company today is in a particularly stable environment, including Microsoft, Apple, Tesco</a:t>
          </a:r>
        </a:p>
      </dgm:t>
    </dgm:pt>
    <dgm:pt modelId="{463D4469-C8E0-46F3-89FC-3E0582B190EC}" type="parTrans" cxnId="{EE64111B-10F9-4B05-A56C-B0B5D7A12A84}">
      <dgm:prSet/>
      <dgm:spPr/>
      <dgm:t>
        <a:bodyPr/>
        <a:lstStyle/>
        <a:p>
          <a:endParaRPr lang="en-US"/>
        </a:p>
      </dgm:t>
    </dgm:pt>
    <dgm:pt modelId="{D603B02C-B461-4A66-8FAE-8FF4E13B34B8}" type="sibTrans" cxnId="{EE64111B-10F9-4B05-A56C-B0B5D7A12A84}">
      <dgm:prSet/>
      <dgm:spPr/>
      <dgm:t>
        <a:bodyPr/>
        <a:lstStyle/>
        <a:p>
          <a:endParaRPr lang="en-US"/>
        </a:p>
      </dgm:t>
    </dgm:pt>
    <dgm:pt modelId="{991F5942-210D-40BA-8590-54D1C1A5D683}">
      <dgm:prSet/>
      <dgm:spPr/>
      <dgm:t>
        <a:bodyPr/>
        <a:lstStyle/>
        <a:p>
          <a:r>
            <a:rPr lang="en-US"/>
            <a:t>Innovation and positive response to change are Key!  But why?</a:t>
          </a:r>
        </a:p>
      </dgm:t>
    </dgm:pt>
    <dgm:pt modelId="{9CA08C92-5688-41D9-A932-47DB9537FF3A}" type="parTrans" cxnId="{6A6AA2B1-1E8F-4177-9119-A8C30BF1AFD8}">
      <dgm:prSet/>
      <dgm:spPr/>
      <dgm:t>
        <a:bodyPr/>
        <a:lstStyle/>
        <a:p>
          <a:endParaRPr lang="en-US"/>
        </a:p>
      </dgm:t>
    </dgm:pt>
    <dgm:pt modelId="{BB3D8D15-47DE-4D7D-81E5-77BFEA48792D}" type="sibTrans" cxnId="{6A6AA2B1-1E8F-4177-9119-A8C30BF1AFD8}">
      <dgm:prSet/>
      <dgm:spPr/>
      <dgm:t>
        <a:bodyPr/>
        <a:lstStyle/>
        <a:p>
          <a:endParaRPr lang="en-US"/>
        </a:p>
      </dgm:t>
    </dgm:pt>
    <dgm:pt modelId="{37082819-C32D-4721-9565-823CF923B99D}" type="pres">
      <dgm:prSet presAssocID="{937719BD-543D-4AAA-9C51-42C05C2662D8}" presName="root" presStyleCnt="0">
        <dgm:presLayoutVars>
          <dgm:dir/>
          <dgm:resizeHandles val="exact"/>
        </dgm:presLayoutVars>
      </dgm:prSet>
      <dgm:spPr/>
    </dgm:pt>
    <dgm:pt modelId="{A4C0C7B9-D90C-4FA2-A9A8-B88F5EF20E43}" type="pres">
      <dgm:prSet presAssocID="{EF617AEB-1B24-4E41-AAAE-CA6BADD9F273}" presName="compNode" presStyleCnt="0"/>
      <dgm:spPr/>
    </dgm:pt>
    <dgm:pt modelId="{8677D224-2977-4B8C-8386-93EED3786A5D}" type="pres">
      <dgm:prSet presAssocID="{EF617AEB-1B24-4E41-AAAE-CA6BADD9F273}" presName="iconRect" presStyleLbl="node1" presStyleIdx="0" presStyleCnt="4" custScaleX="206347" custScaleY="22270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90EBEAAF-4E9B-46D9-8057-206ED376C7EA}" type="pres">
      <dgm:prSet presAssocID="{EF617AEB-1B24-4E41-AAAE-CA6BADD9F273}" presName="spaceRect" presStyleCnt="0"/>
      <dgm:spPr/>
    </dgm:pt>
    <dgm:pt modelId="{BF3072D8-7846-4B10-B4B6-DD7DECF2F448}" type="pres">
      <dgm:prSet presAssocID="{EF617AEB-1B24-4E41-AAAE-CA6BADD9F273}" presName="textRect" presStyleLbl="revTx" presStyleIdx="0" presStyleCnt="4">
        <dgm:presLayoutVars>
          <dgm:chMax val="1"/>
          <dgm:chPref val="1"/>
        </dgm:presLayoutVars>
      </dgm:prSet>
      <dgm:spPr/>
    </dgm:pt>
    <dgm:pt modelId="{D43F6D62-56D3-4C99-8BEC-20EC9D7E203C}" type="pres">
      <dgm:prSet presAssocID="{B05FC515-A150-4208-82B7-23D6AD4B0396}" presName="sibTrans" presStyleCnt="0"/>
      <dgm:spPr/>
    </dgm:pt>
    <dgm:pt modelId="{6678E8C4-EE17-40D3-B4AA-1842220DBFFC}" type="pres">
      <dgm:prSet presAssocID="{5FDF0AFA-1B18-4761-8931-A74002AC4510}" presName="compNode" presStyleCnt="0"/>
      <dgm:spPr/>
    </dgm:pt>
    <dgm:pt modelId="{C592FBBF-1940-466D-9AB0-8CD13F9E90D1}" type="pres">
      <dgm:prSet presAssocID="{5FDF0AFA-1B18-4761-8931-A74002AC4510}" presName="iconRect" presStyleLbl="node1" presStyleIdx="1" presStyleCnt="4" custScaleX="209899" custLinFactNeighborX="4216" custLinFactNeighborY="-933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75A04775-13A5-4B41-AEE7-83FE1789A618}" type="pres">
      <dgm:prSet presAssocID="{5FDF0AFA-1B18-4761-8931-A74002AC4510}" presName="spaceRect" presStyleCnt="0"/>
      <dgm:spPr/>
    </dgm:pt>
    <dgm:pt modelId="{9E9F1C9C-9116-4278-822D-6ED7B8EEFFD3}" type="pres">
      <dgm:prSet presAssocID="{5FDF0AFA-1B18-4761-8931-A74002AC4510}" presName="textRect" presStyleLbl="revTx" presStyleIdx="1" presStyleCnt="4">
        <dgm:presLayoutVars>
          <dgm:chMax val="1"/>
          <dgm:chPref val="1"/>
        </dgm:presLayoutVars>
      </dgm:prSet>
      <dgm:spPr/>
    </dgm:pt>
    <dgm:pt modelId="{69632123-BE24-4178-8D64-B9DB76E4411A}" type="pres">
      <dgm:prSet presAssocID="{97CCBD2F-4CFB-4C13-B701-BA3B06D6E31B}" presName="sibTrans" presStyleCnt="0"/>
      <dgm:spPr/>
    </dgm:pt>
    <dgm:pt modelId="{FEF1C358-9C62-47C5-90E0-A5F8B70714A1}" type="pres">
      <dgm:prSet presAssocID="{09A3CCF6-73B4-4BFA-9DDF-5CDB080FD6DD}" presName="compNode" presStyleCnt="0"/>
      <dgm:spPr/>
    </dgm:pt>
    <dgm:pt modelId="{E30D7749-89BA-4A62-B228-AD0AFEF42CD3}" type="pres">
      <dgm:prSet presAssocID="{09A3CCF6-73B4-4BFA-9DDF-5CDB080FD6DD}" presName="iconRect" presStyleLbl="node1" presStyleIdx="2" presStyleCnt="4" custScaleX="140275" custScaleY="15607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DC4BA0BA-FC6C-4811-83F6-6603EB910E0F}" type="pres">
      <dgm:prSet presAssocID="{09A3CCF6-73B4-4BFA-9DDF-5CDB080FD6DD}" presName="spaceRect" presStyleCnt="0"/>
      <dgm:spPr/>
    </dgm:pt>
    <dgm:pt modelId="{2FC5BC56-597E-4AD1-BDAD-13A8D07E7A89}" type="pres">
      <dgm:prSet presAssocID="{09A3CCF6-73B4-4BFA-9DDF-5CDB080FD6DD}" presName="textRect" presStyleLbl="revTx" presStyleIdx="2" presStyleCnt="4">
        <dgm:presLayoutVars>
          <dgm:chMax val="1"/>
          <dgm:chPref val="1"/>
        </dgm:presLayoutVars>
      </dgm:prSet>
      <dgm:spPr/>
    </dgm:pt>
    <dgm:pt modelId="{B22EE44A-AF2C-4A0E-97B0-C14C2D4CEFC1}" type="pres">
      <dgm:prSet presAssocID="{D603B02C-B461-4A66-8FAE-8FF4E13B34B8}" presName="sibTrans" presStyleCnt="0"/>
      <dgm:spPr/>
    </dgm:pt>
    <dgm:pt modelId="{2E381DDA-6087-4801-932F-F33CE7B52ABE}" type="pres">
      <dgm:prSet presAssocID="{991F5942-210D-40BA-8590-54D1C1A5D683}" presName="compNode" presStyleCnt="0"/>
      <dgm:spPr/>
    </dgm:pt>
    <dgm:pt modelId="{20B0F011-6D7A-49F2-A742-1460F8D93F9E}" type="pres">
      <dgm:prSet presAssocID="{991F5942-210D-40BA-8590-54D1C1A5D683}" presName="iconRect" presStyleLbl="node1" presStyleIdx="3" presStyleCnt="4" custScaleX="128202" custLinFactNeighborX="1360" custLinFactNeighborY="2050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099F864E-10DC-4057-BEBC-508C5792F008}" type="pres">
      <dgm:prSet presAssocID="{991F5942-210D-40BA-8590-54D1C1A5D683}" presName="spaceRect" presStyleCnt="0"/>
      <dgm:spPr/>
    </dgm:pt>
    <dgm:pt modelId="{DC68F970-54E8-4811-ADBE-CD3B4BACC546}" type="pres">
      <dgm:prSet presAssocID="{991F5942-210D-40BA-8590-54D1C1A5D683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EE64111B-10F9-4B05-A56C-B0B5D7A12A84}" srcId="{937719BD-543D-4AAA-9C51-42C05C2662D8}" destId="{09A3CCF6-73B4-4BFA-9DDF-5CDB080FD6DD}" srcOrd="2" destOrd="0" parTransId="{463D4469-C8E0-46F3-89FC-3E0582B190EC}" sibTransId="{D603B02C-B461-4A66-8FAE-8FF4E13B34B8}"/>
    <dgm:cxn modelId="{4062EB77-46FB-45E1-BF9F-0CB8A05967B9}" type="presOf" srcId="{991F5942-210D-40BA-8590-54D1C1A5D683}" destId="{DC68F970-54E8-4811-ADBE-CD3B4BACC546}" srcOrd="0" destOrd="0" presId="urn:microsoft.com/office/officeart/2018/2/layout/IconLabelList"/>
    <dgm:cxn modelId="{57F124AC-3CD9-46B5-A304-FF30AB1AD0A9}" srcId="{937719BD-543D-4AAA-9C51-42C05C2662D8}" destId="{EF617AEB-1B24-4E41-AAAE-CA6BADD9F273}" srcOrd="0" destOrd="0" parTransId="{0087D9DD-5C9A-419B-877E-48D5B27AC192}" sibTransId="{B05FC515-A150-4208-82B7-23D6AD4B0396}"/>
    <dgm:cxn modelId="{6A6AA2B1-1E8F-4177-9119-A8C30BF1AFD8}" srcId="{937719BD-543D-4AAA-9C51-42C05C2662D8}" destId="{991F5942-210D-40BA-8590-54D1C1A5D683}" srcOrd="3" destOrd="0" parTransId="{9CA08C92-5688-41D9-A932-47DB9537FF3A}" sibTransId="{BB3D8D15-47DE-4D7D-81E5-77BFEA48792D}"/>
    <dgm:cxn modelId="{86BD77B4-B8CC-49E0-B368-1001D1F9161D}" type="presOf" srcId="{09A3CCF6-73B4-4BFA-9DDF-5CDB080FD6DD}" destId="{2FC5BC56-597E-4AD1-BDAD-13A8D07E7A89}" srcOrd="0" destOrd="0" presId="urn:microsoft.com/office/officeart/2018/2/layout/IconLabelList"/>
    <dgm:cxn modelId="{58340AC1-1408-46D7-BC41-150E10305D66}" type="presOf" srcId="{937719BD-543D-4AAA-9C51-42C05C2662D8}" destId="{37082819-C32D-4721-9565-823CF923B99D}" srcOrd="0" destOrd="0" presId="urn:microsoft.com/office/officeart/2018/2/layout/IconLabelList"/>
    <dgm:cxn modelId="{F5CC0BCB-2671-4ECB-9F80-FC592B4B6133}" type="presOf" srcId="{EF617AEB-1B24-4E41-AAAE-CA6BADD9F273}" destId="{BF3072D8-7846-4B10-B4B6-DD7DECF2F448}" srcOrd="0" destOrd="0" presId="urn:microsoft.com/office/officeart/2018/2/layout/IconLabelList"/>
    <dgm:cxn modelId="{661988D2-0DA1-4417-85F7-DF3F4A3B535A}" srcId="{937719BD-543D-4AAA-9C51-42C05C2662D8}" destId="{5FDF0AFA-1B18-4761-8931-A74002AC4510}" srcOrd="1" destOrd="0" parTransId="{3DFE10B7-F7B9-4890-8DF8-1603999B95AA}" sibTransId="{97CCBD2F-4CFB-4C13-B701-BA3B06D6E31B}"/>
    <dgm:cxn modelId="{E49E15E0-131D-4AB4-B556-2A2D38314348}" type="presOf" srcId="{5FDF0AFA-1B18-4761-8931-A74002AC4510}" destId="{9E9F1C9C-9116-4278-822D-6ED7B8EEFFD3}" srcOrd="0" destOrd="0" presId="urn:microsoft.com/office/officeart/2018/2/layout/IconLabelList"/>
    <dgm:cxn modelId="{991AF394-7003-4DDF-B4B3-1DB8C5A9FD24}" type="presParOf" srcId="{37082819-C32D-4721-9565-823CF923B99D}" destId="{A4C0C7B9-D90C-4FA2-A9A8-B88F5EF20E43}" srcOrd="0" destOrd="0" presId="urn:microsoft.com/office/officeart/2018/2/layout/IconLabelList"/>
    <dgm:cxn modelId="{1DC5A0C7-758C-472D-9069-3C58E52A3804}" type="presParOf" srcId="{A4C0C7B9-D90C-4FA2-A9A8-B88F5EF20E43}" destId="{8677D224-2977-4B8C-8386-93EED3786A5D}" srcOrd="0" destOrd="0" presId="urn:microsoft.com/office/officeart/2018/2/layout/IconLabelList"/>
    <dgm:cxn modelId="{36DDD673-BB6C-4AC4-92E5-AE1D20FCCFA5}" type="presParOf" srcId="{A4C0C7B9-D90C-4FA2-A9A8-B88F5EF20E43}" destId="{90EBEAAF-4E9B-46D9-8057-206ED376C7EA}" srcOrd="1" destOrd="0" presId="urn:microsoft.com/office/officeart/2018/2/layout/IconLabelList"/>
    <dgm:cxn modelId="{51E04E04-C4FF-4D1B-8E97-CC2F870AFA73}" type="presParOf" srcId="{A4C0C7B9-D90C-4FA2-A9A8-B88F5EF20E43}" destId="{BF3072D8-7846-4B10-B4B6-DD7DECF2F448}" srcOrd="2" destOrd="0" presId="urn:microsoft.com/office/officeart/2018/2/layout/IconLabelList"/>
    <dgm:cxn modelId="{F03FCE0B-6375-4D63-82EE-AB2F6C9D8B11}" type="presParOf" srcId="{37082819-C32D-4721-9565-823CF923B99D}" destId="{D43F6D62-56D3-4C99-8BEC-20EC9D7E203C}" srcOrd="1" destOrd="0" presId="urn:microsoft.com/office/officeart/2018/2/layout/IconLabelList"/>
    <dgm:cxn modelId="{E4A80B0C-7996-4B60-BEF9-D1DE1D143EEB}" type="presParOf" srcId="{37082819-C32D-4721-9565-823CF923B99D}" destId="{6678E8C4-EE17-40D3-B4AA-1842220DBFFC}" srcOrd="2" destOrd="0" presId="urn:microsoft.com/office/officeart/2018/2/layout/IconLabelList"/>
    <dgm:cxn modelId="{E833F7EF-AA2E-45E9-9E80-878C231CE76A}" type="presParOf" srcId="{6678E8C4-EE17-40D3-B4AA-1842220DBFFC}" destId="{C592FBBF-1940-466D-9AB0-8CD13F9E90D1}" srcOrd="0" destOrd="0" presId="urn:microsoft.com/office/officeart/2018/2/layout/IconLabelList"/>
    <dgm:cxn modelId="{A9580975-61B7-4EF8-8F9D-94F77A4BD80A}" type="presParOf" srcId="{6678E8C4-EE17-40D3-B4AA-1842220DBFFC}" destId="{75A04775-13A5-4B41-AEE7-83FE1789A618}" srcOrd="1" destOrd="0" presId="urn:microsoft.com/office/officeart/2018/2/layout/IconLabelList"/>
    <dgm:cxn modelId="{9A12A861-65D6-4610-AF4F-33328E58F855}" type="presParOf" srcId="{6678E8C4-EE17-40D3-B4AA-1842220DBFFC}" destId="{9E9F1C9C-9116-4278-822D-6ED7B8EEFFD3}" srcOrd="2" destOrd="0" presId="urn:microsoft.com/office/officeart/2018/2/layout/IconLabelList"/>
    <dgm:cxn modelId="{EE52EA1F-8B98-4639-84AE-066656DE7ABD}" type="presParOf" srcId="{37082819-C32D-4721-9565-823CF923B99D}" destId="{69632123-BE24-4178-8D64-B9DB76E4411A}" srcOrd="3" destOrd="0" presId="urn:microsoft.com/office/officeart/2018/2/layout/IconLabelList"/>
    <dgm:cxn modelId="{4568C462-2CCE-4AA3-8F8A-4C76D6AE67BE}" type="presParOf" srcId="{37082819-C32D-4721-9565-823CF923B99D}" destId="{FEF1C358-9C62-47C5-90E0-A5F8B70714A1}" srcOrd="4" destOrd="0" presId="urn:microsoft.com/office/officeart/2018/2/layout/IconLabelList"/>
    <dgm:cxn modelId="{6090FFCD-7B0E-426B-8489-5B86ADA9168E}" type="presParOf" srcId="{FEF1C358-9C62-47C5-90E0-A5F8B70714A1}" destId="{E30D7749-89BA-4A62-B228-AD0AFEF42CD3}" srcOrd="0" destOrd="0" presId="urn:microsoft.com/office/officeart/2018/2/layout/IconLabelList"/>
    <dgm:cxn modelId="{7C00A6E3-56F7-43D3-9B31-784E44BFDAAF}" type="presParOf" srcId="{FEF1C358-9C62-47C5-90E0-A5F8B70714A1}" destId="{DC4BA0BA-FC6C-4811-83F6-6603EB910E0F}" srcOrd="1" destOrd="0" presId="urn:microsoft.com/office/officeart/2018/2/layout/IconLabelList"/>
    <dgm:cxn modelId="{833ACB0A-0CF4-4127-A961-C641BE7EC148}" type="presParOf" srcId="{FEF1C358-9C62-47C5-90E0-A5F8B70714A1}" destId="{2FC5BC56-597E-4AD1-BDAD-13A8D07E7A89}" srcOrd="2" destOrd="0" presId="urn:microsoft.com/office/officeart/2018/2/layout/IconLabelList"/>
    <dgm:cxn modelId="{83D70DDF-615B-4F0A-8C30-A2F05194CC14}" type="presParOf" srcId="{37082819-C32D-4721-9565-823CF923B99D}" destId="{B22EE44A-AF2C-4A0E-97B0-C14C2D4CEFC1}" srcOrd="5" destOrd="0" presId="urn:microsoft.com/office/officeart/2018/2/layout/IconLabelList"/>
    <dgm:cxn modelId="{E90DB772-48FF-4391-A5FF-22EBC05D7A89}" type="presParOf" srcId="{37082819-C32D-4721-9565-823CF923B99D}" destId="{2E381DDA-6087-4801-932F-F33CE7B52ABE}" srcOrd="6" destOrd="0" presId="urn:microsoft.com/office/officeart/2018/2/layout/IconLabelList"/>
    <dgm:cxn modelId="{FC8C7D01-4CB6-41A1-92FA-89ACA59A13BF}" type="presParOf" srcId="{2E381DDA-6087-4801-932F-F33CE7B52ABE}" destId="{20B0F011-6D7A-49F2-A742-1460F8D93F9E}" srcOrd="0" destOrd="0" presId="urn:microsoft.com/office/officeart/2018/2/layout/IconLabelList"/>
    <dgm:cxn modelId="{FEE4A25C-A6FF-409B-8C03-A62EF3BCB793}" type="presParOf" srcId="{2E381DDA-6087-4801-932F-F33CE7B52ABE}" destId="{099F864E-10DC-4057-BEBC-508C5792F008}" srcOrd="1" destOrd="0" presId="urn:microsoft.com/office/officeart/2018/2/layout/IconLabelList"/>
    <dgm:cxn modelId="{CD5A8D29-6351-4CDE-86D6-FEE8F6994E04}" type="presParOf" srcId="{2E381DDA-6087-4801-932F-F33CE7B52ABE}" destId="{DC68F970-54E8-4811-ADBE-CD3B4BACC54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C50A5D-5F39-4964-9410-BE0FEDE8E5A4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321A3697-EB3B-4967-A1BC-43BFC8859D86}">
      <dgm:prSet/>
      <dgm:spPr/>
      <dgm:t>
        <a:bodyPr/>
        <a:lstStyle/>
        <a:p>
          <a:r>
            <a:rPr lang="en-US"/>
            <a:t>Internal and external forces act as major drivers for change</a:t>
          </a:r>
        </a:p>
      </dgm:t>
    </dgm:pt>
    <dgm:pt modelId="{0C7CAF59-4F9A-49EC-B45F-0BD495801F03}" type="parTrans" cxnId="{3C5CA9A0-B687-4AEA-8457-6B48F3908DF3}">
      <dgm:prSet/>
      <dgm:spPr/>
      <dgm:t>
        <a:bodyPr/>
        <a:lstStyle/>
        <a:p>
          <a:endParaRPr lang="en-US"/>
        </a:p>
      </dgm:t>
    </dgm:pt>
    <dgm:pt modelId="{08AAE08F-DCCD-48E7-ADA2-D7FB345B12AE}" type="sibTrans" cxnId="{3C5CA9A0-B687-4AEA-8457-6B48F3908DF3}">
      <dgm:prSet/>
      <dgm:spPr/>
      <dgm:t>
        <a:bodyPr/>
        <a:lstStyle/>
        <a:p>
          <a:endParaRPr lang="en-US"/>
        </a:p>
      </dgm:t>
    </dgm:pt>
    <dgm:pt modelId="{1842BED0-9635-487A-9CB8-B486054FE155}">
      <dgm:prSet/>
      <dgm:spPr/>
      <dgm:t>
        <a:bodyPr/>
        <a:lstStyle/>
        <a:p>
          <a:r>
            <a:rPr lang="en-US"/>
            <a:t>It is important that organisations have the capability to adapt and respond</a:t>
          </a:r>
        </a:p>
      </dgm:t>
    </dgm:pt>
    <dgm:pt modelId="{D13DA5CE-4BE5-490D-B440-8DD976FC841D}" type="parTrans" cxnId="{6C48CF1D-FC59-4049-A06B-58A5255BD9F6}">
      <dgm:prSet/>
      <dgm:spPr/>
      <dgm:t>
        <a:bodyPr/>
        <a:lstStyle/>
        <a:p>
          <a:endParaRPr lang="en-US"/>
        </a:p>
      </dgm:t>
    </dgm:pt>
    <dgm:pt modelId="{8A952F73-D1FC-4A5F-B3D2-373F3113440B}" type="sibTrans" cxnId="{6C48CF1D-FC59-4049-A06B-58A5255BD9F6}">
      <dgm:prSet/>
      <dgm:spPr/>
      <dgm:t>
        <a:bodyPr/>
        <a:lstStyle/>
        <a:p>
          <a:endParaRPr lang="en-US"/>
        </a:p>
      </dgm:t>
    </dgm:pt>
    <dgm:pt modelId="{64F2494F-B7C3-46DF-9DB5-3EC17E037C77}" type="pres">
      <dgm:prSet presAssocID="{61C50A5D-5F39-4964-9410-BE0FEDE8E5A4}" presName="root" presStyleCnt="0">
        <dgm:presLayoutVars>
          <dgm:dir/>
          <dgm:resizeHandles val="exact"/>
        </dgm:presLayoutVars>
      </dgm:prSet>
      <dgm:spPr/>
    </dgm:pt>
    <dgm:pt modelId="{D1E3ACC1-6D83-437C-A199-421BEC720E77}" type="pres">
      <dgm:prSet presAssocID="{321A3697-EB3B-4967-A1BC-43BFC8859D86}" presName="compNode" presStyleCnt="0"/>
      <dgm:spPr/>
    </dgm:pt>
    <dgm:pt modelId="{CD4E814E-CCE3-4F26-ABA3-61A3E4F1EDF3}" type="pres">
      <dgm:prSet presAssocID="{321A3697-EB3B-4967-A1BC-43BFC8859D8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C2ABC21-B4EF-4E70-B4D1-97283455561A}" type="pres">
      <dgm:prSet presAssocID="{321A3697-EB3B-4967-A1BC-43BFC8859D86}" presName="spaceRect" presStyleCnt="0"/>
      <dgm:spPr/>
    </dgm:pt>
    <dgm:pt modelId="{BEB65986-EF83-4DE9-A252-CB242AF461F6}" type="pres">
      <dgm:prSet presAssocID="{321A3697-EB3B-4967-A1BC-43BFC8859D86}" presName="textRect" presStyleLbl="revTx" presStyleIdx="0" presStyleCnt="2">
        <dgm:presLayoutVars>
          <dgm:chMax val="1"/>
          <dgm:chPref val="1"/>
        </dgm:presLayoutVars>
      </dgm:prSet>
      <dgm:spPr/>
    </dgm:pt>
    <dgm:pt modelId="{2128E79A-8446-4672-83D6-9FD9A2531FA8}" type="pres">
      <dgm:prSet presAssocID="{08AAE08F-DCCD-48E7-ADA2-D7FB345B12AE}" presName="sibTrans" presStyleCnt="0"/>
      <dgm:spPr/>
    </dgm:pt>
    <dgm:pt modelId="{D21522EA-E985-4FC2-BADB-12AD6C1F3D74}" type="pres">
      <dgm:prSet presAssocID="{1842BED0-9635-487A-9CB8-B486054FE155}" presName="compNode" presStyleCnt="0"/>
      <dgm:spPr/>
    </dgm:pt>
    <dgm:pt modelId="{FA392B33-4051-4B9A-85B3-F985CB0C6F51}" type="pres">
      <dgm:prSet presAssocID="{1842BED0-9635-487A-9CB8-B486054FE15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2DA1C6F0-8523-4B00-9D49-0CD7A9A33E16}" type="pres">
      <dgm:prSet presAssocID="{1842BED0-9635-487A-9CB8-B486054FE155}" presName="spaceRect" presStyleCnt="0"/>
      <dgm:spPr/>
    </dgm:pt>
    <dgm:pt modelId="{1FEB239E-E22F-4B9F-BAD0-4750A7A24A99}" type="pres">
      <dgm:prSet presAssocID="{1842BED0-9635-487A-9CB8-B486054FE155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6C48CF1D-FC59-4049-A06B-58A5255BD9F6}" srcId="{61C50A5D-5F39-4964-9410-BE0FEDE8E5A4}" destId="{1842BED0-9635-487A-9CB8-B486054FE155}" srcOrd="1" destOrd="0" parTransId="{D13DA5CE-4BE5-490D-B440-8DD976FC841D}" sibTransId="{8A952F73-D1FC-4A5F-B3D2-373F3113440B}"/>
    <dgm:cxn modelId="{A6A09B4B-A15A-44BD-B0CD-946D9FEE4AD0}" type="presOf" srcId="{61C50A5D-5F39-4964-9410-BE0FEDE8E5A4}" destId="{64F2494F-B7C3-46DF-9DB5-3EC17E037C77}" srcOrd="0" destOrd="0" presId="urn:microsoft.com/office/officeart/2018/2/layout/IconLabelList"/>
    <dgm:cxn modelId="{3C5CA9A0-B687-4AEA-8457-6B48F3908DF3}" srcId="{61C50A5D-5F39-4964-9410-BE0FEDE8E5A4}" destId="{321A3697-EB3B-4967-A1BC-43BFC8859D86}" srcOrd="0" destOrd="0" parTransId="{0C7CAF59-4F9A-49EC-B45F-0BD495801F03}" sibTransId="{08AAE08F-DCCD-48E7-ADA2-D7FB345B12AE}"/>
    <dgm:cxn modelId="{A7AB69B5-6906-4C5B-B64B-7BDE16D155B1}" type="presOf" srcId="{1842BED0-9635-487A-9CB8-B486054FE155}" destId="{1FEB239E-E22F-4B9F-BAD0-4750A7A24A99}" srcOrd="0" destOrd="0" presId="urn:microsoft.com/office/officeart/2018/2/layout/IconLabelList"/>
    <dgm:cxn modelId="{168D79D4-86B6-43F3-AAF7-494A09B0DA1D}" type="presOf" srcId="{321A3697-EB3B-4967-A1BC-43BFC8859D86}" destId="{BEB65986-EF83-4DE9-A252-CB242AF461F6}" srcOrd="0" destOrd="0" presId="urn:microsoft.com/office/officeart/2018/2/layout/IconLabelList"/>
    <dgm:cxn modelId="{F246C98E-B631-4960-8716-EC70E01A9D7D}" type="presParOf" srcId="{64F2494F-B7C3-46DF-9DB5-3EC17E037C77}" destId="{D1E3ACC1-6D83-437C-A199-421BEC720E77}" srcOrd="0" destOrd="0" presId="urn:microsoft.com/office/officeart/2018/2/layout/IconLabelList"/>
    <dgm:cxn modelId="{7C32D4B7-999D-48B8-BDF2-D1606481681B}" type="presParOf" srcId="{D1E3ACC1-6D83-437C-A199-421BEC720E77}" destId="{CD4E814E-CCE3-4F26-ABA3-61A3E4F1EDF3}" srcOrd="0" destOrd="0" presId="urn:microsoft.com/office/officeart/2018/2/layout/IconLabelList"/>
    <dgm:cxn modelId="{E569DE3B-D164-4973-9C13-6288697B4932}" type="presParOf" srcId="{D1E3ACC1-6D83-437C-A199-421BEC720E77}" destId="{CC2ABC21-B4EF-4E70-B4D1-97283455561A}" srcOrd="1" destOrd="0" presId="urn:microsoft.com/office/officeart/2018/2/layout/IconLabelList"/>
    <dgm:cxn modelId="{1A023B0C-796E-42AF-96DC-DA3A6CA41F70}" type="presParOf" srcId="{D1E3ACC1-6D83-437C-A199-421BEC720E77}" destId="{BEB65986-EF83-4DE9-A252-CB242AF461F6}" srcOrd="2" destOrd="0" presId="urn:microsoft.com/office/officeart/2018/2/layout/IconLabelList"/>
    <dgm:cxn modelId="{7CD460C5-DF10-49D2-A0C2-896C54B2987F}" type="presParOf" srcId="{64F2494F-B7C3-46DF-9DB5-3EC17E037C77}" destId="{2128E79A-8446-4672-83D6-9FD9A2531FA8}" srcOrd="1" destOrd="0" presId="urn:microsoft.com/office/officeart/2018/2/layout/IconLabelList"/>
    <dgm:cxn modelId="{C851204E-BA63-4768-AAD5-13456AECCC2A}" type="presParOf" srcId="{64F2494F-B7C3-46DF-9DB5-3EC17E037C77}" destId="{D21522EA-E985-4FC2-BADB-12AD6C1F3D74}" srcOrd="2" destOrd="0" presId="urn:microsoft.com/office/officeart/2018/2/layout/IconLabelList"/>
    <dgm:cxn modelId="{C9703179-D0B7-4306-BB1F-BE0A66D35D84}" type="presParOf" srcId="{D21522EA-E985-4FC2-BADB-12AD6C1F3D74}" destId="{FA392B33-4051-4B9A-85B3-F985CB0C6F51}" srcOrd="0" destOrd="0" presId="urn:microsoft.com/office/officeart/2018/2/layout/IconLabelList"/>
    <dgm:cxn modelId="{0E6BAEEF-C187-4510-8EA0-EE34C97FF279}" type="presParOf" srcId="{D21522EA-E985-4FC2-BADB-12AD6C1F3D74}" destId="{2DA1C6F0-8523-4B00-9D49-0CD7A9A33E16}" srcOrd="1" destOrd="0" presId="urn:microsoft.com/office/officeart/2018/2/layout/IconLabelList"/>
    <dgm:cxn modelId="{6CE08AA1-4F48-45E5-A865-927C47B6C0AE}" type="presParOf" srcId="{D21522EA-E985-4FC2-BADB-12AD6C1F3D74}" destId="{1FEB239E-E22F-4B9F-BAD0-4750A7A24A9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ECCE9A-2567-48BF-BE95-11D8E0D89F5F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9F5A458-51F1-44A8-9FEB-423E3FE0487A}">
      <dgm:prSet custT="1"/>
      <dgm:spPr/>
      <dgm:t>
        <a:bodyPr/>
        <a:lstStyle/>
        <a:p>
          <a:pPr>
            <a:defRPr b="1"/>
          </a:pP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Planned Change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Lewin (1958)  Movement from one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fixed state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(equilibrium) to another - Series of 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planned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steps </a:t>
          </a:r>
        </a:p>
      </dgm:t>
    </dgm:pt>
    <dgm:pt modelId="{3D84A98E-6FB3-4CCF-82FB-3606D7C48ED3}" type="parTrans" cxnId="{A3910D90-FFEE-49AB-B537-6B54844036F4}">
      <dgm:prSet/>
      <dgm:spPr/>
      <dgm:t>
        <a:bodyPr/>
        <a:lstStyle/>
        <a:p>
          <a:endParaRPr lang="en-US"/>
        </a:p>
      </dgm:t>
    </dgm:pt>
    <dgm:pt modelId="{C15228FB-30AA-461B-8797-02D1FF28301F}" type="sibTrans" cxnId="{A3910D90-FFEE-49AB-B537-6B54844036F4}">
      <dgm:prSet/>
      <dgm:spPr/>
      <dgm:t>
        <a:bodyPr/>
        <a:lstStyle/>
        <a:p>
          <a:endParaRPr lang="en-US"/>
        </a:p>
      </dgm:t>
    </dgm:pt>
    <dgm:pt modelId="{D28D9832-222B-44D2-B836-E516565DBC38}">
      <dgm:prSet/>
      <dgm:spPr/>
      <dgm:t>
        <a:bodyPr/>
        <a:lstStyle/>
        <a:p>
          <a:pPr>
            <a:defRPr b="1"/>
          </a:pPr>
          <a:endParaRPr lang="en-US" dirty="0"/>
        </a:p>
      </dgm:t>
    </dgm:pt>
    <dgm:pt modelId="{B41157AF-CE17-457B-9254-BFD2876C0D8C}" type="parTrans" cxnId="{CEFEC9DD-42DF-44AE-B66C-A0645706F526}">
      <dgm:prSet/>
      <dgm:spPr/>
      <dgm:t>
        <a:bodyPr/>
        <a:lstStyle/>
        <a:p>
          <a:endParaRPr lang="en-US"/>
        </a:p>
      </dgm:t>
    </dgm:pt>
    <dgm:pt modelId="{AAB0FA8C-5E66-4BFA-979C-872459D24072}" type="sibTrans" cxnId="{CEFEC9DD-42DF-44AE-B66C-A0645706F526}">
      <dgm:prSet/>
      <dgm:spPr/>
      <dgm:t>
        <a:bodyPr/>
        <a:lstStyle/>
        <a:p>
          <a:endParaRPr lang="en-US"/>
        </a:p>
      </dgm:t>
    </dgm:pt>
    <dgm:pt modelId="{ECD3E9C9-E9A5-4B91-B6CE-6CBC862C3594}">
      <dgm:prSet custT="1"/>
      <dgm:spPr/>
      <dgm:t>
        <a:bodyPr/>
        <a:lstStyle/>
        <a:p>
          <a:r>
            <a:rPr lang="en-GB" sz="2000" b="0" dirty="0">
              <a:latin typeface="Arial" panose="020B0604020202020204" pitchFamily="34" charset="0"/>
              <a:cs typeface="Arial" panose="020B0604020202020204" pitchFamily="34" charset="0"/>
            </a:rPr>
            <a:t>Kotter’s 8 stage model – Kotter (1995) </a:t>
          </a:r>
        </a:p>
        <a:p>
          <a:r>
            <a:rPr lang="en-GB" sz="2000" b="0" dirty="0">
              <a:latin typeface="Arial" panose="020B0604020202020204" pitchFamily="34" charset="0"/>
              <a:cs typeface="Arial" panose="020B0604020202020204" pitchFamily="34" charset="0"/>
            </a:rPr>
            <a:t>Eight sequential steps to overcome typical problems that arise when introducing change</a:t>
          </a:r>
          <a:endParaRPr lang="en-US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449BA1-3707-453A-8F03-8B949033CFA2}" type="parTrans" cxnId="{6FE3C5ED-6F13-4D7E-B720-03591509183B}">
      <dgm:prSet/>
      <dgm:spPr/>
      <dgm:t>
        <a:bodyPr/>
        <a:lstStyle/>
        <a:p>
          <a:endParaRPr lang="en-US"/>
        </a:p>
      </dgm:t>
    </dgm:pt>
    <dgm:pt modelId="{39DBBA42-CF0F-47F1-9C0C-1939761EC985}" type="sibTrans" cxnId="{6FE3C5ED-6F13-4D7E-B720-03591509183B}">
      <dgm:prSet/>
      <dgm:spPr/>
      <dgm:t>
        <a:bodyPr/>
        <a:lstStyle/>
        <a:p>
          <a:endParaRPr lang="en-US"/>
        </a:p>
      </dgm:t>
    </dgm:pt>
    <dgm:pt modelId="{4390954F-DAA2-4756-B1D4-9F3F40B899BB}" type="pres">
      <dgm:prSet presAssocID="{B0ECCE9A-2567-48BF-BE95-11D8E0D89F5F}" presName="root" presStyleCnt="0">
        <dgm:presLayoutVars>
          <dgm:dir/>
          <dgm:resizeHandles val="exact"/>
        </dgm:presLayoutVars>
      </dgm:prSet>
      <dgm:spPr/>
    </dgm:pt>
    <dgm:pt modelId="{E705C5DE-7B7D-48BF-9045-795106EBCC30}" type="pres">
      <dgm:prSet presAssocID="{39F5A458-51F1-44A8-9FEB-423E3FE0487A}" presName="compNode" presStyleCnt="0"/>
      <dgm:spPr/>
    </dgm:pt>
    <dgm:pt modelId="{55DC5E59-C358-4CE1-B9AB-519C06235CDE}" type="pres">
      <dgm:prSet presAssocID="{39F5A458-51F1-44A8-9FEB-423E3FE0487A}" presName="iconRect" presStyleLbl="node1" presStyleIdx="0" presStyleCnt="2" custLinFactNeighborX="85357" custLinFactNeighborY="1251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35C202D5-A15F-4190-9AD0-22251D817C3E}" type="pres">
      <dgm:prSet presAssocID="{39F5A458-51F1-44A8-9FEB-423E3FE0487A}" presName="iconSpace" presStyleCnt="0"/>
      <dgm:spPr/>
    </dgm:pt>
    <dgm:pt modelId="{52FC7502-C0ED-4654-8CBA-7AF975713BF3}" type="pres">
      <dgm:prSet presAssocID="{39F5A458-51F1-44A8-9FEB-423E3FE0487A}" presName="parTx" presStyleLbl="revTx" presStyleIdx="0" presStyleCnt="4" custLinFactNeighborX="-280" custLinFactNeighborY="5255">
        <dgm:presLayoutVars>
          <dgm:chMax val="0"/>
          <dgm:chPref val="0"/>
        </dgm:presLayoutVars>
      </dgm:prSet>
      <dgm:spPr/>
    </dgm:pt>
    <dgm:pt modelId="{70B0E6FA-51C4-474B-B282-5599601ADE50}" type="pres">
      <dgm:prSet presAssocID="{39F5A458-51F1-44A8-9FEB-423E3FE0487A}" presName="txSpace" presStyleCnt="0"/>
      <dgm:spPr/>
    </dgm:pt>
    <dgm:pt modelId="{AE807B1D-2AA5-4EBC-938F-A3F24B6B33C9}" type="pres">
      <dgm:prSet presAssocID="{39F5A458-51F1-44A8-9FEB-423E3FE0487A}" presName="desTx" presStyleLbl="revTx" presStyleIdx="1" presStyleCnt="4">
        <dgm:presLayoutVars/>
      </dgm:prSet>
      <dgm:spPr/>
    </dgm:pt>
    <dgm:pt modelId="{7108C0C8-C77A-436F-8696-8F84E5FD20C2}" type="pres">
      <dgm:prSet presAssocID="{C15228FB-30AA-461B-8797-02D1FF28301F}" presName="sibTrans" presStyleCnt="0"/>
      <dgm:spPr/>
    </dgm:pt>
    <dgm:pt modelId="{83763DED-87D7-4BEF-B65F-B6D7A5EA4312}" type="pres">
      <dgm:prSet presAssocID="{D28D9832-222B-44D2-B836-E516565DBC38}" presName="compNode" presStyleCnt="0"/>
      <dgm:spPr/>
    </dgm:pt>
    <dgm:pt modelId="{D122F6B1-0C2A-4593-9488-6CA0CA892300}" type="pres">
      <dgm:prSet presAssocID="{D28D9832-222B-44D2-B836-E516565DBC38}" presName="iconRect" presStyleLbl="node1" presStyleIdx="1" presStyleCnt="2" custLinFactNeighborX="57342" custLinFactNeighborY="1251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62249A51-93D9-4FB9-9BFA-94CE595A60B1}" type="pres">
      <dgm:prSet presAssocID="{D28D9832-222B-44D2-B836-E516565DBC38}" presName="iconSpace" presStyleCnt="0"/>
      <dgm:spPr/>
    </dgm:pt>
    <dgm:pt modelId="{FC763FBE-2263-4B18-BDC0-61F0FDF82555}" type="pres">
      <dgm:prSet presAssocID="{D28D9832-222B-44D2-B836-E516565DBC38}" presName="parTx" presStyleLbl="revTx" presStyleIdx="2" presStyleCnt="4">
        <dgm:presLayoutVars>
          <dgm:chMax val="0"/>
          <dgm:chPref val="0"/>
        </dgm:presLayoutVars>
      </dgm:prSet>
      <dgm:spPr/>
    </dgm:pt>
    <dgm:pt modelId="{48171AB5-65C6-4A1A-A454-CA4EDEF69612}" type="pres">
      <dgm:prSet presAssocID="{D28D9832-222B-44D2-B836-E516565DBC38}" presName="txSpace" presStyleCnt="0"/>
      <dgm:spPr/>
    </dgm:pt>
    <dgm:pt modelId="{09A1D473-377A-4CEA-8EB9-CE740DCE5475}" type="pres">
      <dgm:prSet presAssocID="{D28D9832-222B-44D2-B836-E516565DBC38}" presName="desTx" presStyleLbl="revTx" presStyleIdx="3" presStyleCnt="4" custLinFactY="-3521" custLinFactNeighborX="-5807" custLinFactNeighborY="-100000">
        <dgm:presLayoutVars/>
      </dgm:prSet>
      <dgm:spPr/>
    </dgm:pt>
  </dgm:ptLst>
  <dgm:cxnLst>
    <dgm:cxn modelId="{3459FF07-53BD-46CC-8119-B11EAF2E5664}" type="presOf" srcId="{ECD3E9C9-E9A5-4B91-B6CE-6CBC862C3594}" destId="{09A1D473-377A-4CEA-8EB9-CE740DCE5475}" srcOrd="0" destOrd="0" presId="urn:microsoft.com/office/officeart/2018/2/layout/IconLabelDescriptionList"/>
    <dgm:cxn modelId="{F2EBBD65-C676-41ED-BCAD-B900029DED1E}" type="presOf" srcId="{D28D9832-222B-44D2-B836-E516565DBC38}" destId="{FC763FBE-2263-4B18-BDC0-61F0FDF82555}" srcOrd="0" destOrd="0" presId="urn:microsoft.com/office/officeart/2018/2/layout/IconLabelDescriptionList"/>
    <dgm:cxn modelId="{94DC0F56-C4B3-4DAF-A2B0-CD4AEE6E2CFE}" type="presOf" srcId="{39F5A458-51F1-44A8-9FEB-423E3FE0487A}" destId="{52FC7502-C0ED-4654-8CBA-7AF975713BF3}" srcOrd="0" destOrd="0" presId="urn:microsoft.com/office/officeart/2018/2/layout/IconLabelDescriptionList"/>
    <dgm:cxn modelId="{A3910D90-FFEE-49AB-B537-6B54844036F4}" srcId="{B0ECCE9A-2567-48BF-BE95-11D8E0D89F5F}" destId="{39F5A458-51F1-44A8-9FEB-423E3FE0487A}" srcOrd="0" destOrd="0" parTransId="{3D84A98E-6FB3-4CCF-82FB-3606D7C48ED3}" sibTransId="{C15228FB-30AA-461B-8797-02D1FF28301F}"/>
    <dgm:cxn modelId="{370E1191-2652-4979-94D3-08920535F8F7}" type="presOf" srcId="{B0ECCE9A-2567-48BF-BE95-11D8E0D89F5F}" destId="{4390954F-DAA2-4756-B1D4-9F3F40B899BB}" srcOrd="0" destOrd="0" presId="urn:microsoft.com/office/officeart/2018/2/layout/IconLabelDescriptionList"/>
    <dgm:cxn modelId="{CEFEC9DD-42DF-44AE-B66C-A0645706F526}" srcId="{B0ECCE9A-2567-48BF-BE95-11D8E0D89F5F}" destId="{D28D9832-222B-44D2-B836-E516565DBC38}" srcOrd="1" destOrd="0" parTransId="{B41157AF-CE17-457B-9254-BFD2876C0D8C}" sibTransId="{AAB0FA8C-5E66-4BFA-979C-872459D24072}"/>
    <dgm:cxn modelId="{6FE3C5ED-6F13-4D7E-B720-03591509183B}" srcId="{D28D9832-222B-44D2-B836-E516565DBC38}" destId="{ECD3E9C9-E9A5-4B91-B6CE-6CBC862C3594}" srcOrd="0" destOrd="0" parTransId="{5D449BA1-3707-453A-8F03-8B949033CFA2}" sibTransId="{39DBBA42-CF0F-47F1-9C0C-1939761EC985}"/>
    <dgm:cxn modelId="{0EC4E22C-09A7-4902-AB06-4102CBCD8DD9}" type="presParOf" srcId="{4390954F-DAA2-4756-B1D4-9F3F40B899BB}" destId="{E705C5DE-7B7D-48BF-9045-795106EBCC30}" srcOrd="0" destOrd="0" presId="urn:microsoft.com/office/officeart/2018/2/layout/IconLabelDescriptionList"/>
    <dgm:cxn modelId="{2A4CD3A8-8D71-4015-8BF8-327C0A1ABCA6}" type="presParOf" srcId="{E705C5DE-7B7D-48BF-9045-795106EBCC30}" destId="{55DC5E59-C358-4CE1-B9AB-519C06235CDE}" srcOrd="0" destOrd="0" presId="urn:microsoft.com/office/officeart/2018/2/layout/IconLabelDescriptionList"/>
    <dgm:cxn modelId="{02500F9D-F6E0-4BA8-9290-EA68AD3B3FBD}" type="presParOf" srcId="{E705C5DE-7B7D-48BF-9045-795106EBCC30}" destId="{35C202D5-A15F-4190-9AD0-22251D817C3E}" srcOrd="1" destOrd="0" presId="urn:microsoft.com/office/officeart/2018/2/layout/IconLabelDescriptionList"/>
    <dgm:cxn modelId="{1070D50A-F6C4-4481-8A8E-BDEF0701D0F0}" type="presParOf" srcId="{E705C5DE-7B7D-48BF-9045-795106EBCC30}" destId="{52FC7502-C0ED-4654-8CBA-7AF975713BF3}" srcOrd="2" destOrd="0" presId="urn:microsoft.com/office/officeart/2018/2/layout/IconLabelDescriptionList"/>
    <dgm:cxn modelId="{169C3B94-A996-481A-A202-2463676A66FB}" type="presParOf" srcId="{E705C5DE-7B7D-48BF-9045-795106EBCC30}" destId="{70B0E6FA-51C4-474B-B282-5599601ADE50}" srcOrd="3" destOrd="0" presId="urn:microsoft.com/office/officeart/2018/2/layout/IconLabelDescriptionList"/>
    <dgm:cxn modelId="{BE6A4058-D408-4D4C-B833-732162A35045}" type="presParOf" srcId="{E705C5DE-7B7D-48BF-9045-795106EBCC30}" destId="{AE807B1D-2AA5-4EBC-938F-A3F24B6B33C9}" srcOrd="4" destOrd="0" presId="urn:microsoft.com/office/officeart/2018/2/layout/IconLabelDescriptionList"/>
    <dgm:cxn modelId="{CD209889-4734-4D4F-BE83-98300376B6D0}" type="presParOf" srcId="{4390954F-DAA2-4756-B1D4-9F3F40B899BB}" destId="{7108C0C8-C77A-436F-8696-8F84E5FD20C2}" srcOrd="1" destOrd="0" presId="urn:microsoft.com/office/officeart/2018/2/layout/IconLabelDescriptionList"/>
    <dgm:cxn modelId="{FE776500-DF16-40DC-AF76-FA0C484617D0}" type="presParOf" srcId="{4390954F-DAA2-4756-B1D4-9F3F40B899BB}" destId="{83763DED-87D7-4BEF-B65F-B6D7A5EA4312}" srcOrd="2" destOrd="0" presId="urn:microsoft.com/office/officeart/2018/2/layout/IconLabelDescriptionList"/>
    <dgm:cxn modelId="{84E9BD83-BEFD-416C-AFB4-16B8EED05888}" type="presParOf" srcId="{83763DED-87D7-4BEF-B65F-B6D7A5EA4312}" destId="{D122F6B1-0C2A-4593-9488-6CA0CA892300}" srcOrd="0" destOrd="0" presId="urn:microsoft.com/office/officeart/2018/2/layout/IconLabelDescriptionList"/>
    <dgm:cxn modelId="{F325C2F0-73ED-426C-B562-FF7A9B2CD774}" type="presParOf" srcId="{83763DED-87D7-4BEF-B65F-B6D7A5EA4312}" destId="{62249A51-93D9-4FB9-9BFA-94CE595A60B1}" srcOrd="1" destOrd="0" presId="urn:microsoft.com/office/officeart/2018/2/layout/IconLabelDescriptionList"/>
    <dgm:cxn modelId="{87232293-0A75-4B94-B77C-A7A5959D74CC}" type="presParOf" srcId="{83763DED-87D7-4BEF-B65F-B6D7A5EA4312}" destId="{FC763FBE-2263-4B18-BDC0-61F0FDF82555}" srcOrd="2" destOrd="0" presId="urn:microsoft.com/office/officeart/2018/2/layout/IconLabelDescriptionList"/>
    <dgm:cxn modelId="{DF3DF43D-A7BB-4AF2-81A4-AA12CCFC3858}" type="presParOf" srcId="{83763DED-87D7-4BEF-B65F-B6D7A5EA4312}" destId="{48171AB5-65C6-4A1A-A454-CA4EDEF69612}" srcOrd="3" destOrd="0" presId="urn:microsoft.com/office/officeart/2018/2/layout/IconLabelDescriptionList"/>
    <dgm:cxn modelId="{67DC62EB-C903-4A9D-B66D-DCEEA315E5DC}" type="presParOf" srcId="{83763DED-87D7-4BEF-B65F-B6D7A5EA4312}" destId="{09A1D473-377A-4CEA-8EB9-CE740DCE5475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E379480-E236-4F20-AE38-DD2CF91A129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7BD52A2-CA20-48DC-BC5A-A17BE60A9910}">
      <dgm:prSet/>
      <dgm:spPr/>
      <dgm:t>
        <a:bodyPr/>
        <a:lstStyle/>
        <a:p>
          <a:pPr>
            <a:defRPr cap="all"/>
          </a:pPr>
          <a:r>
            <a:rPr lang="en-GB"/>
            <a:t>Establish a sense of urgency – creating a compelling reason for change</a:t>
          </a:r>
          <a:endParaRPr lang="en-US"/>
        </a:p>
      </dgm:t>
    </dgm:pt>
    <dgm:pt modelId="{D08D343E-897D-441F-A7A3-35F2338D17E3}" type="parTrans" cxnId="{B6E5D0CF-C444-4F11-850E-E75EEE1952C4}">
      <dgm:prSet/>
      <dgm:spPr/>
      <dgm:t>
        <a:bodyPr/>
        <a:lstStyle/>
        <a:p>
          <a:endParaRPr lang="en-US"/>
        </a:p>
      </dgm:t>
    </dgm:pt>
    <dgm:pt modelId="{29104876-C469-4CAD-97C9-696812C4B83C}" type="sibTrans" cxnId="{B6E5D0CF-C444-4F11-850E-E75EEE1952C4}">
      <dgm:prSet/>
      <dgm:spPr/>
      <dgm:t>
        <a:bodyPr/>
        <a:lstStyle/>
        <a:p>
          <a:endParaRPr lang="en-US"/>
        </a:p>
      </dgm:t>
    </dgm:pt>
    <dgm:pt modelId="{BAA584C2-FB47-4E83-A659-59A78DD5490A}">
      <dgm:prSet/>
      <dgm:spPr/>
      <dgm:t>
        <a:bodyPr/>
        <a:lstStyle/>
        <a:p>
          <a:pPr>
            <a:defRPr cap="all"/>
          </a:pPr>
          <a:r>
            <a:rPr lang="en-GB"/>
            <a:t>Form a coalition to lead the change</a:t>
          </a:r>
          <a:endParaRPr lang="en-US"/>
        </a:p>
      </dgm:t>
    </dgm:pt>
    <dgm:pt modelId="{B57E767C-9238-470E-A73F-6D2DF1246B59}" type="parTrans" cxnId="{6440FF02-F858-4C0A-8141-D3D904DA59CC}">
      <dgm:prSet/>
      <dgm:spPr/>
      <dgm:t>
        <a:bodyPr/>
        <a:lstStyle/>
        <a:p>
          <a:endParaRPr lang="en-US"/>
        </a:p>
      </dgm:t>
    </dgm:pt>
    <dgm:pt modelId="{7100FE9E-4B03-48D7-93C4-B2E401732661}" type="sibTrans" cxnId="{6440FF02-F858-4C0A-8141-D3D904DA59CC}">
      <dgm:prSet/>
      <dgm:spPr/>
      <dgm:t>
        <a:bodyPr/>
        <a:lstStyle/>
        <a:p>
          <a:endParaRPr lang="en-US"/>
        </a:p>
      </dgm:t>
    </dgm:pt>
    <dgm:pt modelId="{B3C5E863-D9D8-4520-A0B7-4433BBAD3BF1}">
      <dgm:prSet/>
      <dgm:spPr/>
      <dgm:t>
        <a:bodyPr/>
        <a:lstStyle/>
        <a:p>
          <a:pPr>
            <a:defRPr cap="all"/>
          </a:pPr>
          <a:r>
            <a:rPr lang="en-GB"/>
            <a:t>Create a new vision</a:t>
          </a:r>
          <a:endParaRPr lang="en-US"/>
        </a:p>
      </dgm:t>
    </dgm:pt>
    <dgm:pt modelId="{C006530C-3EF5-4DA5-8D08-0C439CBE9325}" type="parTrans" cxnId="{EF60856B-C40F-42DC-8682-8FAB524BEE60}">
      <dgm:prSet/>
      <dgm:spPr/>
      <dgm:t>
        <a:bodyPr/>
        <a:lstStyle/>
        <a:p>
          <a:endParaRPr lang="en-US"/>
        </a:p>
      </dgm:t>
    </dgm:pt>
    <dgm:pt modelId="{06E76DC4-0292-4D02-87C4-81DF8E8714A8}" type="sibTrans" cxnId="{EF60856B-C40F-42DC-8682-8FAB524BEE60}">
      <dgm:prSet/>
      <dgm:spPr/>
      <dgm:t>
        <a:bodyPr/>
        <a:lstStyle/>
        <a:p>
          <a:endParaRPr lang="en-US"/>
        </a:p>
      </dgm:t>
    </dgm:pt>
    <dgm:pt modelId="{9B5ED1C6-D3AF-4B88-B399-1E8B90B32C42}">
      <dgm:prSet/>
      <dgm:spPr/>
      <dgm:t>
        <a:bodyPr/>
        <a:lstStyle/>
        <a:p>
          <a:pPr>
            <a:defRPr cap="all"/>
          </a:pPr>
          <a:r>
            <a:rPr lang="en-GB"/>
            <a:t>Communicate the vision</a:t>
          </a:r>
          <a:endParaRPr lang="en-US"/>
        </a:p>
      </dgm:t>
    </dgm:pt>
    <dgm:pt modelId="{F09F0706-4547-4DF5-82C9-D8E9E445D245}" type="parTrans" cxnId="{8813E8AD-EC09-43FB-8EF5-C6FDD900C29C}">
      <dgm:prSet/>
      <dgm:spPr/>
      <dgm:t>
        <a:bodyPr/>
        <a:lstStyle/>
        <a:p>
          <a:endParaRPr lang="en-US"/>
        </a:p>
      </dgm:t>
    </dgm:pt>
    <dgm:pt modelId="{164FFCC7-FE2D-438F-9060-E79C1DCAE9B5}" type="sibTrans" cxnId="{8813E8AD-EC09-43FB-8EF5-C6FDD900C29C}">
      <dgm:prSet/>
      <dgm:spPr/>
      <dgm:t>
        <a:bodyPr/>
        <a:lstStyle/>
        <a:p>
          <a:endParaRPr lang="en-US"/>
        </a:p>
      </dgm:t>
    </dgm:pt>
    <dgm:pt modelId="{4B5431EB-2687-429A-A9C9-325017FB53EA}">
      <dgm:prSet/>
      <dgm:spPr/>
      <dgm:t>
        <a:bodyPr/>
        <a:lstStyle/>
        <a:p>
          <a:pPr>
            <a:defRPr cap="all"/>
          </a:pPr>
          <a:r>
            <a:rPr lang="en-GB"/>
            <a:t>Empower others to act</a:t>
          </a:r>
          <a:endParaRPr lang="en-US"/>
        </a:p>
      </dgm:t>
    </dgm:pt>
    <dgm:pt modelId="{398432DE-7A71-4CBE-9729-F60784F07438}" type="parTrans" cxnId="{9A0153DD-596C-4D2A-936F-CD06DB7FA01D}">
      <dgm:prSet/>
      <dgm:spPr/>
      <dgm:t>
        <a:bodyPr/>
        <a:lstStyle/>
        <a:p>
          <a:endParaRPr lang="en-US"/>
        </a:p>
      </dgm:t>
    </dgm:pt>
    <dgm:pt modelId="{7A41C1F0-EEA0-4005-BE85-A62EEB660668}" type="sibTrans" cxnId="{9A0153DD-596C-4D2A-936F-CD06DB7FA01D}">
      <dgm:prSet/>
      <dgm:spPr/>
      <dgm:t>
        <a:bodyPr/>
        <a:lstStyle/>
        <a:p>
          <a:endParaRPr lang="en-US"/>
        </a:p>
      </dgm:t>
    </dgm:pt>
    <dgm:pt modelId="{3AE02C6E-9278-4CEF-AEB0-CE9868ABF056}">
      <dgm:prSet/>
      <dgm:spPr/>
      <dgm:t>
        <a:bodyPr/>
        <a:lstStyle/>
        <a:p>
          <a:pPr>
            <a:defRPr cap="all"/>
          </a:pPr>
          <a:r>
            <a:rPr lang="en-GB"/>
            <a:t>Plan for and create short term wins</a:t>
          </a:r>
          <a:endParaRPr lang="en-US"/>
        </a:p>
      </dgm:t>
    </dgm:pt>
    <dgm:pt modelId="{1CDB52E5-B3C6-4F04-BBDD-3817F624C4C4}" type="parTrans" cxnId="{1F975651-5CCC-442E-9B5D-C59DCD08CD6B}">
      <dgm:prSet/>
      <dgm:spPr/>
      <dgm:t>
        <a:bodyPr/>
        <a:lstStyle/>
        <a:p>
          <a:endParaRPr lang="en-US"/>
        </a:p>
      </dgm:t>
    </dgm:pt>
    <dgm:pt modelId="{E5F4ECE4-3A57-4ADA-BCB1-48059DB9D86B}" type="sibTrans" cxnId="{1F975651-5CCC-442E-9B5D-C59DCD08CD6B}">
      <dgm:prSet/>
      <dgm:spPr/>
      <dgm:t>
        <a:bodyPr/>
        <a:lstStyle/>
        <a:p>
          <a:endParaRPr lang="en-US"/>
        </a:p>
      </dgm:t>
    </dgm:pt>
    <dgm:pt modelId="{7E048BC0-9D5A-48A5-A790-FBBE17A8C7CF}">
      <dgm:prSet/>
      <dgm:spPr/>
      <dgm:t>
        <a:bodyPr/>
        <a:lstStyle/>
        <a:p>
          <a:pPr>
            <a:defRPr cap="all"/>
          </a:pPr>
          <a:r>
            <a:rPr lang="en-GB"/>
            <a:t>Evaluate changes and make adjustments as appropriate</a:t>
          </a:r>
          <a:endParaRPr lang="en-US"/>
        </a:p>
      </dgm:t>
    </dgm:pt>
    <dgm:pt modelId="{7A71ED9D-F6A9-47DB-83BF-603408050AD1}" type="parTrans" cxnId="{0E66EEFC-647D-4372-900E-9226C5B4926C}">
      <dgm:prSet/>
      <dgm:spPr/>
      <dgm:t>
        <a:bodyPr/>
        <a:lstStyle/>
        <a:p>
          <a:endParaRPr lang="en-US"/>
        </a:p>
      </dgm:t>
    </dgm:pt>
    <dgm:pt modelId="{93503B61-74DB-4D27-915A-313D45306FD6}" type="sibTrans" cxnId="{0E66EEFC-647D-4372-900E-9226C5B4926C}">
      <dgm:prSet/>
      <dgm:spPr/>
      <dgm:t>
        <a:bodyPr/>
        <a:lstStyle/>
        <a:p>
          <a:endParaRPr lang="en-US"/>
        </a:p>
      </dgm:t>
    </dgm:pt>
    <dgm:pt modelId="{021C2D6A-4CE2-407E-9FAD-6FC83A4E06F7}">
      <dgm:prSet/>
      <dgm:spPr/>
      <dgm:t>
        <a:bodyPr/>
        <a:lstStyle/>
        <a:p>
          <a:pPr>
            <a:defRPr cap="all"/>
          </a:pPr>
          <a:r>
            <a:rPr lang="en-GB"/>
            <a:t>Reinforce the new changes – consolidate the new behaviours etc. </a:t>
          </a:r>
          <a:endParaRPr lang="en-US"/>
        </a:p>
      </dgm:t>
    </dgm:pt>
    <dgm:pt modelId="{9B4B83C5-CB49-4177-933D-82ABFD88DFFC}" type="parTrans" cxnId="{39A7B1D7-8A5E-4833-B4A2-94985C849FE6}">
      <dgm:prSet/>
      <dgm:spPr/>
      <dgm:t>
        <a:bodyPr/>
        <a:lstStyle/>
        <a:p>
          <a:endParaRPr lang="en-US"/>
        </a:p>
      </dgm:t>
    </dgm:pt>
    <dgm:pt modelId="{160279B5-C38B-49F9-96F8-CA9BBA36B509}" type="sibTrans" cxnId="{39A7B1D7-8A5E-4833-B4A2-94985C849FE6}">
      <dgm:prSet/>
      <dgm:spPr/>
      <dgm:t>
        <a:bodyPr/>
        <a:lstStyle/>
        <a:p>
          <a:endParaRPr lang="en-US"/>
        </a:p>
      </dgm:t>
    </dgm:pt>
    <dgm:pt modelId="{C6F5D3A6-D9C1-47F5-B8B3-C66BC8B16C15}" type="pres">
      <dgm:prSet presAssocID="{6E379480-E236-4F20-AE38-DD2CF91A129B}" presName="root" presStyleCnt="0">
        <dgm:presLayoutVars>
          <dgm:dir/>
          <dgm:resizeHandles val="exact"/>
        </dgm:presLayoutVars>
      </dgm:prSet>
      <dgm:spPr/>
    </dgm:pt>
    <dgm:pt modelId="{B179C764-D91A-4E2E-85AD-9BE476C500BB}" type="pres">
      <dgm:prSet presAssocID="{C7BD52A2-CA20-48DC-BC5A-A17BE60A9910}" presName="compNode" presStyleCnt="0"/>
      <dgm:spPr/>
    </dgm:pt>
    <dgm:pt modelId="{7522F3CC-B316-4E3E-9371-25FEF48DB7E9}" type="pres">
      <dgm:prSet presAssocID="{C7BD52A2-CA20-48DC-BC5A-A17BE60A9910}" presName="iconBgRect" presStyleLbl="bgShp" presStyleIdx="0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DCED663B-E1AF-4557-B345-10024C6C8CBB}" type="pres">
      <dgm:prSet presAssocID="{C7BD52A2-CA20-48DC-BC5A-A17BE60A9910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A9D3A6F0-9A8B-4043-B0A6-335E7D2F0BA8}" type="pres">
      <dgm:prSet presAssocID="{C7BD52A2-CA20-48DC-BC5A-A17BE60A9910}" presName="spaceRect" presStyleCnt="0"/>
      <dgm:spPr/>
    </dgm:pt>
    <dgm:pt modelId="{F862AD11-9EB5-4B65-BB42-0D7DD4985928}" type="pres">
      <dgm:prSet presAssocID="{C7BD52A2-CA20-48DC-BC5A-A17BE60A9910}" presName="textRect" presStyleLbl="revTx" presStyleIdx="0" presStyleCnt="8">
        <dgm:presLayoutVars>
          <dgm:chMax val="1"/>
          <dgm:chPref val="1"/>
        </dgm:presLayoutVars>
      </dgm:prSet>
      <dgm:spPr/>
    </dgm:pt>
    <dgm:pt modelId="{90E63A3C-E7CC-48AE-9684-CC7E54264BA3}" type="pres">
      <dgm:prSet presAssocID="{29104876-C469-4CAD-97C9-696812C4B83C}" presName="sibTrans" presStyleCnt="0"/>
      <dgm:spPr/>
    </dgm:pt>
    <dgm:pt modelId="{8A726501-DE9D-41B9-A0DA-F88A625EA402}" type="pres">
      <dgm:prSet presAssocID="{BAA584C2-FB47-4E83-A659-59A78DD5490A}" presName="compNode" presStyleCnt="0"/>
      <dgm:spPr/>
    </dgm:pt>
    <dgm:pt modelId="{2FEF43F5-BFDB-4D4C-8CFD-ACFB14C87837}" type="pres">
      <dgm:prSet presAssocID="{BAA584C2-FB47-4E83-A659-59A78DD5490A}" presName="iconBgRect" presStyleLbl="bgShp" presStyleIdx="1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61292F9F-E1CB-4027-9C41-856AB444CB89}" type="pres">
      <dgm:prSet presAssocID="{BAA584C2-FB47-4E83-A659-59A78DD5490A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4947202E-07AB-4037-BA68-112C0B50CFFC}" type="pres">
      <dgm:prSet presAssocID="{BAA584C2-FB47-4E83-A659-59A78DD5490A}" presName="spaceRect" presStyleCnt="0"/>
      <dgm:spPr/>
    </dgm:pt>
    <dgm:pt modelId="{34661FBD-658B-445E-8AA5-BAE4A2D24BE5}" type="pres">
      <dgm:prSet presAssocID="{BAA584C2-FB47-4E83-A659-59A78DD5490A}" presName="textRect" presStyleLbl="revTx" presStyleIdx="1" presStyleCnt="8">
        <dgm:presLayoutVars>
          <dgm:chMax val="1"/>
          <dgm:chPref val="1"/>
        </dgm:presLayoutVars>
      </dgm:prSet>
      <dgm:spPr/>
    </dgm:pt>
    <dgm:pt modelId="{E7B34945-64A0-46B8-9CBC-DAF2D7C16EAB}" type="pres">
      <dgm:prSet presAssocID="{7100FE9E-4B03-48D7-93C4-B2E401732661}" presName="sibTrans" presStyleCnt="0"/>
      <dgm:spPr/>
    </dgm:pt>
    <dgm:pt modelId="{26949AA9-010F-49FC-986C-C785A92C243A}" type="pres">
      <dgm:prSet presAssocID="{B3C5E863-D9D8-4520-A0B7-4433BBAD3BF1}" presName="compNode" presStyleCnt="0"/>
      <dgm:spPr/>
    </dgm:pt>
    <dgm:pt modelId="{374F7F2E-8DEF-451A-9838-EA279D803F25}" type="pres">
      <dgm:prSet presAssocID="{B3C5E863-D9D8-4520-A0B7-4433BBAD3BF1}" presName="iconBgRect" presStyleLbl="bgShp" presStyleIdx="2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F2137D92-D1E3-4DB6-8F62-655EB1C40660}" type="pres">
      <dgm:prSet presAssocID="{B3C5E863-D9D8-4520-A0B7-4433BBAD3BF1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503C1FC6-CF4A-4E69-B566-308A8343C710}" type="pres">
      <dgm:prSet presAssocID="{B3C5E863-D9D8-4520-A0B7-4433BBAD3BF1}" presName="spaceRect" presStyleCnt="0"/>
      <dgm:spPr/>
    </dgm:pt>
    <dgm:pt modelId="{5041FC2E-4076-4B26-8C2B-FFCC2292FE77}" type="pres">
      <dgm:prSet presAssocID="{B3C5E863-D9D8-4520-A0B7-4433BBAD3BF1}" presName="textRect" presStyleLbl="revTx" presStyleIdx="2" presStyleCnt="8">
        <dgm:presLayoutVars>
          <dgm:chMax val="1"/>
          <dgm:chPref val="1"/>
        </dgm:presLayoutVars>
      </dgm:prSet>
      <dgm:spPr/>
    </dgm:pt>
    <dgm:pt modelId="{6BE1B804-E334-43A7-878D-E1AE2674D150}" type="pres">
      <dgm:prSet presAssocID="{06E76DC4-0292-4D02-87C4-81DF8E8714A8}" presName="sibTrans" presStyleCnt="0"/>
      <dgm:spPr/>
    </dgm:pt>
    <dgm:pt modelId="{9979F047-29A6-4A45-9715-1B16672E18CC}" type="pres">
      <dgm:prSet presAssocID="{9B5ED1C6-D3AF-4B88-B399-1E8B90B32C42}" presName="compNode" presStyleCnt="0"/>
      <dgm:spPr/>
    </dgm:pt>
    <dgm:pt modelId="{173EC4EB-C894-4588-A21D-997D13786CCC}" type="pres">
      <dgm:prSet presAssocID="{9B5ED1C6-D3AF-4B88-B399-1E8B90B32C42}" presName="iconBgRect" presStyleLbl="bgShp" presStyleIdx="3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3BA03B5C-78AC-46FF-B618-DC9A3C9532FC}" type="pres">
      <dgm:prSet presAssocID="{9B5ED1C6-D3AF-4B88-B399-1E8B90B32C42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C370F22-641D-4256-836E-BF539FB1715C}" type="pres">
      <dgm:prSet presAssocID="{9B5ED1C6-D3AF-4B88-B399-1E8B90B32C42}" presName="spaceRect" presStyleCnt="0"/>
      <dgm:spPr/>
    </dgm:pt>
    <dgm:pt modelId="{1B89FA22-BC9F-4343-9A8D-074F06A2909B}" type="pres">
      <dgm:prSet presAssocID="{9B5ED1C6-D3AF-4B88-B399-1E8B90B32C42}" presName="textRect" presStyleLbl="revTx" presStyleIdx="3" presStyleCnt="8">
        <dgm:presLayoutVars>
          <dgm:chMax val="1"/>
          <dgm:chPref val="1"/>
        </dgm:presLayoutVars>
      </dgm:prSet>
      <dgm:spPr/>
    </dgm:pt>
    <dgm:pt modelId="{80D627A1-5D2A-46E7-B6A6-CB00C40D68D5}" type="pres">
      <dgm:prSet presAssocID="{164FFCC7-FE2D-438F-9060-E79C1DCAE9B5}" presName="sibTrans" presStyleCnt="0"/>
      <dgm:spPr/>
    </dgm:pt>
    <dgm:pt modelId="{AA88AEE2-65E7-40E6-92C4-AEE7F1D6ED5A}" type="pres">
      <dgm:prSet presAssocID="{4B5431EB-2687-429A-A9C9-325017FB53EA}" presName="compNode" presStyleCnt="0"/>
      <dgm:spPr/>
    </dgm:pt>
    <dgm:pt modelId="{2740C5AB-77F2-431C-B40B-65E5D858A8A9}" type="pres">
      <dgm:prSet presAssocID="{4B5431EB-2687-429A-A9C9-325017FB53EA}" presName="iconBgRect" presStyleLbl="bgShp" presStyleIdx="4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886FC0CF-CD56-4941-AFE8-02A237455C22}" type="pres">
      <dgm:prSet presAssocID="{4B5431EB-2687-429A-A9C9-325017FB53EA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96A9C7BA-8103-4960-B1EC-0C73EEBDD266}" type="pres">
      <dgm:prSet presAssocID="{4B5431EB-2687-429A-A9C9-325017FB53EA}" presName="spaceRect" presStyleCnt="0"/>
      <dgm:spPr/>
    </dgm:pt>
    <dgm:pt modelId="{9D00F176-13E7-437D-9A45-CAB9E62C75D0}" type="pres">
      <dgm:prSet presAssocID="{4B5431EB-2687-429A-A9C9-325017FB53EA}" presName="textRect" presStyleLbl="revTx" presStyleIdx="4" presStyleCnt="8">
        <dgm:presLayoutVars>
          <dgm:chMax val="1"/>
          <dgm:chPref val="1"/>
        </dgm:presLayoutVars>
      </dgm:prSet>
      <dgm:spPr/>
    </dgm:pt>
    <dgm:pt modelId="{37C5CA21-CC02-4960-BC73-BA91FB05F203}" type="pres">
      <dgm:prSet presAssocID="{7A41C1F0-EEA0-4005-BE85-A62EEB660668}" presName="sibTrans" presStyleCnt="0"/>
      <dgm:spPr/>
    </dgm:pt>
    <dgm:pt modelId="{5F30BC19-30C4-428F-B771-84EF8A61F9E4}" type="pres">
      <dgm:prSet presAssocID="{3AE02C6E-9278-4CEF-AEB0-CE9868ABF056}" presName="compNode" presStyleCnt="0"/>
      <dgm:spPr/>
    </dgm:pt>
    <dgm:pt modelId="{8D8047E0-295B-4259-8174-5C5D17F9069F}" type="pres">
      <dgm:prSet presAssocID="{3AE02C6E-9278-4CEF-AEB0-CE9868ABF056}" presName="iconBgRect" presStyleLbl="bgShp" presStyleIdx="5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8916E46F-FDDB-4DB7-BA9B-984F6027EE04}" type="pres">
      <dgm:prSet presAssocID="{3AE02C6E-9278-4CEF-AEB0-CE9868ABF056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99E8AB3F-551C-4431-869E-77E01EF70C63}" type="pres">
      <dgm:prSet presAssocID="{3AE02C6E-9278-4CEF-AEB0-CE9868ABF056}" presName="spaceRect" presStyleCnt="0"/>
      <dgm:spPr/>
    </dgm:pt>
    <dgm:pt modelId="{125382FD-68EE-4B50-8FB9-D13A51C185E0}" type="pres">
      <dgm:prSet presAssocID="{3AE02C6E-9278-4CEF-AEB0-CE9868ABF056}" presName="textRect" presStyleLbl="revTx" presStyleIdx="5" presStyleCnt="8">
        <dgm:presLayoutVars>
          <dgm:chMax val="1"/>
          <dgm:chPref val="1"/>
        </dgm:presLayoutVars>
      </dgm:prSet>
      <dgm:spPr/>
    </dgm:pt>
    <dgm:pt modelId="{301269BF-4369-4C74-A850-3D8F20FCBE41}" type="pres">
      <dgm:prSet presAssocID="{E5F4ECE4-3A57-4ADA-BCB1-48059DB9D86B}" presName="sibTrans" presStyleCnt="0"/>
      <dgm:spPr/>
    </dgm:pt>
    <dgm:pt modelId="{781A18FA-767B-4BBB-B110-CA8A5FE85D6C}" type="pres">
      <dgm:prSet presAssocID="{7E048BC0-9D5A-48A5-A790-FBBE17A8C7CF}" presName="compNode" presStyleCnt="0"/>
      <dgm:spPr/>
    </dgm:pt>
    <dgm:pt modelId="{AE5438B7-1CE1-46EA-8AFE-287E8A6DAB62}" type="pres">
      <dgm:prSet presAssocID="{7E048BC0-9D5A-48A5-A790-FBBE17A8C7CF}" presName="iconBgRect" presStyleLbl="bgShp" presStyleIdx="6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F34DFBE7-BF6E-457A-B097-45AB5EC87E1A}" type="pres">
      <dgm:prSet presAssocID="{7E048BC0-9D5A-48A5-A790-FBBE17A8C7CF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45C9EF0-AFC2-4C92-8949-CCF671B0E416}" type="pres">
      <dgm:prSet presAssocID="{7E048BC0-9D5A-48A5-A790-FBBE17A8C7CF}" presName="spaceRect" presStyleCnt="0"/>
      <dgm:spPr/>
    </dgm:pt>
    <dgm:pt modelId="{7648B55A-F9F3-4CE1-8E0B-C556D4116EFF}" type="pres">
      <dgm:prSet presAssocID="{7E048BC0-9D5A-48A5-A790-FBBE17A8C7CF}" presName="textRect" presStyleLbl="revTx" presStyleIdx="6" presStyleCnt="8">
        <dgm:presLayoutVars>
          <dgm:chMax val="1"/>
          <dgm:chPref val="1"/>
        </dgm:presLayoutVars>
      </dgm:prSet>
      <dgm:spPr/>
    </dgm:pt>
    <dgm:pt modelId="{7058E53A-9ED6-4432-91DA-F4E7D4EA9075}" type="pres">
      <dgm:prSet presAssocID="{93503B61-74DB-4D27-915A-313D45306FD6}" presName="sibTrans" presStyleCnt="0"/>
      <dgm:spPr/>
    </dgm:pt>
    <dgm:pt modelId="{9330BCC5-4B0C-4CB7-8C65-AA715E047F45}" type="pres">
      <dgm:prSet presAssocID="{021C2D6A-4CE2-407E-9FAD-6FC83A4E06F7}" presName="compNode" presStyleCnt="0"/>
      <dgm:spPr/>
    </dgm:pt>
    <dgm:pt modelId="{E8535C47-E378-4D9B-AB6C-EE832F5C0F0B}" type="pres">
      <dgm:prSet presAssocID="{021C2D6A-4CE2-407E-9FAD-6FC83A4E06F7}" presName="iconBgRect" presStyleLbl="bgShp" presStyleIdx="7" presStyleCnt="8"/>
      <dgm:spPr>
        <a:prstGeom prst="round2DiagRect">
          <a:avLst>
            <a:gd name="adj1" fmla="val 29727"/>
            <a:gd name="adj2" fmla="val 0"/>
          </a:avLst>
        </a:prstGeom>
      </dgm:spPr>
    </dgm:pt>
    <dgm:pt modelId="{BD48E53A-4BC0-49E8-B9E0-0A666897DCF2}" type="pres">
      <dgm:prSet presAssocID="{021C2D6A-4CE2-407E-9FAD-6FC83A4E06F7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2DE6CB12-0D11-42FB-82C3-2FF22F8E6EE1}" type="pres">
      <dgm:prSet presAssocID="{021C2D6A-4CE2-407E-9FAD-6FC83A4E06F7}" presName="spaceRect" presStyleCnt="0"/>
      <dgm:spPr/>
    </dgm:pt>
    <dgm:pt modelId="{E217D38F-362C-4F04-A788-4E84B91B11C8}" type="pres">
      <dgm:prSet presAssocID="{021C2D6A-4CE2-407E-9FAD-6FC83A4E06F7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6440FF02-F858-4C0A-8141-D3D904DA59CC}" srcId="{6E379480-E236-4F20-AE38-DD2CF91A129B}" destId="{BAA584C2-FB47-4E83-A659-59A78DD5490A}" srcOrd="1" destOrd="0" parTransId="{B57E767C-9238-470E-A73F-6D2DF1246B59}" sibTransId="{7100FE9E-4B03-48D7-93C4-B2E401732661}"/>
    <dgm:cxn modelId="{81F96B0B-732A-4971-BFA8-8DFFB9303298}" type="presOf" srcId="{021C2D6A-4CE2-407E-9FAD-6FC83A4E06F7}" destId="{E217D38F-362C-4F04-A788-4E84B91B11C8}" srcOrd="0" destOrd="0" presId="urn:microsoft.com/office/officeart/2018/5/layout/IconLeafLabelList"/>
    <dgm:cxn modelId="{42E91A14-4D45-4CB6-BB18-45FE0CA0C368}" type="presOf" srcId="{9B5ED1C6-D3AF-4B88-B399-1E8B90B32C42}" destId="{1B89FA22-BC9F-4343-9A8D-074F06A2909B}" srcOrd="0" destOrd="0" presId="urn:microsoft.com/office/officeart/2018/5/layout/IconLeafLabelList"/>
    <dgm:cxn modelId="{8D6D141F-02E2-4D01-A0EC-E48B7AE127A0}" type="presOf" srcId="{BAA584C2-FB47-4E83-A659-59A78DD5490A}" destId="{34661FBD-658B-445E-8AA5-BAE4A2D24BE5}" srcOrd="0" destOrd="0" presId="urn:microsoft.com/office/officeart/2018/5/layout/IconLeafLabelList"/>
    <dgm:cxn modelId="{EE1BBE34-E9AC-4FB8-901F-03139636400C}" type="presOf" srcId="{4B5431EB-2687-429A-A9C9-325017FB53EA}" destId="{9D00F176-13E7-437D-9A45-CAB9E62C75D0}" srcOrd="0" destOrd="0" presId="urn:microsoft.com/office/officeart/2018/5/layout/IconLeafLabelList"/>
    <dgm:cxn modelId="{8BE6EF34-0E0B-4C31-A179-C061F2ECE12C}" type="presOf" srcId="{C7BD52A2-CA20-48DC-BC5A-A17BE60A9910}" destId="{F862AD11-9EB5-4B65-BB42-0D7DD4985928}" srcOrd="0" destOrd="0" presId="urn:microsoft.com/office/officeart/2018/5/layout/IconLeafLabelList"/>
    <dgm:cxn modelId="{EF60856B-C40F-42DC-8682-8FAB524BEE60}" srcId="{6E379480-E236-4F20-AE38-DD2CF91A129B}" destId="{B3C5E863-D9D8-4520-A0B7-4433BBAD3BF1}" srcOrd="2" destOrd="0" parTransId="{C006530C-3EF5-4DA5-8D08-0C439CBE9325}" sibTransId="{06E76DC4-0292-4D02-87C4-81DF8E8714A8}"/>
    <dgm:cxn modelId="{1F975651-5CCC-442E-9B5D-C59DCD08CD6B}" srcId="{6E379480-E236-4F20-AE38-DD2CF91A129B}" destId="{3AE02C6E-9278-4CEF-AEB0-CE9868ABF056}" srcOrd="5" destOrd="0" parTransId="{1CDB52E5-B3C6-4F04-BBDD-3817F624C4C4}" sibTransId="{E5F4ECE4-3A57-4ADA-BCB1-48059DB9D86B}"/>
    <dgm:cxn modelId="{8813E8AD-EC09-43FB-8EF5-C6FDD900C29C}" srcId="{6E379480-E236-4F20-AE38-DD2CF91A129B}" destId="{9B5ED1C6-D3AF-4B88-B399-1E8B90B32C42}" srcOrd="3" destOrd="0" parTransId="{F09F0706-4547-4DF5-82C9-D8E9E445D245}" sibTransId="{164FFCC7-FE2D-438F-9060-E79C1DCAE9B5}"/>
    <dgm:cxn modelId="{FEE630AF-485A-4CA5-9137-3F98B709D2D0}" type="presOf" srcId="{6E379480-E236-4F20-AE38-DD2CF91A129B}" destId="{C6F5D3A6-D9C1-47F5-B8B3-C66BC8B16C15}" srcOrd="0" destOrd="0" presId="urn:microsoft.com/office/officeart/2018/5/layout/IconLeafLabelList"/>
    <dgm:cxn modelId="{BF82DBB9-91F0-486B-9FAE-EF8045E8712B}" type="presOf" srcId="{3AE02C6E-9278-4CEF-AEB0-CE9868ABF056}" destId="{125382FD-68EE-4B50-8FB9-D13A51C185E0}" srcOrd="0" destOrd="0" presId="urn:microsoft.com/office/officeart/2018/5/layout/IconLeafLabelList"/>
    <dgm:cxn modelId="{5983A5C1-FF79-4F63-9482-F7E09BE9C511}" type="presOf" srcId="{B3C5E863-D9D8-4520-A0B7-4433BBAD3BF1}" destId="{5041FC2E-4076-4B26-8C2B-FFCC2292FE77}" srcOrd="0" destOrd="0" presId="urn:microsoft.com/office/officeart/2018/5/layout/IconLeafLabelList"/>
    <dgm:cxn modelId="{B6E5D0CF-C444-4F11-850E-E75EEE1952C4}" srcId="{6E379480-E236-4F20-AE38-DD2CF91A129B}" destId="{C7BD52A2-CA20-48DC-BC5A-A17BE60A9910}" srcOrd="0" destOrd="0" parTransId="{D08D343E-897D-441F-A7A3-35F2338D17E3}" sibTransId="{29104876-C469-4CAD-97C9-696812C4B83C}"/>
    <dgm:cxn modelId="{39A7B1D7-8A5E-4833-B4A2-94985C849FE6}" srcId="{6E379480-E236-4F20-AE38-DD2CF91A129B}" destId="{021C2D6A-4CE2-407E-9FAD-6FC83A4E06F7}" srcOrd="7" destOrd="0" parTransId="{9B4B83C5-CB49-4177-933D-82ABFD88DFFC}" sibTransId="{160279B5-C38B-49F9-96F8-CA9BBA36B509}"/>
    <dgm:cxn modelId="{9A0153DD-596C-4D2A-936F-CD06DB7FA01D}" srcId="{6E379480-E236-4F20-AE38-DD2CF91A129B}" destId="{4B5431EB-2687-429A-A9C9-325017FB53EA}" srcOrd="4" destOrd="0" parTransId="{398432DE-7A71-4CBE-9729-F60784F07438}" sibTransId="{7A41C1F0-EEA0-4005-BE85-A62EEB660668}"/>
    <dgm:cxn modelId="{8520CFDD-982A-42C5-8E02-CA22DB8A85B8}" type="presOf" srcId="{7E048BC0-9D5A-48A5-A790-FBBE17A8C7CF}" destId="{7648B55A-F9F3-4CE1-8E0B-C556D4116EFF}" srcOrd="0" destOrd="0" presId="urn:microsoft.com/office/officeart/2018/5/layout/IconLeafLabelList"/>
    <dgm:cxn modelId="{0E66EEFC-647D-4372-900E-9226C5B4926C}" srcId="{6E379480-E236-4F20-AE38-DD2CF91A129B}" destId="{7E048BC0-9D5A-48A5-A790-FBBE17A8C7CF}" srcOrd="6" destOrd="0" parTransId="{7A71ED9D-F6A9-47DB-83BF-603408050AD1}" sibTransId="{93503B61-74DB-4D27-915A-313D45306FD6}"/>
    <dgm:cxn modelId="{E08CDA4C-A096-44DF-83D8-ED3988880FD5}" type="presParOf" srcId="{C6F5D3A6-D9C1-47F5-B8B3-C66BC8B16C15}" destId="{B179C764-D91A-4E2E-85AD-9BE476C500BB}" srcOrd="0" destOrd="0" presId="urn:microsoft.com/office/officeart/2018/5/layout/IconLeafLabelList"/>
    <dgm:cxn modelId="{DDF6CC53-A8C5-481F-9DDF-03173558572E}" type="presParOf" srcId="{B179C764-D91A-4E2E-85AD-9BE476C500BB}" destId="{7522F3CC-B316-4E3E-9371-25FEF48DB7E9}" srcOrd="0" destOrd="0" presId="urn:microsoft.com/office/officeart/2018/5/layout/IconLeafLabelList"/>
    <dgm:cxn modelId="{B9FF52E1-BB5B-411C-961D-1AA70608C2D5}" type="presParOf" srcId="{B179C764-D91A-4E2E-85AD-9BE476C500BB}" destId="{DCED663B-E1AF-4557-B345-10024C6C8CBB}" srcOrd="1" destOrd="0" presId="urn:microsoft.com/office/officeart/2018/5/layout/IconLeafLabelList"/>
    <dgm:cxn modelId="{B31D1282-6EA0-412B-BAFF-294FA1454813}" type="presParOf" srcId="{B179C764-D91A-4E2E-85AD-9BE476C500BB}" destId="{A9D3A6F0-9A8B-4043-B0A6-335E7D2F0BA8}" srcOrd="2" destOrd="0" presId="urn:microsoft.com/office/officeart/2018/5/layout/IconLeafLabelList"/>
    <dgm:cxn modelId="{014F1BF5-C04D-457F-9C7E-6716A3C94AAD}" type="presParOf" srcId="{B179C764-D91A-4E2E-85AD-9BE476C500BB}" destId="{F862AD11-9EB5-4B65-BB42-0D7DD4985928}" srcOrd="3" destOrd="0" presId="urn:microsoft.com/office/officeart/2018/5/layout/IconLeafLabelList"/>
    <dgm:cxn modelId="{111A575F-F077-46E4-8FE2-5FDC2A141644}" type="presParOf" srcId="{C6F5D3A6-D9C1-47F5-B8B3-C66BC8B16C15}" destId="{90E63A3C-E7CC-48AE-9684-CC7E54264BA3}" srcOrd="1" destOrd="0" presId="urn:microsoft.com/office/officeart/2018/5/layout/IconLeafLabelList"/>
    <dgm:cxn modelId="{53CE17B1-990C-44D0-91A4-0BDF67DDB6EC}" type="presParOf" srcId="{C6F5D3A6-D9C1-47F5-B8B3-C66BC8B16C15}" destId="{8A726501-DE9D-41B9-A0DA-F88A625EA402}" srcOrd="2" destOrd="0" presId="urn:microsoft.com/office/officeart/2018/5/layout/IconLeafLabelList"/>
    <dgm:cxn modelId="{A476CEB3-C624-48ED-B436-DC76D7F51522}" type="presParOf" srcId="{8A726501-DE9D-41B9-A0DA-F88A625EA402}" destId="{2FEF43F5-BFDB-4D4C-8CFD-ACFB14C87837}" srcOrd="0" destOrd="0" presId="urn:microsoft.com/office/officeart/2018/5/layout/IconLeafLabelList"/>
    <dgm:cxn modelId="{CAA44C02-963D-4396-B834-4DD580F76471}" type="presParOf" srcId="{8A726501-DE9D-41B9-A0DA-F88A625EA402}" destId="{61292F9F-E1CB-4027-9C41-856AB444CB89}" srcOrd="1" destOrd="0" presId="urn:microsoft.com/office/officeart/2018/5/layout/IconLeafLabelList"/>
    <dgm:cxn modelId="{A3A1C5E5-90DD-46DA-BD17-5ADA12D52AA3}" type="presParOf" srcId="{8A726501-DE9D-41B9-A0DA-F88A625EA402}" destId="{4947202E-07AB-4037-BA68-112C0B50CFFC}" srcOrd="2" destOrd="0" presId="urn:microsoft.com/office/officeart/2018/5/layout/IconLeafLabelList"/>
    <dgm:cxn modelId="{6466C312-EBCB-4A44-9F02-44AD0C7DCDE2}" type="presParOf" srcId="{8A726501-DE9D-41B9-A0DA-F88A625EA402}" destId="{34661FBD-658B-445E-8AA5-BAE4A2D24BE5}" srcOrd="3" destOrd="0" presId="urn:microsoft.com/office/officeart/2018/5/layout/IconLeafLabelList"/>
    <dgm:cxn modelId="{C6CB9E7A-4D4B-4644-B89E-F1FFD4CC7B28}" type="presParOf" srcId="{C6F5D3A6-D9C1-47F5-B8B3-C66BC8B16C15}" destId="{E7B34945-64A0-46B8-9CBC-DAF2D7C16EAB}" srcOrd="3" destOrd="0" presId="urn:microsoft.com/office/officeart/2018/5/layout/IconLeafLabelList"/>
    <dgm:cxn modelId="{D679FB72-0F79-4BF1-9E0E-EF846B4FBA32}" type="presParOf" srcId="{C6F5D3A6-D9C1-47F5-B8B3-C66BC8B16C15}" destId="{26949AA9-010F-49FC-986C-C785A92C243A}" srcOrd="4" destOrd="0" presId="urn:microsoft.com/office/officeart/2018/5/layout/IconLeafLabelList"/>
    <dgm:cxn modelId="{C4969F42-4BFC-4671-82B8-75268B348414}" type="presParOf" srcId="{26949AA9-010F-49FC-986C-C785A92C243A}" destId="{374F7F2E-8DEF-451A-9838-EA279D803F25}" srcOrd="0" destOrd="0" presId="urn:microsoft.com/office/officeart/2018/5/layout/IconLeafLabelList"/>
    <dgm:cxn modelId="{35340D07-D56F-42FF-889D-B273D30FCC55}" type="presParOf" srcId="{26949AA9-010F-49FC-986C-C785A92C243A}" destId="{F2137D92-D1E3-4DB6-8F62-655EB1C40660}" srcOrd="1" destOrd="0" presId="urn:microsoft.com/office/officeart/2018/5/layout/IconLeafLabelList"/>
    <dgm:cxn modelId="{92C322DF-0B29-4583-A38F-1BC14E19677C}" type="presParOf" srcId="{26949AA9-010F-49FC-986C-C785A92C243A}" destId="{503C1FC6-CF4A-4E69-B566-308A8343C710}" srcOrd="2" destOrd="0" presId="urn:microsoft.com/office/officeart/2018/5/layout/IconLeafLabelList"/>
    <dgm:cxn modelId="{DE4E47AF-5F68-4A7C-9C7C-A8F004A0EEB1}" type="presParOf" srcId="{26949AA9-010F-49FC-986C-C785A92C243A}" destId="{5041FC2E-4076-4B26-8C2B-FFCC2292FE77}" srcOrd="3" destOrd="0" presId="urn:microsoft.com/office/officeart/2018/5/layout/IconLeafLabelList"/>
    <dgm:cxn modelId="{C27F3254-B739-4CE0-B5B8-75208F7409C5}" type="presParOf" srcId="{C6F5D3A6-D9C1-47F5-B8B3-C66BC8B16C15}" destId="{6BE1B804-E334-43A7-878D-E1AE2674D150}" srcOrd="5" destOrd="0" presId="urn:microsoft.com/office/officeart/2018/5/layout/IconLeafLabelList"/>
    <dgm:cxn modelId="{88C9289C-7552-43A1-A9FF-4DDA5171AD9A}" type="presParOf" srcId="{C6F5D3A6-D9C1-47F5-B8B3-C66BC8B16C15}" destId="{9979F047-29A6-4A45-9715-1B16672E18CC}" srcOrd="6" destOrd="0" presId="urn:microsoft.com/office/officeart/2018/5/layout/IconLeafLabelList"/>
    <dgm:cxn modelId="{58B09DCC-5D9E-48B9-972C-72F53DD934BD}" type="presParOf" srcId="{9979F047-29A6-4A45-9715-1B16672E18CC}" destId="{173EC4EB-C894-4588-A21D-997D13786CCC}" srcOrd="0" destOrd="0" presId="urn:microsoft.com/office/officeart/2018/5/layout/IconLeafLabelList"/>
    <dgm:cxn modelId="{46DA189A-65AE-4FE0-B792-45EF2A91D71B}" type="presParOf" srcId="{9979F047-29A6-4A45-9715-1B16672E18CC}" destId="{3BA03B5C-78AC-46FF-B618-DC9A3C9532FC}" srcOrd="1" destOrd="0" presId="urn:microsoft.com/office/officeart/2018/5/layout/IconLeafLabelList"/>
    <dgm:cxn modelId="{7927D281-9324-4951-B78F-EEDE7F6D628A}" type="presParOf" srcId="{9979F047-29A6-4A45-9715-1B16672E18CC}" destId="{DC370F22-641D-4256-836E-BF539FB1715C}" srcOrd="2" destOrd="0" presId="urn:microsoft.com/office/officeart/2018/5/layout/IconLeafLabelList"/>
    <dgm:cxn modelId="{99C24831-2AD1-4669-AD65-A013C2A02D1E}" type="presParOf" srcId="{9979F047-29A6-4A45-9715-1B16672E18CC}" destId="{1B89FA22-BC9F-4343-9A8D-074F06A2909B}" srcOrd="3" destOrd="0" presId="urn:microsoft.com/office/officeart/2018/5/layout/IconLeafLabelList"/>
    <dgm:cxn modelId="{AA7A6C3E-3358-4F72-8C43-2D63F2DAC61E}" type="presParOf" srcId="{C6F5D3A6-D9C1-47F5-B8B3-C66BC8B16C15}" destId="{80D627A1-5D2A-46E7-B6A6-CB00C40D68D5}" srcOrd="7" destOrd="0" presId="urn:microsoft.com/office/officeart/2018/5/layout/IconLeafLabelList"/>
    <dgm:cxn modelId="{D20DC982-7EC2-4CDE-BDB0-913CC6DADEC6}" type="presParOf" srcId="{C6F5D3A6-D9C1-47F5-B8B3-C66BC8B16C15}" destId="{AA88AEE2-65E7-40E6-92C4-AEE7F1D6ED5A}" srcOrd="8" destOrd="0" presId="urn:microsoft.com/office/officeart/2018/5/layout/IconLeafLabelList"/>
    <dgm:cxn modelId="{A8023A37-7FFE-48E8-B888-69A3AC8266D9}" type="presParOf" srcId="{AA88AEE2-65E7-40E6-92C4-AEE7F1D6ED5A}" destId="{2740C5AB-77F2-431C-B40B-65E5D858A8A9}" srcOrd="0" destOrd="0" presId="urn:microsoft.com/office/officeart/2018/5/layout/IconLeafLabelList"/>
    <dgm:cxn modelId="{E2CB86D0-D42E-4FC8-83F3-42C1A6E2611A}" type="presParOf" srcId="{AA88AEE2-65E7-40E6-92C4-AEE7F1D6ED5A}" destId="{886FC0CF-CD56-4941-AFE8-02A237455C22}" srcOrd="1" destOrd="0" presId="urn:microsoft.com/office/officeart/2018/5/layout/IconLeafLabelList"/>
    <dgm:cxn modelId="{C4191CD6-4116-4341-A1AB-210CB26C76F0}" type="presParOf" srcId="{AA88AEE2-65E7-40E6-92C4-AEE7F1D6ED5A}" destId="{96A9C7BA-8103-4960-B1EC-0C73EEBDD266}" srcOrd="2" destOrd="0" presId="urn:microsoft.com/office/officeart/2018/5/layout/IconLeafLabelList"/>
    <dgm:cxn modelId="{1F83DDD4-53E8-4A13-AEE3-62AB68441D19}" type="presParOf" srcId="{AA88AEE2-65E7-40E6-92C4-AEE7F1D6ED5A}" destId="{9D00F176-13E7-437D-9A45-CAB9E62C75D0}" srcOrd="3" destOrd="0" presId="urn:microsoft.com/office/officeart/2018/5/layout/IconLeafLabelList"/>
    <dgm:cxn modelId="{073F5359-F2FE-4386-82F2-FE10A25561F8}" type="presParOf" srcId="{C6F5D3A6-D9C1-47F5-B8B3-C66BC8B16C15}" destId="{37C5CA21-CC02-4960-BC73-BA91FB05F203}" srcOrd="9" destOrd="0" presId="urn:microsoft.com/office/officeart/2018/5/layout/IconLeafLabelList"/>
    <dgm:cxn modelId="{7A15E017-7093-4E91-9D9E-7922A6A3CD49}" type="presParOf" srcId="{C6F5D3A6-D9C1-47F5-B8B3-C66BC8B16C15}" destId="{5F30BC19-30C4-428F-B771-84EF8A61F9E4}" srcOrd="10" destOrd="0" presId="urn:microsoft.com/office/officeart/2018/5/layout/IconLeafLabelList"/>
    <dgm:cxn modelId="{3E1F5634-ED15-458E-9C66-03E4F175008F}" type="presParOf" srcId="{5F30BC19-30C4-428F-B771-84EF8A61F9E4}" destId="{8D8047E0-295B-4259-8174-5C5D17F9069F}" srcOrd="0" destOrd="0" presId="urn:microsoft.com/office/officeart/2018/5/layout/IconLeafLabelList"/>
    <dgm:cxn modelId="{FD725E91-3FC3-49CC-90AD-B12DD8DB324D}" type="presParOf" srcId="{5F30BC19-30C4-428F-B771-84EF8A61F9E4}" destId="{8916E46F-FDDB-4DB7-BA9B-984F6027EE04}" srcOrd="1" destOrd="0" presId="urn:microsoft.com/office/officeart/2018/5/layout/IconLeafLabelList"/>
    <dgm:cxn modelId="{3501B0CC-E1DE-4668-8249-A9A62A5AA396}" type="presParOf" srcId="{5F30BC19-30C4-428F-B771-84EF8A61F9E4}" destId="{99E8AB3F-551C-4431-869E-77E01EF70C63}" srcOrd="2" destOrd="0" presId="urn:microsoft.com/office/officeart/2018/5/layout/IconLeafLabelList"/>
    <dgm:cxn modelId="{A7BDBAD0-519F-4C86-994E-E3158E305C6A}" type="presParOf" srcId="{5F30BC19-30C4-428F-B771-84EF8A61F9E4}" destId="{125382FD-68EE-4B50-8FB9-D13A51C185E0}" srcOrd="3" destOrd="0" presId="urn:microsoft.com/office/officeart/2018/5/layout/IconLeafLabelList"/>
    <dgm:cxn modelId="{DEBF2EE1-FFB6-4E0E-8E60-F15D2809A56D}" type="presParOf" srcId="{C6F5D3A6-D9C1-47F5-B8B3-C66BC8B16C15}" destId="{301269BF-4369-4C74-A850-3D8F20FCBE41}" srcOrd="11" destOrd="0" presId="urn:microsoft.com/office/officeart/2018/5/layout/IconLeafLabelList"/>
    <dgm:cxn modelId="{4F4FEB78-9FDC-474C-88B0-9CCAF95A0AA8}" type="presParOf" srcId="{C6F5D3A6-D9C1-47F5-B8B3-C66BC8B16C15}" destId="{781A18FA-767B-4BBB-B110-CA8A5FE85D6C}" srcOrd="12" destOrd="0" presId="urn:microsoft.com/office/officeart/2018/5/layout/IconLeafLabelList"/>
    <dgm:cxn modelId="{3A75E679-4ECD-4272-B4F9-BA3D32C07D5E}" type="presParOf" srcId="{781A18FA-767B-4BBB-B110-CA8A5FE85D6C}" destId="{AE5438B7-1CE1-46EA-8AFE-287E8A6DAB62}" srcOrd="0" destOrd="0" presId="urn:microsoft.com/office/officeart/2018/5/layout/IconLeafLabelList"/>
    <dgm:cxn modelId="{A7EB090C-4E3D-445D-BED7-C03211DED761}" type="presParOf" srcId="{781A18FA-767B-4BBB-B110-CA8A5FE85D6C}" destId="{F34DFBE7-BF6E-457A-B097-45AB5EC87E1A}" srcOrd="1" destOrd="0" presId="urn:microsoft.com/office/officeart/2018/5/layout/IconLeafLabelList"/>
    <dgm:cxn modelId="{BEAA6A6A-59F7-4B12-81C3-49494A268164}" type="presParOf" srcId="{781A18FA-767B-4BBB-B110-CA8A5FE85D6C}" destId="{345C9EF0-AFC2-4C92-8949-CCF671B0E416}" srcOrd="2" destOrd="0" presId="urn:microsoft.com/office/officeart/2018/5/layout/IconLeafLabelList"/>
    <dgm:cxn modelId="{5E2CFA3C-4B92-4A92-AEA7-AEC548832F29}" type="presParOf" srcId="{781A18FA-767B-4BBB-B110-CA8A5FE85D6C}" destId="{7648B55A-F9F3-4CE1-8E0B-C556D4116EFF}" srcOrd="3" destOrd="0" presId="urn:microsoft.com/office/officeart/2018/5/layout/IconLeafLabelList"/>
    <dgm:cxn modelId="{885FB3C6-74EF-4244-A9B6-365812B33376}" type="presParOf" srcId="{C6F5D3A6-D9C1-47F5-B8B3-C66BC8B16C15}" destId="{7058E53A-9ED6-4432-91DA-F4E7D4EA9075}" srcOrd="13" destOrd="0" presId="urn:microsoft.com/office/officeart/2018/5/layout/IconLeafLabelList"/>
    <dgm:cxn modelId="{3A9A34E7-48C2-4211-B438-761E80BCD774}" type="presParOf" srcId="{C6F5D3A6-D9C1-47F5-B8B3-C66BC8B16C15}" destId="{9330BCC5-4B0C-4CB7-8C65-AA715E047F45}" srcOrd="14" destOrd="0" presId="urn:microsoft.com/office/officeart/2018/5/layout/IconLeafLabelList"/>
    <dgm:cxn modelId="{30CC1062-7BA6-47D6-A79B-5D561EBFB469}" type="presParOf" srcId="{9330BCC5-4B0C-4CB7-8C65-AA715E047F45}" destId="{E8535C47-E378-4D9B-AB6C-EE832F5C0F0B}" srcOrd="0" destOrd="0" presId="urn:microsoft.com/office/officeart/2018/5/layout/IconLeafLabelList"/>
    <dgm:cxn modelId="{C2BE0FBA-9BDF-4E87-A32C-82CF0250FF3E}" type="presParOf" srcId="{9330BCC5-4B0C-4CB7-8C65-AA715E047F45}" destId="{BD48E53A-4BC0-49E8-B9E0-0A666897DCF2}" srcOrd="1" destOrd="0" presId="urn:microsoft.com/office/officeart/2018/5/layout/IconLeafLabelList"/>
    <dgm:cxn modelId="{4D8BB4B5-A8E8-41C1-883A-C258ABDD67EC}" type="presParOf" srcId="{9330BCC5-4B0C-4CB7-8C65-AA715E047F45}" destId="{2DE6CB12-0D11-42FB-82C3-2FF22F8E6EE1}" srcOrd="2" destOrd="0" presId="urn:microsoft.com/office/officeart/2018/5/layout/IconLeafLabelList"/>
    <dgm:cxn modelId="{0341F602-3DA0-41F6-BFBB-73EEE638BA43}" type="presParOf" srcId="{9330BCC5-4B0C-4CB7-8C65-AA715E047F45}" destId="{E217D38F-362C-4F04-A788-4E84B91B11C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369108-13AE-4B30-ABB5-D0FB28BF101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5" csCatId="colorful" phldr="1"/>
      <dgm:spPr/>
      <dgm:t>
        <a:bodyPr/>
        <a:lstStyle/>
        <a:p>
          <a:endParaRPr lang="en-US"/>
        </a:p>
      </dgm:t>
    </dgm:pt>
    <dgm:pt modelId="{57CF999C-0995-4DD0-AFDC-A78BA7C697BD}">
      <dgm:prSet/>
      <dgm:spPr/>
      <dgm:t>
        <a:bodyPr/>
        <a:lstStyle/>
        <a:p>
          <a:pPr>
            <a:defRPr cap="all"/>
          </a:pPr>
          <a:r>
            <a:rPr lang="en-US"/>
            <a:t>Resistance to change is an inbuilt mechanism</a:t>
          </a:r>
        </a:p>
      </dgm:t>
    </dgm:pt>
    <dgm:pt modelId="{63365F53-E845-4B77-BCEE-BEBB8D88F866}" type="parTrans" cxnId="{F8FFF73C-3117-4FC3-9176-250E83E11467}">
      <dgm:prSet/>
      <dgm:spPr/>
      <dgm:t>
        <a:bodyPr/>
        <a:lstStyle/>
        <a:p>
          <a:endParaRPr lang="en-US"/>
        </a:p>
      </dgm:t>
    </dgm:pt>
    <dgm:pt modelId="{AAB29E9B-EE68-40EB-B384-A5688C32EFEF}" type="sibTrans" cxnId="{F8FFF73C-3117-4FC3-9176-250E83E11467}">
      <dgm:prSet/>
      <dgm:spPr/>
      <dgm:t>
        <a:bodyPr/>
        <a:lstStyle/>
        <a:p>
          <a:endParaRPr lang="en-US"/>
        </a:p>
      </dgm:t>
    </dgm:pt>
    <dgm:pt modelId="{D89E8891-0A0D-4DB5-A13D-023195E4758E}">
      <dgm:prSet/>
      <dgm:spPr/>
      <dgm:t>
        <a:bodyPr/>
        <a:lstStyle/>
        <a:p>
          <a:pPr>
            <a:defRPr cap="all"/>
          </a:pPr>
          <a:r>
            <a:rPr lang="en-US"/>
            <a:t>Organisations and their members resist change</a:t>
          </a:r>
        </a:p>
      </dgm:t>
    </dgm:pt>
    <dgm:pt modelId="{7D889BE5-F339-4F90-A040-D0840E83BEBF}" type="parTrans" cxnId="{1B01EE0A-3F42-4A01-9181-C8913DEB2215}">
      <dgm:prSet/>
      <dgm:spPr/>
      <dgm:t>
        <a:bodyPr/>
        <a:lstStyle/>
        <a:p>
          <a:endParaRPr lang="en-US"/>
        </a:p>
      </dgm:t>
    </dgm:pt>
    <dgm:pt modelId="{AEE75AF0-D474-49D5-A1D3-4D74FA578627}" type="sibTrans" cxnId="{1B01EE0A-3F42-4A01-9181-C8913DEB2215}">
      <dgm:prSet/>
      <dgm:spPr/>
      <dgm:t>
        <a:bodyPr/>
        <a:lstStyle/>
        <a:p>
          <a:endParaRPr lang="en-US"/>
        </a:p>
      </dgm:t>
    </dgm:pt>
    <dgm:pt modelId="{5331796E-9283-4FA2-A8A1-40EDB47B536A}">
      <dgm:prSet/>
      <dgm:spPr/>
      <dgm:t>
        <a:bodyPr/>
        <a:lstStyle/>
        <a:p>
          <a:pPr>
            <a:defRPr cap="all"/>
          </a:pPr>
          <a:r>
            <a:rPr lang="en-US"/>
            <a:t>Resistance can be positive and negative</a:t>
          </a:r>
        </a:p>
      </dgm:t>
    </dgm:pt>
    <dgm:pt modelId="{08E25A09-E5F4-4B4A-9919-56B8D25AE9E7}" type="parTrans" cxnId="{3095D177-F375-4F6E-A72C-59B0530D95DD}">
      <dgm:prSet/>
      <dgm:spPr/>
      <dgm:t>
        <a:bodyPr/>
        <a:lstStyle/>
        <a:p>
          <a:endParaRPr lang="en-US"/>
        </a:p>
      </dgm:t>
    </dgm:pt>
    <dgm:pt modelId="{6B87905C-A142-4A3A-8888-BD4BECFE97B3}" type="sibTrans" cxnId="{3095D177-F375-4F6E-A72C-59B0530D95DD}">
      <dgm:prSet/>
      <dgm:spPr/>
      <dgm:t>
        <a:bodyPr/>
        <a:lstStyle/>
        <a:p>
          <a:endParaRPr lang="en-US"/>
        </a:p>
      </dgm:t>
    </dgm:pt>
    <dgm:pt modelId="{67F87775-CAA8-4228-AB45-4A9CB4E46C88}" type="pres">
      <dgm:prSet presAssocID="{1A369108-13AE-4B30-ABB5-D0FB28BF101B}" presName="root" presStyleCnt="0">
        <dgm:presLayoutVars>
          <dgm:dir/>
          <dgm:resizeHandles val="exact"/>
        </dgm:presLayoutVars>
      </dgm:prSet>
      <dgm:spPr/>
    </dgm:pt>
    <dgm:pt modelId="{A3751B4B-1F43-4D3C-92DF-6B7387128EE2}" type="pres">
      <dgm:prSet presAssocID="{57CF999C-0995-4DD0-AFDC-A78BA7C697BD}" presName="compNode" presStyleCnt="0"/>
      <dgm:spPr/>
    </dgm:pt>
    <dgm:pt modelId="{607D89F0-0AC3-4A75-BF3C-8C33052E4B40}" type="pres">
      <dgm:prSet presAssocID="{57CF999C-0995-4DD0-AFDC-A78BA7C697BD}" presName="iconBgRect" presStyleLbl="bgShp" presStyleIdx="0" presStyleCnt="3"/>
      <dgm:spPr/>
    </dgm:pt>
    <dgm:pt modelId="{1AD8015E-88F1-4F89-878A-591B55C12B7B}" type="pres">
      <dgm:prSet presAssocID="{57CF999C-0995-4DD0-AFDC-A78BA7C697B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803CCCDE-4775-43F3-ABDE-E202D5CD8908}" type="pres">
      <dgm:prSet presAssocID="{57CF999C-0995-4DD0-AFDC-A78BA7C697BD}" presName="spaceRect" presStyleCnt="0"/>
      <dgm:spPr/>
    </dgm:pt>
    <dgm:pt modelId="{9EB4B801-AF4A-44FC-A4E0-82CD66948755}" type="pres">
      <dgm:prSet presAssocID="{57CF999C-0995-4DD0-AFDC-A78BA7C697BD}" presName="textRect" presStyleLbl="revTx" presStyleIdx="0" presStyleCnt="3">
        <dgm:presLayoutVars>
          <dgm:chMax val="1"/>
          <dgm:chPref val="1"/>
        </dgm:presLayoutVars>
      </dgm:prSet>
      <dgm:spPr/>
    </dgm:pt>
    <dgm:pt modelId="{48489EA9-08B6-4264-9781-D7A647C3DF68}" type="pres">
      <dgm:prSet presAssocID="{AAB29E9B-EE68-40EB-B384-A5688C32EFEF}" presName="sibTrans" presStyleCnt="0"/>
      <dgm:spPr/>
    </dgm:pt>
    <dgm:pt modelId="{9C7B362F-847B-4BDF-8982-01FA49CB66FE}" type="pres">
      <dgm:prSet presAssocID="{D89E8891-0A0D-4DB5-A13D-023195E4758E}" presName="compNode" presStyleCnt="0"/>
      <dgm:spPr/>
    </dgm:pt>
    <dgm:pt modelId="{8A28C57C-1760-4413-85A7-399A32A0E875}" type="pres">
      <dgm:prSet presAssocID="{D89E8891-0A0D-4DB5-A13D-023195E4758E}" presName="iconBgRect" presStyleLbl="bgShp" presStyleIdx="1" presStyleCnt="3"/>
      <dgm:spPr/>
    </dgm:pt>
    <dgm:pt modelId="{7C3B1B15-3980-48C0-8A00-2B478F5C784C}" type="pres">
      <dgm:prSet presAssocID="{D89E8891-0A0D-4DB5-A13D-023195E4758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CBF41B28-DD14-4D5A-8051-6F25057AEFBA}" type="pres">
      <dgm:prSet presAssocID="{D89E8891-0A0D-4DB5-A13D-023195E4758E}" presName="spaceRect" presStyleCnt="0"/>
      <dgm:spPr/>
    </dgm:pt>
    <dgm:pt modelId="{464AC7FE-71B0-40F7-ADC8-C040B6552824}" type="pres">
      <dgm:prSet presAssocID="{D89E8891-0A0D-4DB5-A13D-023195E4758E}" presName="textRect" presStyleLbl="revTx" presStyleIdx="1" presStyleCnt="3">
        <dgm:presLayoutVars>
          <dgm:chMax val="1"/>
          <dgm:chPref val="1"/>
        </dgm:presLayoutVars>
      </dgm:prSet>
      <dgm:spPr/>
    </dgm:pt>
    <dgm:pt modelId="{027E112B-4C22-48EE-AC9E-4E90BB584F18}" type="pres">
      <dgm:prSet presAssocID="{AEE75AF0-D474-49D5-A1D3-4D74FA578627}" presName="sibTrans" presStyleCnt="0"/>
      <dgm:spPr/>
    </dgm:pt>
    <dgm:pt modelId="{9142ECB7-F345-45E7-BB5B-2F484A632EF6}" type="pres">
      <dgm:prSet presAssocID="{5331796E-9283-4FA2-A8A1-40EDB47B536A}" presName="compNode" presStyleCnt="0"/>
      <dgm:spPr/>
    </dgm:pt>
    <dgm:pt modelId="{9025F1C9-44F8-4219-86B2-CEBFE37DCF69}" type="pres">
      <dgm:prSet presAssocID="{5331796E-9283-4FA2-A8A1-40EDB47B536A}" presName="iconBgRect" presStyleLbl="bgShp" presStyleIdx="2" presStyleCnt="3"/>
      <dgm:spPr/>
    </dgm:pt>
    <dgm:pt modelId="{DB7AC66E-26CA-4004-ABD7-21CDE1D4D166}" type="pres">
      <dgm:prSet presAssocID="{5331796E-9283-4FA2-A8A1-40EDB47B536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51973A77-99C9-4FEE-B18A-8080EC9103A1}" type="pres">
      <dgm:prSet presAssocID="{5331796E-9283-4FA2-A8A1-40EDB47B536A}" presName="spaceRect" presStyleCnt="0"/>
      <dgm:spPr/>
    </dgm:pt>
    <dgm:pt modelId="{77022DB6-4BAC-4E01-BA4C-0D44B3ED5C36}" type="pres">
      <dgm:prSet presAssocID="{5331796E-9283-4FA2-A8A1-40EDB47B536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B01EE0A-3F42-4A01-9181-C8913DEB2215}" srcId="{1A369108-13AE-4B30-ABB5-D0FB28BF101B}" destId="{D89E8891-0A0D-4DB5-A13D-023195E4758E}" srcOrd="1" destOrd="0" parTransId="{7D889BE5-F339-4F90-A040-D0840E83BEBF}" sibTransId="{AEE75AF0-D474-49D5-A1D3-4D74FA578627}"/>
    <dgm:cxn modelId="{2B14F919-24EC-4CAB-955D-B7B9E748E418}" type="presOf" srcId="{57CF999C-0995-4DD0-AFDC-A78BA7C697BD}" destId="{9EB4B801-AF4A-44FC-A4E0-82CD66948755}" srcOrd="0" destOrd="0" presId="urn:microsoft.com/office/officeart/2018/5/layout/IconCircleLabelList"/>
    <dgm:cxn modelId="{F8FFF73C-3117-4FC3-9176-250E83E11467}" srcId="{1A369108-13AE-4B30-ABB5-D0FB28BF101B}" destId="{57CF999C-0995-4DD0-AFDC-A78BA7C697BD}" srcOrd="0" destOrd="0" parTransId="{63365F53-E845-4B77-BCEE-BEBB8D88F866}" sibTransId="{AAB29E9B-EE68-40EB-B384-A5688C32EFEF}"/>
    <dgm:cxn modelId="{3E8C1867-55BD-4EEC-8020-1357906E27BC}" type="presOf" srcId="{5331796E-9283-4FA2-A8A1-40EDB47B536A}" destId="{77022DB6-4BAC-4E01-BA4C-0D44B3ED5C36}" srcOrd="0" destOrd="0" presId="urn:microsoft.com/office/officeart/2018/5/layout/IconCircleLabelList"/>
    <dgm:cxn modelId="{3095D177-F375-4F6E-A72C-59B0530D95DD}" srcId="{1A369108-13AE-4B30-ABB5-D0FB28BF101B}" destId="{5331796E-9283-4FA2-A8A1-40EDB47B536A}" srcOrd="2" destOrd="0" parTransId="{08E25A09-E5F4-4B4A-9919-56B8D25AE9E7}" sibTransId="{6B87905C-A142-4A3A-8888-BD4BECFE97B3}"/>
    <dgm:cxn modelId="{990221B7-BD13-4D90-91DF-5484BB549D72}" type="presOf" srcId="{D89E8891-0A0D-4DB5-A13D-023195E4758E}" destId="{464AC7FE-71B0-40F7-ADC8-C040B6552824}" srcOrd="0" destOrd="0" presId="urn:microsoft.com/office/officeart/2018/5/layout/IconCircleLabelList"/>
    <dgm:cxn modelId="{5F3E2ABE-62C0-4C6E-8BEA-795CB57CF868}" type="presOf" srcId="{1A369108-13AE-4B30-ABB5-D0FB28BF101B}" destId="{67F87775-CAA8-4228-AB45-4A9CB4E46C88}" srcOrd="0" destOrd="0" presId="urn:microsoft.com/office/officeart/2018/5/layout/IconCircleLabelList"/>
    <dgm:cxn modelId="{D15C2A47-A9DF-42E4-94E8-690E2DDD7589}" type="presParOf" srcId="{67F87775-CAA8-4228-AB45-4A9CB4E46C88}" destId="{A3751B4B-1F43-4D3C-92DF-6B7387128EE2}" srcOrd="0" destOrd="0" presId="urn:microsoft.com/office/officeart/2018/5/layout/IconCircleLabelList"/>
    <dgm:cxn modelId="{4F3B1A50-D45D-44FA-B800-547D41869038}" type="presParOf" srcId="{A3751B4B-1F43-4D3C-92DF-6B7387128EE2}" destId="{607D89F0-0AC3-4A75-BF3C-8C33052E4B40}" srcOrd="0" destOrd="0" presId="urn:microsoft.com/office/officeart/2018/5/layout/IconCircleLabelList"/>
    <dgm:cxn modelId="{27CB80EB-754C-4307-9337-8F70BA2A7CDA}" type="presParOf" srcId="{A3751B4B-1F43-4D3C-92DF-6B7387128EE2}" destId="{1AD8015E-88F1-4F89-878A-591B55C12B7B}" srcOrd="1" destOrd="0" presId="urn:microsoft.com/office/officeart/2018/5/layout/IconCircleLabelList"/>
    <dgm:cxn modelId="{8EC9EB9B-08FC-466A-B738-B7258F984857}" type="presParOf" srcId="{A3751B4B-1F43-4D3C-92DF-6B7387128EE2}" destId="{803CCCDE-4775-43F3-ABDE-E202D5CD8908}" srcOrd="2" destOrd="0" presId="urn:microsoft.com/office/officeart/2018/5/layout/IconCircleLabelList"/>
    <dgm:cxn modelId="{D3B737A5-B81E-4627-A706-78EBE058068C}" type="presParOf" srcId="{A3751B4B-1F43-4D3C-92DF-6B7387128EE2}" destId="{9EB4B801-AF4A-44FC-A4E0-82CD66948755}" srcOrd="3" destOrd="0" presId="urn:microsoft.com/office/officeart/2018/5/layout/IconCircleLabelList"/>
    <dgm:cxn modelId="{9ED139CD-8C82-48B1-B50C-973DD5E10604}" type="presParOf" srcId="{67F87775-CAA8-4228-AB45-4A9CB4E46C88}" destId="{48489EA9-08B6-4264-9781-D7A647C3DF68}" srcOrd="1" destOrd="0" presId="urn:microsoft.com/office/officeart/2018/5/layout/IconCircleLabelList"/>
    <dgm:cxn modelId="{87DED0C1-957E-4E75-B85C-6D5390F774D5}" type="presParOf" srcId="{67F87775-CAA8-4228-AB45-4A9CB4E46C88}" destId="{9C7B362F-847B-4BDF-8982-01FA49CB66FE}" srcOrd="2" destOrd="0" presId="urn:microsoft.com/office/officeart/2018/5/layout/IconCircleLabelList"/>
    <dgm:cxn modelId="{0ADA71E1-1D74-45EC-8FBA-A70856BE0F0B}" type="presParOf" srcId="{9C7B362F-847B-4BDF-8982-01FA49CB66FE}" destId="{8A28C57C-1760-4413-85A7-399A32A0E875}" srcOrd="0" destOrd="0" presId="urn:microsoft.com/office/officeart/2018/5/layout/IconCircleLabelList"/>
    <dgm:cxn modelId="{C0064907-368A-4399-A2F3-A94761398707}" type="presParOf" srcId="{9C7B362F-847B-4BDF-8982-01FA49CB66FE}" destId="{7C3B1B15-3980-48C0-8A00-2B478F5C784C}" srcOrd="1" destOrd="0" presId="urn:microsoft.com/office/officeart/2018/5/layout/IconCircleLabelList"/>
    <dgm:cxn modelId="{3F3E1F39-C4D9-4239-855F-FD73291C03EC}" type="presParOf" srcId="{9C7B362F-847B-4BDF-8982-01FA49CB66FE}" destId="{CBF41B28-DD14-4D5A-8051-6F25057AEFBA}" srcOrd="2" destOrd="0" presId="urn:microsoft.com/office/officeart/2018/5/layout/IconCircleLabelList"/>
    <dgm:cxn modelId="{A5A3C4F5-85DF-4D14-BB5D-02DE97A0753F}" type="presParOf" srcId="{9C7B362F-847B-4BDF-8982-01FA49CB66FE}" destId="{464AC7FE-71B0-40F7-ADC8-C040B6552824}" srcOrd="3" destOrd="0" presId="urn:microsoft.com/office/officeart/2018/5/layout/IconCircleLabelList"/>
    <dgm:cxn modelId="{FE3885C4-427D-4C20-96E7-D9B0B6DC7BD2}" type="presParOf" srcId="{67F87775-CAA8-4228-AB45-4A9CB4E46C88}" destId="{027E112B-4C22-48EE-AC9E-4E90BB584F18}" srcOrd="3" destOrd="0" presId="urn:microsoft.com/office/officeart/2018/5/layout/IconCircleLabelList"/>
    <dgm:cxn modelId="{65B91C3C-DC05-427F-9CE5-5422D7B24C19}" type="presParOf" srcId="{67F87775-CAA8-4228-AB45-4A9CB4E46C88}" destId="{9142ECB7-F345-45E7-BB5B-2F484A632EF6}" srcOrd="4" destOrd="0" presId="urn:microsoft.com/office/officeart/2018/5/layout/IconCircleLabelList"/>
    <dgm:cxn modelId="{2DF4EC74-8F45-4319-A6EA-591078CC8BB7}" type="presParOf" srcId="{9142ECB7-F345-45E7-BB5B-2F484A632EF6}" destId="{9025F1C9-44F8-4219-86B2-CEBFE37DCF69}" srcOrd="0" destOrd="0" presId="urn:microsoft.com/office/officeart/2018/5/layout/IconCircleLabelList"/>
    <dgm:cxn modelId="{B83E5D3F-6DCD-4295-BA3A-85B6D960F174}" type="presParOf" srcId="{9142ECB7-F345-45E7-BB5B-2F484A632EF6}" destId="{DB7AC66E-26CA-4004-ABD7-21CDE1D4D166}" srcOrd="1" destOrd="0" presId="urn:microsoft.com/office/officeart/2018/5/layout/IconCircleLabelList"/>
    <dgm:cxn modelId="{C472405E-BB51-4790-85CF-2A2E64D55710}" type="presParOf" srcId="{9142ECB7-F345-45E7-BB5B-2F484A632EF6}" destId="{51973A77-99C9-4FEE-B18A-8080EC9103A1}" srcOrd="2" destOrd="0" presId="urn:microsoft.com/office/officeart/2018/5/layout/IconCircleLabelList"/>
    <dgm:cxn modelId="{886F3E1F-42D9-42CC-AF36-E6D2D851131C}" type="presParOf" srcId="{9142ECB7-F345-45E7-BB5B-2F484A632EF6}" destId="{77022DB6-4BAC-4E01-BA4C-0D44B3ED5C36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0D3A57-A5FA-42F7-A74D-C1FA1358196D}">
      <dsp:nvSpPr>
        <dsp:cNvPr id="0" name=""/>
        <dsp:cNvSpPr/>
      </dsp:nvSpPr>
      <dsp:spPr>
        <a:xfrm rot="16200000">
          <a:off x="622" y="239000"/>
          <a:ext cx="3545358" cy="3545358"/>
        </a:xfrm>
        <a:prstGeom prst="downArrow">
          <a:avLst>
            <a:gd name="adj1" fmla="val 50000"/>
            <a:gd name="adj2" fmla="val 35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 most successful organisations are those that are most agile and adaptable</a:t>
          </a:r>
          <a:endParaRPr lang="en-US" sz="1800" kern="1200" dirty="0"/>
        </a:p>
      </dsp:txBody>
      <dsp:txXfrm rot="5400000">
        <a:off x="623" y="1125338"/>
        <a:ext cx="2924920" cy="1772679"/>
      </dsp:txXfrm>
    </dsp:sp>
    <dsp:sp modelId="{10ADCAAD-E173-491A-8B14-5E71CB79A84A}">
      <dsp:nvSpPr>
        <dsp:cNvPr id="0" name=""/>
        <dsp:cNvSpPr/>
      </dsp:nvSpPr>
      <dsp:spPr>
        <a:xfrm rot="5400000">
          <a:off x="3744073" y="239000"/>
          <a:ext cx="3545358" cy="3545358"/>
        </a:xfrm>
        <a:prstGeom prst="downArrow">
          <a:avLst>
            <a:gd name="adj1" fmla="val 50000"/>
            <a:gd name="adj2" fmla="val 35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In today’s world, organisations must respond effectively to change or risk jeopardising the organisations performance, productivity and survivability.</a:t>
          </a:r>
          <a:endParaRPr lang="en-US" sz="1800" kern="1200"/>
        </a:p>
      </dsp:txBody>
      <dsp:txXfrm rot="-5400000">
        <a:off x="4364512" y="1125340"/>
        <a:ext cx="2924920" cy="17726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77D224-2977-4B8C-8386-93EED3786A5D}">
      <dsp:nvSpPr>
        <dsp:cNvPr id="0" name=""/>
        <dsp:cNvSpPr/>
      </dsp:nvSpPr>
      <dsp:spPr>
        <a:xfrm>
          <a:off x="96250" y="557247"/>
          <a:ext cx="1671410" cy="18039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3072D8-7846-4B10-B4B6-DD7DECF2F448}">
      <dsp:nvSpPr>
        <dsp:cNvPr id="0" name=""/>
        <dsp:cNvSpPr/>
      </dsp:nvSpPr>
      <dsp:spPr>
        <a:xfrm>
          <a:off x="31955" y="2475789"/>
          <a:ext cx="1800000" cy="26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Organisations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that make changes FASTER, BETTER, EASIER AND CHEAPER </a:t>
          </a:r>
          <a:r>
            <a:rPr lang="en-US" sz="2000" u="sng" kern="1200" dirty="0">
              <a:latin typeface="Arial" panose="020B0604020202020204" pitchFamily="34" charset="0"/>
              <a:cs typeface="Arial" panose="020B0604020202020204" pitchFamily="34" charset="0"/>
            </a:rPr>
            <a:t>will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have the competitive advantage</a:t>
          </a:r>
        </a:p>
      </dsp:txBody>
      <dsp:txXfrm>
        <a:off x="31955" y="2475789"/>
        <a:ext cx="1800000" cy="2655000"/>
      </dsp:txXfrm>
    </dsp:sp>
    <dsp:sp modelId="{C592FBBF-1940-466D-9AB0-8CD13F9E90D1}">
      <dsp:nvSpPr>
        <dsp:cNvPr id="0" name=""/>
        <dsp:cNvSpPr/>
      </dsp:nvSpPr>
      <dsp:spPr>
        <a:xfrm>
          <a:off x="2231014" y="730117"/>
          <a:ext cx="1700181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9F1C9C-9116-4278-822D-6ED7B8EEFFD3}">
      <dsp:nvSpPr>
        <dsp:cNvPr id="0" name=""/>
        <dsp:cNvSpPr/>
      </dsp:nvSpPr>
      <dsp:spPr>
        <a:xfrm>
          <a:off x="2146955" y="2227306"/>
          <a:ext cx="1800000" cy="26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21</a:t>
          </a:r>
          <a:r>
            <a:rPr lang="en-US" sz="2500" kern="1200" baseline="30000" dirty="0"/>
            <a:t>st</a:t>
          </a:r>
          <a:r>
            <a:rPr lang="en-US" sz="2500" kern="1200" dirty="0"/>
            <a:t> century </a:t>
          </a:r>
          <a:r>
            <a:rPr lang="en-US" sz="2500" kern="1200" dirty="0" err="1"/>
            <a:t>organisations</a:t>
          </a:r>
          <a:r>
            <a:rPr lang="en-US" sz="2500" kern="1200" dirty="0"/>
            <a:t> face multiple challenges.  Therefore, flexibility and adaptability are key</a:t>
          </a:r>
        </a:p>
      </dsp:txBody>
      <dsp:txXfrm>
        <a:off x="2146955" y="2227306"/>
        <a:ext cx="1800000" cy="2655000"/>
      </dsp:txXfrm>
    </dsp:sp>
    <dsp:sp modelId="{E30D7749-89BA-4A62-B228-AD0AFEF42CD3}">
      <dsp:nvSpPr>
        <dsp:cNvPr id="0" name=""/>
        <dsp:cNvSpPr/>
      </dsp:nvSpPr>
      <dsp:spPr>
        <a:xfrm>
          <a:off x="4593842" y="692177"/>
          <a:ext cx="1136227" cy="126421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C5BC56-597E-4AD1-BDAD-13A8D07E7A89}">
      <dsp:nvSpPr>
        <dsp:cNvPr id="0" name=""/>
        <dsp:cNvSpPr/>
      </dsp:nvSpPr>
      <dsp:spPr>
        <a:xfrm>
          <a:off x="4261956" y="2340859"/>
          <a:ext cx="1800000" cy="26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No company today is in a particularly stable environment, including Microsoft, Apple, Tesco</a:t>
          </a:r>
        </a:p>
      </dsp:txBody>
      <dsp:txXfrm>
        <a:off x="4261956" y="2340859"/>
        <a:ext cx="1800000" cy="2655000"/>
      </dsp:txXfrm>
    </dsp:sp>
    <dsp:sp modelId="{20B0F011-6D7A-49F2-A742-1460F8D93F9E}">
      <dsp:nvSpPr>
        <dsp:cNvPr id="0" name=""/>
        <dsp:cNvSpPr/>
      </dsp:nvSpPr>
      <dsp:spPr>
        <a:xfrm>
          <a:off x="6768753" y="971813"/>
          <a:ext cx="1038436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68F970-54E8-4811-ADBE-CD3B4BACC546}">
      <dsp:nvSpPr>
        <dsp:cNvPr id="0" name=""/>
        <dsp:cNvSpPr/>
      </dsp:nvSpPr>
      <dsp:spPr>
        <a:xfrm>
          <a:off x="6376956" y="2227306"/>
          <a:ext cx="1800000" cy="26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Innovation and positive response to change are Key!  But why?</a:t>
          </a:r>
        </a:p>
      </dsp:txBody>
      <dsp:txXfrm>
        <a:off x="6376956" y="2227306"/>
        <a:ext cx="1800000" cy="2655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4E814E-CCE3-4F26-ABA3-61A3E4F1EDF3}">
      <dsp:nvSpPr>
        <dsp:cNvPr id="0" name=""/>
        <dsp:cNvSpPr/>
      </dsp:nvSpPr>
      <dsp:spPr>
        <a:xfrm>
          <a:off x="966895" y="715248"/>
          <a:ext cx="1483312" cy="14833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B65986-EF83-4DE9-A252-CB242AF461F6}">
      <dsp:nvSpPr>
        <dsp:cNvPr id="0" name=""/>
        <dsp:cNvSpPr/>
      </dsp:nvSpPr>
      <dsp:spPr>
        <a:xfrm>
          <a:off x="60426" y="2587476"/>
          <a:ext cx="329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Internal and external forces act as major drivers for change</a:t>
          </a:r>
        </a:p>
      </dsp:txBody>
      <dsp:txXfrm>
        <a:off x="60426" y="2587476"/>
        <a:ext cx="3296250" cy="720000"/>
      </dsp:txXfrm>
    </dsp:sp>
    <dsp:sp modelId="{FA392B33-4051-4B9A-85B3-F985CB0C6F51}">
      <dsp:nvSpPr>
        <dsp:cNvPr id="0" name=""/>
        <dsp:cNvSpPr/>
      </dsp:nvSpPr>
      <dsp:spPr>
        <a:xfrm>
          <a:off x="4839989" y="715248"/>
          <a:ext cx="1483312" cy="14833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EB239E-E22F-4B9F-BAD0-4750A7A24A99}">
      <dsp:nvSpPr>
        <dsp:cNvPr id="0" name=""/>
        <dsp:cNvSpPr/>
      </dsp:nvSpPr>
      <dsp:spPr>
        <a:xfrm>
          <a:off x="3933520" y="2587476"/>
          <a:ext cx="329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It is important that organisations have the capability to adapt and respond</a:t>
          </a:r>
        </a:p>
      </dsp:txBody>
      <dsp:txXfrm>
        <a:off x="3933520" y="2587476"/>
        <a:ext cx="32962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DC5E59-C358-4CE1-B9AB-519C06235CDE}">
      <dsp:nvSpPr>
        <dsp:cNvPr id="0" name=""/>
        <dsp:cNvSpPr/>
      </dsp:nvSpPr>
      <dsp:spPr>
        <a:xfrm>
          <a:off x="1008117" y="315484"/>
          <a:ext cx="1170101" cy="10651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FC7502-C0ED-4654-8CBA-7AF975713BF3}">
      <dsp:nvSpPr>
        <dsp:cNvPr id="0" name=""/>
        <dsp:cNvSpPr/>
      </dsp:nvSpPr>
      <dsp:spPr>
        <a:xfrm>
          <a:off x="0" y="1467611"/>
          <a:ext cx="3343148" cy="1197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Planned Change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Lewin (1958)  Movement from one 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fixed state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(equilibrium) to another - Series of 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planned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steps </a:t>
          </a:r>
        </a:p>
      </dsp:txBody>
      <dsp:txXfrm>
        <a:off x="0" y="1467611"/>
        <a:ext cx="3343148" cy="1197020"/>
      </dsp:txXfrm>
    </dsp:sp>
    <dsp:sp modelId="{AE807B1D-2AA5-4EBC-938F-A3F24B6B33C9}">
      <dsp:nvSpPr>
        <dsp:cNvPr id="0" name=""/>
        <dsp:cNvSpPr/>
      </dsp:nvSpPr>
      <dsp:spPr>
        <a:xfrm>
          <a:off x="9353" y="2674906"/>
          <a:ext cx="3343148" cy="1166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22F6B1-0C2A-4593-9488-6CA0CA892300}">
      <dsp:nvSpPr>
        <dsp:cNvPr id="0" name=""/>
        <dsp:cNvSpPr/>
      </dsp:nvSpPr>
      <dsp:spPr>
        <a:xfrm>
          <a:off x="4608512" y="315484"/>
          <a:ext cx="1170101" cy="10651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763FBE-2263-4B18-BDC0-61F0FDF82555}">
      <dsp:nvSpPr>
        <dsp:cNvPr id="0" name=""/>
        <dsp:cNvSpPr/>
      </dsp:nvSpPr>
      <dsp:spPr>
        <a:xfrm>
          <a:off x="3937552" y="1404707"/>
          <a:ext cx="3343148" cy="1197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US" sz="3600" kern="1200" dirty="0"/>
        </a:p>
      </dsp:txBody>
      <dsp:txXfrm>
        <a:off x="3937552" y="1404707"/>
        <a:ext cx="3343148" cy="1197020"/>
      </dsp:txXfrm>
    </dsp:sp>
    <dsp:sp modelId="{09A1D473-377A-4CEA-8EB9-CE740DCE5475}">
      <dsp:nvSpPr>
        <dsp:cNvPr id="0" name=""/>
        <dsp:cNvSpPr/>
      </dsp:nvSpPr>
      <dsp:spPr>
        <a:xfrm>
          <a:off x="3743415" y="1467613"/>
          <a:ext cx="3343148" cy="1166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latin typeface="Arial" panose="020B0604020202020204" pitchFamily="34" charset="0"/>
              <a:cs typeface="Arial" panose="020B0604020202020204" pitchFamily="34" charset="0"/>
            </a:rPr>
            <a:t>Kotter’s 8 stage model – Kotter (1995)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>
              <a:latin typeface="Arial" panose="020B0604020202020204" pitchFamily="34" charset="0"/>
              <a:cs typeface="Arial" panose="020B0604020202020204" pitchFamily="34" charset="0"/>
            </a:rPr>
            <a:t>Eight sequential steps to overcome typical problems that arise when introducing change</a:t>
          </a:r>
          <a:endParaRPr lang="en-US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43415" y="1467613"/>
        <a:ext cx="3343148" cy="11662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22F3CC-B316-4E3E-9371-25FEF48DB7E9}">
      <dsp:nvSpPr>
        <dsp:cNvPr id="0" name=""/>
        <dsp:cNvSpPr/>
      </dsp:nvSpPr>
      <dsp:spPr>
        <a:xfrm>
          <a:off x="697852" y="661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ED663B-E1AF-4557-B345-10024C6C8CBB}">
      <dsp:nvSpPr>
        <dsp:cNvPr id="0" name=""/>
        <dsp:cNvSpPr/>
      </dsp:nvSpPr>
      <dsp:spPr>
        <a:xfrm>
          <a:off x="880436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62AD11-9EB5-4B65-BB42-0D7DD4985928}">
      <dsp:nvSpPr>
        <dsp:cNvPr id="0" name=""/>
        <dsp:cNvSpPr/>
      </dsp:nvSpPr>
      <dsp:spPr>
        <a:xfrm>
          <a:off x="423976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Establish a sense of urgency – creating a compelling reason for change</a:t>
          </a:r>
          <a:endParaRPr lang="en-US" sz="1100" kern="1200"/>
        </a:p>
      </dsp:txBody>
      <dsp:txXfrm>
        <a:off x="423976" y="1124255"/>
        <a:ext cx="1404492" cy="561796"/>
      </dsp:txXfrm>
    </dsp:sp>
    <dsp:sp modelId="{2FEF43F5-BFDB-4D4C-8CFD-ACFB14C87837}">
      <dsp:nvSpPr>
        <dsp:cNvPr id="0" name=""/>
        <dsp:cNvSpPr/>
      </dsp:nvSpPr>
      <dsp:spPr>
        <a:xfrm>
          <a:off x="2348131" y="661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292F9F-E1CB-4027-9C41-856AB444CB89}">
      <dsp:nvSpPr>
        <dsp:cNvPr id="0" name=""/>
        <dsp:cNvSpPr/>
      </dsp:nvSpPr>
      <dsp:spPr>
        <a:xfrm>
          <a:off x="2530715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661FBD-658B-445E-8AA5-BAE4A2D24BE5}">
      <dsp:nvSpPr>
        <dsp:cNvPr id="0" name=""/>
        <dsp:cNvSpPr/>
      </dsp:nvSpPr>
      <dsp:spPr>
        <a:xfrm>
          <a:off x="2074255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Form a coalition to lead the change</a:t>
          </a:r>
          <a:endParaRPr lang="en-US" sz="1100" kern="1200"/>
        </a:p>
      </dsp:txBody>
      <dsp:txXfrm>
        <a:off x="2074255" y="1124255"/>
        <a:ext cx="1404492" cy="561796"/>
      </dsp:txXfrm>
    </dsp:sp>
    <dsp:sp modelId="{374F7F2E-8DEF-451A-9838-EA279D803F25}">
      <dsp:nvSpPr>
        <dsp:cNvPr id="0" name=""/>
        <dsp:cNvSpPr/>
      </dsp:nvSpPr>
      <dsp:spPr>
        <a:xfrm>
          <a:off x="3998409" y="661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137D92-D1E3-4DB6-8F62-655EB1C40660}">
      <dsp:nvSpPr>
        <dsp:cNvPr id="0" name=""/>
        <dsp:cNvSpPr/>
      </dsp:nvSpPr>
      <dsp:spPr>
        <a:xfrm>
          <a:off x="4180993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41FC2E-4076-4B26-8C2B-FFCC2292FE77}">
      <dsp:nvSpPr>
        <dsp:cNvPr id="0" name=""/>
        <dsp:cNvSpPr/>
      </dsp:nvSpPr>
      <dsp:spPr>
        <a:xfrm>
          <a:off x="3724533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Create a new vision</a:t>
          </a:r>
          <a:endParaRPr lang="en-US" sz="1100" kern="1200"/>
        </a:p>
      </dsp:txBody>
      <dsp:txXfrm>
        <a:off x="3724533" y="1124255"/>
        <a:ext cx="1404492" cy="561796"/>
      </dsp:txXfrm>
    </dsp:sp>
    <dsp:sp modelId="{173EC4EB-C894-4588-A21D-997D13786CCC}">
      <dsp:nvSpPr>
        <dsp:cNvPr id="0" name=""/>
        <dsp:cNvSpPr/>
      </dsp:nvSpPr>
      <dsp:spPr>
        <a:xfrm>
          <a:off x="5648687" y="661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03B5C-78AC-46FF-B618-DC9A3C9532FC}">
      <dsp:nvSpPr>
        <dsp:cNvPr id="0" name=""/>
        <dsp:cNvSpPr/>
      </dsp:nvSpPr>
      <dsp:spPr>
        <a:xfrm>
          <a:off x="5831271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89FA22-BC9F-4343-9A8D-074F06A2909B}">
      <dsp:nvSpPr>
        <dsp:cNvPr id="0" name=""/>
        <dsp:cNvSpPr/>
      </dsp:nvSpPr>
      <dsp:spPr>
        <a:xfrm>
          <a:off x="5374811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Communicate the vision</a:t>
          </a:r>
          <a:endParaRPr lang="en-US" sz="1100" kern="1200"/>
        </a:p>
      </dsp:txBody>
      <dsp:txXfrm>
        <a:off x="5374811" y="1124255"/>
        <a:ext cx="1404492" cy="561796"/>
      </dsp:txXfrm>
    </dsp:sp>
    <dsp:sp modelId="{2740C5AB-77F2-431C-B40B-65E5D858A8A9}">
      <dsp:nvSpPr>
        <dsp:cNvPr id="0" name=""/>
        <dsp:cNvSpPr/>
      </dsp:nvSpPr>
      <dsp:spPr>
        <a:xfrm>
          <a:off x="697852" y="2037175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6FC0CF-CD56-4941-AFE8-02A237455C22}">
      <dsp:nvSpPr>
        <dsp:cNvPr id="0" name=""/>
        <dsp:cNvSpPr/>
      </dsp:nvSpPr>
      <dsp:spPr>
        <a:xfrm>
          <a:off x="880436" y="2219759"/>
          <a:ext cx="491572" cy="49157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00F176-13E7-437D-9A45-CAB9E62C75D0}">
      <dsp:nvSpPr>
        <dsp:cNvPr id="0" name=""/>
        <dsp:cNvSpPr/>
      </dsp:nvSpPr>
      <dsp:spPr>
        <a:xfrm>
          <a:off x="423976" y="3160768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Empower others to act</a:t>
          </a:r>
          <a:endParaRPr lang="en-US" sz="1100" kern="1200"/>
        </a:p>
      </dsp:txBody>
      <dsp:txXfrm>
        <a:off x="423976" y="3160768"/>
        <a:ext cx="1404492" cy="561796"/>
      </dsp:txXfrm>
    </dsp:sp>
    <dsp:sp modelId="{8D8047E0-295B-4259-8174-5C5D17F9069F}">
      <dsp:nvSpPr>
        <dsp:cNvPr id="0" name=""/>
        <dsp:cNvSpPr/>
      </dsp:nvSpPr>
      <dsp:spPr>
        <a:xfrm>
          <a:off x="2348131" y="2037175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16E46F-FDDB-4DB7-BA9B-984F6027EE04}">
      <dsp:nvSpPr>
        <dsp:cNvPr id="0" name=""/>
        <dsp:cNvSpPr/>
      </dsp:nvSpPr>
      <dsp:spPr>
        <a:xfrm>
          <a:off x="2530715" y="2219759"/>
          <a:ext cx="491572" cy="49157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5382FD-68EE-4B50-8FB9-D13A51C185E0}">
      <dsp:nvSpPr>
        <dsp:cNvPr id="0" name=""/>
        <dsp:cNvSpPr/>
      </dsp:nvSpPr>
      <dsp:spPr>
        <a:xfrm>
          <a:off x="2074255" y="3160768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Plan for and create short term wins</a:t>
          </a:r>
          <a:endParaRPr lang="en-US" sz="1100" kern="1200"/>
        </a:p>
      </dsp:txBody>
      <dsp:txXfrm>
        <a:off x="2074255" y="3160768"/>
        <a:ext cx="1404492" cy="561796"/>
      </dsp:txXfrm>
    </dsp:sp>
    <dsp:sp modelId="{AE5438B7-1CE1-46EA-8AFE-287E8A6DAB62}">
      <dsp:nvSpPr>
        <dsp:cNvPr id="0" name=""/>
        <dsp:cNvSpPr/>
      </dsp:nvSpPr>
      <dsp:spPr>
        <a:xfrm>
          <a:off x="3998409" y="2037175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4DFBE7-BF6E-457A-B097-45AB5EC87E1A}">
      <dsp:nvSpPr>
        <dsp:cNvPr id="0" name=""/>
        <dsp:cNvSpPr/>
      </dsp:nvSpPr>
      <dsp:spPr>
        <a:xfrm>
          <a:off x="4180993" y="2219759"/>
          <a:ext cx="491572" cy="49157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48B55A-F9F3-4CE1-8E0B-C556D4116EFF}">
      <dsp:nvSpPr>
        <dsp:cNvPr id="0" name=""/>
        <dsp:cNvSpPr/>
      </dsp:nvSpPr>
      <dsp:spPr>
        <a:xfrm>
          <a:off x="3724533" y="3160768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Evaluate changes and make adjustments as appropriate</a:t>
          </a:r>
          <a:endParaRPr lang="en-US" sz="1100" kern="1200"/>
        </a:p>
      </dsp:txBody>
      <dsp:txXfrm>
        <a:off x="3724533" y="3160768"/>
        <a:ext cx="1404492" cy="561796"/>
      </dsp:txXfrm>
    </dsp:sp>
    <dsp:sp modelId="{E8535C47-E378-4D9B-AB6C-EE832F5C0F0B}">
      <dsp:nvSpPr>
        <dsp:cNvPr id="0" name=""/>
        <dsp:cNvSpPr/>
      </dsp:nvSpPr>
      <dsp:spPr>
        <a:xfrm>
          <a:off x="5648687" y="2037175"/>
          <a:ext cx="856740" cy="85674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48E53A-4BC0-49E8-B9E0-0A666897DCF2}">
      <dsp:nvSpPr>
        <dsp:cNvPr id="0" name=""/>
        <dsp:cNvSpPr/>
      </dsp:nvSpPr>
      <dsp:spPr>
        <a:xfrm>
          <a:off x="5831271" y="2219759"/>
          <a:ext cx="491572" cy="491572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7D38F-362C-4F04-A788-4E84B91B11C8}">
      <dsp:nvSpPr>
        <dsp:cNvPr id="0" name=""/>
        <dsp:cNvSpPr/>
      </dsp:nvSpPr>
      <dsp:spPr>
        <a:xfrm>
          <a:off x="5374811" y="3160768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Reinforce the new changes – consolidate the new behaviours etc. </a:t>
          </a:r>
          <a:endParaRPr lang="en-US" sz="1100" kern="1200"/>
        </a:p>
      </dsp:txBody>
      <dsp:txXfrm>
        <a:off x="5374811" y="3160768"/>
        <a:ext cx="1404492" cy="5617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7D89F0-0AC3-4A75-BF3C-8C33052E4B40}">
      <dsp:nvSpPr>
        <dsp:cNvPr id="0" name=""/>
        <dsp:cNvSpPr/>
      </dsp:nvSpPr>
      <dsp:spPr>
        <a:xfrm>
          <a:off x="481598" y="796362"/>
          <a:ext cx="1303875" cy="130387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D8015E-88F1-4F89-878A-591B55C12B7B}">
      <dsp:nvSpPr>
        <dsp:cNvPr id="0" name=""/>
        <dsp:cNvSpPr/>
      </dsp:nvSpPr>
      <dsp:spPr>
        <a:xfrm>
          <a:off x="759473" y="1074237"/>
          <a:ext cx="748125" cy="7481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B4B801-AF4A-44FC-A4E0-82CD66948755}">
      <dsp:nvSpPr>
        <dsp:cNvPr id="0" name=""/>
        <dsp:cNvSpPr/>
      </dsp:nvSpPr>
      <dsp:spPr>
        <a:xfrm>
          <a:off x="64785" y="2506362"/>
          <a:ext cx="21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900" kern="1200"/>
            <a:t>Resistance to change is an inbuilt mechanism</a:t>
          </a:r>
        </a:p>
      </dsp:txBody>
      <dsp:txXfrm>
        <a:off x="64785" y="2506362"/>
        <a:ext cx="2137500" cy="720000"/>
      </dsp:txXfrm>
    </dsp:sp>
    <dsp:sp modelId="{8A28C57C-1760-4413-85A7-399A32A0E875}">
      <dsp:nvSpPr>
        <dsp:cNvPr id="0" name=""/>
        <dsp:cNvSpPr/>
      </dsp:nvSpPr>
      <dsp:spPr>
        <a:xfrm>
          <a:off x="2993160" y="796362"/>
          <a:ext cx="1303875" cy="1303875"/>
        </a:xfrm>
        <a:prstGeom prst="ellipse">
          <a:avLst/>
        </a:prstGeom>
        <a:solidFill>
          <a:schemeClr val="accent5">
            <a:hueOff val="1178392"/>
            <a:satOff val="-5635"/>
            <a:lumOff val="61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3B1B15-3980-48C0-8A00-2B478F5C784C}">
      <dsp:nvSpPr>
        <dsp:cNvPr id="0" name=""/>
        <dsp:cNvSpPr/>
      </dsp:nvSpPr>
      <dsp:spPr>
        <a:xfrm>
          <a:off x="3271035" y="1074237"/>
          <a:ext cx="748125" cy="7481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4AC7FE-71B0-40F7-ADC8-C040B6552824}">
      <dsp:nvSpPr>
        <dsp:cNvPr id="0" name=""/>
        <dsp:cNvSpPr/>
      </dsp:nvSpPr>
      <dsp:spPr>
        <a:xfrm>
          <a:off x="2576348" y="2506362"/>
          <a:ext cx="21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900" kern="1200"/>
            <a:t>Organisations and their members resist change</a:t>
          </a:r>
        </a:p>
      </dsp:txBody>
      <dsp:txXfrm>
        <a:off x="2576348" y="2506362"/>
        <a:ext cx="2137500" cy="720000"/>
      </dsp:txXfrm>
    </dsp:sp>
    <dsp:sp modelId="{9025F1C9-44F8-4219-86B2-CEBFE37DCF69}">
      <dsp:nvSpPr>
        <dsp:cNvPr id="0" name=""/>
        <dsp:cNvSpPr/>
      </dsp:nvSpPr>
      <dsp:spPr>
        <a:xfrm>
          <a:off x="5504723" y="796362"/>
          <a:ext cx="1303875" cy="1303875"/>
        </a:xfrm>
        <a:prstGeom prst="ellipse">
          <a:avLst/>
        </a:prstGeom>
        <a:solidFill>
          <a:schemeClr val="accent5">
            <a:hueOff val="2356783"/>
            <a:satOff val="-11270"/>
            <a:lumOff val="12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7AC66E-26CA-4004-ABD7-21CDE1D4D166}">
      <dsp:nvSpPr>
        <dsp:cNvPr id="0" name=""/>
        <dsp:cNvSpPr/>
      </dsp:nvSpPr>
      <dsp:spPr>
        <a:xfrm>
          <a:off x="5782598" y="1074237"/>
          <a:ext cx="748125" cy="7481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22DB6-4BAC-4E01-BA4C-0D44B3ED5C36}">
      <dsp:nvSpPr>
        <dsp:cNvPr id="0" name=""/>
        <dsp:cNvSpPr/>
      </dsp:nvSpPr>
      <dsp:spPr>
        <a:xfrm>
          <a:off x="5087911" y="2506362"/>
          <a:ext cx="21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900" kern="1200"/>
            <a:t>Resistance can be positive and negative</a:t>
          </a:r>
        </a:p>
      </dsp:txBody>
      <dsp:txXfrm>
        <a:off x="5087911" y="2506362"/>
        <a:ext cx="21375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6EE9D-6F5D-4E44-ADC2-D1A54C09CF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973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5B395-B7EE-4254-AE22-99E42A100177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A679E-FE92-45E1-9DD4-C69DF52271E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114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79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984A2E4E-CDE1-4DA6-9C83-C103D74585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839DA5-9D29-4F83-BC4F-3C6A5974B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GB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B50607BB-CDE3-4D63-8C95-3AF47001FD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55FBF1B-96D0-475B-B34C-73615806E693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6A91F057-9FC9-4095-877C-7E152BD7D0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FD5AFD7-C1FD-4E00-9EFC-75B3B6E01D01}" type="slidenum">
              <a:rPr lang="en-GB" altLang="en-US" smtClean="0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2A3DCA52-C331-4505-B343-4CFDCF4694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FD48D531-29AB-409E-9042-2BC5525DE9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solidFill>
                <a:schemeClr val="accent2"/>
              </a:solidFill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n-GB" altLang="en-US" sz="2000" b="1">
                <a:latin typeface="Arial" panose="020B0604020202020204" pitchFamily="34" charset="0"/>
                <a:cs typeface="Arial" panose="020B0604020202020204" pitchFamily="34" charset="0"/>
              </a:rPr>
              <a:t>Triggered by need to respond to new challenges or Opportunities</a:t>
            </a:r>
          </a:p>
          <a:p>
            <a:pPr eaLnBrk="1" hangingPunct="1">
              <a:buFontTx/>
              <a:buChar char="•"/>
            </a:pPr>
            <a:r>
              <a:rPr lang="en-GB" altLang="en-US" sz="2000" b="1">
                <a:latin typeface="Arial" panose="020B0604020202020204" pitchFamily="34" charset="0"/>
                <a:cs typeface="Arial" panose="020B0604020202020204" pitchFamily="34" charset="0"/>
              </a:rPr>
              <a:t>Need to cope with existing or potential problems</a:t>
            </a:r>
          </a:p>
          <a:p>
            <a:pPr eaLnBrk="1" hangingPunct="1"/>
            <a:endParaRPr lang="en-GB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290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173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3000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92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7965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002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9385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28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391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720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749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9039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2424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64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3456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629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1185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7339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4296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0E9122-D30F-4BB9-AB0C-BCFB208F697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8590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2BCEBB13-438A-4636-BCED-688F245C55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DC7AA45D-4738-499B-8ABD-6F7E91439F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/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56FF6676-8A9C-4252-88BF-CBF9933B09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10081CD-23EF-4054-9818-B8A779A42FEC}" type="slidenum">
              <a:rPr lang="en-US" altLang="en-US" smtClean="0">
                <a:latin typeface="Times New Roman" panose="02020603050405020304" pitchFamily="18" charset="0"/>
              </a:rPr>
              <a:pPr/>
              <a:t>30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3F655B6D-CABB-4E2D-9627-9F02022C0F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990FE6B-10EA-4287-9A00-7A0E6B84FFD8}" type="slidenum">
              <a:rPr lang="en-US" altLang="en-US" smtClean="0">
                <a:latin typeface="Times New Roman" panose="02020603050405020304" pitchFamily="18" charset="0"/>
              </a:rPr>
              <a:pPr/>
              <a:t>31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5D6DD8D1-5AD7-4588-BF5E-DD50EF67AE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7992F2B4-BCF0-4ECD-A337-A74E3B4653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35A635C2-010F-464C-9310-FF96C9476E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0948357-B0CE-4400-978F-7E336C0AFF1E}" type="slidenum">
              <a:rPr lang="en-US" altLang="en-US" smtClean="0">
                <a:latin typeface="Times New Roman" panose="02020603050405020304" pitchFamily="18" charset="0"/>
              </a:rPr>
              <a:pPr/>
              <a:t>32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3E04BAF4-6DEA-45A8-9DBF-B379CF8F32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2C01F977-0B28-44B5-83EB-A063E065B9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A679E-FE92-45E1-9DD4-C69DF52271ED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027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6425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418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32595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882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275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760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5117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8920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9250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037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92110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5023B69-D3F8-420B-A403-58F92CB9B2E2}" type="datetimeFigureOut">
              <a:rPr lang="en-US" smtClean="0"/>
              <a:pPr/>
              <a:t>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B0896FA-5376-4146-9CB9-C2DBB06080E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358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NkQ58I53mjk" TargetMode="External"/><Relationship Id="rId5" Type="http://schemas.openxmlformats.org/officeDocument/2006/relationships/hyperlink" Target="https://www.youtube.com/watch?v=Fo6pWIi-Ixo" TargetMode="External"/><Relationship Id="rId4" Type="http://schemas.openxmlformats.org/officeDocument/2006/relationships/hyperlink" Target="https://www.youtube.com/watch?v=f5_mQpR2_Uo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5" y="0"/>
            <a:ext cx="9141545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0208" y="685892"/>
            <a:ext cx="2674805" cy="3794020"/>
          </a:xfrm>
        </p:spPr>
        <p:txBody>
          <a:bodyPr anchor="b">
            <a:normAutofit/>
          </a:bodyPr>
          <a:lstStyle/>
          <a:p>
            <a:r>
              <a:rPr lang="en-GB" sz="3200" b="1"/>
              <a:t>The Management of Change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0208" y="4684242"/>
            <a:ext cx="2674805" cy="1463040"/>
          </a:xfrm>
        </p:spPr>
        <p:txBody>
          <a:bodyPr anchor="t">
            <a:normAutofit/>
          </a:bodyPr>
          <a:lstStyle/>
          <a:p>
            <a:pPr algn="r"/>
            <a:r>
              <a:rPr lang="en-GB" sz="1400" b="1"/>
              <a:t>Lecture 2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6D07482-83A3-4451-943C-B46961082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1667" y="4593863"/>
            <a:ext cx="2194560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87CF399-A415-4DDF-A6CE-5570B8928F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854" r="1" b="4723"/>
          <a:stretch/>
        </p:blipFill>
        <p:spPr>
          <a:xfrm>
            <a:off x="3493693" y="975"/>
            <a:ext cx="565030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Rectangle 135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3D5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49994D-E951-4BFE-9FD3-311FFB0E1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b="1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Objectives of the session</a:t>
            </a:r>
          </a:p>
        </p:txBody>
      </p:sp>
      <p:pic>
        <p:nvPicPr>
          <p:cNvPr id="11" name="Picture 6" descr="Infographic of a stressed male with microphones and speech bubbles pointing at him">
            <a:extLst>
              <a:ext uri="{FF2B5EF4-FFF2-40B4-BE49-F238E27FC236}">
                <a16:creationId xmlns:a16="http://schemas.microsoft.com/office/drawing/2014/main" id="{480EA515-A9AA-44EC-84DC-94E9AE57D4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32" r="-1" b="26263"/>
          <a:stretch/>
        </p:blipFill>
        <p:spPr bwMode="auto">
          <a:xfrm>
            <a:off x="245660" y="321733"/>
            <a:ext cx="5293729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6" name="Rectangle 137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70766F71-B8E5-452A-957E-390F991C2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the session you should be able to:</a:t>
            </a:r>
          </a:p>
          <a:p>
            <a:pPr eaLnBrk="1" hangingPunct="1"/>
            <a:endParaRPr lang="en-GB" altLang="en-US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r>
              <a:rPr lang="en-GB" alt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triggers for change</a:t>
            </a:r>
          </a:p>
          <a:p>
            <a:pPr lvl="1" eaLnBrk="1" hangingPunct="1"/>
            <a:r>
              <a:rPr lang="en-GB" alt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the factors that can cause resistance to change</a:t>
            </a:r>
          </a:p>
          <a:p>
            <a:pPr lvl="1" eaLnBrk="1" hangingPunct="1"/>
            <a:r>
              <a:rPr lang="en-GB" alt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Compare two main approaches to dealing with change</a:t>
            </a:r>
          </a:p>
          <a:p>
            <a:pPr lvl="1" eaLnBrk="1" hangingPunct="1"/>
            <a:r>
              <a:rPr lang="en-GB" alt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ways of creating a culture for change</a:t>
            </a:r>
          </a:p>
          <a:p>
            <a:pPr lvl="1" eaLnBrk="1" hangingPunct="1"/>
            <a:endParaRPr lang="en-GB" altLang="en-US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0" name="Rectangle 140">
            <a:extLst>
              <a:ext uri="{FF2B5EF4-FFF2-40B4-BE49-F238E27FC236}">
                <a16:creationId xmlns:a16="http://schemas.microsoft.com/office/drawing/2014/main" id="{C1A9B9E1-AE3D-4F69-9670-71C92ED1B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01411" cy="6858000"/>
          </a:xfrm>
          <a:prstGeom prst="rect">
            <a:avLst/>
          </a:prstGeom>
          <a:solidFill>
            <a:srgbClr val="7626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5CFD0271-ED95-471E-B150-28A17C0B0B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8096" y="585216"/>
            <a:ext cx="2834314" cy="149961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100" b="1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Organisational change</a:t>
            </a:r>
            <a:endParaRPr lang="en-GB" sz="2100" b="1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731" name="Straight Connector 142">
            <a:extLst>
              <a:ext uri="{FF2B5EF4-FFF2-40B4-BE49-F238E27FC236}">
                <a16:creationId xmlns:a16="http://schemas.microsoft.com/office/drawing/2014/main" id="{3234ED8A-BEE3-4F34-B45B-731E1E292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39" name="Rectangle 3">
            <a:extLst>
              <a:ext uri="{FF2B5EF4-FFF2-40B4-BE49-F238E27FC236}">
                <a16:creationId xmlns:a16="http://schemas.microsoft.com/office/drawing/2014/main" id="{25165A41-5F96-4DE6-B50E-1E45B9BD9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096" y="2286000"/>
            <a:ext cx="2843784" cy="393192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refers to the movement of an organisation away from its present state toward some desired future state to increase its effectiveness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en-US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spcAft>
                <a:spcPct val="35000"/>
              </a:spcAft>
              <a:buClr>
                <a:schemeClr val="accent2"/>
              </a:buClr>
            </a:pPr>
            <a:r>
              <a:rPr lang="en-GB" alt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Question: What forces might act as triggers for organisational change?</a:t>
            </a:r>
          </a:p>
        </p:txBody>
      </p:sp>
      <p:pic>
        <p:nvPicPr>
          <p:cNvPr id="12" name="Picture 6" descr="Infographic of telescope surrounded by astronomy and maths icons">
            <a:extLst>
              <a:ext uri="{FF2B5EF4-FFF2-40B4-BE49-F238E27FC236}">
                <a16:creationId xmlns:a16="http://schemas.microsoft.com/office/drawing/2014/main" id="{BD2BFD3C-F799-4C75-AF4E-23E344551D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3" r="20940"/>
          <a:stretch/>
        </p:blipFill>
        <p:spPr bwMode="auto">
          <a:xfrm>
            <a:off x="4572000" y="640080"/>
            <a:ext cx="4091940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nfographic of  hands trying to pull a sword out of the stone">
            <a:extLst>
              <a:ext uri="{FF2B5EF4-FFF2-40B4-BE49-F238E27FC236}">
                <a16:creationId xmlns:a16="http://schemas.microsoft.com/office/drawing/2014/main" id="{E20B01E9-2FBF-4574-9363-211A6DC30B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35" r="-2" b="6689"/>
          <a:stretch/>
        </p:blipFill>
        <p:spPr bwMode="auto">
          <a:xfrm>
            <a:off x="20" y="10"/>
            <a:ext cx="9143980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FEFDF7D-B17C-4F16-B8BE-C55FFC7E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D25108B-2BE2-4042-A454-211423F38F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3954564"/>
              </p:ext>
            </p:extLst>
          </p:nvPr>
        </p:nvGraphicFramePr>
        <p:xfrm>
          <a:off x="768096" y="2286000"/>
          <a:ext cx="7290054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29286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BEDA735-2393-4B96-83CE-3672A16260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6293306"/>
              </p:ext>
            </p:extLst>
          </p:nvPr>
        </p:nvGraphicFramePr>
        <p:xfrm>
          <a:off x="395536" y="584981"/>
          <a:ext cx="8208912" cy="5688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55732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43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38B854-A94C-4D39-8EA4-CBF4D79F6D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574" r="-2" b="8416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1989" y="321732"/>
            <a:ext cx="2568554" cy="6059595"/>
          </a:xfrm>
        </p:spPr>
        <p:txBody>
          <a:bodyPr anchor="ctr">
            <a:normAutofit/>
          </a:bodyPr>
          <a:lstStyle/>
          <a:p>
            <a:endParaRPr lang="en-US" sz="12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Competition - you need to be ahead of or at the very least at the same level as the competition</a:t>
            </a:r>
          </a:p>
          <a:p>
            <a:r>
              <a:rPr lang="en-US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 of innovation - failure to keep up with or move ahead of your competitors, customers may also tire of your products/service</a:t>
            </a:r>
          </a:p>
          <a:p>
            <a:r>
              <a:rPr lang="en-US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Failure to update systems - new technological systems come about daily – old systems can slow down productivity, affect an </a:t>
            </a:r>
            <a:r>
              <a:rPr lang="en-US" sz="12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r>
              <a:rPr lang="en-US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ability to compete</a:t>
            </a:r>
          </a:p>
          <a:p>
            <a:r>
              <a:rPr lang="en-US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Resistance to change - this can be both from an </a:t>
            </a:r>
            <a:r>
              <a:rPr lang="en-US" sz="12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organisationl</a:t>
            </a:r>
            <a:r>
              <a:rPr lang="en-US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perspective and the perspective of the employees.</a:t>
            </a:r>
          </a:p>
          <a:p>
            <a:endParaRPr lang="en-US" sz="12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 of profits come from young products and services (less than 4 years) </a:t>
            </a:r>
            <a:r>
              <a:rPr lang="en-US" sz="12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cannot rest on their Laurels.  </a:t>
            </a:r>
          </a:p>
          <a:p>
            <a:endParaRPr lang="en-US" sz="1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be innovative ALWAYS!</a:t>
            </a:r>
          </a:p>
          <a:p>
            <a:endParaRPr lang="en-US" sz="1100" dirty="0">
              <a:solidFill>
                <a:srgbClr val="FFFFFF"/>
              </a:solidFill>
            </a:endParaRPr>
          </a:p>
          <a:p>
            <a:endParaRPr lang="en-US" sz="1100" dirty="0">
              <a:solidFill>
                <a:srgbClr val="FFFFFF"/>
              </a:solidFill>
            </a:endParaRPr>
          </a:p>
          <a:p>
            <a:endParaRPr lang="en-US" sz="11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389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2953FD7-F17A-4D8D-8237-93E8D5671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kern="1200" cap="all" spc="100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There are numerous forces that bring about change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FE489443-10BD-49C0-A159-76F83372E7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9869812"/>
              </p:ext>
            </p:extLst>
          </p:nvPr>
        </p:nvGraphicFramePr>
        <p:xfrm>
          <a:off x="767953" y="2286000"/>
          <a:ext cx="7290197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9040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7094592" cy="79690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Change: Sequence of Events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720" y="1643050"/>
            <a:ext cx="2357454" cy="830997"/>
          </a:xfrm>
          <a:prstGeom prst="rect">
            <a:avLst/>
          </a:prstGeom>
          <a:solidFill>
            <a:srgbClr val="CBF7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Environmental Forces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720" y="4143380"/>
            <a:ext cx="2286016" cy="461665"/>
          </a:xfrm>
          <a:prstGeom prst="rect">
            <a:avLst/>
          </a:prstGeom>
          <a:solidFill>
            <a:srgbClr val="CBF7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Internal Forces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57488" y="2857496"/>
            <a:ext cx="1643074" cy="830997"/>
          </a:xfrm>
          <a:prstGeom prst="rect">
            <a:avLst/>
          </a:prstGeom>
          <a:solidFill>
            <a:srgbClr val="CBF7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Need for Change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43504" y="2857496"/>
            <a:ext cx="1428760" cy="830997"/>
          </a:xfrm>
          <a:prstGeom prst="rect">
            <a:avLst/>
          </a:prstGeom>
          <a:solidFill>
            <a:srgbClr val="CBF7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Initiate Change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43768" y="2857496"/>
            <a:ext cx="1714544" cy="830997"/>
          </a:xfrm>
          <a:prstGeom prst="rect">
            <a:avLst/>
          </a:prstGeom>
          <a:solidFill>
            <a:srgbClr val="CBF7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Implement Change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4282" y="2643182"/>
            <a:ext cx="2500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Monitor external environment, customers, competitors, etc.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-174352" y="4849993"/>
            <a:ext cx="3277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Consider plans, goals, organisational strengths, weaknesses, and needs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rot="16200000" flipH="1">
            <a:off x="2643174" y="2143116"/>
            <a:ext cx="714380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 flipH="1" flipV="1">
            <a:off x="2607455" y="3750471"/>
            <a:ext cx="714380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572000" y="3286124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643702" y="3286124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874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Forces that stimulate change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23C51E-001B-4286-B8DB-E141DFBA75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796" r="-2" b="3612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u="sng">
                <a:solidFill>
                  <a:srgbClr val="FFFFFF"/>
                </a:solidFill>
              </a:rPr>
              <a:t>Nature of the workforce</a:t>
            </a:r>
          </a:p>
          <a:p>
            <a:pPr marL="0" indent="0">
              <a:buNone/>
            </a:pPr>
            <a:endParaRPr lang="en-US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More cultural diversity</a:t>
            </a:r>
          </a:p>
          <a:p>
            <a:pPr marL="0" indent="0">
              <a:buNone/>
            </a:pPr>
            <a:endParaRPr lang="en-US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Aging population </a:t>
            </a:r>
          </a:p>
          <a:p>
            <a:pPr marL="0" indent="0">
              <a:buNone/>
            </a:pPr>
            <a:endParaRPr lang="en-US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Many new entrants with inadequate skills – computer, literacy, numerical </a:t>
            </a:r>
          </a:p>
        </p:txBody>
      </p:sp>
    </p:spTree>
    <p:extLst>
      <p:ext uri="{BB962C8B-B14F-4D97-AF65-F5344CB8AC3E}">
        <p14:creationId xmlns:p14="http://schemas.microsoft.com/office/powerpoint/2010/main" val="377236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4277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893258-49A6-4E19-BC90-C1294C585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Forces that Stimulate change</a:t>
            </a:r>
            <a:endParaRPr lang="en-GB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49125C-7073-4E9A-A401-39EB483415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8" b="3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4" name="Rectangle 1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7C5D9-11E7-4DA5-AB6D-CACE1D5CD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</a:p>
          <a:p>
            <a:endParaRPr lang="en-GB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Faster, cheaper and more mobile computers/tablets – sophisticated IT</a:t>
            </a:r>
          </a:p>
          <a:p>
            <a:pPr lvl="1"/>
            <a:endParaRPr lang="en-US" sz="2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office/organization of the future going to look like?</a:t>
            </a:r>
          </a:p>
          <a:p>
            <a:pPr lvl="1"/>
            <a:endParaRPr lang="en-US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329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Forces that Stimulate Change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F39A89-4BD1-4DEB-A4B9-42662A1E2E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5" r="1" b="1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9" name="Rectangle 2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u="sng">
                <a:solidFill>
                  <a:srgbClr val="FFFFFF"/>
                </a:solidFill>
              </a:rPr>
              <a:t>Economic Shocks</a:t>
            </a:r>
            <a:endParaRPr lang="en-US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Volatility of stock markets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Low interest rates / high inflation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Immigration in high-and-low-skill jobs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Skyrocketing energy costs</a:t>
            </a:r>
          </a:p>
          <a:p>
            <a:pPr marL="0" indent="0">
              <a:buNone/>
            </a:pP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513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63B663-D402-46E2-A0BC-2A148BDD5E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21" r="19593" b="695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9" name="Rectangle 14">
            <a:extLst>
              <a:ext uri="{FF2B5EF4-FFF2-40B4-BE49-F238E27FC236}">
                <a16:creationId xmlns:a16="http://schemas.microsoft.com/office/drawing/2014/main" id="{57D175FC-84CC-4D12-A5E2-FA27D934E9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64198" cy="6858000"/>
          </a:xfrm>
          <a:prstGeom prst="rect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4550112" cy="149961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000000"/>
                </a:solidFill>
              </a:rPr>
              <a:t>Forces that Stimulate Change</a:t>
            </a:r>
          </a:p>
        </p:txBody>
      </p:sp>
      <p:cxnSp>
        <p:nvCxnSpPr>
          <p:cNvPr id="20" name="Straight Connector 16">
            <a:extLst>
              <a:ext uri="{FF2B5EF4-FFF2-40B4-BE49-F238E27FC236}">
                <a16:creationId xmlns:a16="http://schemas.microsoft.com/office/drawing/2014/main" id="{8AC38328-2D50-4DDB-BD20-28DE12E49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86000"/>
            <a:ext cx="4550112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>
                <a:solidFill>
                  <a:srgbClr val="000000"/>
                </a:solidFill>
              </a:rPr>
              <a:t>Competition</a:t>
            </a:r>
          </a:p>
          <a:p>
            <a:pPr marL="0" indent="0">
              <a:buNone/>
            </a:pPr>
            <a:endParaRPr lang="en-US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000000"/>
                </a:solidFill>
              </a:rPr>
              <a:t>Global competitors </a:t>
            </a:r>
          </a:p>
          <a:p>
            <a:pPr marL="0" indent="0">
              <a:buNone/>
            </a:pPr>
            <a:r>
              <a:rPr lang="en-US">
                <a:solidFill>
                  <a:srgbClr val="000000"/>
                </a:solidFill>
              </a:rPr>
              <a:t>Entrepreneurs</a:t>
            </a:r>
          </a:p>
          <a:p>
            <a:pPr marL="0" indent="0">
              <a:buNone/>
            </a:pPr>
            <a:r>
              <a:rPr lang="en-US">
                <a:solidFill>
                  <a:srgbClr val="000000"/>
                </a:solidFill>
              </a:rPr>
              <a:t>Mergers and consolidations</a:t>
            </a:r>
          </a:p>
          <a:p>
            <a:pPr marL="0" indent="0">
              <a:buNone/>
            </a:pPr>
            <a:r>
              <a:rPr lang="en-US">
                <a:solidFill>
                  <a:srgbClr val="000000"/>
                </a:solidFill>
              </a:rPr>
              <a:t>Short product lifespan</a:t>
            </a:r>
          </a:p>
          <a:p>
            <a:pPr marL="0" indent="0">
              <a:buNone/>
            </a:pPr>
            <a:r>
              <a:rPr lang="en-US">
                <a:solidFill>
                  <a:srgbClr val="000000"/>
                </a:solidFill>
              </a:rPr>
              <a:t>Growth of e-commerce</a:t>
            </a:r>
          </a:p>
        </p:txBody>
      </p:sp>
    </p:spTree>
    <p:extLst>
      <p:ext uri="{BB962C8B-B14F-4D97-AF65-F5344CB8AC3E}">
        <p14:creationId xmlns:p14="http://schemas.microsoft.com/office/powerpoint/2010/main" val="2820080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6E6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Forces that Stimulate Change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CC8B59-7CBD-4FCF-944B-2AB52F96F8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409" r="-2" b="10581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u="sng">
                <a:solidFill>
                  <a:srgbClr val="FFFFFF"/>
                </a:solidFill>
              </a:rPr>
              <a:t>Social Trends</a:t>
            </a:r>
          </a:p>
          <a:p>
            <a:pPr marL="0" indent="0">
              <a:buNone/>
            </a:pPr>
            <a:endParaRPr lang="en-US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Internet chat rooms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Retirement of baby boomers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Rise in discount and ‘big box’ retailers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Generation X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Piercing/tattoos</a:t>
            </a:r>
          </a:p>
        </p:txBody>
      </p:sp>
    </p:spTree>
    <p:extLst>
      <p:ext uri="{BB962C8B-B14F-4D97-AF65-F5344CB8AC3E}">
        <p14:creationId xmlns:p14="http://schemas.microsoft.com/office/powerpoint/2010/main" val="1142477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37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</a:rPr>
              <a:t>Forces that Stimulate Change</a:t>
            </a:r>
            <a:endParaRPr lang="en-US">
              <a:solidFill>
                <a:srgbClr val="FFFFFF"/>
              </a:solidFill>
            </a:endParaRPr>
          </a:p>
        </p:txBody>
      </p:sp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FA55350D-EFCE-4F60-9959-6A76702CB9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68" b="-3"/>
          <a:stretch/>
        </p:blipFill>
        <p:spPr bwMode="auto">
          <a:xfrm>
            <a:off x="245660" y="321733"/>
            <a:ext cx="5293729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900" b="1" u="sng">
                <a:solidFill>
                  <a:srgbClr val="FFFFFF"/>
                </a:solidFill>
              </a:rPr>
              <a:t>World Politics</a:t>
            </a:r>
          </a:p>
          <a:p>
            <a:pPr marL="0" indent="0">
              <a:buNone/>
            </a:pPr>
            <a:endParaRPr lang="en-US" sz="19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Wars</a:t>
            </a: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Terrorism</a:t>
            </a: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Rise in Power of China</a:t>
            </a: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Break up of the Soviet Union</a:t>
            </a: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911 (New York)</a:t>
            </a: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9/11 Berlin Wall (fall of communism)</a:t>
            </a: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India commerce rise</a:t>
            </a: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</a:rPr>
              <a:t>Brexit</a:t>
            </a:r>
          </a:p>
        </p:txBody>
      </p:sp>
    </p:spTree>
    <p:extLst>
      <p:ext uri="{BB962C8B-B14F-4D97-AF65-F5344CB8AC3E}">
        <p14:creationId xmlns:p14="http://schemas.microsoft.com/office/powerpoint/2010/main" val="3294534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2380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GB" sz="3100" dirty="0">
                <a:solidFill>
                  <a:srgbClr val="FFFFFF"/>
                </a:solidFill>
              </a:rPr>
              <a:t>How work has changed - The production line </a:t>
            </a:r>
            <a:br>
              <a:rPr lang="en-GB" sz="3100" dirty="0">
                <a:solidFill>
                  <a:srgbClr val="FFFFFF"/>
                </a:solidFill>
              </a:rPr>
            </a:br>
            <a:br>
              <a:rPr lang="en-GB" sz="3100" dirty="0">
                <a:solidFill>
                  <a:srgbClr val="FFFFFF"/>
                </a:solidFill>
              </a:rPr>
            </a:br>
            <a:endParaRPr lang="en-GB" sz="3100" dirty="0">
              <a:solidFill>
                <a:srgbClr val="FFFFFF"/>
              </a:solidFill>
            </a:endParaRP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3FB4E189-022E-46CC-85F8-254BC70786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6" r="13587"/>
          <a:stretch/>
        </p:blipFill>
        <p:spPr bwMode="auto">
          <a:xfrm>
            <a:off x="245660" y="321733"/>
            <a:ext cx="5293729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1989" y="321732"/>
            <a:ext cx="2568554" cy="6070549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1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production line originated at the Ford Motor Company and resulted in the development of workers and the increase in their skills set.   Since then, the production has evolved </a:t>
            </a:r>
          </a:p>
          <a:p>
            <a:pPr marL="0" indent="0">
              <a:buNone/>
            </a:pPr>
            <a:r>
              <a:rPr lang="en-GB" sz="1600" dirty="0">
                <a:hlinkClick r:id="rId4"/>
              </a:rPr>
              <a:t>An uttana.com Video: Henry Ford and His Mass Production Line - YouTube</a:t>
            </a:r>
            <a:endParaRPr lang="en-GB" sz="17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endParaRPr lang="en-GB" sz="17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work has changed – the production line</a:t>
            </a:r>
            <a:br>
              <a:rPr lang="en-GB" sz="1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https://www.youtube.com/watch?v=NkQ58I53mjk</a:t>
            </a:r>
            <a:endParaRPr lang="en-GB" sz="17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7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human – AI collaboration</a:t>
            </a:r>
          </a:p>
          <a:p>
            <a:r>
              <a:rPr lang="en-GB" sz="1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https://www.youtube.com/watch?v=Fo6pWIi-Ixo</a:t>
            </a:r>
            <a:endParaRPr lang="en-GB" sz="17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700" dirty="0">
              <a:solidFill>
                <a:srgbClr val="FFFFFF"/>
              </a:solidFill>
            </a:endParaRPr>
          </a:p>
          <a:p>
            <a:endParaRPr lang="en-GB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17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5B6D3-1D01-48DB-9FAB-46878D87D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itchFamily="34" charset="0"/>
                <a:cs typeface="Arial" pitchFamily="34" charset="0"/>
              </a:rPr>
              <a:t>Types of change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3425D-3031-41B4-8BF5-4EA10BC505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Top-down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587274-EF01-4379-8395-30509F41890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spcAft>
                <a:spcPct val="30000"/>
              </a:spcAft>
              <a:buClr>
                <a:schemeClr val="hlink"/>
              </a:buClr>
              <a:buSzPct val="85000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Implemented by managers at a high level in organization</a:t>
            </a:r>
          </a:p>
          <a:p>
            <a:pPr>
              <a:spcAft>
                <a:spcPct val="30000"/>
              </a:spcAft>
              <a:buClr>
                <a:schemeClr val="hlink"/>
              </a:buClr>
              <a:buSzPct val="85000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Result of radical restructuring &amp; re-engineering</a:t>
            </a:r>
          </a:p>
          <a:p>
            <a:pPr>
              <a:spcAft>
                <a:spcPct val="30000"/>
              </a:spcAft>
              <a:buClr>
                <a:schemeClr val="hlink"/>
              </a:buClr>
              <a:buSzPct val="85000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More resistance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8CDCFA-17A7-418C-8768-00DB1C20ED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Bottom-up</a:t>
            </a:r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9DE03C-6183-418A-B3FE-32F090850E89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spcAft>
                <a:spcPct val="30000"/>
              </a:spcAft>
              <a:buClr>
                <a:schemeClr val="hlink"/>
              </a:buClr>
              <a:buSzPct val="85000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Implemented by employees at low levels and rises over time</a:t>
            </a:r>
          </a:p>
          <a:p>
            <a:pPr>
              <a:spcAft>
                <a:spcPct val="30000"/>
              </a:spcAft>
              <a:buClr>
                <a:schemeClr val="hlink"/>
              </a:buClr>
              <a:buSzPct val="85000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All levels involved in change process</a:t>
            </a:r>
          </a:p>
          <a:p>
            <a:pPr>
              <a:spcAft>
                <a:spcPct val="30000"/>
              </a:spcAft>
              <a:buClr>
                <a:schemeClr val="hlink"/>
              </a:buClr>
              <a:buSzPct val="85000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Less resistance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9916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5336DF65-6CD5-4C63-AA1A-5BD2F41E60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>
                <a:solidFill>
                  <a:schemeClr val="tx1"/>
                </a:solidFill>
              </a:rPr>
              <a:t>Approaches to Change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5ECB1430-5CD1-470D-8F0F-7EDE4C790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0185" name="Rectangle 3">
            <a:extLst>
              <a:ext uri="{FF2B5EF4-FFF2-40B4-BE49-F238E27FC236}">
                <a16:creationId xmlns:a16="http://schemas.microsoft.com/office/drawing/2014/main" id="{88210BB1-BA0A-4200-B482-9F3F17C589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6378753"/>
              </p:ext>
            </p:extLst>
          </p:nvPr>
        </p:nvGraphicFramePr>
        <p:xfrm>
          <a:off x="971600" y="2249424"/>
          <a:ext cx="7290054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68" name="Rectangle 4">
            <a:extLst>
              <a:ext uri="{FF2B5EF4-FFF2-40B4-BE49-F238E27FC236}">
                <a16:creationId xmlns:a16="http://schemas.microsoft.com/office/drawing/2014/main" id="{75CE3A42-26F0-4090-9F12-99D779866A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US" sz="5000" kern="1200" cap="all" spc="200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Lewin three step change process</a:t>
            </a:r>
          </a:p>
        </p:txBody>
      </p:sp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C6D18C07-B1F9-42F0-8956-B88FC37A6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627" name="Picture 5">
            <a:extLst>
              <a:ext uri="{FF2B5EF4-FFF2-40B4-BE49-F238E27FC236}">
                <a16:creationId xmlns:a16="http://schemas.microsoft.com/office/drawing/2014/main" id="{EAE446B1-E418-47CD-8A0E-379FA50ED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707" y="1611333"/>
            <a:ext cx="8188233" cy="198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F7DAD-822A-44CD-B120-9F16DD9CD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>
                <a:latin typeface="Arial" pitchFamily="34" charset="0"/>
                <a:cs typeface="Arial" pitchFamily="34" charset="0"/>
              </a:rPr>
              <a:t>Kotter’s model</a:t>
            </a:r>
          </a:p>
        </p:txBody>
      </p:sp>
      <p:graphicFrame>
        <p:nvGraphicFramePr>
          <p:cNvPr id="27653" name="Content Placeholder 2">
            <a:extLst>
              <a:ext uri="{FF2B5EF4-FFF2-40B4-BE49-F238E27FC236}">
                <a16:creationId xmlns:a16="http://schemas.microsoft.com/office/drawing/2014/main" id="{BDDA9854-5BEF-42DA-9AB8-F910458A8C5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88231" y="2331497"/>
          <a:ext cx="7203281" cy="372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598648" cy="796908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Force-Field Theory (</a:t>
            </a:r>
            <a:r>
              <a:rPr lang="en-GB" b="1" dirty="0" err="1">
                <a:solidFill>
                  <a:schemeClr val="tx1"/>
                </a:solidFill>
              </a:rPr>
              <a:t>Lewin</a:t>
            </a:r>
            <a:r>
              <a:rPr lang="en-GB" b="1" dirty="0">
                <a:solidFill>
                  <a:schemeClr val="tx1"/>
                </a:solidFill>
              </a:rPr>
              <a:t>, 1951)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282" y="1357298"/>
            <a:ext cx="8643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Forces Resisting Change / Maintaining the Status Quo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472" y="3071810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_____________________________________________________________________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0034" y="4714884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Forces for Change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1215208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5400000">
            <a:off x="4144166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5144298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6144430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>
            <a:off x="7216000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5400000">
            <a:off x="3144034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2143902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 flipH="1" flipV="1">
            <a:off x="1215208" y="3928272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 flipH="1" flipV="1">
            <a:off x="2178827" y="3893347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 flipH="1" flipV="1">
            <a:off x="3179753" y="3893347"/>
            <a:ext cx="78502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5400000" flipH="1" flipV="1">
            <a:off x="4179885" y="396399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 flipH="1" flipV="1">
            <a:off x="5179223" y="3964785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 flipH="1" flipV="1">
            <a:off x="6180149" y="396399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 flipH="1" flipV="1">
            <a:off x="7251719" y="396399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42852"/>
            <a:ext cx="7454632" cy="785818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Applying Force-Field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4282" y="1000108"/>
            <a:ext cx="8715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Forces Resisting Change / Maintaining the Status Quo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034" y="1714488"/>
            <a:ext cx="1500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Individual fears about job security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43108" y="1643050"/>
            <a:ext cx="1857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Staff contentment with current system of 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14810" y="1643050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Trade Union suspicions that changes will be used to enforce redundancies and/or reduce pay levels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16" y="1571612"/>
            <a:ext cx="18573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Middle management anxieties concerning implementation of the changes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4348" y="3643314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___________________________________________________________________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4282" y="4357694"/>
            <a:ext cx="27860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Senior management’s desire to achieve cost competitiveness and survival of business by enhancing technology and broadening staff skills / responsibilities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00364" y="4429132"/>
            <a:ext cx="24288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Existence of competitors ready and willing to take over the company’s customers / business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86446" y="4500570"/>
            <a:ext cx="1571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Concern of all staff regarding survival of the business / their jobs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72396" y="4429132"/>
            <a:ext cx="13573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Prospects of multi-skilling attractive to many staff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rot="5400000">
            <a:off x="750861" y="3106735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2"/>
          </p:cNvCxnSpPr>
          <p:nvPr/>
        </p:nvCxnSpPr>
        <p:spPr>
          <a:xfrm rot="5400000">
            <a:off x="2640492" y="2997690"/>
            <a:ext cx="86262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>
            <a:off x="5108579" y="324961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8" idx="2"/>
          </p:cNvCxnSpPr>
          <p:nvPr/>
        </p:nvCxnSpPr>
        <p:spPr>
          <a:xfrm rot="5400000">
            <a:off x="7663741" y="3448907"/>
            <a:ext cx="24593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rot="5400000" flipH="1" flipV="1">
            <a:off x="1465241" y="410686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 flipH="1" flipV="1">
            <a:off x="4001290" y="4142586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287306" y="4214024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 flipH="1" flipV="1">
            <a:off x="8037537" y="417830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14282" y="6143644"/>
            <a:ext cx="8715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Forces for Change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B4A8E4-D394-486F-9CB3-413EB991F7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856238"/>
              </p:ext>
            </p:extLst>
          </p:nvPr>
        </p:nvGraphicFramePr>
        <p:xfrm>
          <a:off x="767953" y="2286000"/>
          <a:ext cx="7290197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404790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B36D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GB" sz="4100" b="1">
                <a:solidFill>
                  <a:srgbClr val="FFFFFF"/>
                </a:solidFill>
              </a:rPr>
              <a:t>Resistance to Change (Hannigan, 2008)</a:t>
            </a:r>
          </a:p>
        </p:txBody>
      </p:sp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FA3E3EF4-0979-4F43-85D6-4BD8DDCFAA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50" b="3"/>
          <a:stretch/>
        </p:blipFill>
        <p:spPr bwMode="auto">
          <a:xfrm>
            <a:off x="245660" y="321733"/>
            <a:ext cx="5293729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Security</a:t>
            </a:r>
            <a:r>
              <a:rPr lang="en-GB">
                <a:solidFill>
                  <a:srgbClr val="FFFFFF"/>
                </a:solidFill>
              </a:rPr>
              <a:t> – ‘we don’t know where we stand’</a:t>
            </a:r>
          </a:p>
          <a:p>
            <a:r>
              <a:rPr lang="en-GB" b="1">
                <a:solidFill>
                  <a:srgbClr val="FFFFFF"/>
                </a:solidFill>
              </a:rPr>
              <a:t>Competence</a:t>
            </a:r>
            <a:r>
              <a:rPr lang="en-GB">
                <a:solidFill>
                  <a:srgbClr val="FFFFFF"/>
                </a:solidFill>
              </a:rPr>
              <a:t> – ‘we don’t know what to do’</a:t>
            </a:r>
          </a:p>
          <a:p>
            <a:r>
              <a:rPr lang="en-GB" b="1">
                <a:solidFill>
                  <a:srgbClr val="FFFFFF"/>
                </a:solidFill>
              </a:rPr>
              <a:t>Relationships</a:t>
            </a:r>
            <a:r>
              <a:rPr lang="en-GB">
                <a:solidFill>
                  <a:srgbClr val="FFFFFF"/>
                </a:solidFill>
              </a:rPr>
              <a:t> – ‘we don’t know who the boss is’</a:t>
            </a:r>
          </a:p>
          <a:p>
            <a:r>
              <a:rPr lang="en-GB" b="1">
                <a:solidFill>
                  <a:srgbClr val="FFFFFF"/>
                </a:solidFill>
              </a:rPr>
              <a:t>Territory</a:t>
            </a:r>
            <a:r>
              <a:rPr lang="en-GB">
                <a:solidFill>
                  <a:srgbClr val="FFFFFF"/>
                </a:solidFill>
              </a:rPr>
              <a:t> – ‘ we don’t know where we will be working or with whom’</a:t>
            </a:r>
          </a:p>
          <a:p>
            <a:r>
              <a:rPr lang="en-GB" b="1">
                <a:solidFill>
                  <a:srgbClr val="FFFFFF"/>
                </a:solidFill>
              </a:rPr>
              <a:t>Direction</a:t>
            </a:r>
            <a:r>
              <a:rPr lang="en-GB">
                <a:solidFill>
                  <a:srgbClr val="FFFFFF"/>
                </a:solidFill>
              </a:rPr>
              <a:t> – ‘why is this happening?’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Rectangle 19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8A63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6E9FF1B-774B-4FCC-93B2-B5CC8D363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b="1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Resistance to change</a:t>
            </a:r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36F95CB4-CD6D-4FB1-8363-04661FBDC6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0" r="3688" b="3"/>
          <a:stretch/>
        </p:blipFill>
        <p:spPr bwMode="auto">
          <a:xfrm>
            <a:off x="245660" y="321733"/>
            <a:ext cx="5293729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2" name="Rectangle 201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9" name="Content Placeholder 5">
            <a:extLst>
              <a:ext uri="{FF2B5EF4-FFF2-40B4-BE49-F238E27FC236}">
                <a16:creationId xmlns:a16="http://schemas.microsoft.com/office/drawing/2014/main" id="{05D9D1A5-939A-4943-8B99-D13347EF4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 marL="0" indent="0" eaLnBrk="1" hangingPunct="1">
              <a:buNone/>
            </a:pPr>
            <a:r>
              <a:rPr lang="en-GB" altLang="en-US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Question: What factors might cause you to resist change?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EA226CFB-10B8-4462-B892-F78DA3C77C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Coping Cycle (Kubler Ross, 1969)</a:t>
            </a:r>
            <a:endParaRPr lang="en-GB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742EF592-54F2-4E7E-A6D6-B6CD156CD6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7338"/>
            <a:ext cx="86868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en-US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en-US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Denial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Anger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Bargaining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Depression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Acceptance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6" name="Picture 3">
            <a:extLst>
              <a:ext uri="{FF2B5EF4-FFF2-40B4-BE49-F238E27FC236}">
                <a16:creationId xmlns:a16="http://schemas.microsoft.com/office/drawing/2014/main" id="{8484496C-E79A-45C3-A26F-41F9AC9D4A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013" y="2133600"/>
            <a:ext cx="5343525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73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09CB7C-45FC-4275-9D12-8BF34CF5C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 vert="horz" lIns="91440" tIns="45720" rIns="91440" bIns="0" rtlCol="0">
            <a:normAutofit/>
          </a:bodyPr>
          <a:lstStyle/>
          <a:p>
            <a:pPr algn="r" defTabSz="914400" fontAlgn="auto">
              <a:spcAft>
                <a:spcPts val="0"/>
              </a:spcAft>
              <a:defRPr/>
            </a:pPr>
            <a:r>
              <a:rPr lang="en-US" sz="4100">
                <a:solidFill>
                  <a:srgbClr val="FFFFFF"/>
                </a:solidFill>
              </a:rPr>
              <a:t>Performance and Stress (Yerkes-Dodson law, 1908)</a:t>
            </a:r>
          </a:p>
        </p:txBody>
      </p:sp>
      <p:pic>
        <p:nvPicPr>
          <p:cNvPr id="24579" name="Content Placeholder 3">
            <a:extLst>
              <a:ext uri="{FF2B5EF4-FFF2-40B4-BE49-F238E27FC236}">
                <a16:creationId xmlns:a16="http://schemas.microsoft.com/office/drawing/2014/main" id="{1FA4FEF4-1D0C-44DC-9AEB-16E8484F22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9" r="2" b="2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24582" name="Rectangle 75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Unfreezing can be achieved by: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Increase driving forces that direct behaviour away from the status quo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Decrease restraining forces that hinder movement from the existing equilibrium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Combine the two above approaches</a:t>
            </a:r>
          </a:p>
        </p:txBody>
      </p:sp>
    </p:spTree>
    <p:extLst>
      <p:ext uri="{BB962C8B-B14F-4D97-AF65-F5344CB8AC3E}">
        <p14:creationId xmlns:p14="http://schemas.microsoft.com/office/powerpoint/2010/main" val="15088037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5255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54" name="Title 1">
            <a:extLst>
              <a:ext uri="{FF2B5EF4-FFF2-40B4-BE49-F238E27FC236}">
                <a16:creationId xmlns:a16="http://schemas.microsoft.com/office/drawing/2014/main" id="{A593D90C-CB6B-496E-B3DE-1CA47BE77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r>
              <a:rPr lang="en-GB" altLang="en-US" dirty="0">
                <a:solidFill>
                  <a:srgbClr val="FFFFFF"/>
                </a:solidFill>
              </a:rPr>
              <a:t>Considerations</a:t>
            </a:r>
            <a:endParaRPr lang="en-GB" altLang="en-US">
              <a:solidFill>
                <a:srgbClr val="FFFFFF"/>
              </a:solidFill>
            </a:endParaRPr>
          </a:p>
        </p:txBody>
      </p:sp>
      <p:pic>
        <p:nvPicPr>
          <p:cNvPr id="23556" name="Picture 4" descr="A person that is standing in the snow&#10;&#10;Description generated with high confidence">
            <a:extLst>
              <a:ext uri="{FF2B5EF4-FFF2-40B4-BE49-F238E27FC236}">
                <a16:creationId xmlns:a16="http://schemas.microsoft.com/office/drawing/2014/main" id="{4CF6482F-1ADE-4818-9DD9-BDCC32AA43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8" r="16668"/>
          <a:stretch/>
        </p:blipFill>
        <p:spPr bwMode="auto">
          <a:xfrm>
            <a:off x="245660" y="321733"/>
            <a:ext cx="5293729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71741-23ED-4AE2-B3C2-47CAF9FBE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sz="1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Talking about the future is seldom enough to move people</a:t>
            </a:r>
          </a:p>
          <a:p>
            <a:pPr>
              <a:defRPr/>
            </a:pPr>
            <a:r>
              <a:rPr lang="en-GB" sz="1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Significant effort is needed to ‘unfreeze’ people and get them moving</a:t>
            </a:r>
          </a:p>
          <a:p>
            <a:pPr>
              <a:defRPr/>
            </a:pPr>
            <a:r>
              <a:rPr lang="en-GB" sz="1400" i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Push</a:t>
            </a:r>
            <a:r>
              <a:rPr lang="en-GB" sz="1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methods to shift them, </a:t>
            </a:r>
            <a:r>
              <a:rPr lang="en-GB" sz="1400" i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Pull </a:t>
            </a:r>
            <a:r>
              <a:rPr lang="en-GB" sz="1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 to keep them moving</a:t>
            </a:r>
          </a:p>
          <a:p>
            <a:pPr>
              <a:defRPr/>
            </a:pPr>
            <a:r>
              <a:rPr lang="en-GB" sz="1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‘Change ready’ is a term used to describe people who are already ‘unfrozen’ and ready to move</a:t>
            </a:r>
          </a:p>
          <a:p>
            <a:pPr>
              <a:defRPr/>
            </a:pPr>
            <a:r>
              <a:rPr lang="en-GB" sz="1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are always ready to move, whilst others take a long time to let go of their comfortable current realities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Rectangle 72">
            <a:extLst>
              <a:ext uri="{FF2B5EF4-FFF2-40B4-BE49-F238E27FC236}">
                <a16:creationId xmlns:a16="http://schemas.microsoft.com/office/drawing/2014/main" id="{27B7C6F6-4579-4D42-9857-ED1B2EE07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60" y="4382347"/>
            <a:ext cx="4266015" cy="2153919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578" name="Title 1">
            <a:extLst>
              <a:ext uri="{FF2B5EF4-FFF2-40B4-BE49-F238E27FC236}">
                <a16:creationId xmlns:a16="http://schemas.microsoft.com/office/drawing/2014/main" id="{DA26DDFE-8A06-46BF-9938-5C8E61062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608575"/>
            <a:ext cx="3931920" cy="1765715"/>
          </a:xfrm>
        </p:spPr>
        <p:txBody>
          <a:bodyPr>
            <a:normAutofit/>
          </a:bodyPr>
          <a:lstStyle/>
          <a:p>
            <a:pPr algn="r"/>
            <a:br>
              <a:rPr lang="en-GB" altLang="en-US" sz="3800" dirty="0">
                <a:solidFill>
                  <a:srgbClr val="FFFFFF"/>
                </a:solidFill>
              </a:rPr>
            </a:br>
            <a:r>
              <a:rPr lang="en-GB" altLang="en-US" sz="3800" dirty="0">
                <a:solidFill>
                  <a:srgbClr val="FFFFFF"/>
                </a:solidFill>
              </a:rPr>
              <a:t>Some ways to make it happen</a:t>
            </a:r>
          </a:p>
        </p:txBody>
      </p:sp>
      <p:pic>
        <p:nvPicPr>
          <p:cNvPr id="24580" name="Picture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7432D8D-29D0-421C-B378-D57491A149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6" r="-2" b="-2"/>
          <a:stretch/>
        </p:blipFill>
        <p:spPr bwMode="auto">
          <a:xfrm>
            <a:off x="245660" y="321733"/>
            <a:ext cx="4266015" cy="3899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Rectangle 74">
            <a:extLst>
              <a:ext uri="{FF2B5EF4-FFF2-40B4-BE49-F238E27FC236}">
                <a16:creationId xmlns:a16="http://schemas.microsoft.com/office/drawing/2014/main" id="{7E6D8249-E901-4E71-B15A-A7F5D7F7B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2325" y="321732"/>
            <a:ext cx="4270376" cy="6214534"/>
          </a:xfrm>
          <a:prstGeom prst="rect">
            <a:avLst/>
          </a:prstGeom>
          <a:solidFill>
            <a:srgbClr val="A06B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3E734-A4AD-4601-A327-79FB194DCC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7964" y="620688"/>
            <a:ext cx="4270376" cy="5915578"/>
          </a:xfrm>
        </p:spPr>
        <p:txBody>
          <a:bodyPr anchor="ctr">
            <a:normAutofit/>
          </a:bodyPr>
          <a:lstStyle/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Burning platform: Expose a crisis (melting iceberg)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Challenge: Inspire them to achieve remarkable things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Command: Just tell them to move!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Evidence: Cold, hard facts are difficult to ignore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Destabilising: Shaking people out of their comfort zone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Education: Teach them to change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MBO: Tell people what to do, but not how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Restructuring: Redesign the organisation to force behavioural change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Rites of passage: Hold a wake to help let go of the past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Setting goals: Give them a formal objective</a:t>
            </a:r>
          </a:p>
          <a:p>
            <a:r>
              <a:rPr lang="en-GB" alt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Envisioning: Done well, visions work to create change</a:t>
            </a:r>
          </a:p>
          <a:p>
            <a:endParaRPr lang="en-GB" altLang="en-US" sz="1100" dirty="0">
              <a:solidFill>
                <a:srgbClr val="FFFFFF"/>
              </a:solidFill>
            </a:endParaRPr>
          </a:p>
          <a:p>
            <a:endParaRPr lang="en-GB" altLang="en-US" sz="11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7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rgbClr val="343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2" name="Title 1">
            <a:extLst>
              <a:ext uri="{FF2B5EF4-FFF2-40B4-BE49-F238E27FC236}">
                <a16:creationId xmlns:a16="http://schemas.microsoft.com/office/drawing/2014/main" id="{FB76D694-A121-4EF7-BE18-86D3FF5FC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>
            <a:normAutofit/>
          </a:bodyPr>
          <a:lstStyle/>
          <a:p>
            <a:pPr algn="r"/>
            <a:br>
              <a:rPr lang="en-GB" altLang="en-US">
                <a:solidFill>
                  <a:srgbClr val="FFFFFF"/>
                </a:solidFill>
              </a:rPr>
            </a:br>
            <a:r>
              <a:rPr lang="en-GB" altLang="en-US">
                <a:solidFill>
                  <a:srgbClr val="FFFFFF"/>
                </a:solidFill>
              </a:rPr>
              <a:t>Refreeze</a:t>
            </a:r>
          </a:p>
        </p:txBody>
      </p:sp>
      <p:pic>
        <p:nvPicPr>
          <p:cNvPr id="25604" name="Picture 4" descr="A group of people standing in the snow&#10;&#10;Description generated with high confidence">
            <a:extLst>
              <a:ext uri="{FF2B5EF4-FFF2-40B4-BE49-F238E27FC236}">
                <a16:creationId xmlns:a16="http://schemas.microsoft.com/office/drawing/2014/main" id="{876A5D97-0A30-4751-AA7B-8ADAAB5074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2" r="20714"/>
          <a:stretch/>
        </p:blipFill>
        <p:spPr bwMode="auto">
          <a:xfrm>
            <a:off x="245660" y="321733"/>
            <a:ext cx="5293729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Rectangle 7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649CF-D6BA-424E-AE1E-FC79AC4C0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1989" y="917725"/>
            <a:ext cx="2568554" cy="4852362"/>
          </a:xfrm>
        </p:spPr>
        <p:txBody>
          <a:bodyPr anchor="ctr">
            <a:normAutofit/>
          </a:bodyPr>
          <a:lstStyle/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Burning bridges: Ensure there is no way back</a:t>
            </a:r>
          </a:p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 stream: Show them time and again that the change is real</a:t>
            </a:r>
          </a:p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Golden handcuffs: Put rewards in their middle-term future</a:t>
            </a:r>
          </a:p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Institutionalisation: Build change into the formal systems and structures</a:t>
            </a:r>
          </a:p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challenge: Get them looking to the future</a:t>
            </a:r>
          </a:p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Reward alignment: Align rewards with desired behaviours</a:t>
            </a:r>
          </a:p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Rites of passage: Use formal rituals to confirm change</a:t>
            </a:r>
          </a:p>
          <a:p>
            <a:pPr marL="0" indent="0">
              <a:buNone/>
              <a:defRPr/>
            </a:pPr>
            <a:r>
              <a:rPr lang="en-GB" sz="13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Socialising: Build into the social fabric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>
            <a:extLst>
              <a:ext uri="{FF2B5EF4-FFF2-40B4-BE49-F238E27FC236}">
                <a16:creationId xmlns:a16="http://schemas.microsoft.com/office/drawing/2014/main" id="{9C8665DC-5E1A-4988-ACCD-D427BA82BC06}"/>
              </a:ext>
            </a:extLst>
          </p:cNvPr>
          <p:cNvGrpSpPr>
            <a:grpSpLocks/>
          </p:cNvGrpSpPr>
          <p:nvPr/>
        </p:nvGrpSpPr>
        <p:grpSpPr bwMode="auto">
          <a:xfrm>
            <a:off x="1284288" y="1154113"/>
            <a:ext cx="6735762" cy="4600575"/>
            <a:chOff x="2976" y="576"/>
            <a:chExt cx="2656" cy="1931"/>
          </a:xfrm>
        </p:grpSpPr>
        <p:grpSp>
          <p:nvGrpSpPr>
            <p:cNvPr id="27671" name="Group 3">
              <a:extLst>
                <a:ext uri="{FF2B5EF4-FFF2-40B4-BE49-F238E27FC236}">
                  <a16:creationId xmlns:a16="http://schemas.microsoft.com/office/drawing/2014/main" id="{8CC008CD-597C-4C92-AB07-729741F88E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76" y="2305"/>
              <a:ext cx="333" cy="202"/>
              <a:chOff x="669" y="3266"/>
              <a:chExt cx="629" cy="382"/>
            </a:xfrm>
          </p:grpSpPr>
          <p:sp>
            <p:nvSpPr>
              <p:cNvPr id="27936" name="Oval 4">
                <a:extLst>
                  <a:ext uri="{FF2B5EF4-FFF2-40B4-BE49-F238E27FC236}">
                    <a16:creationId xmlns:a16="http://schemas.microsoft.com/office/drawing/2014/main" id="{F5B8C437-7DAF-4B48-BBE8-416486F6D8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37" name="Rectangle 5">
                <a:extLst>
                  <a:ext uri="{FF2B5EF4-FFF2-40B4-BE49-F238E27FC236}">
                    <a16:creationId xmlns:a16="http://schemas.microsoft.com/office/drawing/2014/main" id="{0D5849AB-5976-413F-BC9B-C203469C45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26" name="Oval 6">
                <a:extLst>
                  <a:ext uri="{FF2B5EF4-FFF2-40B4-BE49-F238E27FC236}">
                    <a16:creationId xmlns:a16="http://schemas.microsoft.com/office/drawing/2014/main" id="{5D05C751-5343-4E22-94B2-A9A1820079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4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39" name="Line 7">
                <a:extLst>
                  <a:ext uri="{FF2B5EF4-FFF2-40B4-BE49-F238E27FC236}">
                    <a16:creationId xmlns:a16="http://schemas.microsoft.com/office/drawing/2014/main" id="{D851CF83-890E-4F79-9743-F8ACC7A6D6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40" name="Line 8">
                <a:extLst>
                  <a:ext uri="{FF2B5EF4-FFF2-40B4-BE49-F238E27FC236}">
                    <a16:creationId xmlns:a16="http://schemas.microsoft.com/office/drawing/2014/main" id="{D61B01D5-E0F3-45BE-BB3F-2EC180B2E0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2" name="Group 9">
              <a:extLst>
                <a:ext uri="{FF2B5EF4-FFF2-40B4-BE49-F238E27FC236}">
                  <a16:creationId xmlns:a16="http://schemas.microsoft.com/office/drawing/2014/main" id="{B4900C85-EEAF-458E-9715-E0A311700C1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86" y="2253"/>
              <a:ext cx="332" cy="202"/>
              <a:chOff x="669" y="3266"/>
              <a:chExt cx="629" cy="382"/>
            </a:xfrm>
          </p:grpSpPr>
          <p:sp>
            <p:nvSpPr>
              <p:cNvPr id="27931" name="Oval 10">
                <a:extLst>
                  <a:ext uri="{FF2B5EF4-FFF2-40B4-BE49-F238E27FC236}">
                    <a16:creationId xmlns:a16="http://schemas.microsoft.com/office/drawing/2014/main" id="{0349E7A1-1D08-4921-9278-458EF608A6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32" name="Rectangle 11">
                <a:extLst>
                  <a:ext uri="{FF2B5EF4-FFF2-40B4-BE49-F238E27FC236}">
                    <a16:creationId xmlns:a16="http://schemas.microsoft.com/office/drawing/2014/main" id="{B3F4BD21-415D-4EEE-8A83-ABC2E94CD9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32" name="Oval 12">
                <a:extLst>
                  <a:ext uri="{FF2B5EF4-FFF2-40B4-BE49-F238E27FC236}">
                    <a16:creationId xmlns:a16="http://schemas.microsoft.com/office/drawing/2014/main" id="{129E8E07-508A-4DC1-A229-5D2463B8BE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9"/>
                <a:ext cx="625" cy="23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34" name="Line 13">
                <a:extLst>
                  <a:ext uri="{FF2B5EF4-FFF2-40B4-BE49-F238E27FC236}">
                    <a16:creationId xmlns:a16="http://schemas.microsoft.com/office/drawing/2014/main" id="{6C786D34-94B9-4A40-892C-B4328C280B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35" name="Line 14">
                <a:extLst>
                  <a:ext uri="{FF2B5EF4-FFF2-40B4-BE49-F238E27FC236}">
                    <a16:creationId xmlns:a16="http://schemas.microsoft.com/office/drawing/2014/main" id="{253510AF-54AF-4B38-AA37-C8F7746F04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3" name="Group 15">
              <a:extLst>
                <a:ext uri="{FF2B5EF4-FFF2-40B4-BE49-F238E27FC236}">
                  <a16:creationId xmlns:a16="http://schemas.microsoft.com/office/drawing/2014/main" id="{3A0ED2D8-F84C-45AF-B48B-8C4A8FB2B5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03" y="2024"/>
              <a:ext cx="333" cy="202"/>
              <a:chOff x="669" y="3266"/>
              <a:chExt cx="629" cy="382"/>
            </a:xfrm>
          </p:grpSpPr>
          <p:sp>
            <p:nvSpPr>
              <p:cNvPr id="27926" name="Oval 16">
                <a:extLst>
                  <a:ext uri="{FF2B5EF4-FFF2-40B4-BE49-F238E27FC236}">
                    <a16:creationId xmlns:a16="http://schemas.microsoft.com/office/drawing/2014/main" id="{D84D8F5C-68CF-42F4-AD17-B3D0CD4C6D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27" name="Rectangle 17">
                <a:extLst>
                  <a:ext uri="{FF2B5EF4-FFF2-40B4-BE49-F238E27FC236}">
                    <a16:creationId xmlns:a16="http://schemas.microsoft.com/office/drawing/2014/main" id="{0B270A67-0E76-458A-8CD2-2F34D62532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38" name="Oval 18">
                <a:extLst>
                  <a:ext uri="{FF2B5EF4-FFF2-40B4-BE49-F238E27FC236}">
                    <a16:creationId xmlns:a16="http://schemas.microsoft.com/office/drawing/2014/main" id="{59D7A49A-E53F-40CE-AA81-A01553C754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5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29" name="Line 19">
                <a:extLst>
                  <a:ext uri="{FF2B5EF4-FFF2-40B4-BE49-F238E27FC236}">
                    <a16:creationId xmlns:a16="http://schemas.microsoft.com/office/drawing/2014/main" id="{E063E93B-63EB-4D85-AE54-ADFDF8F7A7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30" name="Line 20">
                <a:extLst>
                  <a:ext uri="{FF2B5EF4-FFF2-40B4-BE49-F238E27FC236}">
                    <a16:creationId xmlns:a16="http://schemas.microsoft.com/office/drawing/2014/main" id="{B8287B9E-6835-4CE4-B6E8-EE8150D394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4" name="Group 21">
              <a:extLst>
                <a:ext uri="{FF2B5EF4-FFF2-40B4-BE49-F238E27FC236}">
                  <a16:creationId xmlns:a16="http://schemas.microsoft.com/office/drawing/2014/main" id="{11D4BA7D-BA7A-4C1C-A710-F78FEA1E8F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6" y="1745"/>
              <a:ext cx="318" cy="193"/>
              <a:chOff x="669" y="3266"/>
              <a:chExt cx="629" cy="382"/>
            </a:xfrm>
          </p:grpSpPr>
          <p:sp>
            <p:nvSpPr>
              <p:cNvPr id="27921" name="Oval 22">
                <a:extLst>
                  <a:ext uri="{FF2B5EF4-FFF2-40B4-BE49-F238E27FC236}">
                    <a16:creationId xmlns:a16="http://schemas.microsoft.com/office/drawing/2014/main" id="{39A3E53E-B95E-40AD-AEBF-9F4B9A1CAE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22" name="Rectangle 23">
                <a:extLst>
                  <a:ext uri="{FF2B5EF4-FFF2-40B4-BE49-F238E27FC236}">
                    <a16:creationId xmlns:a16="http://schemas.microsoft.com/office/drawing/2014/main" id="{3B3BA2F2-2664-4F18-AB03-4F624D033C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44" name="Oval 24">
                <a:extLst>
                  <a:ext uri="{FF2B5EF4-FFF2-40B4-BE49-F238E27FC236}">
                    <a16:creationId xmlns:a16="http://schemas.microsoft.com/office/drawing/2014/main" id="{5745250F-5B46-4453-A49B-E66E2326E0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" y="3268"/>
                <a:ext cx="624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24" name="Line 25">
                <a:extLst>
                  <a:ext uri="{FF2B5EF4-FFF2-40B4-BE49-F238E27FC236}">
                    <a16:creationId xmlns:a16="http://schemas.microsoft.com/office/drawing/2014/main" id="{E5642C9A-C5FE-46A7-90E8-C49A6BE774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25" name="Line 26">
                <a:extLst>
                  <a:ext uri="{FF2B5EF4-FFF2-40B4-BE49-F238E27FC236}">
                    <a16:creationId xmlns:a16="http://schemas.microsoft.com/office/drawing/2014/main" id="{6DE3DD32-615F-4793-BD8F-1139CDB608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5" name="Group 27">
              <a:extLst>
                <a:ext uri="{FF2B5EF4-FFF2-40B4-BE49-F238E27FC236}">
                  <a16:creationId xmlns:a16="http://schemas.microsoft.com/office/drawing/2014/main" id="{DAD54D63-D576-4CAD-A672-4BE60C71F8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57" y="1465"/>
              <a:ext cx="318" cy="193"/>
              <a:chOff x="669" y="3266"/>
              <a:chExt cx="629" cy="382"/>
            </a:xfrm>
          </p:grpSpPr>
          <p:sp>
            <p:nvSpPr>
              <p:cNvPr id="27916" name="Oval 28">
                <a:extLst>
                  <a:ext uri="{FF2B5EF4-FFF2-40B4-BE49-F238E27FC236}">
                    <a16:creationId xmlns:a16="http://schemas.microsoft.com/office/drawing/2014/main" id="{9D35AB65-37B1-487D-9CB8-CC7D8A93E7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17" name="Rectangle 29">
                <a:extLst>
                  <a:ext uri="{FF2B5EF4-FFF2-40B4-BE49-F238E27FC236}">
                    <a16:creationId xmlns:a16="http://schemas.microsoft.com/office/drawing/2014/main" id="{A958BB80-4758-4624-A171-122BCD9EFE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50" name="Oval 30">
                <a:extLst>
                  <a:ext uri="{FF2B5EF4-FFF2-40B4-BE49-F238E27FC236}">
                    <a16:creationId xmlns:a16="http://schemas.microsoft.com/office/drawing/2014/main" id="{AE62CED1-DCBD-4D1C-A32A-2501CF5970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19" name="Line 31">
                <a:extLst>
                  <a:ext uri="{FF2B5EF4-FFF2-40B4-BE49-F238E27FC236}">
                    <a16:creationId xmlns:a16="http://schemas.microsoft.com/office/drawing/2014/main" id="{28D15213-BC60-450E-84A4-1C946D78D9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20" name="Line 32">
                <a:extLst>
                  <a:ext uri="{FF2B5EF4-FFF2-40B4-BE49-F238E27FC236}">
                    <a16:creationId xmlns:a16="http://schemas.microsoft.com/office/drawing/2014/main" id="{4C578D7C-5B8C-478E-A7C0-4F10F82B8E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6" name="Group 33">
              <a:extLst>
                <a:ext uri="{FF2B5EF4-FFF2-40B4-BE49-F238E27FC236}">
                  <a16:creationId xmlns:a16="http://schemas.microsoft.com/office/drawing/2014/main" id="{D24BD42F-4347-42FB-B4B3-EA04E47836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62" y="1897"/>
              <a:ext cx="318" cy="193"/>
              <a:chOff x="669" y="3266"/>
              <a:chExt cx="629" cy="382"/>
            </a:xfrm>
          </p:grpSpPr>
          <p:sp>
            <p:nvSpPr>
              <p:cNvPr id="27911" name="Oval 34">
                <a:extLst>
                  <a:ext uri="{FF2B5EF4-FFF2-40B4-BE49-F238E27FC236}">
                    <a16:creationId xmlns:a16="http://schemas.microsoft.com/office/drawing/2014/main" id="{C51904F8-8774-42B0-AF60-8A43E7E50B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12" name="Rectangle 35">
                <a:extLst>
                  <a:ext uri="{FF2B5EF4-FFF2-40B4-BE49-F238E27FC236}">
                    <a16:creationId xmlns:a16="http://schemas.microsoft.com/office/drawing/2014/main" id="{76E3F454-EFE8-419A-BBCF-EB8A003C00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56" name="Oval 36">
                <a:extLst>
                  <a:ext uri="{FF2B5EF4-FFF2-40B4-BE49-F238E27FC236}">
                    <a16:creationId xmlns:a16="http://schemas.microsoft.com/office/drawing/2014/main" id="{80052C48-FE43-4F29-836F-B2AB04C18E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9"/>
                <a:ext cx="624" cy="23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14" name="Line 37">
                <a:extLst>
                  <a:ext uri="{FF2B5EF4-FFF2-40B4-BE49-F238E27FC236}">
                    <a16:creationId xmlns:a16="http://schemas.microsoft.com/office/drawing/2014/main" id="{710C6541-8A14-47A6-8D59-B254B6E333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15" name="Line 38">
                <a:extLst>
                  <a:ext uri="{FF2B5EF4-FFF2-40B4-BE49-F238E27FC236}">
                    <a16:creationId xmlns:a16="http://schemas.microsoft.com/office/drawing/2014/main" id="{ED57EFE8-7A64-4658-9C29-DE8B4ACA9C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7" name="Group 39">
              <a:extLst>
                <a:ext uri="{FF2B5EF4-FFF2-40B4-BE49-F238E27FC236}">
                  <a16:creationId xmlns:a16="http://schemas.microsoft.com/office/drawing/2014/main" id="{A3A5EB45-F93F-47DD-B03A-C492485A3F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17" y="2050"/>
              <a:ext cx="318" cy="193"/>
              <a:chOff x="669" y="3266"/>
              <a:chExt cx="629" cy="382"/>
            </a:xfrm>
          </p:grpSpPr>
          <p:sp>
            <p:nvSpPr>
              <p:cNvPr id="27906" name="Oval 40">
                <a:extLst>
                  <a:ext uri="{FF2B5EF4-FFF2-40B4-BE49-F238E27FC236}">
                    <a16:creationId xmlns:a16="http://schemas.microsoft.com/office/drawing/2014/main" id="{9426942F-2E5A-462C-9B55-DCB5566828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07" name="Rectangle 41">
                <a:extLst>
                  <a:ext uri="{FF2B5EF4-FFF2-40B4-BE49-F238E27FC236}">
                    <a16:creationId xmlns:a16="http://schemas.microsoft.com/office/drawing/2014/main" id="{917372D6-2173-461D-AE30-3885854C82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62" name="Oval 42">
                <a:extLst>
                  <a:ext uri="{FF2B5EF4-FFF2-40B4-BE49-F238E27FC236}">
                    <a16:creationId xmlns:a16="http://schemas.microsoft.com/office/drawing/2014/main" id="{E984A9D6-3E53-41E8-A5B4-03C20F7D3F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09" name="Line 43">
                <a:extLst>
                  <a:ext uri="{FF2B5EF4-FFF2-40B4-BE49-F238E27FC236}">
                    <a16:creationId xmlns:a16="http://schemas.microsoft.com/office/drawing/2014/main" id="{D60F5A48-4417-4ED1-992C-AD67687707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10" name="Line 44">
                <a:extLst>
                  <a:ext uri="{FF2B5EF4-FFF2-40B4-BE49-F238E27FC236}">
                    <a16:creationId xmlns:a16="http://schemas.microsoft.com/office/drawing/2014/main" id="{1122EE04-AA53-4D05-9496-E6B15C6A20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8" name="Group 45">
              <a:extLst>
                <a:ext uri="{FF2B5EF4-FFF2-40B4-BE49-F238E27FC236}">
                  <a16:creationId xmlns:a16="http://schemas.microsoft.com/office/drawing/2014/main" id="{4651D809-07F0-48C5-AEFA-56884BE59E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87" y="1262"/>
              <a:ext cx="298" cy="181"/>
              <a:chOff x="669" y="3266"/>
              <a:chExt cx="629" cy="382"/>
            </a:xfrm>
          </p:grpSpPr>
          <p:sp>
            <p:nvSpPr>
              <p:cNvPr id="27901" name="Oval 46">
                <a:extLst>
                  <a:ext uri="{FF2B5EF4-FFF2-40B4-BE49-F238E27FC236}">
                    <a16:creationId xmlns:a16="http://schemas.microsoft.com/office/drawing/2014/main" id="{8A6CDB88-AE68-4CBE-88BC-693230B440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902" name="Rectangle 47">
                <a:extLst>
                  <a:ext uri="{FF2B5EF4-FFF2-40B4-BE49-F238E27FC236}">
                    <a16:creationId xmlns:a16="http://schemas.microsoft.com/office/drawing/2014/main" id="{BEE61797-903D-4D73-AA63-4DEF02731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68" name="Oval 48">
                <a:extLst>
                  <a:ext uri="{FF2B5EF4-FFF2-40B4-BE49-F238E27FC236}">
                    <a16:creationId xmlns:a16="http://schemas.microsoft.com/office/drawing/2014/main" id="{64E5C2B0-3C29-49C0-A130-8E38CD2233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6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904" name="Line 49">
                <a:extLst>
                  <a:ext uri="{FF2B5EF4-FFF2-40B4-BE49-F238E27FC236}">
                    <a16:creationId xmlns:a16="http://schemas.microsoft.com/office/drawing/2014/main" id="{F1BF91B3-2540-4EDC-AC3D-0B2524C325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05" name="Line 50">
                <a:extLst>
                  <a:ext uri="{FF2B5EF4-FFF2-40B4-BE49-F238E27FC236}">
                    <a16:creationId xmlns:a16="http://schemas.microsoft.com/office/drawing/2014/main" id="{AA73D97A-7730-4F65-A9DC-550F30475A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79" name="Group 51">
              <a:extLst>
                <a:ext uri="{FF2B5EF4-FFF2-40B4-BE49-F238E27FC236}">
                  <a16:creationId xmlns:a16="http://schemas.microsoft.com/office/drawing/2014/main" id="{470514A7-CFC5-46BF-BFE5-F398AA86CD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68" y="1440"/>
              <a:ext cx="298" cy="181"/>
              <a:chOff x="669" y="3266"/>
              <a:chExt cx="629" cy="382"/>
            </a:xfrm>
          </p:grpSpPr>
          <p:sp>
            <p:nvSpPr>
              <p:cNvPr id="27896" name="Oval 52">
                <a:extLst>
                  <a:ext uri="{FF2B5EF4-FFF2-40B4-BE49-F238E27FC236}">
                    <a16:creationId xmlns:a16="http://schemas.microsoft.com/office/drawing/2014/main" id="{3D1D1329-D893-400D-A692-021414CA38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97" name="Rectangle 53">
                <a:extLst>
                  <a:ext uri="{FF2B5EF4-FFF2-40B4-BE49-F238E27FC236}">
                    <a16:creationId xmlns:a16="http://schemas.microsoft.com/office/drawing/2014/main" id="{E9EE7BE7-5B63-4850-B794-C86C166F28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74" name="Oval 54">
                <a:extLst>
                  <a:ext uri="{FF2B5EF4-FFF2-40B4-BE49-F238E27FC236}">
                    <a16:creationId xmlns:a16="http://schemas.microsoft.com/office/drawing/2014/main" id="{ACB2EDBF-E80F-47CF-A13A-EA1D90D1A8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266"/>
                <a:ext cx="621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99" name="Line 55">
                <a:extLst>
                  <a:ext uri="{FF2B5EF4-FFF2-40B4-BE49-F238E27FC236}">
                    <a16:creationId xmlns:a16="http://schemas.microsoft.com/office/drawing/2014/main" id="{E3D336EB-7155-4C54-B666-A3A361399D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900" name="Line 56">
                <a:extLst>
                  <a:ext uri="{FF2B5EF4-FFF2-40B4-BE49-F238E27FC236}">
                    <a16:creationId xmlns:a16="http://schemas.microsoft.com/office/drawing/2014/main" id="{3BD36EDD-E502-4909-BD06-60E095D857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0" name="Group 57">
              <a:extLst>
                <a:ext uri="{FF2B5EF4-FFF2-40B4-BE49-F238E27FC236}">
                  <a16:creationId xmlns:a16="http://schemas.microsoft.com/office/drawing/2014/main" id="{C48D1E21-F9FF-4286-92EC-653BE3FF16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2" y="1567"/>
              <a:ext cx="298" cy="181"/>
              <a:chOff x="669" y="3266"/>
              <a:chExt cx="629" cy="382"/>
            </a:xfrm>
          </p:grpSpPr>
          <p:sp>
            <p:nvSpPr>
              <p:cNvPr id="27891" name="Oval 58">
                <a:extLst>
                  <a:ext uri="{FF2B5EF4-FFF2-40B4-BE49-F238E27FC236}">
                    <a16:creationId xmlns:a16="http://schemas.microsoft.com/office/drawing/2014/main" id="{90B12267-2528-4B36-9244-E64910B8A8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92" name="Rectangle 59">
                <a:extLst>
                  <a:ext uri="{FF2B5EF4-FFF2-40B4-BE49-F238E27FC236}">
                    <a16:creationId xmlns:a16="http://schemas.microsoft.com/office/drawing/2014/main" id="{E99F6ECF-4FCF-47CA-8440-7AA74A05A9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80" name="Oval 60">
                <a:extLst>
                  <a:ext uri="{FF2B5EF4-FFF2-40B4-BE49-F238E27FC236}">
                    <a16:creationId xmlns:a16="http://schemas.microsoft.com/office/drawing/2014/main" id="{73139908-FEF5-4A8A-94A1-7AA2BA3F71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6" cy="242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94" name="Line 61">
                <a:extLst>
                  <a:ext uri="{FF2B5EF4-FFF2-40B4-BE49-F238E27FC236}">
                    <a16:creationId xmlns:a16="http://schemas.microsoft.com/office/drawing/2014/main" id="{ED44221A-E2C8-44C0-868A-1632003E14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95" name="Line 62">
                <a:extLst>
                  <a:ext uri="{FF2B5EF4-FFF2-40B4-BE49-F238E27FC236}">
                    <a16:creationId xmlns:a16="http://schemas.microsoft.com/office/drawing/2014/main" id="{939AC2EC-A3A3-4080-9CE9-5BBA6C957F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1" name="Group 63">
              <a:extLst>
                <a:ext uri="{FF2B5EF4-FFF2-40B4-BE49-F238E27FC236}">
                  <a16:creationId xmlns:a16="http://schemas.microsoft.com/office/drawing/2014/main" id="{1495BFB3-7F6B-46E9-B719-3C869803DD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43" y="1719"/>
              <a:ext cx="298" cy="181"/>
              <a:chOff x="669" y="3266"/>
              <a:chExt cx="629" cy="382"/>
            </a:xfrm>
          </p:grpSpPr>
          <p:sp>
            <p:nvSpPr>
              <p:cNvPr id="27886" name="Oval 64">
                <a:extLst>
                  <a:ext uri="{FF2B5EF4-FFF2-40B4-BE49-F238E27FC236}">
                    <a16:creationId xmlns:a16="http://schemas.microsoft.com/office/drawing/2014/main" id="{37530076-8669-4E4E-A2B0-31E44BCB30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87" name="Rectangle 65">
                <a:extLst>
                  <a:ext uri="{FF2B5EF4-FFF2-40B4-BE49-F238E27FC236}">
                    <a16:creationId xmlns:a16="http://schemas.microsoft.com/office/drawing/2014/main" id="{9E917747-2AD4-48DE-BB14-6776BD42E2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86" name="Oval 66">
                <a:extLst>
                  <a:ext uri="{FF2B5EF4-FFF2-40B4-BE49-F238E27FC236}">
                    <a16:creationId xmlns:a16="http://schemas.microsoft.com/office/drawing/2014/main" id="{DF438F02-ADA0-417D-851E-2ACBBF6DC4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7" y="3264"/>
                <a:ext cx="626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89" name="Line 67">
                <a:extLst>
                  <a:ext uri="{FF2B5EF4-FFF2-40B4-BE49-F238E27FC236}">
                    <a16:creationId xmlns:a16="http://schemas.microsoft.com/office/drawing/2014/main" id="{BA520B11-B286-4021-9DE0-F9A6E580F3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90" name="Line 68">
                <a:extLst>
                  <a:ext uri="{FF2B5EF4-FFF2-40B4-BE49-F238E27FC236}">
                    <a16:creationId xmlns:a16="http://schemas.microsoft.com/office/drawing/2014/main" id="{1D0D8A26-ACBF-4CA2-A6EE-8978C5EB08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2" name="Group 69">
              <a:extLst>
                <a:ext uri="{FF2B5EF4-FFF2-40B4-BE49-F238E27FC236}">
                  <a16:creationId xmlns:a16="http://schemas.microsoft.com/office/drawing/2014/main" id="{2A46D8CA-E3E1-4A38-A446-9FD55D038D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98" y="1846"/>
              <a:ext cx="298" cy="181"/>
              <a:chOff x="669" y="3266"/>
              <a:chExt cx="629" cy="382"/>
            </a:xfrm>
          </p:grpSpPr>
          <p:sp>
            <p:nvSpPr>
              <p:cNvPr id="27881" name="Oval 70">
                <a:extLst>
                  <a:ext uri="{FF2B5EF4-FFF2-40B4-BE49-F238E27FC236}">
                    <a16:creationId xmlns:a16="http://schemas.microsoft.com/office/drawing/2014/main" id="{96DD2DE4-0F97-414F-B7E3-94A3720C63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82" name="Rectangle 71">
                <a:extLst>
                  <a:ext uri="{FF2B5EF4-FFF2-40B4-BE49-F238E27FC236}">
                    <a16:creationId xmlns:a16="http://schemas.microsoft.com/office/drawing/2014/main" id="{1F1BF7FE-EAA2-42F4-BC9A-5FEB1553E4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92" name="Oval 72">
                <a:extLst>
                  <a:ext uri="{FF2B5EF4-FFF2-40B4-BE49-F238E27FC236}">
                    <a16:creationId xmlns:a16="http://schemas.microsoft.com/office/drawing/2014/main" id="{8C2EC45E-0A78-4B14-8486-8FDE1BE9D7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5"/>
                <a:ext cx="622" cy="243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84" name="Line 73">
                <a:extLst>
                  <a:ext uri="{FF2B5EF4-FFF2-40B4-BE49-F238E27FC236}">
                    <a16:creationId xmlns:a16="http://schemas.microsoft.com/office/drawing/2014/main" id="{126EE9E3-77C7-423B-861F-413A411774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85" name="Line 74">
                <a:extLst>
                  <a:ext uri="{FF2B5EF4-FFF2-40B4-BE49-F238E27FC236}">
                    <a16:creationId xmlns:a16="http://schemas.microsoft.com/office/drawing/2014/main" id="{0F1FE92B-C6A8-4A0F-9567-9510A68E8D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3" name="Group 75">
              <a:extLst>
                <a:ext uri="{FF2B5EF4-FFF2-40B4-BE49-F238E27FC236}">
                  <a16:creationId xmlns:a16="http://schemas.microsoft.com/office/drawing/2014/main" id="{1BE0D32A-9B9F-45FA-9DA0-1147903EDF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51" y="1592"/>
              <a:ext cx="297" cy="181"/>
              <a:chOff x="669" y="3266"/>
              <a:chExt cx="629" cy="382"/>
            </a:xfrm>
          </p:grpSpPr>
          <p:sp>
            <p:nvSpPr>
              <p:cNvPr id="27876" name="Oval 76">
                <a:extLst>
                  <a:ext uri="{FF2B5EF4-FFF2-40B4-BE49-F238E27FC236}">
                    <a16:creationId xmlns:a16="http://schemas.microsoft.com/office/drawing/2014/main" id="{C5EF33ED-E89E-4BAE-9FE6-5A8D931FDA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77" name="Rectangle 77">
                <a:extLst>
                  <a:ext uri="{FF2B5EF4-FFF2-40B4-BE49-F238E27FC236}">
                    <a16:creationId xmlns:a16="http://schemas.microsoft.com/office/drawing/2014/main" id="{1442404D-6D76-4790-9A08-89CF3BBBB8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598" name="Oval 78">
                <a:extLst>
                  <a:ext uri="{FF2B5EF4-FFF2-40B4-BE49-F238E27FC236}">
                    <a16:creationId xmlns:a16="http://schemas.microsoft.com/office/drawing/2014/main" id="{8B1E4904-D1AC-4C14-9AF4-20DD68FD29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" y="3266"/>
                <a:ext cx="626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79" name="Line 79">
                <a:extLst>
                  <a:ext uri="{FF2B5EF4-FFF2-40B4-BE49-F238E27FC236}">
                    <a16:creationId xmlns:a16="http://schemas.microsoft.com/office/drawing/2014/main" id="{1C75A2AC-A13D-4881-A361-C061C026CF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80" name="Line 80">
                <a:extLst>
                  <a:ext uri="{FF2B5EF4-FFF2-40B4-BE49-F238E27FC236}">
                    <a16:creationId xmlns:a16="http://schemas.microsoft.com/office/drawing/2014/main" id="{FD3E1F90-36CA-4B8F-BCBE-9D10890E37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4" name="Group 81">
              <a:extLst>
                <a:ext uri="{FF2B5EF4-FFF2-40B4-BE49-F238E27FC236}">
                  <a16:creationId xmlns:a16="http://schemas.microsoft.com/office/drawing/2014/main" id="{93FDD2D1-0459-4064-8EA6-FBF5BAC32F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32" y="1186"/>
              <a:ext cx="297" cy="181"/>
              <a:chOff x="669" y="3266"/>
              <a:chExt cx="629" cy="382"/>
            </a:xfrm>
          </p:grpSpPr>
          <p:sp>
            <p:nvSpPr>
              <p:cNvPr id="27871" name="Oval 82">
                <a:extLst>
                  <a:ext uri="{FF2B5EF4-FFF2-40B4-BE49-F238E27FC236}">
                    <a16:creationId xmlns:a16="http://schemas.microsoft.com/office/drawing/2014/main" id="{4485D165-E21A-4C0D-A0B1-957D9A50FE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72" name="Rectangle 83">
                <a:extLst>
                  <a:ext uri="{FF2B5EF4-FFF2-40B4-BE49-F238E27FC236}">
                    <a16:creationId xmlns:a16="http://schemas.microsoft.com/office/drawing/2014/main" id="{73476B8E-E971-44B6-9A4B-2A84BD9A20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04" name="Oval 84">
                <a:extLst>
                  <a:ext uri="{FF2B5EF4-FFF2-40B4-BE49-F238E27FC236}">
                    <a16:creationId xmlns:a16="http://schemas.microsoft.com/office/drawing/2014/main" id="{5B5B3EFC-CDCE-4909-AFC3-B34BACE9AC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2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74" name="Line 85">
                <a:extLst>
                  <a:ext uri="{FF2B5EF4-FFF2-40B4-BE49-F238E27FC236}">
                    <a16:creationId xmlns:a16="http://schemas.microsoft.com/office/drawing/2014/main" id="{47B240F3-DA15-4865-AFC7-82E8F85B41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75" name="Line 86">
                <a:extLst>
                  <a:ext uri="{FF2B5EF4-FFF2-40B4-BE49-F238E27FC236}">
                    <a16:creationId xmlns:a16="http://schemas.microsoft.com/office/drawing/2014/main" id="{2AB934B4-EFF4-4C5E-B550-402B292E70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5" name="Group 87">
              <a:extLst>
                <a:ext uri="{FF2B5EF4-FFF2-40B4-BE49-F238E27FC236}">
                  <a16:creationId xmlns:a16="http://schemas.microsoft.com/office/drawing/2014/main" id="{9D1400A3-5A72-44C3-B38A-F66068C0DA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9" y="1923"/>
              <a:ext cx="298" cy="181"/>
              <a:chOff x="669" y="3266"/>
              <a:chExt cx="629" cy="382"/>
            </a:xfrm>
          </p:grpSpPr>
          <p:sp>
            <p:nvSpPr>
              <p:cNvPr id="27866" name="Oval 88">
                <a:extLst>
                  <a:ext uri="{FF2B5EF4-FFF2-40B4-BE49-F238E27FC236}">
                    <a16:creationId xmlns:a16="http://schemas.microsoft.com/office/drawing/2014/main" id="{24F050EC-AC63-4DBA-BBBB-7222E0C618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67" name="Rectangle 89">
                <a:extLst>
                  <a:ext uri="{FF2B5EF4-FFF2-40B4-BE49-F238E27FC236}">
                    <a16:creationId xmlns:a16="http://schemas.microsoft.com/office/drawing/2014/main" id="{C65736D7-4D23-40EA-AA3C-16819F5DA3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10" name="Oval 90">
                <a:extLst>
                  <a:ext uri="{FF2B5EF4-FFF2-40B4-BE49-F238E27FC236}">
                    <a16:creationId xmlns:a16="http://schemas.microsoft.com/office/drawing/2014/main" id="{0D2E2929-B9F5-402F-BDBB-979D87273D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268"/>
                <a:ext cx="624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69" name="Line 91">
                <a:extLst>
                  <a:ext uri="{FF2B5EF4-FFF2-40B4-BE49-F238E27FC236}">
                    <a16:creationId xmlns:a16="http://schemas.microsoft.com/office/drawing/2014/main" id="{65A98D07-030E-41A8-9DA6-DBA49FEC40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70" name="Line 92">
                <a:extLst>
                  <a:ext uri="{FF2B5EF4-FFF2-40B4-BE49-F238E27FC236}">
                    <a16:creationId xmlns:a16="http://schemas.microsoft.com/office/drawing/2014/main" id="{C3BFC1E2-EEF6-4ACF-886D-54C96BCC1B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6" name="Group 93">
              <a:extLst>
                <a:ext uri="{FF2B5EF4-FFF2-40B4-BE49-F238E27FC236}">
                  <a16:creationId xmlns:a16="http://schemas.microsoft.com/office/drawing/2014/main" id="{4F6526E3-E711-41B7-8FCA-3A73600F6F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62" y="1033"/>
              <a:ext cx="283" cy="172"/>
              <a:chOff x="669" y="3266"/>
              <a:chExt cx="629" cy="382"/>
            </a:xfrm>
          </p:grpSpPr>
          <p:sp>
            <p:nvSpPr>
              <p:cNvPr id="27861" name="Oval 94">
                <a:extLst>
                  <a:ext uri="{FF2B5EF4-FFF2-40B4-BE49-F238E27FC236}">
                    <a16:creationId xmlns:a16="http://schemas.microsoft.com/office/drawing/2014/main" id="{9DBF0D7D-18D7-472E-B2F5-D3DBB3E0A0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62" name="Rectangle 95">
                <a:extLst>
                  <a:ext uri="{FF2B5EF4-FFF2-40B4-BE49-F238E27FC236}">
                    <a16:creationId xmlns:a16="http://schemas.microsoft.com/office/drawing/2014/main" id="{544362AE-BE10-4B13-835F-6C6C393F72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16" name="Oval 96">
                <a:extLst>
                  <a:ext uri="{FF2B5EF4-FFF2-40B4-BE49-F238E27FC236}">
                    <a16:creationId xmlns:a16="http://schemas.microsoft.com/office/drawing/2014/main" id="{0A5C85DB-DB80-4F3E-931B-883DE3D22A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6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64" name="Line 97">
                <a:extLst>
                  <a:ext uri="{FF2B5EF4-FFF2-40B4-BE49-F238E27FC236}">
                    <a16:creationId xmlns:a16="http://schemas.microsoft.com/office/drawing/2014/main" id="{6FC979A9-5D68-42E6-A806-051BB70680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65" name="Line 98">
                <a:extLst>
                  <a:ext uri="{FF2B5EF4-FFF2-40B4-BE49-F238E27FC236}">
                    <a16:creationId xmlns:a16="http://schemas.microsoft.com/office/drawing/2014/main" id="{0B93AB55-EF41-4329-908A-E14482D7D0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7" name="Group 99">
              <a:extLst>
                <a:ext uri="{FF2B5EF4-FFF2-40B4-BE49-F238E27FC236}">
                  <a16:creationId xmlns:a16="http://schemas.microsoft.com/office/drawing/2014/main" id="{9CEE1A40-F0C4-4AC8-B1BB-17A4469452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32" y="830"/>
              <a:ext cx="283" cy="172"/>
              <a:chOff x="669" y="3266"/>
              <a:chExt cx="629" cy="382"/>
            </a:xfrm>
          </p:grpSpPr>
          <p:sp>
            <p:nvSpPr>
              <p:cNvPr id="27856" name="Oval 100">
                <a:extLst>
                  <a:ext uri="{FF2B5EF4-FFF2-40B4-BE49-F238E27FC236}">
                    <a16:creationId xmlns:a16="http://schemas.microsoft.com/office/drawing/2014/main" id="{747AB0B9-16A3-4671-8FAE-EB1DF4A3EA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57" name="Rectangle 101">
                <a:extLst>
                  <a:ext uri="{FF2B5EF4-FFF2-40B4-BE49-F238E27FC236}">
                    <a16:creationId xmlns:a16="http://schemas.microsoft.com/office/drawing/2014/main" id="{51E66704-9CA2-4A71-AAC8-F7C59F7E75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22" name="Oval 102">
                <a:extLst>
                  <a:ext uri="{FF2B5EF4-FFF2-40B4-BE49-F238E27FC236}">
                    <a16:creationId xmlns:a16="http://schemas.microsoft.com/office/drawing/2014/main" id="{C940CBCF-8373-4BAA-957B-A2DCBDC091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2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59" name="Line 103">
                <a:extLst>
                  <a:ext uri="{FF2B5EF4-FFF2-40B4-BE49-F238E27FC236}">
                    <a16:creationId xmlns:a16="http://schemas.microsoft.com/office/drawing/2014/main" id="{5F2AFE0C-5DF4-437B-80F2-CE99AF044C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60" name="Line 104">
                <a:extLst>
                  <a:ext uri="{FF2B5EF4-FFF2-40B4-BE49-F238E27FC236}">
                    <a16:creationId xmlns:a16="http://schemas.microsoft.com/office/drawing/2014/main" id="{BC8ABA1F-3291-42E2-8A78-A3906E916F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8" name="Group 105">
              <a:extLst>
                <a:ext uri="{FF2B5EF4-FFF2-40B4-BE49-F238E27FC236}">
                  <a16:creationId xmlns:a16="http://schemas.microsoft.com/office/drawing/2014/main" id="{9BD58202-F9A6-4769-BF97-E4D7A69F4E7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66" y="932"/>
              <a:ext cx="284" cy="172"/>
              <a:chOff x="669" y="3266"/>
              <a:chExt cx="629" cy="382"/>
            </a:xfrm>
          </p:grpSpPr>
          <p:sp>
            <p:nvSpPr>
              <p:cNvPr id="27851" name="Oval 106">
                <a:extLst>
                  <a:ext uri="{FF2B5EF4-FFF2-40B4-BE49-F238E27FC236}">
                    <a16:creationId xmlns:a16="http://schemas.microsoft.com/office/drawing/2014/main" id="{033EDB00-A6A3-4253-8893-7806C748E9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52" name="Rectangle 107">
                <a:extLst>
                  <a:ext uri="{FF2B5EF4-FFF2-40B4-BE49-F238E27FC236}">
                    <a16:creationId xmlns:a16="http://schemas.microsoft.com/office/drawing/2014/main" id="{16F584C9-6767-4C2C-885B-3392160CF4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28" name="Oval 108">
                <a:extLst>
                  <a:ext uri="{FF2B5EF4-FFF2-40B4-BE49-F238E27FC236}">
                    <a16:creationId xmlns:a16="http://schemas.microsoft.com/office/drawing/2014/main" id="{E3AFEB13-A7A3-4B88-A357-B0EE97C1FE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0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54" name="Line 109">
                <a:extLst>
                  <a:ext uri="{FF2B5EF4-FFF2-40B4-BE49-F238E27FC236}">
                    <a16:creationId xmlns:a16="http://schemas.microsoft.com/office/drawing/2014/main" id="{F0897112-4585-4AAF-BA82-4FB44C658A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55" name="Line 110">
                <a:extLst>
                  <a:ext uri="{FF2B5EF4-FFF2-40B4-BE49-F238E27FC236}">
                    <a16:creationId xmlns:a16="http://schemas.microsoft.com/office/drawing/2014/main" id="{A4686600-7F83-4D06-85C9-92242E4B3C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89" name="Group 111">
              <a:extLst>
                <a:ext uri="{FF2B5EF4-FFF2-40B4-BE49-F238E27FC236}">
                  <a16:creationId xmlns:a16="http://schemas.microsoft.com/office/drawing/2014/main" id="{FF4A2263-899F-426A-BA9A-8DDBF50E8B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31" y="1669"/>
              <a:ext cx="284" cy="172"/>
              <a:chOff x="669" y="3266"/>
              <a:chExt cx="629" cy="382"/>
            </a:xfrm>
          </p:grpSpPr>
          <p:sp>
            <p:nvSpPr>
              <p:cNvPr id="27846" name="Oval 112">
                <a:extLst>
                  <a:ext uri="{FF2B5EF4-FFF2-40B4-BE49-F238E27FC236}">
                    <a16:creationId xmlns:a16="http://schemas.microsoft.com/office/drawing/2014/main" id="{842563B8-CAD1-4244-A0EA-0B293CB1F2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47" name="Rectangle 113">
                <a:extLst>
                  <a:ext uri="{FF2B5EF4-FFF2-40B4-BE49-F238E27FC236}">
                    <a16:creationId xmlns:a16="http://schemas.microsoft.com/office/drawing/2014/main" id="{C52B245B-03B9-4782-9FF5-6EE8CAB186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34" name="Oval 114">
                <a:extLst>
                  <a:ext uri="{FF2B5EF4-FFF2-40B4-BE49-F238E27FC236}">
                    <a16:creationId xmlns:a16="http://schemas.microsoft.com/office/drawing/2014/main" id="{6FDE7F91-11A4-46E4-B62F-109646EC62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7" y="3267"/>
                <a:ext cx="625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49" name="Line 115">
                <a:extLst>
                  <a:ext uri="{FF2B5EF4-FFF2-40B4-BE49-F238E27FC236}">
                    <a16:creationId xmlns:a16="http://schemas.microsoft.com/office/drawing/2014/main" id="{1C6AA72F-02A7-4E3F-BDD8-B7FC1E396F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50" name="Line 116">
                <a:extLst>
                  <a:ext uri="{FF2B5EF4-FFF2-40B4-BE49-F238E27FC236}">
                    <a16:creationId xmlns:a16="http://schemas.microsoft.com/office/drawing/2014/main" id="{E39EBE0B-D60F-4810-819E-B0DB5F8345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0" name="Group 117">
              <a:extLst>
                <a:ext uri="{FF2B5EF4-FFF2-40B4-BE49-F238E27FC236}">
                  <a16:creationId xmlns:a16="http://schemas.microsoft.com/office/drawing/2014/main" id="{7DB752F1-B12A-4108-8695-9EEA4A99AE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9" y="1414"/>
              <a:ext cx="283" cy="172"/>
              <a:chOff x="669" y="3266"/>
              <a:chExt cx="629" cy="382"/>
            </a:xfrm>
          </p:grpSpPr>
          <p:sp>
            <p:nvSpPr>
              <p:cNvPr id="27841" name="Oval 118">
                <a:extLst>
                  <a:ext uri="{FF2B5EF4-FFF2-40B4-BE49-F238E27FC236}">
                    <a16:creationId xmlns:a16="http://schemas.microsoft.com/office/drawing/2014/main" id="{92970FCE-F9E0-41F2-94F0-8849B9EA76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42" name="Rectangle 119">
                <a:extLst>
                  <a:ext uri="{FF2B5EF4-FFF2-40B4-BE49-F238E27FC236}">
                    <a16:creationId xmlns:a16="http://schemas.microsoft.com/office/drawing/2014/main" id="{677795FF-3848-463F-9B36-7CDC0D7519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40" name="Oval 120">
                <a:extLst>
                  <a:ext uri="{FF2B5EF4-FFF2-40B4-BE49-F238E27FC236}">
                    <a16:creationId xmlns:a16="http://schemas.microsoft.com/office/drawing/2014/main" id="{5CDA0642-FC50-4C1B-8295-3CCF546395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5"/>
                <a:ext cx="622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44" name="Line 121">
                <a:extLst>
                  <a:ext uri="{FF2B5EF4-FFF2-40B4-BE49-F238E27FC236}">
                    <a16:creationId xmlns:a16="http://schemas.microsoft.com/office/drawing/2014/main" id="{10759CB1-0F3A-49B6-9382-D63AEE4598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45" name="Line 122">
                <a:extLst>
                  <a:ext uri="{FF2B5EF4-FFF2-40B4-BE49-F238E27FC236}">
                    <a16:creationId xmlns:a16="http://schemas.microsoft.com/office/drawing/2014/main" id="{8F5B9E69-C081-41E0-9D10-0926C22730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1" name="Group 123">
              <a:extLst>
                <a:ext uri="{FF2B5EF4-FFF2-40B4-BE49-F238E27FC236}">
                  <a16:creationId xmlns:a16="http://schemas.microsoft.com/office/drawing/2014/main" id="{4CE31E2F-F299-4BDB-B811-8C2832F5C64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70" y="1160"/>
              <a:ext cx="283" cy="172"/>
              <a:chOff x="669" y="3266"/>
              <a:chExt cx="629" cy="382"/>
            </a:xfrm>
          </p:grpSpPr>
          <p:sp>
            <p:nvSpPr>
              <p:cNvPr id="27836" name="Oval 124">
                <a:extLst>
                  <a:ext uri="{FF2B5EF4-FFF2-40B4-BE49-F238E27FC236}">
                    <a16:creationId xmlns:a16="http://schemas.microsoft.com/office/drawing/2014/main" id="{4C39447F-A6AD-4413-B04A-F6D3174D3F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37" name="Rectangle 125">
                <a:extLst>
                  <a:ext uri="{FF2B5EF4-FFF2-40B4-BE49-F238E27FC236}">
                    <a16:creationId xmlns:a16="http://schemas.microsoft.com/office/drawing/2014/main" id="{3C011590-D251-44B1-9B21-8CCD921986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46" name="Oval 126">
                <a:extLst>
                  <a:ext uri="{FF2B5EF4-FFF2-40B4-BE49-F238E27FC236}">
                    <a16:creationId xmlns:a16="http://schemas.microsoft.com/office/drawing/2014/main" id="{A30BDD4F-F836-48B0-AC70-92CE3A3677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2" cy="243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39" name="Line 127">
                <a:extLst>
                  <a:ext uri="{FF2B5EF4-FFF2-40B4-BE49-F238E27FC236}">
                    <a16:creationId xmlns:a16="http://schemas.microsoft.com/office/drawing/2014/main" id="{C21B6175-220D-4850-89AD-1913250FD2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40" name="Line 128">
                <a:extLst>
                  <a:ext uri="{FF2B5EF4-FFF2-40B4-BE49-F238E27FC236}">
                    <a16:creationId xmlns:a16="http://schemas.microsoft.com/office/drawing/2014/main" id="{978E0CAC-BCDE-4BB5-AD1B-752FE0AC42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2" name="Group 129">
              <a:extLst>
                <a:ext uri="{FF2B5EF4-FFF2-40B4-BE49-F238E27FC236}">
                  <a16:creationId xmlns:a16="http://schemas.microsoft.com/office/drawing/2014/main" id="{2D83EB63-89B9-4A10-B6A0-753B28A437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24" y="1338"/>
              <a:ext cx="283" cy="172"/>
              <a:chOff x="669" y="3266"/>
              <a:chExt cx="629" cy="382"/>
            </a:xfrm>
          </p:grpSpPr>
          <p:sp>
            <p:nvSpPr>
              <p:cNvPr id="27831" name="Oval 130">
                <a:extLst>
                  <a:ext uri="{FF2B5EF4-FFF2-40B4-BE49-F238E27FC236}">
                    <a16:creationId xmlns:a16="http://schemas.microsoft.com/office/drawing/2014/main" id="{3632CEE7-D8D5-4C55-9A7A-7ADED94CB7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32" name="Rectangle 131">
                <a:extLst>
                  <a:ext uri="{FF2B5EF4-FFF2-40B4-BE49-F238E27FC236}">
                    <a16:creationId xmlns:a16="http://schemas.microsoft.com/office/drawing/2014/main" id="{C9E1092F-BFB9-4C22-8902-E05A169FAE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52" name="Oval 132">
                <a:extLst>
                  <a:ext uri="{FF2B5EF4-FFF2-40B4-BE49-F238E27FC236}">
                    <a16:creationId xmlns:a16="http://schemas.microsoft.com/office/drawing/2014/main" id="{3DBD8E12-E3D3-421E-90A8-CCF30619B1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7" y="3265"/>
                <a:ext cx="626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34" name="Line 133">
                <a:extLst>
                  <a:ext uri="{FF2B5EF4-FFF2-40B4-BE49-F238E27FC236}">
                    <a16:creationId xmlns:a16="http://schemas.microsoft.com/office/drawing/2014/main" id="{C99EFD02-5ADD-4691-BD85-0F8405EC4E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35" name="Line 134">
                <a:extLst>
                  <a:ext uri="{FF2B5EF4-FFF2-40B4-BE49-F238E27FC236}">
                    <a16:creationId xmlns:a16="http://schemas.microsoft.com/office/drawing/2014/main" id="{6D14B585-E009-4D27-9B8A-CD99E4B47B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3" name="Group 135">
              <a:extLst>
                <a:ext uri="{FF2B5EF4-FFF2-40B4-BE49-F238E27FC236}">
                  <a16:creationId xmlns:a16="http://schemas.microsoft.com/office/drawing/2014/main" id="{F685B2B1-09DD-405C-9DB3-EBB57C4EA14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38" y="728"/>
              <a:ext cx="260" cy="158"/>
              <a:chOff x="669" y="3266"/>
              <a:chExt cx="629" cy="382"/>
            </a:xfrm>
          </p:grpSpPr>
          <p:sp>
            <p:nvSpPr>
              <p:cNvPr id="27826" name="Oval 136">
                <a:extLst>
                  <a:ext uri="{FF2B5EF4-FFF2-40B4-BE49-F238E27FC236}">
                    <a16:creationId xmlns:a16="http://schemas.microsoft.com/office/drawing/2014/main" id="{EFDF679A-95CE-435B-BB1C-3A33ADF208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27" name="Rectangle 137">
                <a:extLst>
                  <a:ext uri="{FF2B5EF4-FFF2-40B4-BE49-F238E27FC236}">
                    <a16:creationId xmlns:a16="http://schemas.microsoft.com/office/drawing/2014/main" id="{79019C91-B10C-4B43-95F2-76F8072EA3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58" name="Oval 138">
                <a:extLst>
                  <a:ext uri="{FF2B5EF4-FFF2-40B4-BE49-F238E27FC236}">
                    <a16:creationId xmlns:a16="http://schemas.microsoft.com/office/drawing/2014/main" id="{4D14E844-DF56-4511-9689-B725AECF7B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22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29" name="Line 139">
                <a:extLst>
                  <a:ext uri="{FF2B5EF4-FFF2-40B4-BE49-F238E27FC236}">
                    <a16:creationId xmlns:a16="http://schemas.microsoft.com/office/drawing/2014/main" id="{16FBFE91-7B67-4973-91C9-22ED994781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30" name="Line 140">
                <a:extLst>
                  <a:ext uri="{FF2B5EF4-FFF2-40B4-BE49-F238E27FC236}">
                    <a16:creationId xmlns:a16="http://schemas.microsoft.com/office/drawing/2014/main" id="{AA7D6927-390D-48BE-BC95-B02B2875D2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4" name="Group 141">
              <a:extLst>
                <a:ext uri="{FF2B5EF4-FFF2-40B4-BE49-F238E27FC236}">
                  <a16:creationId xmlns:a16="http://schemas.microsoft.com/office/drawing/2014/main" id="{F679B65A-7116-4618-8C57-1A1F5F3AF91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35" y="1440"/>
              <a:ext cx="259" cy="158"/>
              <a:chOff x="669" y="3266"/>
              <a:chExt cx="629" cy="382"/>
            </a:xfrm>
          </p:grpSpPr>
          <p:sp>
            <p:nvSpPr>
              <p:cNvPr id="27821" name="Oval 142">
                <a:extLst>
                  <a:ext uri="{FF2B5EF4-FFF2-40B4-BE49-F238E27FC236}">
                    <a16:creationId xmlns:a16="http://schemas.microsoft.com/office/drawing/2014/main" id="{ADB38B5C-5DD0-47E8-B7A1-89C68F37B5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22" name="Rectangle 143">
                <a:extLst>
                  <a:ext uri="{FF2B5EF4-FFF2-40B4-BE49-F238E27FC236}">
                    <a16:creationId xmlns:a16="http://schemas.microsoft.com/office/drawing/2014/main" id="{9CB2D8AE-26FD-414B-9A98-71ECFA6B1C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64" name="Oval 144">
                <a:extLst>
                  <a:ext uri="{FF2B5EF4-FFF2-40B4-BE49-F238E27FC236}">
                    <a16:creationId xmlns:a16="http://schemas.microsoft.com/office/drawing/2014/main" id="{9442614C-F7CB-46DD-AC0C-BD57CFE398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5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24" name="Line 145">
                <a:extLst>
                  <a:ext uri="{FF2B5EF4-FFF2-40B4-BE49-F238E27FC236}">
                    <a16:creationId xmlns:a16="http://schemas.microsoft.com/office/drawing/2014/main" id="{32F6E4CE-508B-40E8-BE9A-D775C52103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25" name="Line 146">
                <a:extLst>
                  <a:ext uri="{FF2B5EF4-FFF2-40B4-BE49-F238E27FC236}">
                    <a16:creationId xmlns:a16="http://schemas.microsoft.com/office/drawing/2014/main" id="{B189C91E-6048-4A19-8B01-7E848091A5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5" name="Group 147">
              <a:extLst>
                <a:ext uri="{FF2B5EF4-FFF2-40B4-BE49-F238E27FC236}">
                  <a16:creationId xmlns:a16="http://schemas.microsoft.com/office/drawing/2014/main" id="{5B1E57F8-5654-4BE5-ACEC-C6A0B8783A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78" y="1160"/>
              <a:ext cx="259" cy="158"/>
              <a:chOff x="669" y="3266"/>
              <a:chExt cx="629" cy="382"/>
            </a:xfrm>
          </p:grpSpPr>
          <p:sp>
            <p:nvSpPr>
              <p:cNvPr id="27816" name="Oval 148">
                <a:extLst>
                  <a:ext uri="{FF2B5EF4-FFF2-40B4-BE49-F238E27FC236}">
                    <a16:creationId xmlns:a16="http://schemas.microsoft.com/office/drawing/2014/main" id="{D3F82214-B2DC-44C5-912D-5DD4B994BA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17" name="Rectangle 149">
                <a:extLst>
                  <a:ext uri="{FF2B5EF4-FFF2-40B4-BE49-F238E27FC236}">
                    <a16:creationId xmlns:a16="http://schemas.microsoft.com/office/drawing/2014/main" id="{34A4015B-82F4-45F0-9554-06791C3F6A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70" name="Oval 150">
                <a:extLst>
                  <a:ext uri="{FF2B5EF4-FFF2-40B4-BE49-F238E27FC236}">
                    <a16:creationId xmlns:a16="http://schemas.microsoft.com/office/drawing/2014/main" id="{39E2705A-3002-4747-9D03-3F58E77771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5" cy="243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19" name="Line 151">
                <a:extLst>
                  <a:ext uri="{FF2B5EF4-FFF2-40B4-BE49-F238E27FC236}">
                    <a16:creationId xmlns:a16="http://schemas.microsoft.com/office/drawing/2014/main" id="{E315CFAC-8CEB-45AE-A23C-44CE8D0399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20" name="Line 152">
                <a:extLst>
                  <a:ext uri="{FF2B5EF4-FFF2-40B4-BE49-F238E27FC236}">
                    <a16:creationId xmlns:a16="http://schemas.microsoft.com/office/drawing/2014/main" id="{8733444A-8477-4857-8775-379F8EEE7B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6" name="Group 153">
              <a:extLst>
                <a:ext uri="{FF2B5EF4-FFF2-40B4-BE49-F238E27FC236}">
                  <a16:creationId xmlns:a16="http://schemas.microsoft.com/office/drawing/2014/main" id="{6DAABAB6-1D95-4492-9ECB-2A95E27AFC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70" y="754"/>
              <a:ext cx="259" cy="158"/>
              <a:chOff x="669" y="3266"/>
              <a:chExt cx="629" cy="382"/>
            </a:xfrm>
          </p:grpSpPr>
          <p:sp>
            <p:nvSpPr>
              <p:cNvPr id="27811" name="Oval 154">
                <a:extLst>
                  <a:ext uri="{FF2B5EF4-FFF2-40B4-BE49-F238E27FC236}">
                    <a16:creationId xmlns:a16="http://schemas.microsoft.com/office/drawing/2014/main" id="{1C18D860-C315-4679-AE98-3062EE521C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12" name="Rectangle 155">
                <a:extLst>
                  <a:ext uri="{FF2B5EF4-FFF2-40B4-BE49-F238E27FC236}">
                    <a16:creationId xmlns:a16="http://schemas.microsoft.com/office/drawing/2014/main" id="{638390CD-76B4-4D33-8B50-B3852D99B7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76" name="Oval 156">
                <a:extLst>
                  <a:ext uri="{FF2B5EF4-FFF2-40B4-BE49-F238E27FC236}">
                    <a16:creationId xmlns:a16="http://schemas.microsoft.com/office/drawing/2014/main" id="{994BAB40-82A8-43F7-8297-8815FF67A0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7"/>
                <a:ext cx="610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14" name="Line 157">
                <a:extLst>
                  <a:ext uri="{FF2B5EF4-FFF2-40B4-BE49-F238E27FC236}">
                    <a16:creationId xmlns:a16="http://schemas.microsoft.com/office/drawing/2014/main" id="{5899BFC2-0C7C-43A1-AA22-2FAECF62FE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15" name="Line 158">
                <a:extLst>
                  <a:ext uri="{FF2B5EF4-FFF2-40B4-BE49-F238E27FC236}">
                    <a16:creationId xmlns:a16="http://schemas.microsoft.com/office/drawing/2014/main" id="{564494D2-9440-4F16-BFA0-55D93F08F3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7" name="Group 159">
              <a:extLst>
                <a:ext uri="{FF2B5EF4-FFF2-40B4-BE49-F238E27FC236}">
                  <a16:creationId xmlns:a16="http://schemas.microsoft.com/office/drawing/2014/main" id="{7BF16578-841E-4D4E-ACE4-B4EF03A07B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98" y="1008"/>
              <a:ext cx="260" cy="158"/>
              <a:chOff x="669" y="3266"/>
              <a:chExt cx="629" cy="382"/>
            </a:xfrm>
          </p:grpSpPr>
          <p:sp>
            <p:nvSpPr>
              <p:cNvPr id="27806" name="Oval 160">
                <a:extLst>
                  <a:ext uri="{FF2B5EF4-FFF2-40B4-BE49-F238E27FC236}">
                    <a16:creationId xmlns:a16="http://schemas.microsoft.com/office/drawing/2014/main" id="{FF904FEE-D1CA-4CB9-B52F-81E0A7DEDA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07" name="Rectangle 161">
                <a:extLst>
                  <a:ext uri="{FF2B5EF4-FFF2-40B4-BE49-F238E27FC236}">
                    <a16:creationId xmlns:a16="http://schemas.microsoft.com/office/drawing/2014/main" id="{12F0B207-A8E8-4213-8B16-1670FF139B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82" name="Oval 162">
                <a:extLst>
                  <a:ext uri="{FF2B5EF4-FFF2-40B4-BE49-F238E27FC236}">
                    <a16:creationId xmlns:a16="http://schemas.microsoft.com/office/drawing/2014/main" id="{801CA08A-BCCC-420C-885D-B1EFC24E43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09" name="Line 163">
                <a:extLst>
                  <a:ext uri="{FF2B5EF4-FFF2-40B4-BE49-F238E27FC236}">
                    <a16:creationId xmlns:a16="http://schemas.microsoft.com/office/drawing/2014/main" id="{FDBED767-EF9B-49D7-8708-7EDDCBFA8B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10" name="Line 164">
                <a:extLst>
                  <a:ext uri="{FF2B5EF4-FFF2-40B4-BE49-F238E27FC236}">
                    <a16:creationId xmlns:a16="http://schemas.microsoft.com/office/drawing/2014/main" id="{43D3B60F-F260-4BC5-A84E-92268FC29B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8" name="Group 165">
              <a:extLst>
                <a:ext uri="{FF2B5EF4-FFF2-40B4-BE49-F238E27FC236}">
                  <a16:creationId xmlns:a16="http://schemas.microsoft.com/office/drawing/2014/main" id="{869AA9F7-811C-44CD-8B69-43A1C59549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11" y="1872"/>
              <a:ext cx="260" cy="158"/>
              <a:chOff x="669" y="3266"/>
              <a:chExt cx="629" cy="382"/>
            </a:xfrm>
          </p:grpSpPr>
          <p:sp>
            <p:nvSpPr>
              <p:cNvPr id="27801" name="Oval 166">
                <a:extLst>
                  <a:ext uri="{FF2B5EF4-FFF2-40B4-BE49-F238E27FC236}">
                    <a16:creationId xmlns:a16="http://schemas.microsoft.com/office/drawing/2014/main" id="{2CF9549F-FA03-4144-9061-B0F3A6AD6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802" name="Rectangle 167">
                <a:extLst>
                  <a:ext uri="{FF2B5EF4-FFF2-40B4-BE49-F238E27FC236}">
                    <a16:creationId xmlns:a16="http://schemas.microsoft.com/office/drawing/2014/main" id="{2E5951B9-0D4E-4EC0-A914-369362EE16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88" name="Oval 168">
                <a:extLst>
                  <a:ext uri="{FF2B5EF4-FFF2-40B4-BE49-F238E27FC236}">
                    <a16:creationId xmlns:a16="http://schemas.microsoft.com/office/drawing/2014/main" id="{CC9224E3-3735-416E-A6B5-A93C4A55E8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804" name="Line 169">
                <a:extLst>
                  <a:ext uri="{FF2B5EF4-FFF2-40B4-BE49-F238E27FC236}">
                    <a16:creationId xmlns:a16="http://schemas.microsoft.com/office/drawing/2014/main" id="{BF96BEFE-E046-4D03-9757-74A5368A69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05" name="Line 170">
                <a:extLst>
                  <a:ext uri="{FF2B5EF4-FFF2-40B4-BE49-F238E27FC236}">
                    <a16:creationId xmlns:a16="http://schemas.microsoft.com/office/drawing/2014/main" id="{1A4BA3C8-5BEE-4562-929B-851C183939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699" name="Group 171">
              <a:extLst>
                <a:ext uri="{FF2B5EF4-FFF2-40B4-BE49-F238E27FC236}">
                  <a16:creationId xmlns:a16="http://schemas.microsoft.com/office/drawing/2014/main" id="{A1191291-CA76-4929-828B-734F3D1EB1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87" y="1618"/>
              <a:ext cx="260" cy="157"/>
              <a:chOff x="669" y="3266"/>
              <a:chExt cx="629" cy="382"/>
            </a:xfrm>
          </p:grpSpPr>
          <p:sp>
            <p:nvSpPr>
              <p:cNvPr id="27796" name="Oval 172">
                <a:extLst>
                  <a:ext uri="{FF2B5EF4-FFF2-40B4-BE49-F238E27FC236}">
                    <a16:creationId xmlns:a16="http://schemas.microsoft.com/office/drawing/2014/main" id="{03D4759F-515E-46F7-B9FA-3E96EF8213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97" name="Rectangle 173">
                <a:extLst>
                  <a:ext uri="{FF2B5EF4-FFF2-40B4-BE49-F238E27FC236}">
                    <a16:creationId xmlns:a16="http://schemas.microsoft.com/office/drawing/2014/main" id="{DD527A24-CB28-4CB4-BA7A-388E23C779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694" name="Oval 174">
                <a:extLst>
                  <a:ext uri="{FF2B5EF4-FFF2-40B4-BE49-F238E27FC236}">
                    <a16:creationId xmlns:a16="http://schemas.microsoft.com/office/drawing/2014/main" id="{BF1AEA8D-C055-42D6-AA1D-E53B47A160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99" name="Line 175">
                <a:extLst>
                  <a:ext uri="{FF2B5EF4-FFF2-40B4-BE49-F238E27FC236}">
                    <a16:creationId xmlns:a16="http://schemas.microsoft.com/office/drawing/2014/main" id="{3112DFA7-FF23-47BE-9114-2E702E8768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800" name="Line 176">
                <a:extLst>
                  <a:ext uri="{FF2B5EF4-FFF2-40B4-BE49-F238E27FC236}">
                    <a16:creationId xmlns:a16="http://schemas.microsoft.com/office/drawing/2014/main" id="{B62C06EA-F3F8-4050-ADC0-8A296B8DCC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0" name="Group 177">
              <a:extLst>
                <a:ext uri="{FF2B5EF4-FFF2-40B4-BE49-F238E27FC236}">
                  <a16:creationId xmlns:a16="http://schemas.microsoft.com/office/drawing/2014/main" id="{45E863D4-5F07-4678-9FC0-1BD0C7436F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33" y="1160"/>
              <a:ext cx="260" cy="158"/>
              <a:chOff x="669" y="3266"/>
              <a:chExt cx="629" cy="382"/>
            </a:xfrm>
          </p:grpSpPr>
          <p:sp>
            <p:nvSpPr>
              <p:cNvPr id="27791" name="Oval 178">
                <a:extLst>
                  <a:ext uri="{FF2B5EF4-FFF2-40B4-BE49-F238E27FC236}">
                    <a16:creationId xmlns:a16="http://schemas.microsoft.com/office/drawing/2014/main" id="{7E460BB3-8D80-4386-B9FE-776776DA4C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92" name="Rectangle 179">
                <a:extLst>
                  <a:ext uri="{FF2B5EF4-FFF2-40B4-BE49-F238E27FC236}">
                    <a16:creationId xmlns:a16="http://schemas.microsoft.com/office/drawing/2014/main" id="{5C6AD8AB-6B07-4FF8-B6DB-C7CAB4D4AB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00" name="Oval 180">
                <a:extLst>
                  <a:ext uri="{FF2B5EF4-FFF2-40B4-BE49-F238E27FC236}">
                    <a16:creationId xmlns:a16="http://schemas.microsoft.com/office/drawing/2014/main" id="{51C90D99-63C0-481E-89D5-728BAC1CC4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0" y="3264"/>
                <a:ext cx="624" cy="243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94" name="Line 181">
                <a:extLst>
                  <a:ext uri="{FF2B5EF4-FFF2-40B4-BE49-F238E27FC236}">
                    <a16:creationId xmlns:a16="http://schemas.microsoft.com/office/drawing/2014/main" id="{0C7542CD-28A5-47EC-9B5E-94C20B9BA29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95" name="Line 182">
                <a:extLst>
                  <a:ext uri="{FF2B5EF4-FFF2-40B4-BE49-F238E27FC236}">
                    <a16:creationId xmlns:a16="http://schemas.microsoft.com/office/drawing/2014/main" id="{09AC6156-77ED-4154-9EB5-59784234D5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1" name="Group 183">
              <a:extLst>
                <a:ext uri="{FF2B5EF4-FFF2-40B4-BE49-F238E27FC236}">
                  <a16:creationId xmlns:a16="http://schemas.microsoft.com/office/drawing/2014/main" id="{FE5C6F5D-C71C-4AD8-ACDA-3B88C2F940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92" y="932"/>
              <a:ext cx="271" cy="157"/>
              <a:chOff x="642" y="3266"/>
              <a:chExt cx="656" cy="382"/>
            </a:xfrm>
          </p:grpSpPr>
          <p:sp>
            <p:nvSpPr>
              <p:cNvPr id="27786" name="Oval 184">
                <a:extLst>
                  <a:ext uri="{FF2B5EF4-FFF2-40B4-BE49-F238E27FC236}">
                    <a16:creationId xmlns:a16="http://schemas.microsoft.com/office/drawing/2014/main" id="{950DA55C-376A-404F-91D6-85A7112A49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87" name="Rectangle 185">
                <a:extLst>
                  <a:ext uri="{FF2B5EF4-FFF2-40B4-BE49-F238E27FC236}">
                    <a16:creationId xmlns:a16="http://schemas.microsoft.com/office/drawing/2014/main" id="{6B9C343E-F96F-4842-A583-F6107DA633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06" name="Oval 186">
                <a:extLst>
                  <a:ext uri="{FF2B5EF4-FFF2-40B4-BE49-F238E27FC236}">
                    <a16:creationId xmlns:a16="http://schemas.microsoft.com/office/drawing/2014/main" id="{4CDF3D71-9123-47D3-ACE3-B69CC0587E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4" y="3266"/>
                <a:ext cx="627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89" name="Line 187">
                <a:extLst>
                  <a:ext uri="{FF2B5EF4-FFF2-40B4-BE49-F238E27FC236}">
                    <a16:creationId xmlns:a16="http://schemas.microsoft.com/office/drawing/2014/main" id="{98AE3BDD-0F79-46E6-8D04-35681117EA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90" name="Line 188">
                <a:extLst>
                  <a:ext uri="{FF2B5EF4-FFF2-40B4-BE49-F238E27FC236}">
                    <a16:creationId xmlns:a16="http://schemas.microsoft.com/office/drawing/2014/main" id="{5361A56A-C0E8-4392-9B87-3C4E4F0A13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2" name="Group 189">
              <a:extLst>
                <a:ext uri="{FF2B5EF4-FFF2-40B4-BE49-F238E27FC236}">
                  <a16:creationId xmlns:a16="http://schemas.microsoft.com/office/drawing/2014/main" id="{2BA59D69-E6CA-42AF-A563-A3E1463195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00" y="805"/>
              <a:ext cx="260" cy="157"/>
              <a:chOff x="669" y="3266"/>
              <a:chExt cx="629" cy="382"/>
            </a:xfrm>
          </p:grpSpPr>
          <p:sp>
            <p:nvSpPr>
              <p:cNvPr id="27781" name="Oval 190">
                <a:extLst>
                  <a:ext uri="{FF2B5EF4-FFF2-40B4-BE49-F238E27FC236}">
                    <a16:creationId xmlns:a16="http://schemas.microsoft.com/office/drawing/2014/main" id="{94F3104B-A69C-4BAD-B8A7-5F5556FA63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82" name="Rectangle 191">
                <a:extLst>
                  <a:ext uri="{FF2B5EF4-FFF2-40B4-BE49-F238E27FC236}">
                    <a16:creationId xmlns:a16="http://schemas.microsoft.com/office/drawing/2014/main" id="{4142A08D-19BB-404E-8ACA-23336A43A9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12" name="Oval 192">
                <a:extLst>
                  <a:ext uri="{FF2B5EF4-FFF2-40B4-BE49-F238E27FC236}">
                    <a16:creationId xmlns:a16="http://schemas.microsoft.com/office/drawing/2014/main" id="{F71CB309-25A7-467D-85F4-B290A65367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5"/>
                <a:ext cx="622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84" name="Line 193">
                <a:extLst>
                  <a:ext uri="{FF2B5EF4-FFF2-40B4-BE49-F238E27FC236}">
                    <a16:creationId xmlns:a16="http://schemas.microsoft.com/office/drawing/2014/main" id="{4086236A-986C-4E32-94BE-0C6DF7B5CA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85" name="Line 194">
                <a:extLst>
                  <a:ext uri="{FF2B5EF4-FFF2-40B4-BE49-F238E27FC236}">
                    <a16:creationId xmlns:a16="http://schemas.microsoft.com/office/drawing/2014/main" id="{8F8835A2-89EE-4549-8A75-9235A9704E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3" name="Group 195">
              <a:extLst>
                <a:ext uri="{FF2B5EF4-FFF2-40B4-BE49-F238E27FC236}">
                  <a16:creationId xmlns:a16="http://schemas.microsoft.com/office/drawing/2014/main" id="{FE30C2B1-BB74-409B-8797-6D89097181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90" y="1465"/>
              <a:ext cx="217" cy="132"/>
              <a:chOff x="669" y="3266"/>
              <a:chExt cx="629" cy="382"/>
            </a:xfrm>
          </p:grpSpPr>
          <p:sp>
            <p:nvSpPr>
              <p:cNvPr id="27776" name="Oval 196">
                <a:extLst>
                  <a:ext uri="{FF2B5EF4-FFF2-40B4-BE49-F238E27FC236}">
                    <a16:creationId xmlns:a16="http://schemas.microsoft.com/office/drawing/2014/main" id="{F0EFFD1C-18F5-46C3-9EF7-CD54A16ACE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77" name="Rectangle 197">
                <a:extLst>
                  <a:ext uri="{FF2B5EF4-FFF2-40B4-BE49-F238E27FC236}">
                    <a16:creationId xmlns:a16="http://schemas.microsoft.com/office/drawing/2014/main" id="{DF0500C8-34D5-4888-A232-41C5A2BC96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18" name="Oval 198">
                <a:extLst>
                  <a:ext uri="{FF2B5EF4-FFF2-40B4-BE49-F238E27FC236}">
                    <a16:creationId xmlns:a16="http://schemas.microsoft.com/office/drawing/2014/main" id="{5B922D6B-FB9B-4A6B-82BA-0C672CB63F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5" y="3266"/>
                <a:ext cx="628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79" name="Line 199">
                <a:extLst>
                  <a:ext uri="{FF2B5EF4-FFF2-40B4-BE49-F238E27FC236}">
                    <a16:creationId xmlns:a16="http://schemas.microsoft.com/office/drawing/2014/main" id="{44A3799A-4BB9-4161-B1CE-5A948EE7D9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80" name="Line 200">
                <a:extLst>
                  <a:ext uri="{FF2B5EF4-FFF2-40B4-BE49-F238E27FC236}">
                    <a16:creationId xmlns:a16="http://schemas.microsoft.com/office/drawing/2014/main" id="{AB0C65CC-466E-4E24-BD08-35EEA7D553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4" name="Group 201">
              <a:extLst>
                <a:ext uri="{FF2B5EF4-FFF2-40B4-BE49-F238E27FC236}">
                  <a16:creationId xmlns:a16="http://schemas.microsoft.com/office/drawing/2014/main" id="{3536342C-C1AC-4CC5-AF71-93897C0492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16" y="1821"/>
              <a:ext cx="216" cy="131"/>
              <a:chOff x="669" y="3266"/>
              <a:chExt cx="629" cy="382"/>
            </a:xfrm>
          </p:grpSpPr>
          <p:sp>
            <p:nvSpPr>
              <p:cNvPr id="27771" name="Oval 202">
                <a:extLst>
                  <a:ext uri="{FF2B5EF4-FFF2-40B4-BE49-F238E27FC236}">
                    <a16:creationId xmlns:a16="http://schemas.microsoft.com/office/drawing/2014/main" id="{1B52D4F6-AB3B-42BD-AE5A-F6D7325F0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72" name="Rectangle 203">
                <a:extLst>
                  <a:ext uri="{FF2B5EF4-FFF2-40B4-BE49-F238E27FC236}">
                    <a16:creationId xmlns:a16="http://schemas.microsoft.com/office/drawing/2014/main" id="{936B8E7E-4345-4D68-8D5D-44C8E51DE3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24" name="Oval 204">
                <a:extLst>
                  <a:ext uri="{FF2B5EF4-FFF2-40B4-BE49-F238E27FC236}">
                    <a16:creationId xmlns:a16="http://schemas.microsoft.com/office/drawing/2014/main" id="{A1BCD93E-0F7B-4D28-B4BC-0D5AFB41A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5" y="3250"/>
                <a:ext cx="627" cy="256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74" name="Line 205">
                <a:extLst>
                  <a:ext uri="{FF2B5EF4-FFF2-40B4-BE49-F238E27FC236}">
                    <a16:creationId xmlns:a16="http://schemas.microsoft.com/office/drawing/2014/main" id="{56286AFF-2C2F-4DF6-B88F-3ABFD0F194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75" name="Line 206">
                <a:extLst>
                  <a:ext uri="{FF2B5EF4-FFF2-40B4-BE49-F238E27FC236}">
                    <a16:creationId xmlns:a16="http://schemas.microsoft.com/office/drawing/2014/main" id="{86DD7C81-6EBD-420A-98A8-950194093E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5" name="Group 207">
              <a:extLst>
                <a:ext uri="{FF2B5EF4-FFF2-40B4-BE49-F238E27FC236}">
                  <a16:creationId xmlns:a16="http://schemas.microsoft.com/office/drawing/2014/main" id="{F848490A-1912-4767-9633-C2AC292CA4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63" y="1237"/>
              <a:ext cx="217" cy="131"/>
              <a:chOff x="669" y="3266"/>
              <a:chExt cx="629" cy="382"/>
            </a:xfrm>
          </p:grpSpPr>
          <p:sp>
            <p:nvSpPr>
              <p:cNvPr id="27766" name="Oval 208">
                <a:extLst>
                  <a:ext uri="{FF2B5EF4-FFF2-40B4-BE49-F238E27FC236}">
                    <a16:creationId xmlns:a16="http://schemas.microsoft.com/office/drawing/2014/main" id="{DDC5A728-6335-4178-BA93-DC449686E2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67" name="Rectangle 209">
                <a:extLst>
                  <a:ext uri="{FF2B5EF4-FFF2-40B4-BE49-F238E27FC236}">
                    <a16:creationId xmlns:a16="http://schemas.microsoft.com/office/drawing/2014/main" id="{F238D12B-FE3F-42E5-AC07-BDB9745AC0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30" name="Oval 210">
                <a:extLst>
                  <a:ext uri="{FF2B5EF4-FFF2-40B4-BE49-F238E27FC236}">
                    <a16:creationId xmlns:a16="http://schemas.microsoft.com/office/drawing/2014/main" id="{6B19BBBD-7C1D-4F80-8B9F-35CF4FBB6D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5" y="3270"/>
                <a:ext cx="617" cy="23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69" name="Line 211">
                <a:extLst>
                  <a:ext uri="{FF2B5EF4-FFF2-40B4-BE49-F238E27FC236}">
                    <a16:creationId xmlns:a16="http://schemas.microsoft.com/office/drawing/2014/main" id="{CF613209-BBE7-48D1-BCF3-A2068BA8DF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70" name="Line 212">
                <a:extLst>
                  <a:ext uri="{FF2B5EF4-FFF2-40B4-BE49-F238E27FC236}">
                    <a16:creationId xmlns:a16="http://schemas.microsoft.com/office/drawing/2014/main" id="{B75E2106-78FB-4AE1-9BFC-D35BF3729E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6" name="Group 213">
              <a:extLst>
                <a:ext uri="{FF2B5EF4-FFF2-40B4-BE49-F238E27FC236}">
                  <a16:creationId xmlns:a16="http://schemas.microsoft.com/office/drawing/2014/main" id="{717218B8-B927-43B8-8D80-B40E088141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11" y="1008"/>
              <a:ext cx="216" cy="131"/>
              <a:chOff x="669" y="3266"/>
              <a:chExt cx="629" cy="382"/>
            </a:xfrm>
          </p:grpSpPr>
          <p:sp>
            <p:nvSpPr>
              <p:cNvPr id="27761" name="Oval 214">
                <a:extLst>
                  <a:ext uri="{FF2B5EF4-FFF2-40B4-BE49-F238E27FC236}">
                    <a16:creationId xmlns:a16="http://schemas.microsoft.com/office/drawing/2014/main" id="{831C7890-5296-46B8-A649-85F3A87D7D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62" name="Rectangle 215">
                <a:extLst>
                  <a:ext uri="{FF2B5EF4-FFF2-40B4-BE49-F238E27FC236}">
                    <a16:creationId xmlns:a16="http://schemas.microsoft.com/office/drawing/2014/main" id="{82C3F4DB-0AB4-46F2-9C94-6ACBDB018A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36" name="Oval 216">
                <a:extLst>
                  <a:ext uri="{FF2B5EF4-FFF2-40B4-BE49-F238E27FC236}">
                    <a16:creationId xmlns:a16="http://schemas.microsoft.com/office/drawing/2014/main" id="{04DCD15C-46EA-48EE-B7A4-05AADBA0C0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0"/>
                <a:ext cx="623" cy="24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64" name="Line 217">
                <a:extLst>
                  <a:ext uri="{FF2B5EF4-FFF2-40B4-BE49-F238E27FC236}">
                    <a16:creationId xmlns:a16="http://schemas.microsoft.com/office/drawing/2014/main" id="{9C6445DA-6D29-416F-9A61-94240DA2EE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65" name="Line 218">
                <a:extLst>
                  <a:ext uri="{FF2B5EF4-FFF2-40B4-BE49-F238E27FC236}">
                    <a16:creationId xmlns:a16="http://schemas.microsoft.com/office/drawing/2014/main" id="{33EEAC43-94C6-44BE-8423-6563082247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7" name="Group 219">
              <a:extLst>
                <a:ext uri="{FF2B5EF4-FFF2-40B4-BE49-F238E27FC236}">
                  <a16:creationId xmlns:a16="http://schemas.microsoft.com/office/drawing/2014/main" id="{4622469D-9E94-4EFF-85C7-E3911D5381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82" y="855"/>
              <a:ext cx="217" cy="132"/>
              <a:chOff x="669" y="3266"/>
              <a:chExt cx="629" cy="382"/>
            </a:xfrm>
          </p:grpSpPr>
          <p:sp>
            <p:nvSpPr>
              <p:cNvPr id="27756" name="Oval 220">
                <a:extLst>
                  <a:ext uri="{FF2B5EF4-FFF2-40B4-BE49-F238E27FC236}">
                    <a16:creationId xmlns:a16="http://schemas.microsoft.com/office/drawing/2014/main" id="{301D2AC5-985B-40F7-A83A-A7825E8020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57" name="Rectangle 221">
                <a:extLst>
                  <a:ext uri="{FF2B5EF4-FFF2-40B4-BE49-F238E27FC236}">
                    <a16:creationId xmlns:a16="http://schemas.microsoft.com/office/drawing/2014/main" id="{105B68F4-82F2-40C7-A53F-9203475E5E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42" name="Oval 222">
                <a:extLst>
                  <a:ext uri="{FF2B5EF4-FFF2-40B4-BE49-F238E27FC236}">
                    <a16:creationId xmlns:a16="http://schemas.microsoft.com/office/drawing/2014/main" id="{F6C17864-965F-4B15-AD14-68D0C00589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4" cy="23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59" name="Line 223">
                <a:extLst>
                  <a:ext uri="{FF2B5EF4-FFF2-40B4-BE49-F238E27FC236}">
                    <a16:creationId xmlns:a16="http://schemas.microsoft.com/office/drawing/2014/main" id="{56543283-5282-4BEC-835B-05F3836281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60" name="Line 224">
                <a:extLst>
                  <a:ext uri="{FF2B5EF4-FFF2-40B4-BE49-F238E27FC236}">
                    <a16:creationId xmlns:a16="http://schemas.microsoft.com/office/drawing/2014/main" id="{45A51DB8-F47C-473E-A4B7-AC4465800C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8" name="Group 225">
              <a:extLst>
                <a:ext uri="{FF2B5EF4-FFF2-40B4-BE49-F238E27FC236}">
                  <a16:creationId xmlns:a16="http://schemas.microsoft.com/office/drawing/2014/main" id="{B52F0C7A-22FC-4343-B2E9-A3D818C091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05" y="703"/>
              <a:ext cx="216" cy="131"/>
              <a:chOff x="669" y="3266"/>
              <a:chExt cx="629" cy="382"/>
            </a:xfrm>
          </p:grpSpPr>
          <p:sp>
            <p:nvSpPr>
              <p:cNvPr id="27751" name="Oval 226">
                <a:extLst>
                  <a:ext uri="{FF2B5EF4-FFF2-40B4-BE49-F238E27FC236}">
                    <a16:creationId xmlns:a16="http://schemas.microsoft.com/office/drawing/2014/main" id="{18442F26-7AC8-4882-8C5E-DA20621D11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52" name="Rectangle 227">
                <a:extLst>
                  <a:ext uri="{FF2B5EF4-FFF2-40B4-BE49-F238E27FC236}">
                    <a16:creationId xmlns:a16="http://schemas.microsoft.com/office/drawing/2014/main" id="{823DFD54-FB67-421F-859D-186EC33D7B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48" name="Oval 228">
                <a:extLst>
                  <a:ext uri="{FF2B5EF4-FFF2-40B4-BE49-F238E27FC236}">
                    <a16:creationId xmlns:a16="http://schemas.microsoft.com/office/drawing/2014/main" id="{7AD2723C-504E-485B-81F9-1B3393BCD5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76"/>
                <a:ext cx="623" cy="22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54" name="Line 229">
                <a:extLst>
                  <a:ext uri="{FF2B5EF4-FFF2-40B4-BE49-F238E27FC236}">
                    <a16:creationId xmlns:a16="http://schemas.microsoft.com/office/drawing/2014/main" id="{E8E24751-D04E-4199-BD29-8E050B9E27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55" name="Line 230">
                <a:extLst>
                  <a:ext uri="{FF2B5EF4-FFF2-40B4-BE49-F238E27FC236}">
                    <a16:creationId xmlns:a16="http://schemas.microsoft.com/office/drawing/2014/main" id="{2BF0D0EB-30DC-40AD-9B54-BCD8BEA4C5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09" name="Group 231">
              <a:extLst>
                <a:ext uri="{FF2B5EF4-FFF2-40B4-BE49-F238E27FC236}">
                  <a16:creationId xmlns:a16="http://schemas.microsoft.com/office/drawing/2014/main" id="{E238FFAA-B8D8-4B36-A56D-FC002C33B5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25" y="576"/>
              <a:ext cx="217" cy="131"/>
              <a:chOff x="669" y="3266"/>
              <a:chExt cx="629" cy="382"/>
            </a:xfrm>
          </p:grpSpPr>
          <p:sp>
            <p:nvSpPr>
              <p:cNvPr id="27746" name="Oval 232">
                <a:extLst>
                  <a:ext uri="{FF2B5EF4-FFF2-40B4-BE49-F238E27FC236}">
                    <a16:creationId xmlns:a16="http://schemas.microsoft.com/office/drawing/2014/main" id="{A77AE4A0-EFF4-4B78-90D5-9B4325A084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47" name="Rectangle 233">
                <a:extLst>
                  <a:ext uri="{FF2B5EF4-FFF2-40B4-BE49-F238E27FC236}">
                    <a16:creationId xmlns:a16="http://schemas.microsoft.com/office/drawing/2014/main" id="{9EF457C0-8FCB-4B85-9F8D-7B3E02D6D8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54" name="Oval 234">
                <a:extLst>
                  <a:ext uri="{FF2B5EF4-FFF2-40B4-BE49-F238E27FC236}">
                    <a16:creationId xmlns:a16="http://schemas.microsoft.com/office/drawing/2014/main" id="{4D6EACF9-2B6A-4A1A-AE69-7FEB8EF040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21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49" name="Line 235">
                <a:extLst>
                  <a:ext uri="{FF2B5EF4-FFF2-40B4-BE49-F238E27FC236}">
                    <a16:creationId xmlns:a16="http://schemas.microsoft.com/office/drawing/2014/main" id="{1711A401-9BA7-4E4F-A7CF-E565C1DC21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50" name="Line 236">
                <a:extLst>
                  <a:ext uri="{FF2B5EF4-FFF2-40B4-BE49-F238E27FC236}">
                    <a16:creationId xmlns:a16="http://schemas.microsoft.com/office/drawing/2014/main" id="{09FA7D08-4D1E-4276-9185-95FE7A2DD2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10" name="Group 237">
              <a:extLst>
                <a:ext uri="{FF2B5EF4-FFF2-40B4-BE49-F238E27FC236}">
                  <a16:creationId xmlns:a16="http://schemas.microsoft.com/office/drawing/2014/main" id="{628B4FCF-40ED-45CB-AA14-612C047531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58" y="601"/>
              <a:ext cx="217" cy="132"/>
              <a:chOff x="669" y="3266"/>
              <a:chExt cx="629" cy="382"/>
            </a:xfrm>
          </p:grpSpPr>
          <p:sp>
            <p:nvSpPr>
              <p:cNvPr id="27741" name="Oval 238">
                <a:extLst>
                  <a:ext uri="{FF2B5EF4-FFF2-40B4-BE49-F238E27FC236}">
                    <a16:creationId xmlns:a16="http://schemas.microsoft.com/office/drawing/2014/main" id="{23A3E660-FC13-486B-A0CF-68660F90AA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42" name="Rectangle 239">
                <a:extLst>
                  <a:ext uri="{FF2B5EF4-FFF2-40B4-BE49-F238E27FC236}">
                    <a16:creationId xmlns:a16="http://schemas.microsoft.com/office/drawing/2014/main" id="{6DF78AC5-9B18-4064-BFE1-78111156A3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60" name="Oval 240">
                <a:extLst>
                  <a:ext uri="{FF2B5EF4-FFF2-40B4-BE49-F238E27FC236}">
                    <a16:creationId xmlns:a16="http://schemas.microsoft.com/office/drawing/2014/main" id="{2A0A8F63-DA52-4CD1-9D7B-2922B96BF7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0" y="3278"/>
                <a:ext cx="622" cy="22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44" name="Line 241">
                <a:extLst>
                  <a:ext uri="{FF2B5EF4-FFF2-40B4-BE49-F238E27FC236}">
                    <a16:creationId xmlns:a16="http://schemas.microsoft.com/office/drawing/2014/main" id="{FCC1E1EA-E890-44B0-B4E2-8C862D10A7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45" name="Line 242">
                <a:extLst>
                  <a:ext uri="{FF2B5EF4-FFF2-40B4-BE49-F238E27FC236}">
                    <a16:creationId xmlns:a16="http://schemas.microsoft.com/office/drawing/2014/main" id="{AAAAED27-C219-43AF-9336-E1BBD7A033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11" name="Group 243">
              <a:extLst>
                <a:ext uri="{FF2B5EF4-FFF2-40B4-BE49-F238E27FC236}">
                  <a16:creationId xmlns:a16="http://schemas.microsoft.com/office/drawing/2014/main" id="{61FAFF35-0C79-491F-A7BB-FC52C40016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12" y="601"/>
              <a:ext cx="217" cy="132"/>
              <a:chOff x="669" y="3266"/>
              <a:chExt cx="629" cy="382"/>
            </a:xfrm>
          </p:grpSpPr>
          <p:sp>
            <p:nvSpPr>
              <p:cNvPr id="27736" name="Oval 244">
                <a:extLst>
                  <a:ext uri="{FF2B5EF4-FFF2-40B4-BE49-F238E27FC236}">
                    <a16:creationId xmlns:a16="http://schemas.microsoft.com/office/drawing/2014/main" id="{B218A181-1087-4229-B47F-BA03F796F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37" name="Rectangle 245">
                <a:extLst>
                  <a:ext uri="{FF2B5EF4-FFF2-40B4-BE49-F238E27FC236}">
                    <a16:creationId xmlns:a16="http://schemas.microsoft.com/office/drawing/2014/main" id="{06395303-3298-4202-BF78-60589967A4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66" name="Oval 246">
                <a:extLst>
                  <a:ext uri="{FF2B5EF4-FFF2-40B4-BE49-F238E27FC236}">
                    <a16:creationId xmlns:a16="http://schemas.microsoft.com/office/drawing/2014/main" id="{2FCA9DE9-03C7-43F4-BDC4-7BCE2B3561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78"/>
                <a:ext cx="624" cy="22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39" name="Line 247">
                <a:extLst>
                  <a:ext uri="{FF2B5EF4-FFF2-40B4-BE49-F238E27FC236}">
                    <a16:creationId xmlns:a16="http://schemas.microsoft.com/office/drawing/2014/main" id="{5114A769-7057-46AF-AC0A-78C3F796D2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40" name="Line 248">
                <a:extLst>
                  <a:ext uri="{FF2B5EF4-FFF2-40B4-BE49-F238E27FC236}">
                    <a16:creationId xmlns:a16="http://schemas.microsoft.com/office/drawing/2014/main" id="{A0CA148A-B862-47E2-8A17-75AACDA22B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12" name="Group 249">
              <a:extLst>
                <a:ext uri="{FF2B5EF4-FFF2-40B4-BE49-F238E27FC236}">
                  <a16:creationId xmlns:a16="http://schemas.microsoft.com/office/drawing/2014/main" id="{6F5EA409-7CED-43BC-B2F9-DDBA3B1AD0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11" y="830"/>
              <a:ext cx="216" cy="131"/>
              <a:chOff x="669" y="3266"/>
              <a:chExt cx="629" cy="382"/>
            </a:xfrm>
          </p:grpSpPr>
          <p:sp>
            <p:nvSpPr>
              <p:cNvPr id="27731" name="Oval 250">
                <a:extLst>
                  <a:ext uri="{FF2B5EF4-FFF2-40B4-BE49-F238E27FC236}">
                    <a16:creationId xmlns:a16="http://schemas.microsoft.com/office/drawing/2014/main" id="{9E06454A-7D9A-43CC-A062-3B87C6EC10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32" name="Rectangle 251">
                <a:extLst>
                  <a:ext uri="{FF2B5EF4-FFF2-40B4-BE49-F238E27FC236}">
                    <a16:creationId xmlns:a16="http://schemas.microsoft.com/office/drawing/2014/main" id="{C3D15CAE-8B5F-4316-B11C-31357BCEC1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72" name="Oval 252">
                <a:extLst>
                  <a:ext uri="{FF2B5EF4-FFF2-40B4-BE49-F238E27FC236}">
                    <a16:creationId xmlns:a16="http://schemas.microsoft.com/office/drawing/2014/main" id="{58A1D004-0B3A-4441-80AB-E2590E83A5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2"/>
                <a:ext cx="623" cy="245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34" name="Line 253">
                <a:extLst>
                  <a:ext uri="{FF2B5EF4-FFF2-40B4-BE49-F238E27FC236}">
                    <a16:creationId xmlns:a16="http://schemas.microsoft.com/office/drawing/2014/main" id="{E54B2DAE-CEFC-4F7A-ACE3-08347D2CE9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35" name="Line 254">
                <a:extLst>
                  <a:ext uri="{FF2B5EF4-FFF2-40B4-BE49-F238E27FC236}">
                    <a16:creationId xmlns:a16="http://schemas.microsoft.com/office/drawing/2014/main" id="{2BF354F6-EA83-4E94-B53F-6327ED0565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13" name="Group 255">
              <a:extLst>
                <a:ext uri="{FF2B5EF4-FFF2-40B4-BE49-F238E27FC236}">
                  <a16:creationId xmlns:a16="http://schemas.microsoft.com/office/drawing/2014/main" id="{F862D7A3-5D27-4F16-B2F7-B2E6BFC9B7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65" y="728"/>
              <a:ext cx="216" cy="132"/>
              <a:chOff x="669" y="3266"/>
              <a:chExt cx="629" cy="382"/>
            </a:xfrm>
          </p:grpSpPr>
          <p:sp>
            <p:nvSpPr>
              <p:cNvPr id="27726" name="Oval 256">
                <a:extLst>
                  <a:ext uri="{FF2B5EF4-FFF2-40B4-BE49-F238E27FC236}">
                    <a16:creationId xmlns:a16="http://schemas.microsoft.com/office/drawing/2014/main" id="{0794EA63-B127-41D2-94E2-9434026D90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27" name="Rectangle 257">
                <a:extLst>
                  <a:ext uri="{FF2B5EF4-FFF2-40B4-BE49-F238E27FC236}">
                    <a16:creationId xmlns:a16="http://schemas.microsoft.com/office/drawing/2014/main" id="{B93C55D6-B47B-4109-A0FD-35696DD629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78" name="Oval 258">
                <a:extLst>
                  <a:ext uri="{FF2B5EF4-FFF2-40B4-BE49-F238E27FC236}">
                    <a16:creationId xmlns:a16="http://schemas.microsoft.com/office/drawing/2014/main" id="{A998FDBC-88AA-4087-8F79-27F723C725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0" y="3266"/>
                <a:ext cx="623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29" name="Line 259">
                <a:extLst>
                  <a:ext uri="{FF2B5EF4-FFF2-40B4-BE49-F238E27FC236}">
                    <a16:creationId xmlns:a16="http://schemas.microsoft.com/office/drawing/2014/main" id="{0F69747C-576E-42B8-A14C-B3107AD789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30" name="Line 260">
                <a:extLst>
                  <a:ext uri="{FF2B5EF4-FFF2-40B4-BE49-F238E27FC236}">
                    <a16:creationId xmlns:a16="http://schemas.microsoft.com/office/drawing/2014/main" id="{DE2C0F76-59BA-46FF-8DFC-489E3C760B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14" name="Group 261">
              <a:extLst>
                <a:ext uri="{FF2B5EF4-FFF2-40B4-BE49-F238E27FC236}">
                  <a16:creationId xmlns:a16="http://schemas.microsoft.com/office/drawing/2014/main" id="{1AE7C7C6-115F-445F-AC35-7D7659163A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39" y="906"/>
              <a:ext cx="217" cy="132"/>
              <a:chOff x="669" y="3266"/>
              <a:chExt cx="629" cy="382"/>
            </a:xfrm>
          </p:grpSpPr>
          <p:sp>
            <p:nvSpPr>
              <p:cNvPr id="27721" name="Oval 262">
                <a:extLst>
                  <a:ext uri="{FF2B5EF4-FFF2-40B4-BE49-F238E27FC236}">
                    <a16:creationId xmlns:a16="http://schemas.microsoft.com/office/drawing/2014/main" id="{28DE770B-3BE1-434B-A9B3-7A0C9E8F9D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22" name="Rectangle 263">
                <a:extLst>
                  <a:ext uri="{FF2B5EF4-FFF2-40B4-BE49-F238E27FC236}">
                    <a16:creationId xmlns:a16="http://schemas.microsoft.com/office/drawing/2014/main" id="{61BF9EAB-41FD-4DF2-BC60-8ECD1A0CC3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84" name="Oval 264">
                <a:extLst>
                  <a:ext uri="{FF2B5EF4-FFF2-40B4-BE49-F238E27FC236}">
                    <a16:creationId xmlns:a16="http://schemas.microsoft.com/office/drawing/2014/main" id="{08E573C6-492D-4EFD-A033-0200952753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4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24" name="Line 265">
                <a:extLst>
                  <a:ext uri="{FF2B5EF4-FFF2-40B4-BE49-F238E27FC236}">
                    <a16:creationId xmlns:a16="http://schemas.microsoft.com/office/drawing/2014/main" id="{8E4ADB31-7B1F-4676-8358-8C97D7BEB7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25" name="Line 266">
                <a:extLst>
                  <a:ext uri="{FF2B5EF4-FFF2-40B4-BE49-F238E27FC236}">
                    <a16:creationId xmlns:a16="http://schemas.microsoft.com/office/drawing/2014/main" id="{BA303F32-10F0-456A-AEF1-7293654989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7715" name="Group 267">
              <a:extLst>
                <a:ext uri="{FF2B5EF4-FFF2-40B4-BE49-F238E27FC236}">
                  <a16:creationId xmlns:a16="http://schemas.microsoft.com/office/drawing/2014/main" id="{386405B4-DC3E-4CD1-9EC3-BC84FC3A4C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16" y="1084"/>
              <a:ext cx="216" cy="131"/>
              <a:chOff x="669" y="3266"/>
              <a:chExt cx="629" cy="382"/>
            </a:xfrm>
          </p:grpSpPr>
          <p:sp>
            <p:nvSpPr>
              <p:cNvPr id="27716" name="Oval 268">
                <a:extLst>
                  <a:ext uri="{FF2B5EF4-FFF2-40B4-BE49-F238E27FC236}">
                    <a16:creationId xmlns:a16="http://schemas.microsoft.com/office/drawing/2014/main" id="{6AFF1A9F-C4C5-4762-90A3-C48494EFA8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7717" name="Rectangle 269">
                <a:extLst>
                  <a:ext uri="{FF2B5EF4-FFF2-40B4-BE49-F238E27FC236}">
                    <a16:creationId xmlns:a16="http://schemas.microsoft.com/office/drawing/2014/main" id="{ACD78E17-CD79-48EE-A05E-FBD6839B4A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7790" name="Oval 270">
                <a:extLst>
                  <a:ext uri="{FF2B5EF4-FFF2-40B4-BE49-F238E27FC236}">
                    <a16:creationId xmlns:a16="http://schemas.microsoft.com/office/drawing/2014/main" id="{B269F40F-5BEB-44EC-8E38-5BCA81FE5E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5" y="3256"/>
                <a:ext cx="627" cy="24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7719" name="Line 271">
                <a:extLst>
                  <a:ext uri="{FF2B5EF4-FFF2-40B4-BE49-F238E27FC236}">
                    <a16:creationId xmlns:a16="http://schemas.microsoft.com/office/drawing/2014/main" id="{FAA43AB1-2C43-4C0A-8807-A00158D932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7720" name="Line 272">
                <a:extLst>
                  <a:ext uri="{FF2B5EF4-FFF2-40B4-BE49-F238E27FC236}">
                    <a16:creationId xmlns:a16="http://schemas.microsoft.com/office/drawing/2014/main" id="{B5ECCEA1-6944-40B7-9F9B-E8227871D6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27651" name="Rectangle 273">
            <a:extLst>
              <a:ext uri="{FF2B5EF4-FFF2-40B4-BE49-F238E27FC236}">
                <a16:creationId xmlns:a16="http://schemas.microsoft.com/office/drawing/2014/main" id="{A2B6ED03-998C-4C74-BE7B-C854DD504D77}"/>
              </a:ext>
            </a:extLst>
          </p:cNvPr>
          <p:cNvSpPr>
            <a:spLocks noGrp="1" noRot="1"/>
          </p:cNvSpPr>
          <p:nvPr>
            <p:ph type="title"/>
          </p:nvPr>
        </p:nvSpPr>
        <p:spPr>
          <a:xfrm>
            <a:off x="611188" y="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imes New Roman" panose="02020603050405020304" pitchFamily="18" charset="0"/>
              </a:rPr>
              <a:t>A Desired Journey</a:t>
            </a:r>
          </a:p>
        </p:txBody>
      </p:sp>
      <p:sp>
        <p:nvSpPr>
          <p:cNvPr id="27652" name="Freeform 274">
            <a:extLst>
              <a:ext uri="{FF2B5EF4-FFF2-40B4-BE49-F238E27FC236}">
                <a16:creationId xmlns:a16="http://schemas.microsoft.com/office/drawing/2014/main" id="{2136E18A-9A94-4790-A6F6-ED43F83B06F8}"/>
              </a:ext>
            </a:extLst>
          </p:cNvPr>
          <p:cNvSpPr>
            <a:spLocks/>
          </p:cNvSpPr>
          <p:nvPr/>
        </p:nvSpPr>
        <p:spPr bwMode="auto">
          <a:xfrm rot="1528787">
            <a:off x="1335088" y="4670425"/>
            <a:ext cx="1397000" cy="1090613"/>
          </a:xfrm>
          <a:custGeom>
            <a:avLst/>
            <a:gdLst>
              <a:gd name="T0" fmla="*/ 0 w 908"/>
              <a:gd name="T1" fmla="*/ 2147483646 h 832"/>
              <a:gd name="T2" fmla="*/ 2147483646 w 908"/>
              <a:gd name="T3" fmla="*/ 2147483646 h 832"/>
              <a:gd name="T4" fmla="*/ 2147483646 w 908"/>
              <a:gd name="T5" fmla="*/ 2147483646 h 832"/>
              <a:gd name="T6" fmla="*/ 0 60000 65536"/>
              <a:gd name="T7" fmla="*/ 0 60000 65536"/>
              <a:gd name="T8" fmla="*/ 0 60000 65536"/>
              <a:gd name="T9" fmla="*/ 0 w 908"/>
              <a:gd name="T10" fmla="*/ 0 h 832"/>
              <a:gd name="T11" fmla="*/ 908 w 908"/>
              <a:gd name="T12" fmla="*/ 832 h 8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08" h="832">
                <a:moveTo>
                  <a:pt x="0" y="832"/>
                </a:moveTo>
                <a:cubicBezTo>
                  <a:pt x="129" y="522"/>
                  <a:pt x="258" y="212"/>
                  <a:pt x="409" y="106"/>
                </a:cubicBezTo>
                <a:cubicBezTo>
                  <a:pt x="560" y="0"/>
                  <a:pt x="734" y="98"/>
                  <a:pt x="908" y="197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3" name="Freeform 275">
            <a:extLst>
              <a:ext uri="{FF2B5EF4-FFF2-40B4-BE49-F238E27FC236}">
                <a16:creationId xmlns:a16="http://schemas.microsoft.com/office/drawing/2014/main" id="{5D7375C8-90DE-4AD8-9E2F-2F60EAD3DFFA}"/>
              </a:ext>
            </a:extLst>
          </p:cNvPr>
          <p:cNvSpPr>
            <a:spLocks/>
          </p:cNvSpPr>
          <p:nvPr/>
        </p:nvSpPr>
        <p:spPr bwMode="auto">
          <a:xfrm>
            <a:off x="2841625" y="3773488"/>
            <a:ext cx="701675" cy="1501775"/>
          </a:xfrm>
          <a:custGeom>
            <a:avLst/>
            <a:gdLst>
              <a:gd name="T0" fmla="*/ 0 w 589"/>
              <a:gd name="T1" fmla="*/ 2147483646 h 688"/>
              <a:gd name="T2" fmla="*/ 2147483646 w 589"/>
              <a:gd name="T3" fmla="*/ 2147483646 h 688"/>
              <a:gd name="T4" fmla="*/ 2147483646 w 589"/>
              <a:gd name="T5" fmla="*/ 2147483646 h 688"/>
              <a:gd name="T6" fmla="*/ 0 60000 65536"/>
              <a:gd name="T7" fmla="*/ 0 60000 65536"/>
              <a:gd name="T8" fmla="*/ 0 60000 65536"/>
              <a:gd name="T9" fmla="*/ 0 w 589"/>
              <a:gd name="T10" fmla="*/ 0 h 688"/>
              <a:gd name="T11" fmla="*/ 589 w 589"/>
              <a:gd name="T12" fmla="*/ 688 h 6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89" h="688">
                <a:moveTo>
                  <a:pt x="0" y="688"/>
                </a:moveTo>
                <a:cubicBezTo>
                  <a:pt x="41" y="397"/>
                  <a:pt x="83" y="106"/>
                  <a:pt x="181" y="53"/>
                </a:cubicBezTo>
                <a:cubicBezTo>
                  <a:pt x="279" y="0"/>
                  <a:pt x="521" y="310"/>
                  <a:pt x="589" y="370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4" name="Freeform 276">
            <a:extLst>
              <a:ext uri="{FF2B5EF4-FFF2-40B4-BE49-F238E27FC236}">
                <a16:creationId xmlns:a16="http://schemas.microsoft.com/office/drawing/2014/main" id="{217AB673-964E-492C-846D-A59071E0BA54}"/>
              </a:ext>
            </a:extLst>
          </p:cNvPr>
          <p:cNvSpPr>
            <a:spLocks/>
          </p:cNvSpPr>
          <p:nvPr/>
        </p:nvSpPr>
        <p:spPr bwMode="auto">
          <a:xfrm rot="-648610">
            <a:off x="3082925" y="3617913"/>
            <a:ext cx="2103438" cy="627062"/>
          </a:xfrm>
          <a:custGeom>
            <a:avLst/>
            <a:gdLst>
              <a:gd name="T0" fmla="*/ 2147483646 w 895"/>
              <a:gd name="T1" fmla="*/ 2147483646 h 559"/>
              <a:gd name="T2" fmla="*/ 2147483646 w 895"/>
              <a:gd name="T3" fmla="*/ 2147483646 h 559"/>
              <a:gd name="T4" fmla="*/ 2147483646 w 895"/>
              <a:gd name="T5" fmla="*/ 2147483646 h 559"/>
              <a:gd name="T6" fmla="*/ 2147483646 w 895"/>
              <a:gd name="T7" fmla="*/ 2147483646 h 559"/>
              <a:gd name="T8" fmla="*/ 0 60000 65536"/>
              <a:gd name="T9" fmla="*/ 0 60000 65536"/>
              <a:gd name="T10" fmla="*/ 0 60000 65536"/>
              <a:gd name="T11" fmla="*/ 0 60000 65536"/>
              <a:gd name="T12" fmla="*/ 0 w 895"/>
              <a:gd name="T13" fmla="*/ 0 h 559"/>
              <a:gd name="T14" fmla="*/ 895 w 895"/>
              <a:gd name="T15" fmla="*/ 559 h 55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95" h="559">
                <a:moveTo>
                  <a:pt x="64" y="478"/>
                </a:moveTo>
                <a:cubicBezTo>
                  <a:pt x="66" y="480"/>
                  <a:pt x="0" y="559"/>
                  <a:pt x="78" y="484"/>
                </a:cubicBezTo>
                <a:cubicBezTo>
                  <a:pt x="156" y="409"/>
                  <a:pt x="396" y="60"/>
                  <a:pt x="532" y="30"/>
                </a:cubicBezTo>
                <a:cubicBezTo>
                  <a:pt x="668" y="0"/>
                  <a:pt x="835" y="249"/>
                  <a:pt x="895" y="302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5" name="Freeform 277">
            <a:extLst>
              <a:ext uri="{FF2B5EF4-FFF2-40B4-BE49-F238E27FC236}">
                <a16:creationId xmlns:a16="http://schemas.microsoft.com/office/drawing/2014/main" id="{3EEB9C5A-6691-4DE0-9331-35557169EEED}"/>
              </a:ext>
            </a:extLst>
          </p:cNvPr>
          <p:cNvSpPr>
            <a:spLocks/>
          </p:cNvSpPr>
          <p:nvPr/>
        </p:nvSpPr>
        <p:spPr bwMode="auto">
          <a:xfrm rot="2365376">
            <a:off x="4643438" y="3068638"/>
            <a:ext cx="742950" cy="674687"/>
          </a:xfrm>
          <a:custGeom>
            <a:avLst/>
            <a:gdLst>
              <a:gd name="T0" fmla="*/ 2147483646 w 227"/>
              <a:gd name="T1" fmla="*/ 2147483646 h 612"/>
              <a:gd name="T2" fmla="*/ 2147483646 w 227"/>
              <a:gd name="T3" fmla="*/ 2147483646 h 612"/>
              <a:gd name="T4" fmla="*/ 0 w 227"/>
              <a:gd name="T5" fmla="*/ 2147483646 h 612"/>
              <a:gd name="T6" fmla="*/ 0 60000 65536"/>
              <a:gd name="T7" fmla="*/ 0 60000 65536"/>
              <a:gd name="T8" fmla="*/ 0 60000 65536"/>
              <a:gd name="T9" fmla="*/ 0 w 227"/>
              <a:gd name="T10" fmla="*/ 0 h 612"/>
              <a:gd name="T11" fmla="*/ 227 w 227"/>
              <a:gd name="T12" fmla="*/ 612 h 6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7" h="612">
                <a:moveTo>
                  <a:pt x="227" y="612"/>
                </a:moveTo>
                <a:cubicBezTo>
                  <a:pt x="223" y="374"/>
                  <a:pt x="220" y="136"/>
                  <a:pt x="182" y="68"/>
                </a:cubicBezTo>
                <a:cubicBezTo>
                  <a:pt x="144" y="0"/>
                  <a:pt x="72" y="102"/>
                  <a:pt x="0" y="204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6" name="Freeform 278">
            <a:extLst>
              <a:ext uri="{FF2B5EF4-FFF2-40B4-BE49-F238E27FC236}">
                <a16:creationId xmlns:a16="http://schemas.microsoft.com/office/drawing/2014/main" id="{32A000DD-C979-4A99-B3FD-57D6C2C9B830}"/>
              </a:ext>
            </a:extLst>
          </p:cNvPr>
          <p:cNvSpPr>
            <a:spLocks/>
          </p:cNvSpPr>
          <p:nvPr/>
        </p:nvSpPr>
        <p:spPr bwMode="auto">
          <a:xfrm>
            <a:off x="4897438" y="2300288"/>
            <a:ext cx="755650" cy="1092200"/>
          </a:xfrm>
          <a:custGeom>
            <a:avLst/>
            <a:gdLst>
              <a:gd name="T0" fmla="*/ 0 w 409"/>
              <a:gd name="T1" fmla="*/ 2147483646 h 688"/>
              <a:gd name="T2" fmla="*/ 2147483646 w 409"/>
              <a:gd name="T3" fmla="*/ 2147483646 h 688"/>
              <a:gd name="T4" fmla="*/ 2147483646 w 409"/>
              <a:gd name="T5" fmla="*/ 2147483646 h 688"/>
              <a:gd name="T6" fmla="*/ 0 60000 65536"/>
              <a:gd name="T7" fmla="*/ 0 60000 65536"/>
              <a:gd name="T8" fmla="*/ 0 60000 65536"/>
              <a:gd name="T9" fmla="*/ 0 w 409"/>
              <a:gd name="T10" fmla="*/ 0 h 688"/>
              <a:gd name="T11" fmla="*/ 409 w 409"/>
              <a:gd name="T12" fmla="*/ 688 h 6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9" h="688">
                <a:moveTo>
                  <a:pt x="0" y="688"/>
                </a:moveTo>
                <a:cubicBezTo>
                  <a:pt x="57" y="397"/>
                  <a:pt x="114" y="106"/>
                  <a:pt x="182" y="53"/>
                </a:cubicBezTo>
                <a:cubicBezTo>
                  <a:pt x="250" y="0"/>
                  <a:pt x="364" y="318"/>
                  <a:pt x="409" y="371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7" name="Freeform 279">
            <a:extLst>
              <a:ext uri="{FF2B5EF4-FFF2-40B4-BE49-F238E27FC236}">
                <a16:creationId xmlns:a16="http://schemas.microsoft.com/office/drawing/2014/main" id="{6CD1EA4D-FE72-4AAC-9136-D11E89F85C29}"/>
              </a:ext>
            </a:extLst>
          </p:cNvPr>
          <p:cNvSpPr>
            <a:spLocks/>
          </p:cNvSpPr>
          <p:nvPr/>
        </p:nvSpPr>
        <p:spPr bwMode="auto">
          <a:xfrm>
            <a:off x="5505450" y="1905000"/>
            <a:ext cx="506413" cy="911225"/>
          </a:xfrm>
          <a:custGeom>
            <a:avLst/>
            <a:gdLst>
              <a:gd name="T0" fmla="*/ 0 w 453"/>
              <a:gd name="T1" fmla="*/ 2147483646 h 574"/>
              <a:gd name="T2" fmla="*/ 2147483646 w 453"/>
              <a:gd name="T3" fmla="*/ 2147483646 h 574"/>
              <a:gd name="T4" fmla="*/ 2147483646 w 453"/>
              <a:gd name="T5" fmla="*/ 2147483646 h 574"/>
              <a:gd name="T6" fmla="*/ 0 60000 65536"/>
              <a:gd name="T7" fmla="*/ 0 60000 65536"/>
              <a:gd name="T8" fmla="*/ 0 60000 65536"/>
              <a:gd name="T9" fmla="*/ 0 w 453"/>
              <a:gd name="T10" fmla="*/ 0 h 574"/>
              <a:gd name="T11" fmla="*/ 453 w 453"/>
              <a:gd name="T12" fmla="*/ 574 h 5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53" h="574">
                <a:moveTo>
                  <a:pt x="0" y="574"/>
                </a:moveTo>
                <a:cubicBezTo>
                  <a:pt x="53" y="362"/>
                  <a:pt x="106" y="150"/>
                  <a:pt x="181" y="75"/>
                </a:cubicBezTo>
                <a:cubicBezTo>
                  <a:pt x="256" y="0"/>
                  <a:pt x="354" y="60"/>
                  <a:pt x="453" y="121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8" name="Freeform 280">
            <a:extLst>
              <a:ext uri="{FF2B5EF4-FFF2-40B4-BE49-F238E27FC236}">
                <a16:creationId xmlns:a16="http://schemas.microsoft.com/office/drawing/2014/main" id="{5A52751A-8DBD-44B4-8C22-9D92FD0956B6}"/>
              </a:ext>
            </a:extLst>
          </p:cNvPr>
          <p:cNvSpPr>
            <a:spLocks/>
          </p:cNvSpPr>
          <p:nvPr/>
        </p:nvSpPr>
        <p:spPr bwMode="auto">
          <a:xfrm rot="597151">
            <a:off x="5988050" y="908050"/>
            <a:ext cx="312738" cy="1295400"/>
          </a:xfrm>
          <a:custGeom>
            <a:avLst/>
            <a:gdLst>
              <a:gd name="T0" fmla="*/ 2147483646 w 197"/>
              <a:gd name="T1" fmla="*/ 2147483646 h 816"/>
              <a:gd name="T2" fmla="*/ 2147483646 w 197"/>
              <a:gd name="T3" fmla="*/ 2147483646 h 816"/>
              <a:gd name="T4" fmla="*/ 2147483646 w 197"/>
              <a:gd name="T5" fmla="*/ 2147483646 h 816"/>
              <a:gd name="T6" fmla="*/ 2147483646 w 197"/>
              <a:gd name="T7" fmla="*/ 2147483646 h 816"/>
              <a:gd name="T8" fmla="*/ 0 60000 65536"/>
              <a:gd name="T9" fmla="*/ 0 60000 65536"/>
              <a:gd name="T10" fmla="*/ 0 60000 65536"/>
              <a:gd name="T11" fmla="*/ 0 60000 65536"/>
              <a:gd name="T12" fmla="*/ 0 w 197"/>
              <a:gd name="T13" fmla="*/ 0 h 816"/>
              <a:gd name="T14" fmla="*/ 197 w 197"/>
              <a:gd name="T15" fmla="*/ 816 h 81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7" h="816">
                <a:moveTo>
                  <a:pt x="15" y="749"/>
                </a:moveTo>
                <a:cubicBezTo>
                  <a:pt x="7" y="782"/>
                  <a:pt x="0" y="816"/>
                  <a:pt x="15" y="703"/>
                </a:cubicBezTo>
                <a:cubicBezTo>
                  <a:pt x="30" y="590"/>
                  <a:pt x="76" y="136"/>
                  <a:pt x="106" y="68"/>
                </a:cubicBezTo>
                <a:cubicBezTo>
                  <a:pt x="136" y="0"/>
                  <a:pt x="166" y="147"/>
                  <a:pt x="197" y="295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grpSp>
        <p:nvGrpSpPr>
          <p:cNvPr id="27659" name="Group 281">
            <a:extLst>
              <a:ext uri="{FF2B5EF4-FFF2-40B4-BE49-F238E27FC236}">
                <a16:creationId xmlns:a16="http://schemas.microsoft.com/office/drawing/2014/main" id="{D2B856A1-CA53-4554-8C94-0EBE7664CD71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3851275"/>
            <a:ext cx="719137" cy="1693863"/>
            <a:chOff x="3484" y="1142"/>
            <a:chExt cx="1045" cy="2459"/>
          </a:xfrm>
        </p:grpSpPr>
        <p:grpSp>
          <p:nvGrpSpPr>
            <p:cNvPr id="27660" name="Group 282">
              <a:extLst>
                <a:ext uri="{FF2B5EF4-FFF2-40B4-BE49-F238E27FC236}">
                  <a16:creationId xmlns:a16="http://schemas.microsoft.com/office/drawing/2014/main" id="{FED89411-8695-481A-BA91-298234056E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8" y="1142"/>
              <a:ext cx="569" cy="2459"/>
              <a:chOff x="3141" y="768"/>
              <a:chExt cx="840" cy="3203"/>
            </a:xfrm>
          </p:grpSpPr>
          <p:sp>
            <p:nvSpPr>
              <p:cNvPr id="27667" name="Freeform 283">
                <a:extLst>
                  <a:ext uri="{FF2B5EF4-FFF2-40B4-BE49-F238E27FC236}">
                    <a16:creationId xmlns:a16="http://schemas.microsoft.com/office/drawing/2014/main" id="{E27517D0-F831-48A0-90FA-E4A611BE4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3" y="768"/>
                <a:ext cx="432" cy="597"/>
              </a:xfrm>
              <a:custGeom>
                <a:avLst/>
                <a:gdLst>
                  <a:gd name="T0" fmla="*/ 173 w 432"/>
                  <a:gd name="T1" fmla="*/ 597 h 597"/>
                  <a:gd name="T2" fmla="*/ 125 w 432"/>
                  <a:gd name="T3" fmla="*/ 597 h 597"/>
                  <a:gd name="T4" fmla="*/ 55 w 432"/>
                  <a:gd name="T5" fmla="*/ 580 h 597"/>
                  <a:gd name="T6" fmla="*/ 24 w 432"/>
                  <a:gd name="T7" fmla="*/ 510 h 597"/>
                  <a:gd name="T8" fmla="*/ 0 w 432"/>
                  <a:gd name="T9" fmla="*/ 408 h 597"/>
                  <a:gd name="T10" fmla="*/ 0 w 432"/>
                  <a:gd name="T11" fmla="*/ 267 h 597"/>
                  <a:gd name="T12" fmla="*/ 24 w 432"/>
                  <a:gd name="T13" fmla="*/ 109 h 597"/>
                  <a:gd name="T14" fmla="*/ 70 w 432"/>
                  <a:gd name="T15" fmla="*/ 39 h 597"/>
                  <a:gd name="T16" fmla="*/ 149 w 432"/>
                  <a:gd name="T17" fmla="*/ 0 h 597"/>
                  <a:gd name="T18" fmla="*/ 235 w 432"/>
                  <a:gd name="T19" fmla="*/ 0 h 597"/>
                  <a:gd name="T20" fmla="*/ 290 w 432"/>
                  <a:gd name="T21" fmla="*/ 62 h 597"/>
                  <a:gd name="T22" fmla="*/ 321 w 432"/>
                  <a:gd name="T23" fmla="*/ 149 h 597"/>
                  <a:gd name="T24" fmla="*/ 321 w 432"/>
                  <a:gd name="T25" fmla="*/ 234 h 597"/>
                  <a:gd name="T26" fmla="*/ 314 w 432"/>
                  <a:gd name="T27" fmla="*/ 337 h 597"/>
                  <a:gd name="T28" fmla="*/ 432 w 432"/>
                  <a:gd name="T29" fmla="*/ 454 h 597"/>
                  <a:gd name="T30" fmla="*/ 432 w 432"/>
                  <a:gd name="T31" fmla="*/ 495 h 597"/>
                  <a:gd name="T32" fmla="*/ 399 w 432"/>
                  <a:gd name="T33" fmla="*/ 495 h 597"/>
                  <a:gd name="T34" fmla="*/ 321 w 432"/>
                  <a:gd name="T35" fmla="*/ 416 h 597"/>
                  <a:gd name="T36" fmla="*/ 298 w 432"/>
                  <a:gd name="T37" fmla="*/ 416 h 597"/>
                  <a:gd name="T38" fmla="*/ 258 w 432"/>
                  <a:gd name="T39" fmla="*/ 495 h 597"/>
                  <a:gd name="T40" fmla="*/ 219 w 432"/>
                  <a:gd name="T41" fmla="*/ 557 h 597"/>
                  <a:gd name="T42" fmla="*/ 173 w 432"/>
                  <a:gd name="T43" fmla="*/ 597 h 59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432"/>
                  <a:gd name="T67" fmla="*/ 0 h 597"/>
                  <a:gd name="T68" fmla="*/ 432 w 432"/>
                  <a:gd name="T69" fmla="*/ 597 h 59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432" h="597">
                    <a:moveTo>
                      <a:pt x="173" y="597"/>
                    </a:moveTo>
                    <a:lnTo>
                      <a:pt x="125" y="597"/>
                    </a:lnTo>
                    <a:lnTo>
                      <a:pt x="55" y="580"/>
                    </a:lnTo>
                    <a:lnTo>
                      <a:pt x="24" y="510"/>
                    </a:lnTo>
                    <a:lnTo>
                      <a:pt x="0" y="408"/>
                    </a:lnTo>
                    <a:lnTo>
                      <a:pt x="0" y="267"/>
                    </a:lnTo>
                    <a:lnTo>
                      <a:pt x="24" y="109"/>
                    </a:lnTo>
                    <a:lnTo>
                      <a:pt x="70" y="39"/>
                    </a:lnTo>
                    <a:lnTo>
                      <a:pt x="149" y="0"/>
                    </a:lnTo>
                    <a:lnTo>
                      <a:pt x="235" y="0"/>
                    </a:lnTo>
                    <a:lnTo>
                      <a:pt x="290" y="62"/>
                    </a:lnTo>
                    <a:lnTo>
                      <a:pt x="321" y="149"/>
                    </a:lnTo>
                    <a:lnTo>
                      <a:pt x="321" y="234"/>
                    </a:lnTo>
                    <a:lnTo>
                      <a:pt x="314" y="337"/>
                    </a:lnTo>
                    <a:lnTo>
                      <a:pt x="432" y="454"/>
                    </a:lnTo>
                    <a:lnTo>
                      <a:pt x="432" y="495"/>
                    </a:lnTo>
                    <a:lnTo>
                      <a:pt x="399" y="495"/>
                    </a:lnTo>
                    <a:lnTo>
                      <a:pt x="321" y="416"/>
                    </a:lnTo>
                    <a:lnTo>
                      <a:pt x="298" y="416"/>
                    </a:lnTo>
                    <a:lnTo>
                      <a:pt x="258" y="495"/>
                    </a:lnTo>
                    <a:lnTo>
                      <a:pt x="219" y="557"/>
                    </a:lnTo>
                    <a:lnTo>
                      <a:pt x="173" y="59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668" name="Freeform 284">
                <a:extLst>
                  <a:ext uri="{FF2B5EF4-FFF2-40B4-BE49-F238E27FC236}">
                    <a16:creationId xmlns:a16="http://schemas.microsoft.com/office/drawing/2014/main" id="{B3CB5F84-8663-4901-AC12-BCC038B8FF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5" y="1388"/>
                <a:ext cx="439" cy="1327"/>
              </a:xfrm>
              <a:custGeom>
                <a:avLst/>
                <a:gdLst>
                  <a:gd name="T0" fmla="*/ 118 w 439"/>
                  <a:gd name="T1" fmla="*/ 234 h 1327"/>
                  <a:gd name="T2" fmla="*/ 151 w 439"/>
                  <a:gd name="T3" fmla="*/ 105 h 1327"/>
                  <a:gd name="T4" fmla="*/ 197 w 439"/>
                  <a:gd name="T5" fmla="*/ 23 h 1327"/>
                  <a:gd name="T6" fmla="*/ 252 w 439"/>
                  <a:gd name="T7" fmla="*/ 0 h 1327"/>
                  <a:gd name="T8" fmla="*/ 323 w 439"/>
                  <a:gd name="T9" fmla="*/ 8 h 1327"/>
                  <a:gd name="T10" fmla="*/ 362 w 439"/>
                  <a:gd name="T11" fmla="*/ 62 h 1327"/>
                  <a:gd name="T12" fmla="*/ 416 w 439"/>
                  <a:gd name="T13" fmla="*/ 243 h 1327"/>
                  <a:gd name="T14" fmla="*/ 432 w 439"/>
                  <a:gd name="T15" fmla="*/ 439 h 1327"/>
                  <a:gd name="T16" fmla="*/ 439 w 439"/>
                  <a:gd name="T17" fmla="*/ 713 h 1327"/>
                  <a:gd name="T18" fmla="*/ 439 w 439"/>
                  <a:gd name="T19" fmla="*/ 895 h 1327"/>
                  <a:gd name="T20" fmla="*/ 408 w 439"/>
                  <a:gd name="T21" fmla="*/ 1130 h 1327"/>
                  <a:gd name="T22" fmla="*/ 323 w 439"/>
                  <a:gd name="T23" fmla="*/ 1264 h 1327"/>
                  <a:gd name="T24" fmla="*/ 220 w 439"/>
                  <a:gd name="T25" fmla="*/ 1327 h 1327"/>
                  <a:gd name="T26" fmla="*/ 126 w 439"/>
                  <a:gd name="T27" fmla="*/ 1327 h 1327"/>
                  <a:gd name="T28" fmla="*/ 40 w 439"/>
                  <a:gd name="T29" fmla="*/ 1302 h 1327"/>
                  <a:gd name="T30" fmla="*/ 0 w 439"/>
                  <a:gd name="T31" fmla="*/ 1177 h 1327"/>
                  <a:gd name="T32" fmla="*/ 0 w 439"/>
                  <a:gd name="T33" fmla="*/ 1051 h 1327"/>
                  <a:gd name="T34" fmla="*/ 40 w 439"/>
                  <a:gd name="T35" fmla="*/ 831 h 1327"/>
                  <a:gd name="T36" fmla="*/ 87 w 439"/>
                  <a:gd name="T37" fmla="*/ 777 h 1327"/>
                  <a:gd name="T38" fmla="*/ 110 w 439"/>
                  <a:gd name="T39" fmla="*/ 636 h 1327"/>
                  <a:gd name="T40" fmla="*/ 110 w 439"/>
                  <a:gd name="T41" fmla="*/ 423 h 1327"/>
                  <a:gd name="T42" fmla="*/ 118 w 439"/>
                  <a:gd name="T43" fmla="*/ 234 h 132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439"/>
                  <a:gd name="T67" fmla="*/ 0 h 1327"/>
                  <a:gd name="T68" fmla="*/ 439 w 439"/>
                  <a:gd name="T69" fmla="*/ 1327 h 132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439" h="1327">
                    <a:moveTo>
                      <a:pt x="118" y="234"/>
                    </a:moveTo>
                    <a:lnTo>
                      <a:pt x="151" y="105"/>
                    </a:lnTo>
                    <a:lnTo>
                      <a:pt x="197" y="23"/>
                    </a:lnTo>
                    <a:lnTo>
                      <a:pt x="252" y="0"/>
                    </a:lnTo>
                    <a:lnTo>
                      <a:pt x="323" y="8"/>
                    </a:lnTo>
                    <a:lnTo>
                      <a:pt x="362" y="62"/>
                    </a:lnTo>
                    <a:lnTo>
                      <a:pt x="416" y="243"/>
                    </a:lnTo>
                    <a:lnTo>
                      <a:pt x="432" y="439"/>
                    </a:lnTo>
                    <a:lnTo>
                      <a:pt x="439" y="713"/>
                    </a:lnTo>
                    <a:lnTo>
                      <a:pt x="439" y="895"/>
                    </a:lnTo>
                    <a:lnTo>
                      <a:pt x="408" y="1130"/>
                    </a:lnTo>
                    <a:lnTo>
                      <a:pt x="323" y="1264"/>
                    </a:lnTo>
                    <a:lnTo>
                      <a:pt x="220" y="1327"/>
                    </a:lnTo>
                    <a:lnTo>
                      <a:pt x="126" y="1327"/>
                    </a:lnTo>
                    <a:lnTo>
                      <a:pt x="40" y="1302"/>
                    </a:lnTo>
                    <a:lnTo>
                      <a:pt x="0" y="1177"/>
                    </a:lnTo>
                    <a:lnTo>
                      <a:pt x="0" y="1051"/>
                    </a:lnTo>
                    <a:lnTo>
                      <a:pt x="40" y="831"/>
                    </a:lnTo>
                    <a:lnTo>
                      <a:pt x="87" y="777"/>
                    </a:lnTo>
                    <a:lnTo>
                      <a:pt x="110" y="636"/>
                    </a:lnTo>
                    <a:lnTo>
                      <a:pt x="110" y="423"/>
                    </a:lnTo>
                    <a:lnTo>
                      <a:pt x="118" y="2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669" name="Freeform 285">
                <a:extLst>
                  <a:ext uri="{FF2B5EF4-FFF2-40B4-BE49-F238E27FC236}">
                    <a16:creationId xmlns:a16="http://schemas.microsoft.com/office/drawing/2014/main" id="{B4F8A2BF-7165-44D6-9314-6311FFC3D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2470"/>
                <a:ext cx="463" cy="1398"/>
              </a:xfrm>
              <a:custGeom>
                <a:avLst/>
                <a:gdLst>
                  <a:gd name="T0" fmla="*/ 31 w 463"/>
                  <a:gd name="T1" fmla="*/ 0 h 1398"/>
                  <a:gd name="T2" fmla="*/ 125 w 463"/>
                  <a:gd name="T3" fmla="*/ 56 h 1398"/>
                  <a:gd name="T4" fmla="*/ 156 w 463"/>
                  <a:gd name="T5" fmla="*/ 143 h 1398"/>
                  <a:gd name="T6" fmla="*/ 189 w 463"/>
                  <a:gd name="T7" fmla="*/ 369 h 1398"/>
                  <a:gd name="T8" fmla="*/ 189 w 463"/>
                  <a:gd name="T9" fmla="*/ 589 h 1398"/>
                  <a:gd name="T10" fmla="*/ 172 w 463"/>
                  <a:gd name="T11" fmla="*/ 825 h 1398"/>
                  <a:gd name="T12" fmla="*/ 125 w 463"/>
                  <a:gd name="T13" fmla="*/ 1037 h 1398"/>
                  <a:gd name="T14" fmla="*/ 87 w 463"/>
                  <a:gd name="T15" fmla="*/ 1178 h 1398"/>
                  <a:gd name="T16" fmla="*/ 87 w 463"/>
                  <a:gd name="T17" fmla="*/ 1256 h 1398"/>
                  <a:gd name="T18" fmla="*/ 125 w 463"/>
                  <a:gd name="T19" fmla="*/ 1273 h 1398"/>
                  <a:gd name="T20" fmla="*/ 204 w 463"/>
                  <a:gd name="T21" fmla="*/ 1264 h 1398"/>
                  <a:gd name="T22" fmla="*/ 314 w 463"/>
                  <a:gd name="T23" fmla="*/ 1264 h 1398"/>
                  <a:gd name="T24" fmla="*/ 440 w 463"/>
                  <a:gd name="T25" fmla="*/ 1304 h 1398"/>
                  <a:gd name="T26" fmla="*/ 463 w 463"/>
                  <a:gd name="T27" fmla="*/ 1335 h 1398"/>
                  <a:gd name="T28" fmla="*/ 440 w 463"/>
                  <a:gd name="T29" fmla="*/ 1374 h 1398"/>
                  <a:gd name="T30" fmla="*/ 384 w 463"/>
                  <a:gd name="T31" fmla="*/ 1398 h 1398"/>
                  <a:gd name="T32" fmla="*/ 330 w 463"/>
                  <a:gd name="T33" fmla="*/ 1358 h 1398"/>
                  <a:gd name="T34" fmla="*/ 259 w 463"/>
                  <a:gd name="T35" fmla="*/ 1343 h 1398"/>
                  <a:gd name="T36" fmla="*/ 164 w 463"/>
                  <a:gd name="T37" fmla="*/ 1335 h 1398"/>
                  <a:gd name="T38" fmla="*/ 79 w 463"/>
                  <a:gd name="T39" fmla="*/ 1335 h 1398"/>
                  <a:gd name="T40" fmla="*/ 31 w 463"/>
                  <a:gd name="T41" fmla="*/ 1343 h 1398"/>
                  <a:gd name="T42" fmla="*/ 0 w 463"/>
                  <a:gd name="T43" fmla="*/ 1319 h 1398"/>
                  <a:gd name="T44" fmla="*/ 8 w 463"/>
                  <a:gd name="T45" fmla="*/ 1288 h 1398"/>
                  <a:gd name="T46" fmla="*/ 15 w 463"/>
                  <a:gd name="T47" fmla="*/ 1194 h 1398"/>
                  <a:gd name="T48" fmla="*/ 31 w 463"/>
                  <a:gd name="T49" fmla="*/ 1107 h 1398"/>
                  <a:gd name="T50" fmla="*/ 79 w 463"/>
                  <a:gd name="T51" fmla="*/ 966 h 1398"/>
                  <a:gd name="T52" fmla="*/ 110 w 463"/>
                  <a:gd name="T53" fmla="*/ 786 h 1398"/>
                  <a:gd name="T54" fmla="*/ 118 w 463"/>
                  <a:gd name="T55" fmla="*/ 620 h 1398"/>
                  <a:gd name="T56" fmla="*/ 110 w 463"/>
                  <a:gd name="T57" fmla="*/ 409 h 1398"/>
                  <a:gd name="T58" fmla="*/ 71 w 463"/>
                  <a:gd name="T59" fmla="*/ 261 h 1398"/>
                  <a:gd name="T60" fmla="*/ 15 w 463"/>
                  <a:gd name="T61" fmla="*/ 182 h 1398"/>
                  <a:gd name="T62" fmla="*/ 0 w 463"/>
                  <a:gd name="T63" fmla="*/ 110 h 1398"/>
                  <a:gd name="T64" fmla="*/ 15 w 463"/>
                  <a:gd name="T65" fmla="*/ 48 h 1398"/>
                  <a:gd name="T66" fmla="*/ 31 w 463"/>
                  <a:gd name="T67" fmla="*/ 0 h 139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463"/>
                  <a:gd name="T103" fmla="*/ 0 h 1398"/>
                  <a:gd name="T104" fmla="*/ 463 w 463"/>
                  <a:gd name="T105" fmla="*/ 1398 h 139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463" h="1398">
                    <a:moveTo>
                      <a:pt x="31" y="0"/>
                    </a:moveTo>
                    <a:lnTo>
                      <a:pt x="125" y="56"/>
                    </a:lnTo>
                    <a:lnTo>
                      <a:pt x="156" y="143"/>
                    </a:lnTo>
                    <a:lnTo>
                      <a:pt x="189" y="369"/>
                    </a:lnTo>
                    <a:lnTo>
                      <a:pt x="189" y="589"/>
                    </a:lnTo>
                    <a:lnTo>
                      <a:pt x="172" y="825"/>
                    </a:lnTo>
                    <a:lnTo>
                      <a:pt x="125" y="1037"/>
                    </a:lnTo>
                    <a:lnTo>
                      <a:pt x="87" y="1178"/>
                    </a:lnTo>
                    <a:lnTo>
                      <a:pt x="87" y="1256"/>
                    </a:lnTo>
                    <a:lnTo>
                      <a:pt x="125" y="1273"/>
                    </a:lnTo>
                    <a:lnTo>
                      <a:pt x="204" y="1264"/>
                    </a:lnTo>
                    <a:lnTo>
                      <a:pt x="314" y="1264"/>
                    </a:lnTo>
                    <a:lnTo>
                      <a:pt x="440" y="1304"/>
                    </a:lnTo>
                    <a:lnTo>
                      <a:pt x="463" y="1335"/>
                    </a:lnTo>
                    <a:lnTo>
                      <a:pt x="440" y="1374"/>
                    </a:lnTo>
                    <a:lnTo>
                      <a:pt x="384" y="1398"/>
                    </a:lnTo>
                    <a:lnTo>
                      <a:pt x="330" y="1358"/>
                    </a:lnTo>
                    <a:lnTo>
                      <a:pt x="259" y="1343"/>
                    </a:lnTo>
                    <a:lnTo>
                      <a:pt x="164" y="1335"/>
                    </a:lnTo>
                    <a:lnTo>
                      <a:pt x="79" y="1335"/>
                    </a:lnTo>
                    <a:lnTo>
                      <a:pt x="31" y="1343"/>
                    </a:lnTo>
                    <a:lnTo>
                      <a:pt x="0" y="1319"/>
                    </a:lnTo>
                    <a:lnTo>
                      <a:pt x="8" y="1288"/>
                    </a:lnTo>
                    <a:lnTo>
                      <a:pt x="15" y="1194"/>
                    </a:lnTo>
                    <a:lnTo>
                      <a:pt x="31" y="1107"/>
                    </a:lnTo>
                    <a:lnTo>
                      <a:pt x="79" y="966"/>
                    </a:lnTo>
                    <a:lnTo>
                      <a:pt x="110" y="786"/>
                    </a:lnTo>
                    <a:lnTo>
                      <a:pt x="118" y="620"/>
                    </a:lnTo>
                    <a:lnTo>
                      <a:pt x="110" y="409"/>
                    </a:lnTo>
                    <a:lnTo>
                      <a:pt x="71" y="261"/>
                    </a:lnTo>
                    <a:lnTo>
                      <a:pt x="15" y="182"/>
                    </a:lnTo>
                    <a:lnTo>
                      <a:pt x="0" y="110"/>
                    </a:lnTo>
                    <a:lnTo>
                      <a:pt x="15" y="48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670" name="Freeform 286">
                <a:extLst>
                  <a:ext uri="{FF2B5EF4-FFF2-40B4-BE49-F238E27FC236}">
                    <a16:creationId xmlns:a16="http://schemas.microsoft.com/office/drawing/2014/main" id="{88691350-BDAB-4D74-8A6E-F4FEAC3BD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1" y="2464"/>
                <a:ext cx="431" cy="1507"/>
              </a:xfrm>
              <a:custGeom>
                <a:avLst/>
                <a:gdLst>
                  <a:gd name="T0" fmla="*/ 273 w 431"/>
                  <a:gd name="T1" fmla="*/ 39 h 1507"/>
                  <a:gd name="T2" fmla="*/ 337 w 431"/>
                  <a:gd name="T3" fmla="*/ 0 h 1507"/>
                  <a:gd name="T4" fmla="*/ 391 w 431"/>
                  <a:gd name="T5" fmla="*/ 23 h 1507"/>
                  <a:gd name="T6" fmla="*/ 431 w 431"/>
                  <a:gd name="T7" fmla="*/ 87 h 1507"/>
                  <a:gd name="T8" fmla="*/ 422 w 431"/>
                  <a:gd name="T9" fmla="*/ 290 h 1507"/>
                  <a:gd name="T10" fmla="*/ 391 w 431"/>
                  <a:gd name="T11" fmla="*/ 566 h 1507"/>
                  <a:gd name="T12" fmla="*/ 337 w 431"/>
                  <a:gd name="T13" fmla="*/ 840 h 1507"/>
                  <a:gd name="T14" fmla="*/ 265 w 431"/>
                  <a:gd name="T15" fmla="*/ 1012 h 1507"/>
                  <a:gd name="T16" fmla="*/ 211 w 431"/>
                  <a:gd name="T17" fmla="*/ 1169 h 1507"/>
                  <a:gd name="T18" fmla="*/ 157 w 431"/>
                  <a:gd name="T19" fmla="*/ 1224 h 1507"/>
                  <a:gd name="T20" fmla="*/ 164 w 431"/>
                  <a:gd name="T21" fmla="*/ 1256 h 1507"/>
                  <a:gd name="T22" fmla="*/ 164 w 431"/>
                  <a:gd name="T23" fmla="*/ 1279 h 1507"/>
                  <a:gd name="T24" fmla="*/ 227 w 431"/>
                  <a:gd name="T25" fmla="*/ 1327 h 1507"/>
                  <a:gd name="T26" fmla="*/ 321 w 431"/>
                  <a:gd name="T27" fmla="*/ 1373 h 1507"/>
                  <a:gd name="T28" fmla="*/ 391 w 431"/>
                  <a:gd name="T29" fmla="*/ 1452 h 1507"/>
                  <a:gd name="T30" fmla="*/ 391 w 431"/>
                  <a:gd name="T31" fmla="*/ 1483 h 1507"/>
                  <a:gd name="T32" fmla="*/ 337 w 431"/>
                  <a:gd name="T33" fmla="*/ 1507 h 1507"/>
                  <a:gd name="T34" fmla="*/ 273 w 431"/>
                  <a:gd name="T35" fmla="*/ 1507 h 1507"/>
                  <a:gd name="T36" fmla="*/ 250 w 431"/>
                  <a:gd name="T37" fmla="*/ 1468 h 1507"/>
                  <a:gd name="T38" fmla="*/ 219 w 431"/>
                  <a:gd name="T39" fmla="*/ 1412 h 1507"/>
                  <a:gd name="T40" fmla="*/ 157 w 431"/>
                  <a:gd name="T41" fmla="*/ 1366 h 1507"/>
                  <a:gd name="T42" fmla="*/ 85 w 431"/>
                  <a:gd name="T43" fmla="*/ 1319 h 1507"/>
                  <a:gd name="T44" fmla="*/ 39 w 431"/>
                  <a:gd name="T45" fmla="*/ 1294 h 1507"/>
                  <a:gd name="T46" fmla="*/ 0 w 431"/>
                  <a:gd name="T47" fmla="*/ 1271 h 1507"/>
                  <a:gd name="T48" fmla="*/ 0 w 431"/>
                  <a:gd name="T49" fmla="*/ 1232 h 1507"/>
                  <a:gd name="T50" fmla="*/ 39 w 431"/>
                  <a:gd name="T51" fmla="*/ 1193 h 1507"/>
                  <a:gd name="T52" fmla="*/ 116 w 431"/>
                  <a:gd name="T53" fmla="*/ 1161 h 1507"/>
                  <a:gd name="T54" fmla="*/ 164 w 431"/>
                  <a:gd name="T55" fmla="*/ 1099 h 1507"/>
                  <a:gd name="T56" fmla="*/ 211 w 431"/>
                  <a:gd name="T57" fmla="*/ 981 h 1507"/>
                  <a:gd name="T58" fmla="*/ 258 w 431"/>
                  <a:gd name="T59" fmla="*/ 856 h 1507"/>
                  <a:gd name="T60" fmla="*/ 290 w 431"/>
                  <a:gd name="T61" fmla="*/ 746 h 1507"/>
                  <a:gd name="T62" fmla="*/ 306 w 431"/>
                  <a:gd name="T63" fmla="*/ 573 h 1507"/>
                  <a:gd name="T64" fmla="*/ 298 w 431"/>
                  <a:gd name="T65" fmla="*/ 392 h 1507"/>
                  <a:gd name="T66" fmla="*/ 290 w 431"/>
                  <a:gd name="T67" fmla="*/ 243 h 1507"/>
                  <a:gd name="T68" fmla="*/ 265 w 431"/>
                  <a:gd name="T69" fmla="*/ 118 h 1507"/>
                  <a:gd name="T70" fmla="*/ 273 w 431"/>
                  <a:gd name="T71" fmla="*/ 39 h 150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431"/>
                  <a:gd name="T109" fmla="*/ 0 h 1507"/>
                  <a:gd name="T110" fmla="*/ 431 w 431"/>
                  <a:gd name="T111" fmla="*/ 1507 h 1507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431" h="1507">
                    <a:moveTo>
                      <a:pt x="273" y="39"/>
                    </a:moveTo>
                    <a:lnTo>
                      <a:pt x="337" y="0"/>
                    </a:lnTo>
                    <a:lnTo>
                      <a:pt x="391" y="23"/>
                    </a:lnTo>
                    <a:lnTo>
                      <a:pt x="431" y="87"/>
                    </a:lnTo>
                    <a:lnTo>
                      <a:pt x="422" y="290"/>
                    </a:lnTo>
                    <a:lnTo>
                      <a:pt x="391" y="566"/>
                    </a:lnTo>
                    <a:lnTo>
                      <a:pt x="337" y="840"/>
                    </a:lnTo>
                    <a:lnTo>
                      <a:pt x="265" y="1012"/>
                    </a:lnTo>
                    <a:lnTo>
                      <a:pt x="211" y="1169"/>
                    </a:lnTo>
                    <a:lnTo>
                      <a:pt x="157" y="1224"/>
                    </a:lnTo>
                    <a:lnTo>
                      <a:pt x="164" y="1256"/>
                    </a:lnTo>
                    <a:lnTo>
                      <a:pt x="164" y="1279"/>
                    </a:lnTo>
                    <a:lnTo>
                      <a:pt x="227" y="1327"/>
                    </a:lnTo>
                    <a:lnTo>
                      <a:pt x="321" y="1373"/>
                    </a:lnTo>
                    <a:lnTo>
                      <a:pt x="391" y="1452"/>
                    </a:lnTo>
                    <a:lnTo>
                      <a:pt x="391" y="1483"/>
                    </a:lnTo>
                    <a:lnTo>
                      <a:pt x="337" y="1507"/>
                    </a:lnTo>
                    <a:lnTo>
                      <a:pt x="273" y="1507"/>
                    </a:lnTo>
                    <a:lnTo>
                      <a:pt x="250" y="1468"/>
                    </a:lnTo>
                    <a:lnTo>
                      <a:pt x="219" y="1412"/>
                    </a:lnTo>
                    <a:lnTo>
                      <a:pt x="157" y="1366"/>
                    </a:lnTo>
                    <a:lnTo>
                      <a:pt x="85" y="1319"/>
                    </a:lnTo>
                    <a:lnTo>
                      <a:pt x="39" y="1294"/>
                    </a:lnTo>
                    <a:lnTo>
                      <a:pt x="0" y="1271"/>
                    </a:lnTo>
                    <a:lnTo>
                      <a:pt x="0" y="1232"/>
                    </a:lnTo>
                    <a:lnTo>
                      <a:pt x="39" y="1193"/>
                    </a:lnTo>
                    <a:lnTo>
                      <a:pt x="116" y="1161"/>
                    </a:lnTo>
                    <a:lnTo>
                      <a:pt x="164" y="1099"/>
                    </a:lnTo>
                    <a:lnTo>
                      <a:pt x="211" y="981"/>
                    </a:lnTo>
                    <a:lnTo>
                      <a:pt x="258" y="856"/>
                    </a:lnTo>
                    <a:lnTo>
                      <a:pt x="290" y="746"/>
                    </a:lnTo>
                    <a:lnTo>
                      <a:pt x="306" y="573"/>
                    </a:lnTo>
                    <a:lnTo>
                      <a:pt x="298" y="392"/>
                    </a:lnTo>
                    <a:lnTo>
                      <a:pt x="290" y="243"/>
                    </a:lnTo>
                    <a:lnTo>
                      <a:pt x="265" y="118"/>
                    </a:lnTo>
                    <a:lnTo>
                      <a:pt x="273" y="3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7661" name="Freeform 287">
              <a:extLst>
                <a:ext uri="{FF2B5EF4-FFF2-40B4-BE49-F238E27FC236}">
                  <a16:creationId xmlns:a16="http://schemas.microsoft.com/office/drawing/2014/main" id="{A0E0738A-9B4D-4766-A805-D25B92049CBC}"/>
                </a:ext>
              </a:extLst>
            </p:cNvPr>
            <p:cNvSpPr>
              <a:spLocks/>
            </p:cNvSpPr>
            <p:nvPr/>
          </p:nvSpPr>
          <p:spPr bwMode="auto">
            <a:xfrm rot="1222794">
              <a:off x="3816" y="1721"/>
              <a:ext cx="713" cy="686"/>
            </a:xfrm>
            <a:custGeom>
              <a:avLst/>
              <a:gdLst>
                <a:gd name="T0" fmla="*/ 1 w 1053"/>
                <a:gd name="T1" fmla="*/ 0 h 894"/>
                <a:gd name="T2" fmla="*/ 0 w 1053"/>
                <a:gd name="T3" fmla="*/ 2 h 894"/>
                <a:gd name="T4" fmla="*/ 0 w 1053"/>
                <a:gd name="T5" fmla="*/ 3 h 894"/>
                <a:gd name="T6" fmla="*/ 1 w 1053"/>
                <a:gd name="T7" fmla="*/ 5 h 894"/>
                <a:gd name="T8" fmla="*/ 1 w 1053"/>
                <a:gd name="T9" fmla="*/ 9 h 894"/>
                <a:gd name="T10" fmla="*/ 1 w 1053"/>
                <a:gd name="T11" fmla="*/ 13 h 894"/>
                <a:gd name="T12" fmla="*/ 1 w 1053"/>
                <a:gd name="T13" fmla="*/ 15 h 894"/>
                <a:gd name="T14" fmla="*/ 2 w 1053"/>
                <a:gd name="T15" fmla="*/ 16 h 894"/>
                <a:gd name="T16" fmla="*/ 3 w 1053"/>
                <a:gd name="T17" fmla="*/ 18 h 894"/>
                <a:gd name="T18" fmla="*/ 3 w 1053"/>
                <a:gd name="T19" fmla="*/ 18 h 894"/>
                <a:gd name="T20" fmla="*/ 3 w 1053"/>
                <a:gd name="T21" fmla="*/ 19 h 894"/>
                <a:gd name="T22" fmla="*/ 4 w 1053"/>
                <a:gd name="T23" fmla="*/ 21 h 894"/>
                <a:gd name="T24" fmla="*/ 4 w 1053"/>
                <a:gd name="T25" fmla="*/ 21 h 894"/>
                <a:gd name="T26" fmla="*/ 4 w 1053"/>
                <a:gd name="T27" fmla="*/ 19 h 894"/>
                <a:gd name="T28" fmla="*/ 4 w 1053"/>
                <a:gd name="T29" fmla="*/ 18 h 894"/>
                <a:gd name="T30" fmla="*/ 4 w 1053"/>
                <a:gd name="T31" fmla="*/ 21 h 894"/>
                <a:gd name="T32" fmla="*/ 4 w 1053"/>
                <a:gd name="T33" fmla="*/ 21 h 894"/>
                <a:gd name="T34" fmla="*/ 4 w 1053"/>
                <a:gd name="T35" fmla="*/ 18 h 894"/>
                <a:gd name="T36" fmla="*/ 4 w 1053"/>
                <a:gd name="T37" fmla="*/ 18 h 894"/>
                <a:gd name="T38" fmla="*/ 4 w 1053"/>
                <a:gd name="T39" fmla="*/ 18 h 894"/>
                <a:gd name="T40" fmla="*/ 5 w 1053"/>
                <a:gd name="T41" fmla="*/ 18 h 894"/>
                <a:gd name="T42" fmla="*/ 5 w 1053"/>
                <a:gd name="T43" fmla="*/ 18 h 894"/>
                <a:gd name="T44" fmla="*/ 4 w 1053"/>
                <a:gd name="T45" fmla="*/ 18 h 894"/>
                <a:gd name="T46" fmla="*/ 4 w 1053"/>
                <a:gd name="T47" fmla="*/ 18 h 894"/>
                <a:gd name="T48" fmla="*/ 4 w 1053"/>
                <a:gd name="T49" fmla="*/ 16 h 894"/>
                <a:gd name="T50" fmla="*/ 4 w 1053"/>
                <a:gd name="T51" fmla="*/ 16 h 894"/>
                <a:gd name="T52" fmla="*/ 4 w 1053"/>
                <a:gd name="T53" fmla="*/ 16 h 894"/>
                <a:gd name="T54" fmla="*/ 4 w 1053"/>
                <a:gd name="T55" fmla="*/ 17 h 894"/>
                <a:gd name="T56" fmla="*/ 3 w 1053"/>
                <a:gd name="T57" fmla="*/ 17 h 894"/>
                <a:gd name="T58" fmla="*/ 3 w 1053"/>
                <a:gd name="T59" fmla="*/ 16 h 894"/>
                <a:gd name="T60" fmla="*/ 2 w 1053"/>
                <a:gd name="T61" fmla="*/ 15 h 894"/>
                <a:gd name="T62" fmla="*/ 1 w 1053"/>
                <a:gd name="T63" fmla="*/ 13 h 894"/>
                <a:gd name="T64" fmla="*/ 1 w 1053"/>
                <a:gd name="T65" fmla="*/ 9 h 894"/>
                <a:gd name="T66" fmla="*/ 1 w 1053"/>
                <a:gd name="T67" fmla="*/ 5 h 894"/>
                <a:gd name="T68" fmla="*/ 1 w 1053"/>
                <a:gd name="T69" fmla="*/ 2 h 894"/>
                <a:gd name="T70" fmla="*/ 1 w 1053"/>
                <a:gd name="T71" fmla="*/ 2 h 894"/>
                <a:gd name="T72" fmla="*/ 1 w 1053"/>
                <a:gd name="T73" fmla="*/ 0 h 89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53"/>
                <a:gd name="T112" fmla="*/ 0 h 894"/>
                <a:gd name="T113" fmla="*/ 1053 w 1053"/>
                <a:gd name="T114" fmla="*/ 894 h 89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53" h="894">
                  <a:moveTo>
                    <a:pt x="25" y="0"/>
                  </a:moveTo>
                  <a:lnTo>
                    <a:pt x="0" y="38"/>
                  </a:lnTo>
                  <a:lnTo>
                    <a:pt x="0" y="108"/>
                  </a:lnTo>
                  <a:lnTo>
                    <a:pt x="25" y="226"/>
                  </a:lnTo>
                  <a:lnTo>
                    <a:pt x="151" y="384"/>
                  </a:lnTo>
                  <a:lnTo>
                    <a:pt x="261" y="533"/>
                  </a:lnTo>
                  <a:lnTo>
                    <a:pt x="346" y="603"/>
                  </a:lnTo>
                  <a:lnTo>
                    <a:pt x="418" y="651"/>
                  </a:lnTo>
                  <a:lnTo>
                    <a:pt x="630" y="721"/>
                  </a:lnTo>
                  <a:lnTo>
                    <a:pt x="835" y="744"/>
                  </a:lnTo>
                  <a:lnTo>
                    <a:pt x="897" y="784"/>
                  </a:lnTo>
                  <a:lnTo>
                    <a:pt x="936" y="894"/>
                  </a:lnTo>
                  <a:lnTo>
                    <a:pt x="960" y="894"/>
                  </a:lnTo>
                  <a:lnTo>
                    <a:pt x="936" y="784"/>
                  </a:lnTo>
                  <a:lnTo>
                    <a:pt x="945" y="768"/>
                  </a:lnTo>
                  <a:lnTo>
                    <a:pt x="1015" y="838"/>
                  </a:lnTo>
                  <a:lnTo>
                    <a:pt x="1022" y="831"/>
                  </a:lnTo>
                  <a:lnTo>
                    <a:pt x="968" y="752"/>
                  </a:lnTo>
                  <a:lnTo>
                    <a:pt x="983" y="744"/>
                  </a:lnTo>
                  <a:lnTo>
                    <a:pt x="1046" y="759"/>
                  </a:lnTo>
                  <a:lnTo>
                    <a:pt x="1053" y="744"/>
                  </a:lnTo>
                  <a:lnTo>
                    <a:pt x="1053" y="736"/>
                  </a:lnTo>
                  <a:lnTo>
                    <a:pt x="945" y="728"/>
                  </a:lnTo>
                  <a:lnTo>
                    <a:pt x="945" y="721"/>
                  </a:lnTo>
                  <a:lnTo>
                    <a:pt x="991" y="658"/>
                  </a:lnTo>
                  <a:lnTo>
                    <a:pt x="983" y="643"/>
                  </a:lnTo>
                  <a:lnTo>
                    <a:pt x="960" y="643"/>
                  </a:lnTo>
                  <a:lnTo>
                    <a:pt x="920" y="705"/>
                  </a:lnTo>
                  <a:lnTo>
                    <a:pt x="858" y="705"/>
                  </a:lnTo>
                  <a:lnTo>
                    <a:pt x="661" y="674"/>
                  </a:lnTo>
                  <a:lnTo>
                    <a:pt x="504" y="618"/>
                  </a:lnTo>
                  <a:lnTo>
                    <a:pt x="394" y="541"/>
                  </a:lnTo>
                  <a:lnTo>
                    <a:pt x="269" y="384"/>
                  </a:lnTo>
                  <a:lnTo>
                    <a:pt x="166" y="218"/>
                  </a:lnTo>
                  <a:lnTo>
                    <a:pt x="127" y="62"/>
                  </a:lnTo>
                  <a:lnTo>
                    <a:pt x="72" y="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27662" name="Group 288">
              <a:extLst>
                <a:ext uri="{FF2B5EF4-FFF2-40B4-BE49-F238E27FC236}">
                  <a16:creationId xmlns:a16="http://schemas.microsoft.com/office/drawing/2014/main" id="{42F2154C-7207-4501-9E5A-A9F4474AA0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84" y="1647"/>
              <a:ext cx="793" cy="1242"/>
              <a:chOff x="2944" y="1426"/>
              <a:chExt cx="1171" cy="1617"/>
            </a:xfrm>
          </p:grpSpPr>
          <p:grpSp>
            <p:nvGrpSpPr>
              <p:cNvPr id="27663" name="Group 289">
                <a:extLst>
                  <a:ext uri="{FF2B5EF4-FFF2-40B4-BE49-F238E27FC236}">
                    <a16:creationId xmlns:a16="http://schemas.microsoft.com/office/drawing/2014/main" id="{25F9ECA7-7ACF-486A-AC29-2AE61CED4BB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44" y="2070"/>
                <a:ext cx="1171" cy="973"/>
                <a:chOff x="2944" y="2070"/>
                <a:chExt cx="1171" cy="973"/>
              </a:xfrm>
            </p:grpSpPr>
            <p:sp>
              <p:nvSpPr>
                <p:cNvPr id="27665" name="Freeform 290">
                  <a:extLst>
                    <a:ext uri="{FF2B5EF4-FFF2-40B4-BE49-F238E27FC236}">
                      <a16:creationId xmlns:a16="http://schemas.microsoft.com/office/drawing/2014/main" id="{6D57F0D8-70DE-410F-B909-8E0C0BDBA6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0" y="2094"/>
                  <a:ext cx="1131" cy="933"/>
                </a:xfrm>
                <a:custGeom>
                  <a:avLst/>
                  <a:gdLst>
                    <a:gd name="T0" fmla="*/ 102 w 1131"/>
                    <a:gd name="T1" fmla="*/ 71 h 933"/>
                    <a:gd name="T2" fmla="*/ 220 w 1131"/>
                    <a:gd name="T3" fmla="*/ 0 h 933"/>
                    <a:gd name="T4" fmla="*/ 424 w 1131"/>
                    <a:gd name="T5" fmla="*/ 0 h 933"/>
                    <a:gd name="T6" fmla="*/ 620 w 1131"/>
                    <a:gd name="T7" fmla="*/ 9 h 933"/>
                    <a:gd name="T8" fmla="*/ 817 w 1131"/>
                    <a:gd name="T9" fmla="*/ 32 h 933"/>
                    <a:gd name="T10" fmla="*/ 1045 w 1131"/>
                    <a:gd name="T11" fmla="*/ 79 h 933"/>
                    <a:gd name="T12" fmla="*/ 1085 w 1131"/>
                    <a:gd name="T13" fmla="*/ 196 h 933"/>
                    <a:gd name="T14" fmla="*/ 1116 w 1131"/>
                    <a:gd name="T15" fmla="*/ 299 h 933"/>
                    <a:gd name="T16" fmla="*/ 1131 w 1131"/>
                    <a:gd name="T17" fmla="*/ 448 h 933"/>
                    <a:gd name="T18" fmla="*/ 1131 w 1131"/>
                    <a:gd name="T19" fmla="*/ 533 h 933"/>
                    <a:gd name="T20" fmla="*/ 1131 w 1131"/>
                    <a:gd name="T21" fmla="*/ 620 h 933"/>
                    <a:gd name="T22" fmla="*/ 1124 w 1131"/>
                    <a:gd name="T23" fmla="*/ 730 h 933"/>
                    <a:gd name="T24" fmla="*/ 1085 w 1131"/>
                    <a:gd name="T25" fmla="*/ 784 h 933"/>
                    <a:gd name="T26" fmla="*/ 1045 w 1131"/>
                    <a:gd name="T27" fmla="*/ 832 h 933"/>
                    <a:gd name="T28" fmla="*/ 950 w 1131"/>
                    <a:gd name="T29" fmla="*/ 871 h 933"/>
                    <a:gd name="T30" fmla="*/ 872 w 1131"/>
                    <a:gd name="T31" fmla="*/ 910 h 933"/>
                    <a:gd name="T32" fmla="*/ 739 w 1131"/>
                    <a:gd name="T33" fmla="*/ 933 h 933"/>
                    <a:gd name="T34" fmla="*/ 604 w 1131"/>
                    <a:gd name="T35" fmla="*/ 917 h 933"/>
                    <a:gd name="T36" fmla="*/ 424 w 1131"/>
                    <a:gd name="T37" fmla="*/ 886 h 933"/>
                    <a:gd name="T38" fmla="*/ 299 w 1131"/>
                    <a:gd name="T39" fmla="*/ 871 h 933"/>
                    <a:gd name="T40" fmla="*/ 173 w 1131"/>
                    <a:gd name="T41" fmla="*/ 840 h 933"/>
                    <a:gd name="T42" fmla="*/ 86 w 1131"/>
                    <a:gd name="T43" fmla="*/ 816 h 933"/>
                    <a:gd name="T44" fmla="*/ 46 w 1131"/>
                    <a:gd name="T45" fmla="*/ 776 h 933"/>
                    <a:gd name="T46" fmla="*/ 23 w 1131"/>
                    <a:gd name="T47" fmla="*/ 753 h 933"/>
                    <a:gd name="T48" fmla="*/ 0 w 1131"/>
                    <a:gd name="T49" fmla="*/ 699 h 933"/>
                    <a:gd name="T50" fmla="*/ 0 w 1131"/>
                    <a:gd name="T51" fmla="*/ 525 h 933"/>
                    <a:gd name="T52" fmla="*/ 0 w 1131"/>
                    <a:gd name="T53" fmla="*/ 243 h 933"/>
                    <a:gd name="T54" fmla="*/ 0 w 1131"/>
                    <a:gd name="T55" fmla="*/ 173 h 933"/>
                    <a:gd name="T56" fmla="*/ 23 w 1131"/>
                    <a:gd name="T57" fmla="*/ 150 h 933"/>
                    <a:gd name="T58" fmla="*/ 102 w 1131"/>
                    <a:gd name="T59" fmla="*/ 71 h 933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131"/>
                    <a:gd name="T91" fmla="*/ 0 h 933"/>
                    <a:gd name="T92" fmla="*/ 1131 w 1131"/>
                    <a:gd name="T93" fmla="*/ 933 h 933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131" h="933">
                      <a:moveTo>
                        <a:pt x="102" y="71"/>
                      </a:moveTo>
                      <a:lnTo>
                        <a:pt x="220" y="0"/>
                      </a:lnTo>
                      <a:lnTo>
                        <a:pt x="424" y="0"/>
                      </a:lnTo>
                      <a:lnTo>
                        <a:pt x="620" y="9"/>
                      </a:lnTo>
                      <a:lnTo>
                        <a:pt x="817" y="32"/>
                      </a:lnTo>
                      <a:lnTo>
                        <a:pt x="1045" y="79"/>
                      </a:lnTo>
                      <a:lnTo>
                        <a:pt x="1085" y="196"/>
                      </a:lnTo>
                      <a:lnTo>
                        <a:pt x="1116" y="299"/>
                      </a:lnTo>
                      <a:lnTo>
                        <a:pt x="1131" y="448"/>
                      </a:lnTo>
                      <a:lnTo>
                        <a:pt x="1131" y="533"/>
                      </a:lnTo>
                      <a:lnTo>
                        <a:pt x="1131" y="620"/>
                      </a:lnTo>
                      <a:lnTo>
                        <a:pt x="1124" y="730"/>
                      </a:lnTo>
                      <a:lnTo>
                        <a:pt x="1085" y="784"/>
                      </a:lnTo>
                      <a:lnTo>
                        <a:pt x="1045" y="832"/>
                      </a:lnTo>
                      <a:lnTo>
                        <a:pt x="950" y="871"/>
                      </a:lnTo>
                      <a:lnTo>
                        <a:pt x="872" y="910"/>
                      </a:lnTo>
                      <a:lnTo>
                        <a:pt x="739" y="933"/>
                      </a:lnTo>
                      <a:lnTo>
                        <a:pt x="604" y="917"/>
                      </a:lnTo>
                      <a:lnTo>
                        <a:pt x="424" y="886"/>
                      </a:lnTo>
                      <a:lnTo>
                        <a:pt x="299" y="871"/>
                      </a:lnTo>
                      <a:lnTo>
                        <a:pt x="173" y="840"/>
                      </a:lnTo>
                      <a:lnTo>
                        <a:pt x="86" y="816"/>
                      </a:lnTo>
                      <a:lnTo>
                        <a:pt x="46" y="776"/>
                      </a:lnTo>
                      <a:lnTo>
                        <a:pt x="23" y="753"/>
                      </a:lnTo>
                      <a:lnTo>
                        <a:pt x="0" y="699"/>
                      </a:lnTo>
                      <a:lnTo>
                        <a:pt x="0" y="525"/>
                      </a:lnTo>
                      <a:lnTo>
                        <a:pt x="0" y="243"/>
                      </a:lnTo>
                      <a:lnTo>
                        <a:pt x="0" y="173"/>
                      </a:lnTo>
                      <a:lnTo>
                        <a:pt x="23" y="150"/>
                      </a:lnTo>
                      <a:lnTo>
                        <a:pt x="102" y="71"/>
                      </a:lnTo>
                      <a:close/>
                    </a:path>
                  </a:pathLst>
                </a:custGeom>
                <a:solidFill>
                  <a:srgbClr val="CC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66" name="Freeform 291">
                  <a:extLst>
                    <a:ext uri="{FF2B5EF4-FFF2-40B4-BE49-F238E27FC236}">
                      <a16:creationId xmlns:a16="http://schemas.microsoft.com/office/drawing/2014/main" id="{B44E17AD-D0CA-4DA2-B6F4-019B3DDBB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44" y="2070"/>
                  <a:ext cx="1171" cy="973"/>
                </a:xfrm>
                <a:custGeom>
                  <a:avLst/>
                  <a:gdLst>
                    <a:gd name="T0" fmla="*/ 912 w 1171"/>
                    <a:gd name="T1" fmla="*/ 267 h 973"/>
                    <a:gd name="T2" fmla="*/ 661 w 1171"/>
                    <a:gd name="T3" fmla="*/ 220 h 973"/>
                    <a:gd name="T4" fmla="*/ 503 w 1171"/>
                    <a:gd name="T5" fmla="*/ 197 h 973"/>
                    <a:gd name="T6" fmla="*/ 181 w 1171"/>
                    <a:gd name="T7" fmla="*/ 150 h 973"/>
                    <a:gd name="T8" fmla="*/ 236 w 1171"/>
                    <a:gd name="T9" fmla="*/ 56 h 973"/>
                    <a:gd name="T10" fmla="*/ 856 w 1171"/>
                    <a:gd name="T11" fmla="*/ 79 h 973"/>
                    <a:gd name="T12" fmla="*/ 974 w 1171"/>
                    <a:gd name="T13" fmla="*/ 166 h 973"/>
                    <a:gd name="T14" fmla="*/ 982 w 1171"/>
                    <a:gd name="T15" fmla="*/ 236 h 973"/>
                    <a:gd name="T16" fmla="*/ 1092 w 1171"/>
                    <a:gd name="T17" fmla="*/ 275 h 973"/>
                    <a:gd name="T18" fmla="*/ 1132 w 1171"/>
                    <a:gd name="T19" fmla="*/ 558 h 973"/>
                    <a:gd name="T20" fmla="*/ 1084 w 1171"/>
                    <a:gd name="T21" fmla="*/ 808 h 973"/>
                    <a:gd name="T22" fmla="*/ 1006 w 1171"/>
                    <a:gd name="T23" fmla="*/ 723 h 973"/>
                    <a:gd name="T24" fmla="*/ 999 w 1171"/>
                    <a:gd name="T25" fmla="*/ 251 h 973"/>
                    <a:gd name="T26" fmla="*/ 951 w 1171"/>
                    <a:gd name="T27" fmla="*/ 259 h 973"/>
                    <a:gd name="T28" fmla="*/ 943 w 1171"/>
                    <a:gd name="T29" fmla="*/ 887 h 973"/>
                    <a:gd name="T30" fmla="*/ 653 w 1171"/>
                    <a:gd name="T31" fmla="*/ 918 h 973"/>
                    <a:gd name="T32" fmla="*/ 133 w 1171"/>
                    <a:gd name="T33" fmla="*/ 824 h 973"/>
                    <a:gd name="T34" fmla="*/ 39 w 1171"/>
                    <a:gd name="T35" fmla="*/ 510 h 973"/>
                    <a:gd name="T36" fmla="*/ 63 w 1171"/>
                    <a:gd name="T37" fmla="*/ 174 h 973"/>
                    <a:gd name="T38" fmla="*/ 8 w 1171"/>
                    <a:gd name="T39" fmla="*/ 174 h 973"/>
                    <a:gd name="T40" fmla="*/ 0 w 1171"/>
                    <a:gd name="T41" fmla="*/ 549 h 973"/>
                    <a:gd name="T42" fmla="*/ 39 w 1171"/>
                    <a:gd name="T43" fmla="*/ 816 h 973"/>
                    <a:gd name="T44" fmla="*/ 299 w 1171"/>
                    <a:gd name="T45" fmla="*/ 918 h 973"/>
                    <a:gd name="T46" fmla="*/ 636 w 1171"/>
                    <a:gd name="T47" fmla="*/ 973 h 973"/>
                    <a:gd name="T48" fmla="*/ 982 w 1171"/>
                    <a:gd name="T49" fmla="*/ 934 h 973"/>
                    <a:gd name="T50" fmla="*/ 1155 w 1171"/>
                    <a:gd name="T51" fmla="*/ 769 h 973"/>
                    <a:gd name="T52" fmla="*/ 1171 w 1171"/>
                    <a:gd name="T53" fmla="*/ 518 h 973"/>
                    <a:gd name="T54" fmla="*/ 1147 w 1171"/>
                    <a:gd name="T55" fmla="*/ 236 h 973"/>
                    <a:gd name="T56" fmla="*/ 1100 w 1171"/>
                    <a:gd name="T57" fmla="*/ 64 h 973"/>
                    <a:gd name="T58" fmla="*/ 715 w 1171"/>
                    <a:gd name="T59" fmla="*/ 25 h 973"/>
                    <a:gd name="T60" fmla="*/ 392 w 1171"/>
                    <a:gd name="T61" fmla="*/ 0 h 973"/>
                    <a:gd name="T62" fmla="*/ 157 w 1171"/>
                    <a:gd name="T63" fmla="*/ 56 h 973"/>
                    <a:gd name="T64" fmla="*/ 126 w 1171"/>
                    <a:gd name="T65" fmla="*/ 134 h 973"/>
                    <a:gd name="T66" fmla="*/ 141 w 1171"/>
                    <a:gd name="T67" fmla="*/ 103 h 97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171"/>
                    <a:gd name="T103" fmla="*/ 0 h 973"/>
                    <a:gd name="T104" fmla="*/ 1171 w 1171"/>
                    <a:gd name="T105" fmla="*/ 973 h 97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171" h="973">
                      <a:moveTo>
                        <a:pt x="927" y="228"/>
                      </a:moveTo>
                      <a:lnTo>
                        <a:pt x="912" y="267"/>
                      </a:lnTo>
                      <a:lnTo>
                        <a:pt x="771" y="244"/>
                      </a:lnTo>
                      <a:lnTo>
                        <a:pt x="661" y="220"/>
                      </a:lnTo>
                      <a:lnTo>
                        <a:pt x="582" y="205"/>
                      </a:lnTo>
                      <a:lnTo>
                        <a:pt x="503" y="197"/>
                      </a:lnTo>
                      <a:lnTo>
                        <a:pt x="377" y="182"/>
                      </a:lnTo>
                      <a:lnTo>
                        <a:pt x="181" y="150"/>
                      </a:lnTo>
                      <a:lnTo>
                        <a:pt x="118" y="134"/>
                      </a:lnTo>
                      <a:lnTo>
                        <a:pt x="236" y="56"/>
                      </a:lnTo>
                      <a:lnTo>
                        <a:pt x="456" y="48"/>
                      </a:lnTo>
                      <a:lnTo>
                        <a:pt x="856" y="79"/>
                      </a:lnTo>
                      <a:lnTo>
                        <a:pt x="989" y="110"/>
                      </a:lnTo>
                      <a:lnTo>
                        <a:pt x="974" y="166"/>
                      </a:lnTo>
                      <a:lnTo>
                        <a:pt x="966" y="205"/>
                      </a:lnTo>
                      <a:lnTo>
                        <a:pt x="982" y="236"/>
                      </a:lnTo>
                      <a:lnTo>
                        <a:pt x="1037" y="197"/>
                      </a:lnTo>
                      <a:lnTo>
                        <a:pt x="1092" y="275"/>
                      </a:lnTo>
                      <a:lnTo>
                        <a:pt x="1116" y="400"/>
                      </a:lnTo>
                      <a:lnTo>
                        <a:pt x="1132" y="558"/>
                      </a:lnTo>
                      <a:lnTo>
                        <a:pt x="1124" y="730"/>
                      </a:lnTo>
                      <a:lnTo>
                        <a:pt x="1084" y="808"/>
                      </a:lnTo>
                      <a:lnTo>
                        <a:pt x="1030" y="848"/>
                      </a:lnTo>
                      <a:lnTo>
                        <a:pt x="1006" y="723"/>
                      </a:lnTo>
                      <a:lnTo>
                        <a:pt x="999" y="385"/>
                      </a:lnTo>
                      <a:lnTo>
                        <a:pt x="999" y="251"/>
                      </a:lnTo>
                      <a:lnTo>
                        <a:pt x="966" y="251"/>
                      </a:lnTo>
                      <a:lnTo>
                        <a:pt x="951" y="259"/>
                      </a:lnTo>
                      <a:lnTo>
                        <a:pt x="943" y="605"/>
                      </a:lnTo>
                      <a:lnTo>
                        <a:pt x="943" y="887"/>
                      </a:lnTo>
                      <a:lnTo>
                        <a:pt x="856" y="918"/>
                      </a:lnTo>
                      <a:lnTo>
                        <a:pt x="653" y="918"/>
                      </a:lnTo>
                      <a:lnTo>
                        <a:pt x="361" y="879"/>
                      </a:lnTo>
                      <a:lnTo>
                        <a:pt x="133" y="824"/>
                      </a:lnTo>
                      <a:lnTo>
                        <a:pt x="47" y="746"/>
                      </a:lnTo>
                      <a:lnTo>
                        <a:pt x="39" y="510"/>
                      </a:lnTo>
                      <a:lnTo>
                        <a:pt x="39" y="220"/>
                      </a:lnTo>
                      <a:lnTo>
                        <a:pt x="63" y="174"/>
                      </a:lnTo>
                      <a:lnTo>
                        <a:pt x="31" y="126"/>
                      </a:lnTo>
                      <a:lnTo>
                        <a:pt x="8" y="174"/>
                      </a:lnTo>
                      <a:lnTo>
                        <a:pt x="0" y="361"/>
                      </a:lnTo>
                      <a:lnTo>
                        <a:pt x="0" y="549"/>
                      </a:lnTo>
                      <a:lnTo>
                        <a:pt x="8" y="738"/>
                      </a:lnTo>
                      <a:lnTo>
                        <a:pt x="39" y="816"/>
                      </a:lnTo>
                      <a:lnTo>
                        <a:pt x="133" y="879"/>
                      </a:lnTo>
                      <a:lnTo>
                        <a:pt x="299" y="918"/>
                      </a:lnTo>
                      <a:lnTo>
                        <a:pt x="471" y="941"/>
                      </a:lnTo>
                      <a:lnTo>
                        <a:pt x="636" y="973"/>
                      </a:lnTo>
                      <a:lnTo>
                        <a:pt x="841" y="973"/>
                      </a:lnTo>
                      <a:lnTo>
                        <a:pt x="982" y="934"/>
                      </a:lnTo>
                      <a:lnTo>
                        <a:pt x="1076" y="872"/>
                      </a:lnTo>
                      <a:lnTo>
                        <a:pt x="1155" y="769"/>
                      </a:lnTo>
                      <a:lnTo>
                        <a:pt x="1163" y="699"/>
                      </a:lnTo>
                      <a:lnTo>
                        <a:pt x="1171" y="518"/>
                      </a:lnTo>
                      <a:lnTo>
                        <a:pt x="1163" y="393"/>
                      </a:lnTo>
                      <a:lnTo>
                        <a:pt x="1147" y="236"/>
                      </a:lnTo>
                      <a:lnTo>
                        <a:pt x="1100" y="103"/>
                      </a:lnTo>
                      <a:lnTo>
                        <a:pt x="1100" y="64"/>
                      </a:lnTo>
                      <a:lnTo>
                        <a:pt x="935" y="40"/>
                      </a:lnTo>
                      <a:lnTo>
                        <a:pt x="715" y="25"/>
                      </a:lnTo>
                      <a:lnTo>
                        <a:pt x="526" y="9"/>
                      </a:lnTo>
                      <a:lnTo>
                        <a:pt x="392" y="0"/>
                      </a:lnTo>
                      <a:lnTo>
                        <a:pt x="220" y="9"/>
                      </a:lnTo>
                      <a:lnTo>
                        <a:pt x="157" y="56"/>
                      </a:lnTo>
                      <a:lnTo>
                        <a:pt x="71" y="103"/>
                      </a:lnTo>
                      <a:lnTo>
                        <a:pt x="126" y="134"/>
                      </a:lnTo>
                      <a:lnTo>
                        <a:pt x="133" y="118"/>
                      </a:lnTo>
                      <a:lnTo>
                        <a:pt x="141" y="103"/>
                      </a:lnTo>
                      <a:lnTo>
                        <a:pt x="927" y="2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27664" name="Freeform 292">
                <a:extLst>
                  <a:ext uri="{FF2B5EF4-FFF2-40B4-BE49-F238E27FC236}">
                    <a16:creationId xmlns:a16="http://schemas.microsoft.com/office/drawing/2014/main" id="{E5ECD650-5CDA-4BEF-A3E5-CAB63CED2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426"/>
                <a:ext cx="572" cy="785"/>
              </a:xfrm>
              <a:custGeom>
                <a:avLst/>
                <a:gdLst>
                  <a:gd name="T0" fmla="*/ 385 w 572"/>
                  <a:gd name="T1" fmla="*/ 79 h 785"/>
                  <a:gd name="T2" fmla="*/ 447 w 572"/>
                  <a:gd name="T3" fmla="*/ 32 h 785"/>
                  <a:gd name="T4" fmla="*/ 510 w 572"/>
                  <a:gd name="T5" fmla="*/ 0 h 785"/>
                  <a:gd name="T6" fmla="*/ 549 w 572"/>
                  <a:gd name="T7" fmla="*/ 0 h 785"/>
                  <a:gd name="T8" fmla="*/ 572 w 572"/>
                  <a:gd name="T9" fmla="*/ 79 h 785"/>
                  <a:gd name="T10" fmla="*/ 534 w 572"/>
                  <a:gd name="T11" fmla="*/ 173 h 785"/>
                  <a:gd name="T12" fmla="*/ 493 w 572"/>
                  <a:gd name="T13" fmla="*/ 220 h 785"/>
                  <a:gd name="T14" fmla="*/ 385 w 572"/>
                  <a:gd name="T15" fmla="*/ 244 h 785"/>
                  <a:gd name="T16" fmla="*/ 290 w 572"/>
                  <a:gd name="T17" fmla="*/ 314 h 785"/>
                  <a:gd name="T18" fmla="*/ 180 w 572"/>
                  <a:gd name="T19" fmla="*/ 378 h 785"/>
                  <a:gd name="T20" fmla="*/ 118 w 572"/>
                  <a:gd name="T21" fmla="*/ 432 h 785"/>
                  <a:gd name="T22" fmla="*/ 157 w 572"/>
                  <a:gd name="T23" fmla="*/ 472 h 785"/>
                  <a:gd name="T24" fmla="*/ 275 w 572"/>
                  <a:gd name="T25" fmla="*/ 558 h 785"/>
                  <a:gd name="T26" fmla="*/ 385 w 572"/>
                  <a:gd name="T27" fmla="*/ 598 h 785"/>
                  <a:gd name="T28" fmla="*/ 486 w 572"/>
                  <a:gd name="T29" fmla="*/ 652 h 785"/>
                  <a:gd name="T30" fmla="*/ 565 w 572"/>
                  <a:gd name="T31" fmla="*/ 723 h 785"/>
                  <a:gd name="T32" fmla="*/ 557 w 572"/>
                  <a:gd name="T33" fmla="*/ 754 h 785"/>
                  <a:gd name="T34" fmla="*/ 534 w 572"/>
                  <a:gd name="T35" fmla="*/ 785 h 785"/>
                  <a:gd name="T36" fmla="*/ 447 w 572"/>
                  <a:gd name="T37" fmla="*/ 785 h 785"/>
                  <a:gd name="T38" fmla="*/ 369 w 572"/>
                  <a:gd name="T39" fmla="*/ 785 h 785"/>
                  <a:gd name="T40" fmla="*/ 345 w 572"/>
                  <a:gd name="T41" fmla="*/ 731 h 785"/>
                  <a:gd name="T42" fmla="*/ 361 w 572"/>
                  <a:gd name="T43" fmla="*/ 700 h 785"/>
                  <a:gd name="T44" fmla="*/ 361 w 572"/>
                  <a:gd name="T45" fmla="*/ 660 h 785"/>
                  <a:gd name="T46" fmla="*/ 282 w 572"/>
                  <a:gd name="T47" fmla="*/ 621 h 785"/>
                  <a:gd name="T48" fmla="*/ 172 w 572"/>
                  <a:gd name="T49" fmla="*/ 574 h 785"/>
                  <a:gd name="T50" fmla="*/ 62 w 572"/>
                  <a:gd name="T51" fmla="*/ 495 h 785"/>
                  <a:gd name="T52" fmla="*/ 0 w 572"/>
                  <a:gd name="T53" fmla="*/ 432 h 785"/>
                  <a:gd name="T54" fmla="*/ 0 w 572"/>
                  <a:gd name="T55" fmla="*/ 385 h 785"/>
                  <a:gd name="T56" fmla="*/ 54 w 572"/>
                  <a:gd name="T57" fmla="*/ 339 h 785"/>
                  <a:gd name="T58" fmla="*/ 196 w 572"/>
                  <a:gd name="T59" fmla="*/ 229 h 785"/>
                  <a:gd name="T60" fmla="*/ 298 w 572"/>
                  <a:gd name="T61" fmla="*/ 158 h 785"/>
                  <a:gd name="T62" fmla="*/ 385 w 572"/>
                  <a:gd name="T63" fmla="*/ 79 h 78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572"/>
                  <a:gd name="T97" fmla="*/ 0 h 785"/>
                  <a:gd name="T98" fmla="*/ 572 w 572"/>
                  <a:gd name="T99" fmla="*/ 785 h 785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572" h="785">
                    <a:moveTo>
                      <a:pt x="385" y="79"/>
                    </a:moveTo>
                    <a:lnTo>
                      <a:pt x="447" y="32"/>
                    </a:lnTo>
                    <a:lnTo>
                      <a:pt x="510" y="0"/>
                    </a:lnTo>
                    <a:lnTo>
                      <a:pt x="549" y="0"/>
                    </a:lnTo>
                    <a:lnTo>
                      <a:pt x="572" y="79"/>
                    </a:lnTo>
                    <a:lnTo>
                      <a:pt x="534" y="173"/>
                    </a:lnTo>
                    <a:lnTo>
                      <a:pt x="493" y="220"/>
                    </a:lnTo>
                    <a:lnTo>
                      <a:pt x="385" y="244"/>
                    </a:lnTo>
                    <a:lnTo>
                      <a:pt x="290" y="314"/>
                    </a:lnTo>
                    <a:lnTo>
                      <a:pt x="180" y="378"/>
                    </a:lnTo>
                    <a:lnTo>
                      <a:pt x="118" y="432"/>
                    </a:lnTo>
                    <a:lnTo>
                      <a:pt x="157" y="472"/>
                    </a:lnTo>
                    <a:lnTo>
                      <a:pt x="275" y="558"/>
                    </a:lnTo>
                    <a:lnTo>
                      <a:pt x="385" y="598"/>
                    </a:lnTo>
                    <a:lnTo>
                      <a:pt x="486" y="652"/>
                    </a:lnTo>
                    <a:lnTo>
                      <a:pt x="565" y="723"/>
                    </a:lnTo>
                    <a:lnTo>
                      <a:pt x="557" y="754"/>
                    </a:lnTo>
                    <a:lnTo>
                      <a:pt x="534" y="785"/>
                    </a:lnTo>
                    <a:lnTo>
                      <a:pt x="447" y="785"/>
                    </a:lnTo>
                    <a:lnTo>
                      <a:pt x="369" y="785"/>
                    </a:lnTo>
                    <a:lnTo>
                      <a:pt x="345" y="731"/>
                    </a:lnTo>
                    <a:lnTo>
                      <a:pt x="361" y="700"/>
                    </a:lnTo>
                    <a:lnTo>
                      <a:pt x="361" y="660"/>
                    </a:lnTo>
                    <a:lnTo>
                      <a:pt x="282" y="621"/>
                    </a:lnTo>
                    <a:lnTo>
                      <a:pt x="172" y="574"/>
                    </a:lnTo>
                    <a:lnTo>
                      <a:pt x="62" y="495"/>
                    </a:lnTo>
                    <a:lnTo>
                      <a:pt x="0" y="432"/>
                    </a:lnTo>
                    <a:lnTo>
                      <a:pt x="0" y="385"/>
                    </a:lnTo>
                    <a:lnTo>
                      <a:pt x="54" y="339"/>
                    </a:lnTo>
                    <a:lnTo>
                      <a:pt x="196" y="229"/>
                    </a:lnTo>
                    <a:lnTo>
                      <a:pt x="298" y="158"/>
                    </a:lnTo>
                    <a:lnTo>
                      <a:pt x="385" y="7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>
            <a:extLst>
              <a:ext uri="{FF2B5EF4-FFF2-40B4-BE49-F238E27FC236}">
                <a16:creationId xmlns:a16="http://schemas.microsoft.com/office/drawing/2014/main" id="{870D3830-B7A6-45CA-9442-C01A12E33E30}"/>
              </a:ext>
            </a:extLst>
          </p:cNvPr>
          <p:cNvGrpSpPr>
            <a:grpSpLocks/>
          </p:cNvGrpSpPr>
          <p:nvPr/>
        </p:nvGrpSpPr>
        <p:grpSpPr bwMode="auto">
          <a:xfrm>
            <a:off x="1573213" y="1185863"/>
            <a:ext cx="6207125" cy="4035425"/>
            <a:chOff x="2976" y="576"/>
            <a:chExt cx="2656" cy="1931"/>
          </a:xfrm>
        </p:grpSpPr>
        <p:grpSp>
          <p:nvGrpSpPr>
            <p:cNvPr id="29744" name="Group 3">
              <a:extLst>
                <a:ext uri="{FF2B5EF4-FFF2-40B4-BE49-F238E27FC236}">
                  <a16:creationId xmlns:a16="http://schemas.microsoft.com/office/drawing/2014/main" id="{E2B7A4A5-7C79-496D-8CCD-4E7A10317A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76" y="2305"/>
              <a:ext cx="333" cy="202"/>
              <a:chOff x="669" y="3266"/>
              <a:chExt cx="629" cy="382"/>
            </a:xfrm>
          </p:grpSpPr>
          <p:sp>
            <p:nvSpPr>
              <p:cNvPr id="30009" name="Oval 4">
                <a:extLst>
                  <a:ext uri="{FF2B5EF4-FFF2-40B4-BE49-F238E27FC236}">
                    <a16:creationId xmlns:a16="http://schemas.microsoft.com/office/drawing/2014/main" id="{9098E24B-3275-4A07-8DBB-614C8E206F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30010" name="Rectangle 5">
                <a:extLst>
                  <a:ext uri="{FF2B5EF4-FFF2-40B4-BE49-F238E27FC236}">
                    <a16:creationId xmlns:a16="http://schemas.microsoft.com/office/drawing/2014/main" id="{D36D22CC-B8A4-41D3-985F-79799C7A95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50" name="Oval 6">
                <a:extLst>
                  <a:ext uri="{FF2B5EF4-FFF2-40B4-BE49-F238E27FC236}">
                    <a16:creationId xmlns:a16="http://schemas.microsoft.com/office/drawing/2014/main" id="{2167A079-2C84-45F8-A82C-EA4BD2A3F7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30012" name="Line 7">
                <a:extLst>
                  <a:ext uri="{FF2B5EF4-FFF2-40B4-BE49-F238E27FC236}">
                    <a16:creationId xmlns:a16="http://schemas.microsoft.com/office/drawing/2014/main" id="{0B102264-366A-4DFC-8F28-8FE7E20A98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0013" name="Line 8">
                <a:extLst>
                  <a:ext uri="{FF2B5EF4-FFF2-40B4-BE49-F238E27FC236}">
                    <a16:creationId xmlns:a16="http://schemas.microsoft.com/office/drawing/2014/main" id="{B22DED98-CA25-4798-B53B-6C6921E3D8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45" name="Group 9">
              <a:extLst>
                <a:ext uri="{FF2B5EF4-FFF2-40B4-BE49-F238E27FC236}">
                  <a16:creationId xmlns:a16="http://schemas.microsoft.com/office/drawing/2014/main" id="{3566927A-6594-4DAB-A044-3E9D0A0F79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86" y="2253"/>
              <a:ext cx="332" cy="202"/>
              <a:chOff x="669" y="3266"/>
              <a:chExt cx="629" cy="382"/>
            </a:xfrm>
          </p:grpSpPr>
          <p:sp>
            <p:nvSpPr>
              <p:cNvPr id="30004" name="Oval 10">
                <a:extLst>
                  <a:ext uri="{FF2B5EF4-FFF2-40B4-BE49-F238E27FC236}">
                    <a16:creationId xmlns:a16="http://schemas.microsoft.com/office/drawing/2014/main" id="{ED181E4B-62A6-4B35-9B36-64300A9B07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30005" name="Rectangle 11">
                <a:extLst>
                  <a:ext uri="{FF2B5EF4-FFF2-40B4-BE49-F238E27FC236}">
                    <a16:creationId xmlns:a16="http://schemas.microsoft.com/office/drawing/2014/main" id="{1B865710-E3F7-4DCA-B9CA-347E4151B5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56" name="Oval 12">
                <a:extLst>
                  <a:ext uri="{FF2B5EF4-FFF2-40B4-BE49-F238E27FC236}">
                    <a16:creationId xmlns:a16="http://schemas.microsoft.com/office/drawing/2014/main" id="{9FA43B35-486F-4E40-B3F6-1F46B0C6DC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5" cy="23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30007" name="Line 13">
                <a:extLst>
                  <a:ext uri="{FF2B5EF4-FFF2-40B4-BE49-F238E27FC236}">
                    <a16:creationId xmlns:a16="http://schemas.microsoft.com/office/drawing/2014/main" id="{D3CFC9E2-E73B-4CD1-A53C-32BA0F0679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0008" name="Line 14">
                <a:extLst>
                  <a:ext uri="{FF2B5EF4-FFF2-40B4-BE49-F238E27FC236}">
                    <a16:creationId xmlns:a16="http://schemas.microsoft.com/office/drawing/2014/main" id="{0025DE7F-EB6E-4B3F-A1C7-30C3F4BF87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46" name="Group 15">
              <a:extLst>
                <a:ext uri="{FF2B5EF4-FFF2-40B4-BE49-F238E27FC236}">
                  <a16:creationId xmlns:a16="http://schemas.microsoft.com/office/drawing/2014/main" id="{B4C40BBE-9F48-45A9-B0C7-ADF4129485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03" y="2024"/>
              <a:ext cx="333" cy="202"/>
              <a:chOff x="669" y="3266"/>
              <a:chExt cx="629" cy="382"/>
            </a:xfrm>
          </p:grpSpPr>
          <p:sp>
            <p:nvSpPr>
              <p:cNvPr id="29999" name="Oval 16">
                <a:extLst>
                  <a:ext uri="{FF2B5EF4-FFF2-40B4-BE49-F238E27FC236}">
                    <a16:creationId xmlns:a16="http://schemas.microsoft.com/office/drawing/2014/main" id="{E10A5490-C97C-48CD-9FA0-C43DC38DCE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30000" name="Rectangle 17">
                <a:extLst>
                  <a:ext uri="{FF2B5EF4-FFF2-40B4-BE49-F238E27FC236}">
                    <a16:creationId xmlns:a16="http://schemas.microsoft.com/office/drawing/2014/main" id="{36427E09-6FED-4D03-B68A-E0048444FB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62" name="Oval 18">
                <a:extLst>
                  <a:ext uri="{FF2B5EF4-FFF2-40B4-BE49-F238E27FC236}">
                    <a16:creationId xmlns:a16="http://schemas.microsoft.com/office/drawing/2014/main" id="{F02E205F-42F3-4CB2-A708-BB0F6EBC5A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5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30002" name="Line 19">
                <a:extLst>
                  <a:ext uri="{FF2B5EF4-FFF2-40B4-BE49-F238E27FC236}">
                    <a16:creationId xmlns:a16="http://schemas.microsoft.com/office/drawing/2014/main" id="{1E2E0935-6CC7-4CA7-8FA9-AD92764A46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0003" name="Line 20">
                <a:extLst>
                  <a:ext uri="{FF2B5EF4-FFF2-40B4-BE49-F238E27FC236}">
                    <a16:creationId xmlns:a16="http://schemas.microsoft.com/office/drawing/2014/main" id="{5B2CBA18-572F-4D93-AB5C-A53D2507AC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47" name="Group 21">
              <a:extLst>
                <a:ext uri="{FF2B5EF4-FFF2-40B4-BE49-F238E27FC236}">
                  <a16:creationId xmlns:a16="http://schemas.microsoft.com/office/drawing/2014/main" id="{0828AA26-D951-4B92-83A2-F6547D69B7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6" y="1745"/>
              <a:ext cx="318" cy="193"/>
              <a:chOff x="669" y="3266"/>
              <a:chExt cx="629" cy="382"/>
            </a:xfrm>
          </p:grpSpPr>
          <p:sp>
            <p:nvSpPr>
              <p:cNvPr id="29994" name="Oval 22">
                <a:extLst>
                  <a:ext uri="{FF2B5EF4-FFF2-40B4-BE49-F238E27FC236}">
                    <a16:creationId xmlns:a16="http://schemas.microsoft.com/office/drawing/2014/main" id="{CD616B0F-B1F1-49F2-A2BC-311958279A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95" name="Rectangle 23">
                <a:extLst>
                  <a:ext uri="{FF2B5EF4-FFF2-40B4-BE49-F238E27FC236}">
                    <a16:creationId xmlns:a16="http://schemas.microsoft.com/office/drawing/2014/main" id="{0B72E797-E221-488A-BA7C-74A413E87A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68" name="Oval 24">
                <a:extLst>
                  <a:ext uri="{FF2B5EF4-FFF2-40B4-BE49-F238E27FC236}">
                    <a16:creationId xmlns:a16="http://schemas.microsoft.com/office/drawing/2014/main" id="{263DB390-3BE9-4C39-B69F-0D24AADD3B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8"/>
                <a:ext cx="622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97" name="Line 25">
                <a:extLst>
                  <a:ext uri="{FF2B5EF4-FFF2-40B4-BE49-F238E27FC236}">
                    <a16:creationId xmlns:a16="http://schemas.microsoft.com/office/drawing/2014/main" id="{A257D5D9-57CA-46A4-BCCF-0D607A2FC9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98" name="Line 26">
                <a:extLst>
                  <a:ext uri="{FF2B5EF4-FFF2-40B4-BE49-F238E27FC236}">
                    <a16:creationId xmlns:a16="http://schemas.microsoft.com/office/drawing/2014/main" id="{2A0DB704-2E76-4EAD-9F2D-3F36228F04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48" name="Group 27">
              <a:extLst>
                <a:ext uri="{FF2B5EF4-FFF2-40B4-BE49-F238E27FC236}">
                  <a16:creationId xmlns:a16="http://schemas.microsoft.com/office/drawing/2014/main" id="{42AE6F5D-A744-46DF-BE8B-80FAD3ED7E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57" y="1465"/>
              <a:ext cx="318" cy="193"/>
              <a:chOff x="669" y="3266"/>
              <a:chExt cx="629" cy="382"/>
            </a:xfrm>
          </p:grpSpPr>
          <p:sp>
            <p:nvSpPr>
              <p:cNvPr id="29989" name="Oval 28">
                <a:extLst>
                  <a:ext uri="{FF2B5EF4-FFF2-40B4-BE49-F238E27FC236}">
                    <a16:creationId xmlns:a16="http://schemas.microsoft.com/office/drawing/2014/main" id="{9D929BC3-90D2-43DF-944D-7B3A8A6C8C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90" name="Rectangle 29">
                <a:extLst>
                  <a:ext uri="{FF2B5EF4-FFF2-40B4-BE49-F238E27FC236}">
                    <a16:creationId xmlns:a16="http://schemas.microsoft.com/office/drawing/2014/main" id="{2E9B1DE7-2D86-41E8-B8B8-94E0B20359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74" name="Oval 30">
                <a:extLst>
                  <a:ext uri="{FF2B5EF4-FFF2-40B4-BE49-F238E27FC236}">
                    <a16:creationId xmlns:a16="http://schemas.microsoft.com/office/drawing/2014/main" id="{A4065086-1E86-471C-AD5A-0C34ECBE15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3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92" name="Line 31">
                <a:extLst>
                  <a:ext uri="{FF2B5EF4-FFF2-40B4-BE49-F238E27FC236}">
                    <a16:creationId xmlns:a16="http://schemas.microsoft.com/office/drawing/2014/main" id="{CAA0686F-CD19-470E-A0EC-8918A73749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93" name="Line 32">
                <a:extLst>
                  <a:ext uri="{FF2B5EF4-FFF2-40B4-BE49-F238E27FC236}">
                    <a16:creationId xmlns:a16="http://schemas.microsoft.com/office/drawing/2014/main" id="{744C8C20-2902-429E-865C-46B4669E97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49" name="Group 33">
              <a:extLst>
                <a:ext uri="{FF2B5EF4-FFF2-40B4-BE49-F238E27FC236}">
                  <a16:creationId xmlns:a16="http://schemas.microsoft.com/office/drawing/2014/main" id="{78DA6201-3F59-4012-AAF1-F5B87718AF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62" y="1897"/>
              <a:ext cx="318" cy="193"/>
              <a:chOff x="669" y="3266"/>
              <a:chExt cx="629" cy="382"/>
            </a:xfrm>
          </p:grpSpPr>
          <p:sp>
            <p:nvSpPr>
              <p:cNvPr id="29984" name="Oval 34">
                <a:extLst>
                  <a:ext uri="{FF2B5EF4-FFF2-40B4-BE49-F238E27FC236}">
                    <a16:creationId xmlns:a16="http://schemas.microsoft.com/office/drawing/2014/main" id="{2C3CDC44-9FB0-4CE2-A2B0-103777C2DA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85" name="Rectangle 35">
                <a:extLst>
                  <a:ext uri="{FF2B5EF4-FFF2-40B4-BE49-F238E27FC236}">
                    <a16:creationId xmlns:a16="http://schemas.microsoft.com/office/drawing/2014/main" id="{7EF38935-6BDE-4038-A56A-0024220078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80" name="Oval 36">
                <a:extLst>
                  <a:ext uri="{FF2B5EF4-FFF2-40B4-BE49-F238E27FC236}">
                    <a16:creationId xmlns:a16="http://schemas.microsoft.com/office/drawing/2014/main" id="{114B6CE9-2CC5-401F-8D7C-F8ED947F1D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3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87" name="Line 37">
                <a:extLst>
                  <a:ext uri="{FF2B5EF4-FFF2-40B4-BE49-F238E27FC236}">
                    <a16:creationId xmlns:a16="http://schemas.microsoft.com/office/drawing/2014/main" id="{CF8814FD-E918-4614-BB70-8AA7AA2555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88" name="Line 38">
                <a:extLst>
                  <a:ext uri="{FF2B5EF4-FFF2-40B4-BE49-F238E27FC236}">
                    <a16:creationId xmlns:a16="http://schemas.microsoft.com/office/drawing/2014/main" id="{336EFD66-FA81-458D-94F7-2179AF749D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0" name="Group 39">
              <a:extLst>
                <a:ext uri="{FF2B5EF4-FFF2-40B4-BE49-F238E27FC236}">
                  <a16:creationId xmlns:a16="http://schemas.microsoft.com/office/drawing/2014/main" id="{DC338FD9-29DA-4CA4-92FB-3F34C65BBA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17" y="2050"/>
              <a:ext cx="318" cy="193"/>
              <a:chOff x="669" y="3266"/>
              <a:chExt cx="629" cy="382"/>
            </a:xfrm>
          </p:grpSpPr>
          <p:sp>
            <p:nvSpPr>
              <p:cNvPr id="29979" name="Oval 40">
                <a:extLst>
                  <a:ext uri="{FF2B5EF4-FFF2-40B4-BE49-F238E27FC236}">
                    <a16:creationId xmlns:a16="http://schemas.microsoft.com/office/drawing/2014/main" id="{18093EA0-32B1-4516-B6BC-99D701B61E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80" name="Rectangle 41">
                <a:extLst>
                  <a:ext uri="{FF2B5EF4-FFF2-40B4-BE49-F238E27FC236}">
                    <a16:creationId xmlns:a16="http://schemas.microsoft.com/office/drawing/2014/main" id="{99F59518-0A18-44FE-9D55-04FCEFE344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86" name="Oval 42">
                <a:extLst>
                  <a:ext uri="{FF2B5EF4-FFF2-40B4-BE49-F238E27FC236}">
                    <a16:creationId xmlns:a16="http://schemas.microsoft.com/office/drawing/2014/main" id="{B5CB4463-C1D0-4F27-B47D-55801DA77A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3" cy="242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82" name="Line 43">
                <a:extLst>
                  <a:ext uri="{FF2B5EF4-FFF2-40B4-BE49-F238E27FC236}">
                    <a16:creationId xmlns:a16="http://schemas.microsoft.com/office/drawing/2014/main" id="{C069DBE6-ADB1-4203-A8C5-5396C9D67E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83" name="Line 44">
                <a:extLst>
                  <a:ext uri="{FF2B5EF4-FFF2-40B4-BE49-F238E27FC236}">
                    <a16:creationId xmlns:a16="http://schemas.microsoft.com/office/drawing/2014/main" id="{BABE80C7-8B7D-483F-9B81-90B741AC07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1" name="Group 45">
              <a:extLst>
                <a:ext uri="{FF2B5EF4-FFF2-40B4-BE49-F238E27FC236}">
                  <a16:creationId xmlns:a16="http://schemas.microsoft.com/office/drawing/2014/main" id="{35FAED1A-C3C9-4302-BAC7-886D6661A1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87" y="1262"/>
              <a:ext cx="298" cy="181"/>
              <a:chOff x="669" y="3266"/>
              <a:chExt cx="629" cy="382"/>
            </a:xfrm>
          </p:grpSpPr>
          <p:sp>
            <p:nvSpPr>
              <p:cNvPr id="29974" name="Oval 46">
                <a:extLst>
                  <a:ext uri="{FF2B5EF4-FFF2-40B4-BE49-F238E27FC236}">
                    <a16:creationId xmlns:a16="http://schemas.microsoft.com/office/drawing/2014/main" id="{84B13A8A-1232-463E-BAE5-6A7A1E0FE7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75" name="Rectangle 47">
                <a:extLst>
                  <a:ext uri="{FF2B5EF4-FFF2-40B4-BE49-F238E27FC236}">
                    <a16:creationId xmlns:a16="http://schemas.microsoft.com/office/drawing/2014/main" id="{4AEFD8B2-F1BC-4649-B94D-9F96C56D30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92" name="Oval 48">
                <a:extLst>
                  <a:ext uri="{FF2B5EF4-FFF2-40B4-BE49-F238E27FC236}">
                    <a16:creationId xmlns:a16="http://schemas.microsoft.com/office/drawing/2014/main" id="{83943287-FB9F-4C36-B084-3365F26C26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7" y="3268"/>
                <a:ext cx="628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77" name="Line 49">
                <a:extLst>
                  <a:ext uri="{FF2B5EF4-FFF2-40B4-BE49-F238E27FC236}">
                    <a16:creationId xmlns:a16="http://schemas.microsoft.com/office/drawing/2014/main" id="{9D44C019-2FBA-4C18-BF91-8D16C4D74D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78" name="Line 50">
                <a:extLst>
                  <a:ext uri="{FF2B5EF4-FFF2-40B4-BE49-F238E27FC236}">
                    <a16:creationId xmlns:a16="http://schemas.microsoft.com/office/drawing/2014/main" id="{D7C3763A-8B79-4368-A0AD-07F9E98E6B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2" name="Group 51">
              <a:extLst>
                <a:ext uri="{FF2B5EF4-FFF2-40B4-BE49-F238E27FC236}">
                  <a16:creationId xmlns:a16="http://schemas.microsoft.com/office/drawing/2014/main" id="{E824D089-FEA2-4E18-8612-190E37BCA5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68" y="1440"/>
              <a:ext cx="298" cy="181"/>
              <a:chOff x="669" y="3266"/>
              <a:chExt cx="629" cy="382"/>
            </a:xfrm>
          </p:grpSpPr>
          <p:sp>
            <p:nvSpPr>
              <p:cNvPr id="29969" name="Oval 52">
                <a:extLst>
                  <a:ext uri="{FF2B5EF4-FFF2-40B4-BE49-F238E27FC236}">
                    <a16:creationId xmlns:a16="http://schemas.microsoft.com/office/drawing/2014/main" id="{3CF1BE9E-C1EE-4F80-997F-1B1C92A296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70" name="Rectangle 53">
                <a:extLst>
                  <a:ext uri="{FF2B5EF4-FFF2-40B4-BE49-F238E27FC236}">
                    <a16:creationId xmlns:a16="http://schemas.microsoft.com/office/drawing/2014/main" id="{7B4C858A-4F33-486C-A099-025007EDA3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598" name="Oval 54">
                <a:extLst>
                  <a:ext uri="{FF2B5EF4-FFF2-40B4-BE49-F238E27FC236}">
                    <a16:creationId xmlns:a16="http://schemas.microsoft.com/office/drawing/2014/main" id="{6371CD8F-8B5D-45EE-9773-35477868D4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0" y="3264"/>
                <a:ext cx="624" cy="244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72" name="Line 55">
                <a:extLst>
                  <a:ext uri="{FF2B5EF4-FFF2-40B4-BE49-F238E27FC236}">
                    <a16:creationId xmlns:a16="http://schemas.microsoft.com/office/drawing/2014/main" id="{4283D891-5EC9-4BD7-A491-4CF3921A47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73" name="Line 56">
                <a:extLst>
                  <a:ext uri="{FF2B5EF4-FFF2-40B4-BE49-F238E27FC236}">
                    <a16:creationId xmlns:a16="http://schemas.microsoft.com/office/drawing/2014/main" id="{B54ACB79-D9F6-4193-84E9-37268AA9BB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3" name="Group 57">
              <a:extLst>
                <a:ext uri="{FF2B5EF4-FFF2-40B4-BE49-F238E27FC236}">
                  <a16:creationId xmlns:a16="http://schemas.microsoft.com/office/drawing/2014/main" id="{B593CD7F-249B-449E-B15A-959868A9E8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2" y="1567"/>
              <a:ext cx="298" cy="181"/>
              <a:chOff x="669" y="3266"/>
              <a:chExt cx="629" cy="382"/>
            </a:xfrm>
          </p:grpSpPr>
          <p:sp>
            <p:nvSpPr>
              <p:cNvPr id="29964" name="Oval 58">
                <a:extLst>
                  <a:ext uri="{FF2B5EF4-FFF2-40B4-BE49-F238E27FC236}">
                    <a16:creationId xmlns:a16="http://schemas.microsoft.com/office/drawing/2014/main" id="{ED39E71F-4314-4E93-912B-ABFAD6EAD9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65" name="Rectangle 59">
                <a:extLst>
                  <a:ext uri="{FF2B5EF4-FFF2-40B4-BE49-F238E27FC236}">
                    <a16:creationId xmlns:a16="http://schemas.microsoft.com/office/drawing/2014/main" id="{06F1874A-CFC6-46B9-8659-6038F0C55E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04" name="Oval 60">
                <a:extLst>
                  <a:ext uri="{FF2B5EF4-FFF2-40B4-BE49-F238E27FC236}">
                    <a16:creationId xmlns:a16="http://schemas.microsoft.com/office/drawing/2014/main" id="{2B2B085D-DEB6-4450-B7D1-6F77C6D9FD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8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67" name="Line 61">
                <a:extLst>
                  <a:ext uri="{FF2B5EF4-FFF2-40B4-BE49-F238E27FC236}">
                    <a16:creationId xmlns:a16="http://schemas.microsoft.com/office/drawing/2014/main" id="{F7864357-3030-4996-BB01-F764A8E968C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68" name="Line 62">
                <a:extLst>
                  <a:ext uri="{FF2B5EF4-FFF2-40B4-BE49-F238E27FC236}">
                    <a16:creationId xmlns:a16="http://schemas.microsoft.com/office/drawing/2014/main" id="{5D3AB5D0-3358-499A-B7F5-9355EA7B71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4" name="Group 63">
              <a:extLst>
                <a:ext uri="{FF2B5EF4-FFF2-40B4-BE49-F238E27FC236}">
                  <a16:creationId xmlns:a16="http://schemas.microsoft.com/office/drawing/2014/main" id="{12ED52E6-044D-43E6-A954-BBFA6174BD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43" y="1719"/>
              <a:ext cx="298" cy="181"/>
              <a:chOff x="669" y="3266"/>
              <a:chExt cx="629" cy="382"/>
            </a:xfrm>
          </p:grpSpPr>
          <p:sp>
            <p:nvSpPr>
              <p:cNvPr id="29959" name="Oval 64">
                <a:extLst>
                  <a:ext uri="{FF2B5EF4-FFF2-40B4-BE49-F238E27FC236}">
                    <a16:creationId xmlns:a16="http://schemas.microsoft.com/office/drawing/2014/main" id="{81B6EDF0-EB34-4FCA-8D92-377ACB08D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60" name="Rectangle 65">
                <a:extLst>
                  <a:ext uri="{FF2B5EF4-FFF2-40B4-BE49-F238E27FC236}">
                    <a16:creationId xmlns:a16="http://schemas.microsoft.com/office/drawing/2014/main" id="{9C2F6D7C-80FD-4EDF-9D6B-3948F2E270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10" name="Oval 66">
                <a:extLst>
                  <a:ext uri="{FF2B5EF4-FFF2-40B4-BE49-F238E27FC236}">
                    <a16:creationId xmlns:a16="http://schemas.microsoft.com/office/drawing/2014/main" id="{8E419D73-6BB9-4BF6-B4B3-7C937A0C9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8" y="3268"/>
                <a:ext cx="625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62" name="Line 67">
                <a:extLst>
                  <a:ext uri="{FF2B5EF4-FFF2-40B4-BE49-F238E27FC236}">
                    <a16:creationId xmlns:a16="http://schemas.microsoft.com/office/drawing/2014/main" id="{A571B56A-4C89-4E5C-8634-533B46EFC9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63" name="Line 68">
                <a:extLst>
                  <a:ext uri="{FF2B5EF4-FFF2-40B4-BE49-F238E27FC236}">
                    <a16:creationId xmlns:a16="http://schemas.microsoft.com/office/drawing/2014/main" id="{44CF6974-D9C6-44D7-B86F-85B7C71C2B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5" name="Group 69">
              <a:extLst>
                <a:ext uri="{FF2B5EF4-FFF2-40B4-BE49-F238E27FC236}">
                  <a16:creationId xmlns:a16="http://schemas.microsoft.com/office/drawing/2014/main" id="{39B02233-5CA7-469C-8BEA-D139AE62C0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98" y="1846"/>
              <a:ext cx="298" cy="181"/>
              <a:chOff x="669" y="3266"/>
              <a:chExt cx="629" cy="382"/>
            </a:xfrm>
          </p:grpSpPr>
          <p:sp>
            <p:nvSpPr>
              <p:cNvPr id="29954" name="Oval 70">
                <a:extLst>
                  <a:ext uri="{FF2B5EF4-FFF2-40B4-BE49-F238E27FC236}">
                    <a16:creationId xmlns:a16="http://schemas.microsoft.com/office/drawing/2014/main" id="{1ED06827-DB84-4BB6-AA43-9EE4EA1478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55" name="Rectangle 71">
                <a:extLst>
                  <a:ext uri="{FF2B5EF4-FFF2-40B4-BE49-F238E27FC236}">
                    <a16:creationId xmlns:a16="http://schemas.microsoft.com/office/drawing/2014/main" id="{1B3D7DE1-F8E8-428F-B612-7A24029724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16" name="Oval 72">
                <a:extLst>
                  <a:ext uri="{FF2B5EF4-FFF2-40B4-BE49-F238E27FC236}">
                    <a16:creationId xmlns:a16="http://schemas.microsoft.com/office/drawing/2014/main" id="{5CA2B7BB-C626-42C8-A7F3-E13FD0BBA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5"/>
                <a:ext cx="622" cy="242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57" name="Line 73">
                <a:extLst>
                  <a:ext uri="{FF2B5EF4-FFF2-40B4-BE49-F238E27FC236}">
                    <a16:creationId xmlns:a16="http://schemas.microsoft.com/office/drawing/2014/main" id="{CA98117B-E06D-4C88-83F3-3103A51D50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58" name="Line 74">
                <a:extLst>
                  <a:ext uri="{FF2B5EF4-FFF2-40B4-BE49-F238E27FC236}">
                    <a16:creationId xmlns:a16="http://schemas.microsoft.com/office/drawing/2014/main" id="{425A3590-F1C0-4D67-AAA8-15846D6CBC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6" name="Group 75">
              <a:extLst>
                <a:ext uri="{FF2B5EF4-FFF2-40B4-BE49-F238E27FC236}">
                  <a16:creationId xmlns:a16="http://schemas.microsoft.com/office/drawing/2014/main" id="{54647272-90F4-42D8-B569-A10B8CB229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51" y="1592"/>
              <a:ext cx="297" cy="181"/>
              <a:chOff x="669" y="3266"/>
              <a:chExt cx="629" cy="382"/>
            </a:xfrm>
          </p:grpSpPr>
          <p:sp>
            <p:nvSpPr>
              <p:cNvPr id="29949" name="Oval 76">
                <a:extLst>
                  <a:ext uri="{FF2B5EF4-FFF2-40B4-BE49-F238E27FC236}">
                    <a16:creationId xmlns:a16="http://schemas.microsoft.com/office/drawing/2014/main" id="{F3A5E562-3CB8-4806-81F2-3B7D4D3C67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50" name="Rectangle 77">
                <a:extLst>
                  <a:ext uri="{FF2B5EF4-FFF2-40B4-BE49-F238E27FC236}">
                    <a16:creationId xmlns:a16="http://schemas.microsoft.com/office/drawing/2014/main" id="{D2B5DD18-019A-4075-8A8D-BC031284F8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22" name="Oval 78">
                <a:extLst>
                  <a:ext uri="{FF2B5EF4-FFF2-40B4-BE49-F238E27FC236}">
                    <a16:creationId xmlns:a16="http://schemas.microsoft.com/office/drawing/2014/main" id="{621BDA04-4339-4946-AC79-FD9E11D2A9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7" y="3264"/>
                <a:ext cx="624" cy="244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52" name="Line 79">
                <a:extLst>
                  <a:ext uri="{FF2B5EF4-FFF2-40B4-BE49-F238E27FC236}">
                    <a16:creationId xmlns:a16="http://schemas.microsoft.com/office/drawing/2014/main" id="{18F9DDD7-8DC9-4CF2-BD1A-742B01531F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53" name="Line 80">
                <a:extLst>
                  <a:ext uri="{FF2B5EF4-FFF2-40B4-BE49-F238E27FC236}">
                    <a16:creationId xmlns:a16="http://schemas.microsoft.com/office/drawing/2014/main" id="{120CCBE1-B264-4008-82BD-75803F8595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7" name="Group 81">
              <a:extLst>
                <a:ext uri="{FF2B5EF4-FFF2-40B4-BE49-F238E27FC236}">
                  <a16:creationId xmlns:a16="http://schemas.microsoft.com/office/drawing/2014/main" id="{064E7D9B-60E9-42A6-BB4A-BD5B896DE9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32" y="1186"/>
              <a:ext cx="297" cy="181"/>
              <a:chOff x="669" y="3266"/>
              <a:chExt cx="629" cy="382"/>
            </a:xfrm>
          </p:grpSpPr>
          <p:sp>
            <p:nvSpPr>
              <p:cNvPr id="29944" name="Oval 82">
                <a:extLst>
                  <a:ext uri="{FF2B5EF4-FFF2-40B4-BE49-F238E27FC236}">
                    <a16:creationId xmlns:a16="http://schemas.microsoft.com/office/drawing/2014/main" id="{6CF9F368-F54D-44C4-B3BC-D359C2D965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45" name="Rectangle 83">
                <a:extLst>
                  <a:ext uri="{FF2B5EF4-FFF2-40B4-BE49-F238E27FC236}">
                    <a16:creationId xmlns:a16="http://schemas.microsoft.com/office/drawing/2014/main" id="{71C505D1-5B60-4495-84F0-219D5CDF47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28" name="Oval 84">
                <a:extLst>
                  <a:ext uri="{FF2B5EF4-FFF2-40B4-BE49-F238E27FC236}">
                    <a16:creationId xmlns:a16="http://schemas.microsoft.com/office/drawing/2014/main" id="{C9165A03-BFE6-472D-8952-A7B342EC8D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47" name="Line 85">
                <a:extLst>
                  <a:ext uri="{FF2B5EF4-FFF2-40B4-BE49-F238E27FC236}">
                    <a16:creationId xmlns:a16="http://schemas.microsoft.com/office/drawing/2014/main" id="{92666E7D-506B-4C6F-95DC-78199554B6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48" name="Line 86">
                <a:extLst>
                  <a:ext uri="{FF2B5EF4-FFF2-40B4-BE49-F238E27FC236}">
                    <a16:creationId xmlns:a16="http://schemas.microsoft.com/office/drawing/2014/main" id="{CA6E798F-5E54-4DD0-B3C6-BBE8C0127F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8" name="Group 87">
              <a:extLst>
                <a:ext uri="{FF2B5EF4-FFF2-40B4-BE49-F238E27FC236}">
                  <a16:creationId xmlns:a16="http://schemas.microsoft.com/office/drawing/2014/main" id="{317529E2-B22E-4A30-8010-2BE7B9C5C6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9" y="1923"/>
              <a:ext cx="298" cy="181"/>
              <a:chOff x="669" y="3266"/>
              <a:chExt cx="629" cy="382"/>
            </a:xfrm>
          </p:grpSpPr>
          <p:sp>
            <p:nvSpPr>
              <p:cNvPr id="29939" name="Oval 88">
                <a:extLst>
                  <a:ext uri="{FF2B5EF4-FFF2-40B4-BE49-F238E27FC236}">
                    <a16:creationId xmlns:a16="http://schemas.microsoft.com/office/drawing/2014/main" id="{EFB0F15E-3A49-4ED5-A6A9-7C267DD54B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40" name="Rectangle 89">
                <a:extLst>
                  <a:ext uri="{FF2B5EF4-FFF2-40B4-BE49-F238E27FC236}">
                    <a16:creationId xmlns:a16="http://schemas.microsoft.com/office/drawing/2014/main" id="{120E2BEB-189F-47C9-AC43-1DC46CDD89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34" name="Oval 90">
                <a:extLst>
                  <a:ext uri="{FF2B5EF4-FFF2-40B4-BE49-F238E27FC236}">
                    <a16:creationId xmlns:a16="http://schemas.microsoft.com/office/drawing/2014/main" id="{86D51E3C-19A8-469C-B240-A958790671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8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42" name="Line 91">
                <a:extLst>
                  <a:ext uri="{FF2B5EF4-FFF2-40B4-BE49-F238E27FC236}">
                    <a16:creationId xmlns:a16="http://schemas.microsoft.com/office/drawing/2014/main" id="{CE422578-7AC1-4F7D-A1B3-8F4E43FE71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43" name="Line 92">
                <a:extLst>
                  <a:ext uri="{FF2B5EF4-FFF2-40B4-BE49-F238E27FC236}">
                    <a16:creationId xmlns:a16="http://schemas.microsoft.com/office/drawing/2014/main" id="{1B79B7F2-2D28-4F8C-A43F-FC4D1511D0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59" name="Group 93">
              <a:extLst>
                <a:ext uri="{FF2B5EF4-FFF2-40B4-BE49-F238E27FC236}">
                  <a16:creationId xmlns:a16="http://schemas.microsoft.com/office/drawing/2014/main" id="{A38084A0-FD8F-425C-B86E-3D37B9C29F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62" y="1033"/>
              <a:ext cx="283" cy="172"/>
              <a:chOff x="669" y="3266"/>
              <a:chExt cx="629" cy="382"/>
            </a:xfrm>
          </p:grpSpPr>
          <p:sp>
            <p:nvSpPr>
              <p:cNvPr id="29934" name="Oval 94">
                <a:extLst>
                  <a:ext uri="{FF2B5EF4-FFF2-40B4-BE49-F238E27FC236}">
                    <a16:creationId xmlns:a16="http://schemas.microsoft.com/office/drawing/2014/main" id="{14EE9131-96D2-40F5-8ECD-7D9ACFD13D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35" name="Rectangle 95">
                <a:extLst>
                  <a:ext uri="{FF2B5EF4-FFF2-40B4-BE49-F238E27FC236}">
                    <a16:creationId xmlns:a16="http://schemas.microsoft.com/office/drawing/2014/main" id="{C9D8B572-6B5C-4D16-84E1-680D2E6F8F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40" name="Oval 96">
                <a:extLst>
                  <a:ext uri="{FF2B5EF4-FFF2-40B4-BE49-F238E27FC236}">
                    <a16:creationId xmlns:a16="http://schemas.microsoft.com/office/drawing/2014/main" id="{76498E8F-9E04-4E0D-9387-E5CF50C44D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37" name="Line 97">
                <a:extLst>
                  <a:ext uri="{FF2B5EF4-FFF2-40B4-BE49-F238E27FC236}">
                    <a16:creationId xmlns:a16="http://schemas.microsoft.com/office/drawing/2014/main" id="{E04997D4-75F4-4CD1-9233-F4283AE009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38" name="Line 98">
                <a:extLst>
                  <a:ext uri="{FF2B5EF4-FFF2-40B4-BE49-F238E27FC236}">
                    <a16:creationId xmlns:a16="http://schemas.microsoft.com/office/drawing/2014/main" id="{F26823CB-2099-4817-9B77-803A697E91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0" name="Group 99">
              <a:extLst>
                <a:ext uri="{FF2B5EF4-FFF2-40B4-BE49-F238E27FC236}">
                  <a16:creationId xmlns:a16="http://schemas.microsoft.com/office/drawing/2014/main" id="{75956FD4-FDF1-4E6A-B95A-111EC0D139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32" y="830"/>
              <a:ext cx="283" cy="172"/>
              <a:chOff x="669" y="3266"/>
              <a:chExt cx="629" cy="382"/>
            </a:xfrm>
          </p:grpSpPr>
          <p:sp>
            <p:nvSpPr>
              <p:cNvPr id="29929" name="Oval 100">
                <a:extLst>
                  <a:ext uri="{FF2B5EF4-FFF2-40B4-BE49-F238E27FC236}">
                    <a16:creationId xmlns:a16="http://schemas.microsoft.com/office/drawing/2014/main" id="{30BE1B0E-1714-4604-8B20-A72E8444E5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30" name="Rectangle 101">
                <a:extLst>
                  <a:ext uri="{FF2B5EF4-FFF2-40B4-BE49-F238E27FC236}">
                    <a16:creationId xmlns:a16="http://schemas.microsoft.com/office/drawing/2014/main" id="{A3578C25-AC51-4CB2-8226-6C01926372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46" name="Oval 102">
                <a:extLst>
                  <a:ext uri="{FF2B5EF4-FFF2-40B4-BE49-F238E27FC236}">
                    <a16:creationId xmlns:a16="http://schemas.microsoft.com/office/drawing/2014/main" id="{FA4F97AC-AC82-4822-9373-AD4E80E0F0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1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32" name="Line 103">
                <a:extLst>
                  <a:ext uri="{FF2B5EF4-FFF2-40B4-BE49-F238E27FC236}">
                    <a16:creationId xmlns:a16="http://schemas.microsoft.com/office/drawing/2014/main" id="{22BC96D3-ADC6-4A13-B1BD-69104B95D8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33" name="Line 104">
                <a:extLst>
                  <a:ext uri="{FF2B5EF4-FFF2-40B4-BE49-F238E27FC236}">
                    <a16:creationId xmlns:a16="http://schemas.microsoft.com/office/drawing/2014/main" id="{04A75715-096F-45EE-827D-C547092857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1" name="Group 105">
              <a:extLst>
                <a:ext uri="{FF2B5EF4-FFF2-40B4-BE49-F238E27FC236}">
                  <a16:creationId xmlns:a16="http://schemas.microsoft.com/office/drawing/2014/main" id="{0975EBD4-A1F5-4D1D-A855-0BB6CF6C28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66" y="932"/>
              <a:ext cx="284" cy="172"/>
              <a:chOff x="669" y="3266"/>
              <a:chExt cx="629" cy="382"/>
            </a:xfrm>
          </p:grpSpPr>
          <p:sp>
            <p:nvSpPr>
              <p:cNvPr id="29924" name="Oval 106">
                <a:extLst>
                  <a:ext uri="{FF2B5EF4-FFF2-40B4-BE49-F238E27FC236}">
                    <a16:creationId xmlns:a16="http://schemas.microsoft.com/office/drawing/2014/main" id="{D29133D6-8FF4-4C9D-AFC5-BA62E39758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25" name="Rectangle 107">
                <a:extLst>
                  <a:ext uri="{FF2B5EF4-FFF2-40B4-BE49-F238E27FC236}">
                    <a16:creationId xmlns:a16="http://schemas.microsoft.com/office/drawing/2014/main" id="{A09CDB98-28EE-490B-8BF3-56A2EE696F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52" name="Oval 108">
                <a:extLst>
                  <a:ext uri="{FF2B5EF4-FFF2-40B4-BE49-F238E27FC236}">
                    <a16:creationId xmlns:a16="http://schemas.microsoft.com/office/drawing/2014/main" id="{44F13195-61B8-48A8-B898-C7BFE9D338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27" name="Line 109">
                <a:extLst>
                  <a:ext uri="{FF2B5EF4-FFF2-40B4-BE49-F238E27FC236}">
                    <a16:creationId xmlns:a16="http://schemas.microsoft.com/office/drawing/2014/main" id="{4B8FDBC3-56BA-4D24-9525-DA5D882F69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28" name="Line 110">
                <a:extLst>
                  <a:ext uri="{FF2B5EF4-FFF2-40B4-BE49-F238E27FC236}">
                    <a16:creationId xmlns:a16="http://schemas.microsoft.com/office/drawing/2014/main" id="{2C1AA18D-43B1-4C2E-A259-E1485D57FD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2" name="Group 111">
              <a:extLst>
                <a:ext uri="{FF2B5EF4-FFF2-40B4-BE49-F238E27FC236}">
                  <a16:creationId xmlns:a16="http://schemas.microsoft.com/office/drawing/2014/main" id="{1D70DF08-A7F7-413E-9F6F-0556B61A54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31" y="1669"/>
              <a:ext cx="284" cy="172"/>
              <a:chOff x="669" y="3266"/>
              <a:chExt cx="629" cy="382"/>
            </a:xfrm>
          </p:grpSpPr>
          <p:sp>
            <p:nvSpPr>
              <p:cNvPr id="29919" name="Oval 112">
                <a:extLst>
                  <a:ext uri="{FF2B5EF4-FFF2-40B4-BE49-F238E27FC236}">
                    <a16:creationId xmlns:a16="http://schemas.microsoft.com/office/drawing/2014/main" id="{43FBB2AA-2749-4794-BCC5-BC5D535932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20" name="Rectangle 113">
                <a:extLst>
                  <a:ext uri="{FF2B5EF4-FFF2-40B4-BE49-F238E27FC236}">
                    <a16:creationId xmlns:a16="http://schemas.microsoft.com/office/drawing/2014/main" id="{D219F91D-604D-4ADD-AFB2-AA309DFB06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58" name="Oval 114">
                <a:extLst>
                  <a:ext uri="{FF2B5EF4-FFF2-40B4-BE49-F238E27FC236}">
                    <a16:creationId xmlns:a16="http://schemas.microsoft.com/office/drawing/2014/main" id="{2609B867-F7A5-4BCB-B466-A0675A4B72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22" name="Line 115">
                <a:extLst>
                  <a:ext uri="{FF2B5EF4-FFF2-40B4-BE49-F238E27FC236}">
                    <a16:creationId xmlns:a16="http://schemas.microsoft.com/office/drawing/2014/main" id="{221DC751-1CCC-4BDF-A596-575E041119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23" name="Line 116">
                <a:extLst>
                  <a:ext uri="{FF2B5EF4-FFF2-40B4-BE49-F238E27FC236}">
                    <a16:creationId xmlns:a16="http://schemas.microsoft.com/office/drawing/2014/main" id="{05312D58-CF54-4646-99A8-B05F4DC736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3" name="Group 117">
              <a:extLst>
                <a:ext uri="{FF2B5EF4-FFF2-40B4-BE49-F238E27FC236}">
                  <a16:creationId xmlns:a16="http://schemas.microsoft.com/office/drawing/2014/main" id="{FC30ED2A-ED0B-44D7-9E81-1A495F12D9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79" y="1414"/>
              <a:ext cx="283" cy="172"/>
              <a:chOff x="669" y="3266"/>
              <a:chExt cx="629" cy="382"/>
            </a:xfrm>
          </p:grpSpPr>
          <p:sp>
            <p:nvSpPr>
              <p:cNvPr id="29914" name="Oval 118">
                <a:extLst>
                  <a:ext uri="{FF2B5EF4-FFF2-40B4-BE49-F238E27FC236}">
                    <a16:creationId xmlns:a16="http://schemas.microsoft.com/office/drawing/2014/main" id="{5E03733A-AFFA-4EF9-A3FC-0FA530A2D1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15" name="Rectangle 119">
                <a:extLst>
                  <a:ext uri="{FF2B5EF4-FFF2-40B4-BE49-F238E27FC236}">
                    <a16:creationId xmlns:a16="http://schemas.microsoft.com/office/drawing/2014/main" id="{F1FD4150-6AD8-4D92-A783-3C985A516C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64" name="Oval 120">
                <a:extLst>
                  <a:ext uri="{FF2B5EF4-FFF2-40B4-BE49-F238E27FC236}">
                    <a16:creationId xmlns:a16="http://schemas.microsoft.com/office/drawing/2014/main" id="{20AEE408-FE26-4910-BFB9-E1A198128E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4"/>
                <a:ext cx="622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17" name="Line 121">
                <a:extLst>
                  <a:ext uri="{FF2B5EF4-FFF2-40B4-BE49-F238E27FC236}">
                    <a16:creationId xmlns:a16="http://schemas.microsoft.com/office/drawing/2014/main" id="{3FADB6E4-1DBA-4E4C-AF1A-D38E46E894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18" name="Line 122">
                <a:extLst>
                  <a:ext uri="{FF2B5EF4-FFF2-40B4-BE49-F238E27FC236}">
                    <a16:creationId xmlns:a16="http://schemas.microsoft.com/office/drawing/2014/main" id="{50851E0D-DBA2-4E8E-89C9-A8B0E72F03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4" name="Group 123">
              <a:extLst>
                <a:ext uri="{FF2B5EF4-FFF2-40B4-BE49-F238E27FC236}">
                  <a16:creationId xmlns:a16="http://schemas.microsoft.com/office/drawing/2014/main" id="{4B5F332B-38F4-41C7-8C25-E0314B7D53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70" y="1160"/>
              <a:ext cx="283" cy="172"/>
              <a:chOff x="669" y="3266"/>
              <a:chExt cx="629" cy="382"/>
            </a:xfrm>
          </p:grpSpPr>
          <p:sp>
            <p:nvSpPr>
              <p:cNvPr id="29909" name="Oval 124">
                <a:extLst>
                  <a:ext uri="{FF2B5EF4-FFF2-40B4-BE49-F238E27FC236}">
                    <a16:creationId xmlns:a16="http://schemas.microsoft.com/office/drawing/2014/main" id="{18B77EF7-BCB8-43C7-BFAF-D94E97EA1A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10" name="Rectangle 125">
                <a:extLst>
                  <a:ext uri="{FF2B5EF4-FFF2-40B4-BE49-F238E27FC236}">
                    <a16:creationId xmlns:a16="http://schemas.microsoft.com/office/drawing/2014/main" id="{9C8F1DD8-B4BD-4D30-9387-BEF6F2A48C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70" name="Oval 126">
                <a:extLst>
                  <a:ext uri="{FF2B5EF4-FFF2-40B4-BE49-F238E27FC236}">
                    <a16:creationId xmlns:a16="http://schemas.microsoft.com/office/drawing/2014/main" id="{8D236340-DDC4-472E-BBED-2459ACD56B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19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12" name="Line 127">
                <a:extLst>
                  <a:ext uri="{FF2B5EF4-FFF2-40B4-BE49-F238E27FC236}">
                    <a16:creationId xmlns:a16="http://schemas.microsoft.com/office/drawing/2014/main" id="{915F134E-69AB-4E43-A9A3-5ADF2AA83D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13" name="Line 128">
                <a:extLst>
                  <a:ext uri="{FF2B5EF4-FFF2-40B4-BE49-F238E27FC236}">
                    <a16:creationId xmlns:a16="http://schemas.microsoft.com/office/drawing/2014/main" id="{406F5E53-3CE4-4B31-A83E-2A21E0166A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5" name="Group 129">
              <a:extLst>
                <a:ext uri="{FF2B5EF4-FFF2-40B4-BE49-F238E27FC236}">
                  <a16:creationId xmlns:a16="http://schemas.microsoft.com/office/drawing/2014/main" id="{2063E388-F955-43C4-813F-DD9D98C80D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24" y="1338"/>
              <a:ext cx="283" cy="172"/>
              <a:chOff x="669" y="3266"/>
              <a:chExt cx="629" cy="382"/>
            </a:xfrm>
          </p:grpSpPr>
          <p:sp>
            <p:nvSpPr>
              <p:cNvPr id="29904" name="Oval 130">
                <a:extLst>
                  <a:ext uri="{FF2B5EF4-FFF2-40B4-BE49-F238E27FC236}">
                    <a16:creationId xmlns:a16="http://schemas.microsoft.com/office/drawing/2014/main" id="{C0F1EF42-4E5A-471E-A85F-EE2C828078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05" name="Rectangle 131">
                <a:extLst>
                  <a:ext uri="{FF2B5EF4-FFF2-40B4-BE49-F238E27FC236}">
                    <a16:creationId xmlns:a16="http://schemas.microsoft.com/office/drawing/2014/main" id="{F6C680EF-FFC5-490F-9487-5E8664A2CF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76" name="Oval 132">
                <a:extLst>
                  <a:ext uri="{FF2B5EF4-FFF2-40B4-BE49-F238E27FC236}">
                    <a16:creationId xmlns:a16="http://schemas.microsoft.com/office/drawing/2014/main" id="{FBAC29F3-A884-4058-AB9D-FC1408EF13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7" y="3264"/>
                <a:ext cx="624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07" name="Line 133">
                <a:extLst>
                  <a:ext uri="{FF2B5EF4-FFF2-40B4-BE49-F238E27FC236}">
                    <a16:creationId xmlns:a16="http://schemas.microsoft.com/office/drawing/2014/main" id="{CCB7065C-21A1-4F28-96F6-7B104FD806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08" name="Line 134">
                <a:extLst>
                  <a:ext uri="{FF2B5EF4-FFF2-40B4-BE49-F238E27FC236}">
                    <a16:creationId xmlns:a16="http://schemas.microsoft.com/office/drawing/2014/main" id="{FE54F07A-1743-430C-9894-CDEB193A06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6" name="Group 135">
              <a:extLst>
                <a:ext uri="{FF2B5EF4-FFF2-40B4-BE49-F238E27FC236}">
                  <a16:creationId xmlns:a16="http://schemas.microsoft.com/office/drawing/2014/main" id="{63F726E7-5C4D-4FAF-BFB8-A2559547B4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38" y="728"/>
              <a:ext cx="260" cy="158"/>
              <a:chOff x="669" y="3266"/>
              <a:chExt cx="629" cy="382"/>
            </a:xfrm>
          </p:grpSpPr>
          <p:sp>
            <p:nvSpPr>
              <p:cNvPr id="29899" name="Oval 136">
                <a:extLst>
                  <a:ext uri="{FF2B5EF4-FFF2-40B4-BE49-F238E27FC236}">
                    <a16:creationId xmlns:a16="http://schemas.microsoft.com/office/drawing/2014/main" id="{F83C316C-69D8-4C54-A890-FE9B2D7AA9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900" name="Rectangle 137">
                <a:extLst>
                  <a:ext uri="{FF2B5EF4-FFF2-40B4-BE49-F238E27FC236}">
                    <a16:creationId xmlns:a16="http://schemas.microsoft.com/office/drawing/2014/main" id="{0D760DAB-5C9E-4766-9B86-705015BFCF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82" name="Oval 138">
                <a:extLst>
                  <a:ext uri="{FF2B5EF4-FFF2-40B4-BE49-F238E27FC236}">
                    <a16:creationId xmlns:a16="http://schemas.microsoft.com/office/drawing/2014/main" id="{2D838B07-C5F5-49C9-B25E-68CCFCEEBF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23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902" name="Line 139">
                <a:extLst>
                  <a:ext uri="{FF2B5EF4-FFF2-40B4-BE49-F238E27FC236}">
                    <a16:creationId xmlns:a16="http://schemas.microsoft.com/office/drawing/2014/main" id="{30F74F86-E7B7-471F-ABF8-078EC79CF8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903" name="Line 140">
                <a:extLst>
                  <a:ext uri="{FF2B5EF4-FFF2-40B4-BE49-F238E27FC236}">
                    <a16:creationId xmlns:a16="http://schemas.microsoft.com/office/drawing/2014/main" id="{CDC99BC9-ECCF-457A-9B39-2D7D7CF5CC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7" name="Group 141">
              <a:extLst>
                <a:ext uri="{FF2B5EF4-FFF2-40B4-BE49-F238E27FC236}">
                  <a16:creationId xmlns:a16="http://schemas.microsoft.com/office/drawing/2014/main" id="{ED30BE67-063B-4EC3-82F5-9F2477C699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35" y="1440"/>
              <a:ext cx="259" cy="158"/>
              <a:chOff x="669" y="3266"/>
              <a:chExt cx="629" cy="382"/>
            </a:xfrm>
          </p:grpSpPr>
          <p:sp>
            <p:nvSpPr>
              <p:cNvPr id="29894" name="Oval 142">
                <a:extLst>
                  <a:ext uri="{FF2B5EF4-FFF2-40B4-BE49-F238E27FC236}">
                    <a16:creationId xmlns:a16="http://schemas.microsoft.com/office/drawing/2014/main" id="{5D7821EC-1CC3-4A33-AF4F-E92BFEA777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95" name="Rectangle 143">
                <a:extLst>
                  <a:ext uri="{FF2B5EF4-FFF2-40B4-BE49-F238E27FC236}">
                    <a16:creationId xmlns:a16="http://schemas.microsoft.com/office/drawing/2014/main" id="{5ADAA978-57D4-49B2-B5BA-66AF74D184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88" name="Oval 144">
                <a:extLst>
                  <a:ext uri="{FF2B5EF4-FFF2-40B4-BE49-F238E27FC236}">
                    <a16:creationId xmlns:a16="http://schemas.microsoft.com/office/drawing/2014/main" id="{00B78F96-FFB5-4767-8F34-9E02062F55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2"/>
                <a:ext cx="625" cy="242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97" name="Line 145">
                <a:extLst>
                  <a:ext uri="{FF2B5EF4-FFF2-40B4-BE49-F238E27FC236}">
                    <a16:creationId xmlns:a16="http://schemas.microsoft.com/office/drawing/2014/main" id="{CE412150-5B59-42D9-AA06-3EC37D15D7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98" name="Line 146">
                <a:extLst>
                  <a:ext uri="{FF2B5EF4-FFF2-40B4-BE49-F238E27FC236}">
                    <a16:creationId xmlns:a16="http://schemas.microsoft.com/office/drawing/2014/main" id="{E1B71F8C-E4B0-4826-B8E4-BC2E00EAF3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8" name="Group 147">
              <a:extLst>
                <a:ext uri="{FF2B5EF4-FFF2-40B4-BE49-F238E27FC236}">
                  <a16:creationId xmlns:a16="http://schemas.microsoft.com/office/drawing/2014/main" id="{BBE2F4D4-D5D5-4B4D-9331-91995FBA64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78" y="1160"/>
              <a:ext cx="259" cy="158"/>
              <a:chOff x="669" y="3266"/>
              <a:chExt cx="629" cy="382"/>
            </a:xfrm>
          </p:grpSpPr>
          <p:sp>
            <p:nvSpPr>
              <p:cNvPr id="29889" name="Oval 148">
                <a:extLst>
                  <a:ext uri="{FF2B5EF4-FFF2-40B4-BE49-F238E27FC236}">
                    <a16:creationId xmlns:a16="http://schemas.microsoft.com/office/drawing/2014/main" id="{14EBB869-507D-41F6-B679-B13F763E70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90" name="Rectangle 149">
                <a:extLst>
                  <a:ext uri="{FF2B5EF4-FFF2-40B4-BE49-F238E27FC236}">
                    <a16:creationId xmlns:a16="http://schemas.microsoft.com/office/drawing/2014/main" id="{7ED1569A-4694-4115-B8B4-060B2E85A7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694" name="Oval 150">
                <a:extLst>
                  <a:ext uri="{FF2B5EF4-FFF2-40B4-BE49-F238E27FC236}">
                    <a16:creationId xmlns:a16="http://schemas.microsoft.com/office/drawing/2014/main" id="{46F31B44-5891-411E-BB4E-96EBD9A90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7" y="3266"/>
                <a:ext cx="630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92" name="Line 151">
                <a:extLst>
                  <a:ext uri="{FF2B5EF4-FFF2-40B4-BE49-F238E27FC236}">
                    <a16:creationId xmlns:a16="http://schemas.microsoft.com/office/drawing/2014/main" id="{27F33CE8-D82D-42E9-B88C-E2F82E9001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93" name="Line 152">
                <a:extLst>
                  <a:ext uri="{FF2B5EF4-FFF2-40B4-BE49-F238E27FC236}">
                    <a16:creationId xmlns:a16="http://schemas.microsoft.com/office/drawing/2014/main" id="{5DABCB92-209C-4702-A79F-583EF30844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69" name="Group 153">
              <a:extLst>
                <a:ext uri="{FF2B5EF4-FFF2-40B4-BE49-F238E27FC236}">
                  <a16:creationId xmlns:a16="http://schemas.microsoft.com/office/drawing/2014/main" id="{8C6B6C71-4F81-4ABC-9068-944E8019FAD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70" y="754"/>
              <a:ext cx="259" cy="158"/>
              <a:chOff x="669" y="3266"/>
              <a:chExt cx="629" cy="382"/>
            </a:xfrm>
          </p:grpSpPr>
          <p:sp>
            <p:nvSpPr>
              <p:cNvPr id="29884" name="Oval 154">
                <a:extLst>
                  <a:ext uri="{FF2B5EF4-FFF2-40B4-BE49-F238E27FC236}">
                    <a16:creationId xmlns:a16="http://schemas.microsoft.com/office/drawing/2014/main" id="{DD5053D9-09B5-4696-ABF8-F7FC5167D4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85" name="Rectangle 155">
                <a:extLst>
                  <a:ext uri="{FF2B5EF4-FFF2-40B4-BE49-F238E27FC236}">
                    <a16:creationId xmlns:a16="http://schemas.microsoft.com/office/drawing/2014/main" id="{D314D9A8-DC50-4A91-BC47-832B9E8A77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00" name="Oval 156">
                <a:extLst>
                  <a:ext uri="{FF2B5EF4-FFF2-40B4-BE49-F238E27FC236}">
                    <a16:creationId xmlns:a16="http://schemas.microsoft.com/office/drawing/2014/main" id="{D362233B-8E98-4D56-8E63-BBF82B26B3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7"/>
                <a:ext cx="624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87" name="Line 157">
                <a:extLst>
                  <a:ext uri="{FF2B5EF4-FFF2-40B4-BE49-F238E27FC236}">
                    <a16:creationId xmlns:a16="http://schemas.microsoft.com/office/drawing/2014/main" id="{8C5D9065-A8FA-42A0-91A4-B8718D4026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88" name="Line 158">
                <a:extLst>
                  <a:ext uri="{FF2B5EF4-FFF2-40B4-BE49-F238E27FC236}">
                    <a16:creationId xmlns:a16="http://schemas.microsoft.com/office/drawing/2014/main" id="{FFCB3E51-51CB-4256-9584-547FEB51F1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0" name="Group 159">
              <a:extLst>
                <a:ext uri="{FF2B5EF4-FFF2-40B4-BE49-F238E27FC236}">
                  <a16:creationId xmlns:a16="http://schemas.microsoft.com/office/drawing/2014/main" id="{F9B56969-70AD-4D4F-9495-0DBD234747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98" y="1008"/>
              <a:ext cx="260" cy="158"/>
              <a:chOff x="669" y="3266"/>
              <a:chExt cx="629" cy="382"/>
            </a:xfrm>
          </p:grpSpPr>
          <p:sp>
            <p:nvSpPr>
              <p:cNvPr id="29879" name="Oval 160">
                <a:extLst>
                  <a:ext uri="{FF2B5EF4-FFF2-40B4-BE49-F238E27FC236}">
                    <a16:creationId xmlns:a16="http://schemas.microsoft.com/office/drawing/2014/main" id="{E4EDE8BF-28B1-4572-8491-11F8CDAB01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80" name="Rectangle 161">
                <a:extLst>
                  <a:ext uri="{FF2B5EF4-FFF2-40B4-BE49-F238E27FC236}">
                    <a16:creationId xmlns:a16="http://schemas.microsoft.com/office/drawing/2014/main" id="{5BBD6B1E-4C47-4497-8A2A-6097AB8988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06" name="Oval 162">
                <a:extLst>
                  <a:ext uri="{FF2B5EF4-FFF2-40B4-BE49-F238E27FC236}">
                    <a16:creationId xmlns:a16="http://schemas.microsoft.com/office/drawing/2014/main" id="{223DA0DF-527C-49B0-9776-F4D348D7F1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4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82" name="Line 163">
                <a:extLst>
                  <a:ext uri="{FF2B5EF4-FFF2-40B4-BE49-F238E27FC236}">
                    <a16:creationId xmlns:a16="http://schemas.microsoft.com/office/drawing/2014/main" id="{AC9BB23E-38B6-4236-82BB-635FC22E5B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83" name="Line 164">
                <a:extLst>
                  <a:ext uri="{FF2B5EF4-FFF2-40B4-BE49-F238E27FC236}">
                    <a16:creationId xmlns:a16="http://schemas.microsoft.com/office/drawing/2014/main" id="{069D8AE7-DD47-4EF2-8418-D0AD747586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1" name="Group 165">
              <a:extLst>
                <a:ext uri="{FF2B5EF4-FFF2-40B4-BE49-F238E27FC236}">
                  <a16:creationId xmlns:a16="http://schemas.microsoft.com/office/drawing/2014/main" id="{A7B29684-BB62-49DA-9F26-D344895C651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11" y="1872"/>
              <a:ext cx="260" cy="158"/>
              <a:chOff x="669" y="3266"/>
              <a:chExt cx="629" cy="382"/>
            </a:xfrm>
          </p:grpSpPr>
          <p:sp>
            <p:nvSpPr>
              <p:cNvPr id="29874" name="Oval 166">
                <a:extLst>
                  <a:ext uri="{FF2B5EF4-FFF2-40B4-BE49-F238E27FC236}">
                    <a16:creationId xmlns:a16="http://schemas.microsoft.com/office/drawing/2014/main" id="{EED201B5-AC48-4865-A507-1FBDF54037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75" name="Rectangle 167">
                <a:extLst>
                  <a:ext uri="{FF2B5EF4-FFF2-40B4-BE49-F238E27FC236}">
                    <a16:creationId xmlns:a16="http://schemas.microsoft.com/office/drawing/2014/main" id="{1D1BCA91-8C75-4DDD-9C5A-8D1D0D7B86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12" name="Oval 168">
                <a:extLst>
                  <a:ext uri="{FF2B5EF4-FFF2-40B4-BE49-F238E27FC236}">
                    <a16:creationId xmlns:a16="http://schemas.microsoft.com/office/drawing/2014/main" id="{9612D713-7907-4021-902F-055CD62535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6"/>
                <a:ext cx="626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77" name="Line 169">
                <a:extLst>
                  <a:ext uri="{FF2B5EF4-FFF2-40B4-BE49-F238E27FC236}">
                    <a16:creationId xmlns:a16="http://schemas.microsoft.com/office/drawing/2014/main" id="{468D341B-F25D-4F80-861A-AEF111B605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78" name="Line 170">
                <a:extLst>
                  <a:ext uri="{FF2B5EF4-FFF2-40B4-BE49-F238E27FC236}">
                    <a16:creationId xmlns:a16="http://schemas.microsoft.com/office/drawing/2014/main" id="{F8A0490A-4177-4757-B3DF-8340D1C476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2" name="Group 171">
              <a:extLst>
                <a:ext uri="{FF2B5EF4-FFF2-40B4-BE49-F238E27FC236}">
                  <a16:creationId xmlns:a16="http://schemas.microsoft.com/office/drawing/2014/main" id="{3D1211CB-6153-48A0-9F92-83B1550314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87" y="1618"/>
              <a:ext cx="260" cy="157"/>
              <a:chOff x="669" y="3266"/>
              <a:chExt cx="629" cy="382"/>
            </a:xfrm>
          </p:grpSpPr>
          <p:sp>
            <p:nvSpPr>
              <p:cNvPr id="29869" name="Oval 172">
                <a:extLst>
                  <a:ext uri="{FF2B5EF4-FFF2-40B4-BE49-F238E27FC236}">
                    <a16:creationId xmlns:a16="http://schemas.microsoft.com/office/drawing/2014/main" id="{DCFEF6E6-BA39-4D36-A164-3D6F9C5B8A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70" name="Rectangle 173">
                <a:extLst>
                  <a:ext uri="{FF2B5EF4-FFF2-40B4-BE49-F238E27FC236}">
                    <a16:creationId xmlns:a16="http://schemas.microsoft.com/office/drawing/2014/main" id="{FDAF2530-5EB5-4D69-991A-C74F6E9898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18" name="Oval 174">
                <a:extLst>
                  <a:ext uri="{FF2B5EF4-FFF2-40B4-BE49-F238E27FC236}">
                    <a16:creationId xmlns:a16="http://schemas.microsoft.com/office/drawing/2014/main" id="{3C99F0D2-0970-46C7-B844-83E33B9608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26" cy="23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72" name="Line 175">
                <a:extLst>
                  <a:ext uri="{FF2B5EF4-FFF2-40B4-BE49-F238E27FC236}">
                    <a16:creationId xmlns:a16="http://schemas.microsoft.com/office/drawing/2014/main" id="{76520DC1-4129-4D8A-BE20-22DBD9043E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73" name="Line 176">
                <a:extLst>
                  <a:ext uri="{FF2B5EF4-FFF2-40B4-BE49-F238E27FC236}">
                    <a16:creationId xmlns:a16="http://schemas.microsoft.com/office/drawing/2014/main" id="{46D1A57B-E6B0-4960-9338-D531D21FC4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3" name="Group 177">
              <a:extLst>
                <a:ext uri="{FF2B5EF4-FFF2-40B4-BE49-F238E27FC236}">
                  <a16:creationId xmlns:a16="http://schemas.microsoft.com/office/drawing/2014/main" id="{3501AC02-CA39-42AE-BFB5-ED4F9464C9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33" y="1160"/>
              <a:ext cx="260" cy="158"/>
              <a:chOff x="669" y="3266"/>
              <a:chExt cx="629" cy="382"/>
            </a:xfrm>
          </p:grpSpPr>
          <p:sp>
            <p:nvSpPr>
              <p:cNvPr id="29864" name="Oval 178">
                <a:extLst>
                  <a:ext uri="{FF2B5EF4-FFF2-40B4-BE49-F238E27FC236}">
                    <a16:creationId xmlns:a16="http://schemas.microsoft.com/office/drawing/2014/main" id="{0662BD13-E194-47D7-9229-BC7A1574F2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65" name="Rectangle 179">
                <a:extLst>
                  <a:ext uri="{FF2B5EF4-FFF2-40B4-BE49-F238E27FC236}">
                    <a16:creationId xmlns:a16="http://schemas.microsoft.com/office/drawing/2014/main" id="{C8DF78E0-A61C-465C-A3DA-B5C294B755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24" name="Oval 180">
                <a:extLst>
                  <a:ext uri="{FF2B5EF4-FFF2-40B4-BE49-F238E27FC236}">
                    <a16:creationId xmlns:a16="http://schemas.microsoft.com/office/drawing/2014/main" id="{F0DDD6D6-4346-4667-9069-F14796975E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24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67" name="Line 181">
                <a:extLst>
                  <a:ext uri="{FF2B5EF4-FFF2-40B4-BE49-F238E27FC236}">
                    <a16:creationId xmlns:a16="http://schemas.microsoft.com/office/drawing/2014/main" id="{9E9D2424-54AF-4A87-90E0-2E81AE487C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68" name="Line 182">
                <a:extLst>
                  <a:ext uri="{FF2B5EF4-FFF2-40B4-BE49-F238E27FC236}">
                    <a16:creationId xmlns:a16="http://schemas.microsoft.com/office/drawing/2014/main" id="{2D8E8719-5E5C-44A9-B6C4-AD336631A4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4" name="Group 183">
              <a:extLst>
                <a:ext uri="{FF2B5EF4-FFF2-40B4-BE49-F238E27FC236}">
                  <a16:creationId xmlns:a16="http://schemas.microsoft.com/office/drawing/2014/main" id="{695BB279-3A3D-410A-B490-2040CF72FF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03" y="932"/>
              <a:ext cx="260" cy="157"/>
              <a:chOff x="669" y="3266"/>
              <a:chExt cx="629" cy="382"/>
            </a:xfrm>
          </p:grpSpPr>
          <p:sp>
            <p:nvSpPr>
              <p:cNvPr id="29859" name="Oval 184">
                <a:extLst>
                  <a:ext uri="{FF2B5EF4-FFF2-40B4-BE49-F238E27FC236}">
                    <a16:creationId xmlns:a16="http://schemas.microsoft.com/office/drawing/2014/main" id="{A3A2EE79-9C9A-48A8-B369-1896C1120D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60" name="Rectangle 185">
                <a:extLst>
                  <a:ext uri="{FF2B5EF4-FFF2-40B4-BE49-F238E27FC236}">
                    <a16:creationId xmlns:a16="http://schemas.microsoft.com/office/drawing/2014/main" id="{A5A21EF5-0BC8-4917-BEE3-1123AC9A06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30" name="Oval 186">
                <a:extLst>
                  <a:ext uri="{FF2B5EF4-FFF2-40B4-BE49-F238E27FC236}">
                    <a16:creationId xmlns:a16="http://schemas.microsoft.com/office/drawing/2014/main" id="{38742D7E-72C8-400F-BD7A-1D20BAA1DF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70"/>
                <a:ext cx="626" cy="235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62" name="Line 187">
                <a:extLst>
                  <a:ext uri="{FF2B5EF4-FFF2-40B4-BE49-F238E27FC236}">
                    <a16:creationId xmlns:a16="http://schemas.microsoft.com/office/drawing/2014/main" id="{5554FB56-F065-4049-AE93-E2FCD04CF8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63" name="Line 188">
                <a:extLst>
                  <a:ext uri="{FF2B5EF4-FFF2-40B4-BE49-F238E27FC236}">
                    <a16:creationId xmlns:a16="http://schemas.microsoft.com/office/drawing/2014/main" id="{CDE31132-58BB-4A41-8A19-CF7FB6612F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5" name="Group 189">
              <a:extLst>
                <a:ext uri="{FF2B5EF4-FFF2-40B4-BE49-F238E27FC236}">
                  <a16:creationId xmlns:a16="http://schemas.microsoft.com/office/drawing/2014/main" id="{C2CC94CB-7425-418B-AC6F-CAB7E66BEE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00" y="805"/>
              <a:ext cx="260" cy="157"/>
              <a:chOff x="669" y="3266"/>
              <a:chExt cx="629" cy="382"/>
            </a:xfrm>
          </p:grpSpPr>
          <p:sp>
            <p:nvSpPr>
              <p:cNvPr id="29854" name="Oval 190">
                <a:extLst>
                  <a:ext uri="{FF2B5EF4-FFF2-40B4-BE49-F238E27FC236}">
                    <a16:creationId xmlns:a16="http://schemas.microsoft.com/office/drawing/2014/main" id="{DFDB3C3C-4572-485C-9BC9-CE679A2674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55" name="Rectangle 191">
                <a:extLst>
                  <a:ext uri="{FF2B5EF4-FFF2-40B4-BE49-F238E27FC236}">
                    <a16:creationId xmlns:a16="http://schemas.microsoft.com/office/drawing/2014/main" id="{3799DD1E-2E1C-439F-9009-632249D089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36" name="Oval 192">
                <a:extLst>
                  <a:ext uri="{FF2B5EF4-FFF2-40B4-BE49-F238E27FC236}">
                    <a16:creationId xmlns:a16="http://schemas.microsoft.com/office/drawing/2014/main" id="{B35398DD-E38A-4F46-B3A7-C8ECE9686D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0" y="3260"/>
                <a:ext cx="623" cy="246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57" name="Line 193">
                <a:extLst>
                  <a:ext uri="{FF2B5EF4-FFF2-40B4-BE49-F238E27FC236}">
                    <a16:creationId xmlns:a16="http://schemas.microsoft.com/office/drawing/2014/main" id="{A581BA46-232A-40D6-8A81-674DBA60A0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58" name="Line 194">
                <a:extLst>
                  <a:ext uri="{FF2B5EF4-FFF2-40B4-BE49-F238E27FC236}">
                    <a16:creationId xmlns:a16="http://schemas.microsoft.com/office/drawing/2014/main" id="{5823EB58-548B-4ABC-848A-309DD94FD0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6" name="Group 195">
              <a:extLst>
                <a:ext uri="{FF2B5EF4-FFF2-40B4-BE49-F238E27FC236}">
                  <a16:creationId xmlns:a16="http://schemas.microsoft.com/office/drawing/2014/main" id="{D1449D0B-3608-4715-9AAA-294BA23CE0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90" y="1465"/>
              <a:ext cx="217" cy="132"/>
              <a:chOff x="669" y="3266"/>
              <a:chExt cx="629" cy="382"/>
            </a:xfrm>
          </p:grpSpPr>
          <p:sp>
            <p:nvSpPr>
              <p:cNvPr id="29849" name="Oval 196">
                <a:extLst>
                  <a:ext uri="{FF2B5EF4-FFF2-40B4-BE49-F238E27FC236}">
                    <a16:creationId xmlns:a16="http://schemas.microsoft.com/office/drawing/2014/main" id="{21CA0B71-44E1-413A-A402-15D00FFD0A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50" name="Rectangle 197">
                <a:extLst>
                  <a:ext uri="{FF2B5EF4-FFF2-40B4-BE49-F238E27FC236}">
                    <a16:creationId xmlns:a16="http://schemas.microsoft.com/office/drawing/2014/main" id="{3FF4BCEC-845B-430C-9DF7-74FCC6D35E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42" name="Oval 198">
                <a:extLst>
                  <a:ext uri="{FF2B5EF4-FFF2-40B4-BE49-F238E27FC236}">
                    <a16:creationId xmlns:a16="http://schemas.microsoft.com/office/drawing/2014/main" id="{F48EFB10-FE31-42AF-8016-7A4173B502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5"/>
                <a:ext cx="60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52" name="Line 199">
                <a:extLst>
                  <a:ext uri="{FF2B5EF4-FFF2-40B4-BE49-F238E27FC236}">
                    <a16:creationId xmlns:a16="http://schemas.microsoft.com/office/drawing/2014/main" id="{09E8CE38-CFC2-43C0-99F7-C90F315431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53" name="Line 200">
                <a:extLst>
                  <a:ext uri="{FF2B5EF4-FFF2-40B4-BE49-F238E27FC236}">
                    <a16:creationId xmlns:a16="http://schemas.microsoft.com/office/drawing/2014/main" id="{A6632324-C219-47AE-B63B-C2D3957170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7" name="Group 201">
              <a:extLst>
                <a:ext uri="{FF2B5EF4-FFF2-40B4-BE49-F238E27FC236}">
                  <a16:creationId xmlns:a16="http://schemas.microsoft.com/office/drawing/2014/main" id="{ACA493F1-643B-4888-8972-B66F92F330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16" y="1821"/>
              <a:ext cx="216" cy="131"/>
              <a:chOff x="669" y="3266"/>
              <a:chExt cx="629" cy="382"/>
            </a:xfrm>
          </p:grpSpPr>
          <p:sp>
            <p:nvSpPr>
              <p:cNvPr id="29844" name="Oval 202">
                <a:extLst>
                  <a:ext uri="{FF2B5EF4-FFF2-40B4-BE49-F238E27FC236}">
                    <a16:creationId xmlns:a16="http://schemas.microsoft.com/office/drawing/2014/main" id="{57C1F5BD-3732-46D9-9644-D05B278EEE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45" name="Rectangle 203">
                <a:extLst>
                  <a:ext uri="{FF2B5EF4-FFF2-40B4-BE49-F238E27FC236}">
                    <a16:creationId xmlns:a16="http://schemas.microsoft.com/office/drawing/2014/main" id="{FC4AD6BB-2C68-4EE3-AEB4-FC1FC23F41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48" name="Oval 204">
                <a:extLst>
                  <a:ext uri="{FF2B5EF4-FFF2-40B4-BE49-F238E27FC236}">
                    <a16:creationId xmlns:a16="http://schemas.microsoft.com/office/drawing/2014/main" id="{36F80484-A688-47A3-8E02-D5997EB8F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5" y="3264"/>
                <a:ext cx="627" cy="244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47" name="Line 205">
                <a:extLst>
                  <a:ext uri="{FF2B5EF4-FFF2-40B4-BE49-F238E27FC236}">
                    <a16:creationId xmlns:a16="http://schemas.microsoft.com/office/drawing/2014/main" id="{315583CB-0479-474A-814A-626606855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48" name="Line 206">
                <a:extLst>
                  <a:ext uri="{FF2B5EF4-FFF2-40B4-BE49-F238E27FC236}">
                    <a16:creationId xmlns:a16="http://schemas.microsoft.com/office/drawing/2014/main" id="{C34564A2-C887-438B-85CE-7D5800203C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8" name="Group 207">
              <a:extLst>
                <a:ext uri="{FF2B5EF4-FFF2-40B4-BE49-F238E27FC236}">
                  <a16:creationId xmlns:a16="http://schemas.microsoft.com/office/drawing/2014/main" id="{8E19B1A1-6495-4477-8DF9-22052255C9A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63" y="1237"/>
              <a:ext cx="217" cy="131"/>
              <a:chOff x="669" y="3266"/>
              <a:chExt cx="629" cy="382"/>
            </a:xfrm>
          </p:grpSpPr>
          <p:sp>
            <p:nvSpPr>
              <p:cNvPr id="29839" name="Oval 208">
                <a:extLst>
                  <a:ext uri="{FF2B5EF4-FFF2-40B4-BE49-F238E27FC236}">
                    <a16:creationId xmlns:a16="http://schemas.microsoft.com/office/drawing/2014/main" id="{4D6F1DBF-1C76-4A19-A578-D2FA671B12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40" name="Rectangle 209">
                <a:extLst>
                  <a:ext uri="{FF2B5EF4-FFF2-40B4-BE49-F238E27FC236}">
                    <a16:creationId xmlns:a16="http://schemas.microsoft.com/office/drawing/2014/main" id="{E8F2EA1A-50F0-494E-83C3-6EA5F6A656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54" name="Oval 210">
                <a:extLst>
                  <a:ext uri="{FF2B5EF4-FFF2-40B4-BE49-F238E27FC236}">
                    <a16:creationId xmlns:a16="http://schemas.microsoft.com/office/drawing/2014/main" id="{803337EB-3A18-40E7-8AAE-57DC3BFC67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03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42" name="Line 211">
                <a:extLst>
                  <a:ext uri="{FF2B5EF4-FFF2-40B4-BE49-F238E27FC236}">
                    <a16:creationId xmlns:a16="http://schemas.microsoft.com/office/drawing/2014/main" id="{CA5CE387-D58E-4B28-9836-B695D1D4BA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43" name="Line 212">
                <a:extLst>
                  <a:ext uri="{FF2B5EF4-FFF2-40B4-BE49-F238E27FC236}">
                    <a16:creationId xmlns:a16="http://schemas.microsoft.com/office/drawing/2014/main" id="{2AAD198E-ED0A-4BA5-9BB5-FA69C63062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79" name="Group 213">
              <a:extLst>
                <a:ext uri="{FF2B5EF4-FFF2-40B4-BE49-F238E27FC236}">
                  <a16:creationId xmlns:a16="http://schemas.microsoft.com/office/drawing/2014/main" id="{07469EFC-1D37-4643-BDA3-782507BD3CD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11" y="1008"/>
              <a:ext cx="216" cy="131"/>
              <a:chOff x="669" y="3266"/>
              <a:chExt cx="629" cy="382"/>
            </a:xfrm>
          </p:grpSpPr>
          <p:sp>
            <p:nvSpPr>
              <p:cNvPr id="29834" name="Oval 214">
                <a:extLst>
                  <a:ext uri="{FF2B5EF4-FFF2-40B4-BE49-F238E27FC236}">
                    <a16:creationId xmlns:a16="http://schemas.microsoft.com/office/drawing/2014/main" id="{10B60F44-D2A3-4B7C-B69F-7681250AD7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35" name="Rectangle 215">
                <a:extLst>
                  <a:ext uri="{FF2B5EF4-FFF2-40B4-BE49-F238E27FC236}">
                    <a16:creationId xmlns:a16="http://schemas.microsoft.com/office/drawing/2014/main" id="{5D9F1570-3642-4A47-B363-FB45EAFF81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60" name="Oval 216">
                <a:extLst>
                  <a:ext uri="{FF2B5EF4-FFF2-40B4-BE49-F238E27FC236}">
                    <a16:creationId xmlns:a16="http://schemas.microsoft.com/office/drawing/2014/main" id="{8E1B9225-1053-42F6-9F2C-42FD6BE4DE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7"/>
                <a:ext cx="625" cy="241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37" name="Line 217">
                <a:extLst>
                  <a:ext uri="{FF2B5EF4-FFF2-40B4-BE49-F238E27FC236}">
                    <a16:creationId xmlns:a16="http://schemas.microsoft.com/office/drawing/2014/main" id="{F97AC191-C603-43BC-855E-AACB105268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38" name="Line 218">
                <a:extLst>
                  <a:ext uri="{FF2B5EF4-FFF2-40B4-BE49-F238E27FC236}">
                    <a16:creationId xmlns:a16="http://schemas.microsoft.com/office/drawing/2014/main" id="{A1B23EFD-6D2B-444D-AA56-DB0C799B73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0" name="Group 219">
              <a:extLst>
                <a:ext uri="{FF2B5EF4-FFF2-40B4-BE49-F238E27FC236}">
                  <a16:creationId xmlns:a16="http://schemas.microsoft.com/office/drawing/2014/main" id="{C15FD9E9-83FA-4DA6-9FD5-D66C128454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82" y="855"/>
              <a:ext cx="217" cy="132"/>
              <a:chOff x="669" y="3266"/>
              <a:chExt cx="629" cy="382"/>
            </a:xfrm>
          </p:grpSpPr>
          <p:sp>
            <p:nvSpPr>
              <p:cNvPr id="29829" name="Oval 220">
                <a:extLst>
                  <a:ext uri="{FF2B5EF4-FFF2-40B4-BE49-F238E27FC236}">
                    <a16:creationId xmlns:a16="http://schemas.microsoft.com/office/drawing/2014/main" id="{98D11394-7F59-4EF6-8385-26754F0119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30" name="Rectangle 221">
                <a:extLst>
                  <a:ext uri="{FF2B5EF4-FFF2-40B4-BE49-F238E27FC236}">
                    <a16:creationId xmlns:a16="http://schemas.microsoft.com/office/drawing/2014/main" id="{6092CED2-6136-4C53-BD55-06763689DC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66" name="Oval 222">
                <a:extLst>
                  <a:ext uri="{FF2B5EF4-FFF2-40B4-BE49-F238E27FC236}">
                    <a16:creationId xmlns:a16="http://schemas.microsoft.com/office/drawing/2014/main" id="{A496A6CA-063E-41C0-8B6B-33C143A3CB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8"/>
                <a:ext cx="603" cy="23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32" name="Line 223">
                <a:extLst>
                  <a:ext uri="{FF2B5EF4-FFF2-40B4-BE49-F238E27FC236}">
                    <a16:creationId xmlns:a16="http://schemas.microsoft.com/office/drawing/2014/main" id="{DFD9AFDE-F8F2-4F07-8AF1-8B82D717A3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33" name="Line 224">
                <a:extLst>
                  <a:ext uri="{FF2B5EF4-FFF2-40B4-BE49-F238E27FC236}">
                    <a16:creationId xmlns:a16="http://schemas.microsoft.com/office/drawing/2014/main" id="{9000714C-D202-492F-9964-CC728DDA48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1" name="Group 225">
              <a:extLst>
                <a:ext uri="{FF2B5EF4-FFF2-40B4-BE49-F238E27FC236}">
                  <a16:creationId xmlns:a16="http://schemas.microsoft.com/office/drawing/2014/main" id="{E471DD38-D20F-44BD-AC0C-F85B00A883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05" y="703"/>
              <a:ext cx="216" cy="131"/>
              <a:chOff x="669" y="3266"/>
              <a:chExt cx="629" cy="382"/>
            </a:xfrm>
          </p:grpSpPr>
          <p:sp>
            <p:nvSpPr>
              <p:cNvPr id="29824" name="Oval 226">
                <a:extLst>
                  <a:ext uri="{FF2B5EF4-FFF2-40B4-BE49-F238E27FC236}">
                    <a16:creationId xmlns:a16="http://schemas.microsoft.com/office/drawing/2014/main" id="{22B5B8B0-554B-4B6A-80CC-AE8687F35F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25" name="Rectangle 227">
                <a:extLst>
                  <a:ext uri="{FF2B5EF4-FFF2-40B4-BE49-F238E27FC236}">
                    <a16:creationId xmlns:a16="http://schemas.microsoft.com/office/drawing/2014/main" id="{D522B586-B09A-46E8-AFBA-3FECD944EF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72" name="Oval 228">
                <a:extLst>
                  <a:ext uri="{FF2B5EF4-FFF2-40B4-BE49-F238E27FC236}">
                    <a16:creationId xmlns:a16="http://schemas.microsoft.com/office/drawing/2014/main" id="{73E84F14-1E24-4D5D-9EEA-DCBB105870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5" y="3266"/>
                <a:ext cx="623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27" name="Line 229">
                <a:extLst>
                  <a:ext uri="{FF2B5EF4-FFF2-40B4-BE49-F238E27FC236}">
                    <a16:creationId xmlns:a16="http://schemas.microsoft.com/office/drawing/2014/main" id="{EA2658CB-8051-43FF-B984-FA1BEE13D7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28" name="Line 230">
                <a:extLst>
                  <a:ext uri="{FF2B5EF4-FFF2-40B4-BE49-F238E27FC236}">
                    <a16:creationId xmlns:a16="http://schemas.microsoft.com/office/drawing/2014/main" id="{EC9DBBD5-8A12-43B8-94CF-53C14FBDBC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2" name="Group 231">
              <a:extLst>
                <a:ext uri="{FF2B5EF4-FFF2-40B4-BE49-F238E27FC236}">
                  <a16:creationId xmlns:a16="http://schemas.microsoft.com/office/drawing/2014/main" id="{79508532-5D80-4053-A00E-783FC6F40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25" y="576"/>
              <a:ext cx="217" cy="131"/>
              <a:chOff x="669" y="3266"/>
              <a:chExt cx="629" cy="382"/>
            </a:xfrm>
          </p:grpSpPr>
          <p:sp>
            <p:nvSpPr>
              <p:cNvPr id="29819" name="Oval 232">
                <a:extLst>
                  <a:ext uri="{FF2B5EF4-FFF2-40B4-BE49-F238E27FC236}">
                    <a16:creationId xmlns:a16="http://schemas.microsoft.com/office/drawing/2014/main" id="{B59583F3-1687-4B72-81C5-3B08EDD96C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20" name="Rectangle 233">
                <a:extLst>
                  <a:ext uri="{FF2B5EF4-FFF2-40B4-BE49-F238E27FC236}">
                    <a16:creationId xmlns:a16="http://schemas.microsoft.com/office/drawing/2014/main" id="{8C292F92-8719-4AF9-BA1F-1888243855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78" name="Oval 234">
                <a:extLst>
                  <a:ext uri="{FF2B5EF4-FFF2-40B4-BE49-F238E27FC236}">
                    <a16:creationId xmlns:a16="http://schemas.microsoft.com/office/drawing/2014/main" id="{35D5714E-386B-41CC-B53B-C1041129E5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22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22" name="Line 235">
                <a:extLst>
                  <a:ext uri="{FF2B5EF4-FFF2-40B4-BE49-F238E27FC236}">
                    <a16:creationId xmlns:a16="http://schemas.microsoft.com/office/drawing/2014/main" id="{918FA958-600D-426F-BB10-4D164CEC54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23" name="Line 236">
                <a:extLst>
                  <a:ext uri="{FF2B5EF4-FFF2-40B4-BE49-F238E27FC236}">
                    <a16:creationId xmlns:a16="http://schemas.microsoft.com/office/drawing/2014/main" id="{4D42BF4E-FC75-4AF2-AB4F-78ECA37FC5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3" name="Group 237">
              <a:extLst>
                <a:ext uri="{FF2B5EF4-FFF2-40B4-BE49-F238E27FC236}">
                  <a16:creationId xmlns:a16="http://schemas.microsoft.com/office/drawing/2014/main" id="{7F51547D-810D-4DBC-B0C4-AA5CADE18E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58" y="601"/>
              <a:ext cx="217" cy="132"/>
              <a:chOff x="669" y="3266"/>
              <a:chExt cx="629" cy="382"/>
            </a:xfrm>
          </p:grpSpPr>
          <p:sp>
            <p:nvSpPr>
              <p:cNvPr id="29814" name="Oval 238">
                <a:extLst>
                  <a:ext uri="{FF2B5EF4-FFF2-40B4-BE49-F238E27FC236}">
                    <a16:creationId xmlns:a16="http://schemas.microsoft.com/office/drawing/2014/main" id="{AEB2A0A4-DD62-4667-A02C-F8A3777E09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15" name="Rectangle 239">
                <a:extLst>
                  <a:ext uri="{FF2B5EF4-FFF2-40B4-BE49-F238E27FC236}">
                    <a16:creationId xmlns:a16="http://schemas.microsoft.com/office/drawing/2014/main" id="{B41C57B4-66C2-4C3B-B1BB-05F8EF5BC4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84" name="Oval 240">
                <a:extLst>
                  <a:ext uri="{FF2B5EF4-FFF2-40B4-BE49-F238E27FC236}">
                    <a16:creationId xmlns:a16="http://schemas.microsoft.com/office/drawing/2014/main" id="{DBA823CB-DF7A-46BB-B645-E99E22703A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0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17" name="Line 241">
                <a:extLst>
                  <a:ext uri="{FF2B5EF4-FFF2-40B4-BE49-F238E27FC236}">
                    <a16:creationId xmlns:a16="http://schemas.microsoft.com/office/drawing/2014/main" id="{AA28BC4E-F429-4A9C-BC7E-64F2DE944D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18" name="Line 242">
                <a:extLst>
                  <a:ext uri="{FF2B5EF4-FFF2-40B4-BE49-F238E27FC236}">
                    <a16:creationId xmlns:a16="http://schemas.microsoft.com/office/drawing/2014/main" id="{B589410E-69D9-4FBF-B648-5B3AAE9D38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4" name="Group 243">
              <a:extLst>
                <a:ext uri="{FF2B5EF4-FFF2-40B4-BE49-F238E27FC236}">
                  <a16:creationId xmlns:a16="http://schemas.microsoft.com/office/drawing/2014/main" id="{B94B2081-CC3F-4A1F-861E-DD1B73DC29F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12" y="601"/>
              <a:ext cx="217" cy="132"/>
              <a:chOff x="669" y="3266"/>
              <a:chExt cx="629" cy="382"/>
            </a:xfrm>
          </p:grpSpPr>
          <p:sp>
            <p:nvSpPr>
              <p:cNvPr id="29809" name="Oval 244">
                <a:extLst>
                  <a:ext uri="{FF2B5EF4-FFF2-40B4-BE49-F238E27FC236}">
                    <a16:creationId xmlns:a16="http://schemas.microsoft.com/office/drawing/2014/main" id="{8CD2FA5D-E46F-48BC-8B59-F045675736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10" name="Rectangle 245">
                <a:extLst>
                  <a:ext uri="{FF2B5EF4-FFF2-40B4-BE49-F238E27FC236}">
                    <a16:creationId xmlns:a16="http://schemas.microsoft.com/office/drawing/2014/main" id="{D15E51A8-3286-4C9C-A121-9FB5A18BA8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90" name="Oval 246">
                <a:extLst>
                  <a:ext uri="{FF2B5EF4-FFF2-40B4-BE49-F238E27FC236}">
                    <a16:creationId xmlns:a16="http://schemas.microsoft.com/office/drawing/2014/main" id="{5F3CAB2F-5347-4A22-A6DC-161B1EACAB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5" y="3266"/>
                <a:ext cx="60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12" name="Line 247">
                <a:extLst>
                  <a:ext uri="{FF2B5EF4-FFF2-40B4-BE49-F238E27FC236}">
                    <a16:creationId xmlns:a16="http://schemas.microsoft.com/office/drawing/2014/main" id="{303CFA26-A81A-47F9-A60E-6A739619B6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13" name="Line 248">
                <a:extLst>
                  <a:ext uri="{FF2B5EF4-FFF2-40B4-BE49-F238E27FC236}">
                    <a16:creationId xmlns:a16="http://schemas.microsoft.com/office/drawing/2014/main" id="{C6A2AB99-8357-43C2-8509-E14057AA7B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5" name="Group 249">
              <a:extLst>
                <a:ext uri="{FF2B5EF4-FFF2-40B4-BE49-F238E27FC236}">
                  <a16:creationId xmlns:a16="http://schemas.microsoft.com/office/drawing/2014/main" id="{8A4BB8DC-17F3-4C8C-A896-DA5CAB0062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11" y="830"/>
              <a:ext cx="216" cy="131"/>
              <a:chOff x="669" y="3266"/>
              <a:chExt cx="629" cy="382"/>
            </a:xfrm>
          </p:grpSpPr>
          <p:sp>
            <p:nvSpPr>
              <p:cNvPr id="29804" name="Oval 250">
                <a:extLst>
                  <a:ext uri="{FF2B5EF4-FFF2-40B4-BE49-F238E27FC236}">
                    <a16:creationId xmlns:a16="http://schemas.microsoft.com/office/drawing/2014/main" id="{92E5847C-E578-49E3-B0EF-91108062ED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05" name="Rectangle 251">
                <a:extLst>
                  <a:ext uri="{FF2B5EF4-FFF2-40B4-BE49-F238E27FC236}">
                    <a16:creationId xmlns:a16="http://schemas.microsoft.com/office/drawing/2014/main" id="{6850BB33-EDB9-4C92-BDDE-153A41C5B9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796" name="Oval 252">
                <a:extLst>
                  <a:ext uri="{FF2B5EF4-FFF2-40B4-BE49-F238E27FC236}">
                    <a16:creationId xmlns:a16="http://schemas.microsoft.com/office/drawing/2014/main" id="{2C5E7339-4526-4EF2-9BBA-5F776F9187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3263"/>
                <a:ext cx="625" cy="244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07" name="Line 253">
                <a:extLst>
                  <a:ext uri="{FF2B5EF4-FFF2-40B4-BE49-F238E27FC236}">
                    <a16:creationId xmlns:a16="http://schemas.microsoft.com/office/drawing/2014/main" id="{F81C4E49-E4DA-4468-BA26-5B5BBD642B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08" name="Line 254">
                <a:extLst>
                  <a:ext uri="{FF2B5EF4-FFF2-40B4-BE49-F238E27FC236}">
                    <a16:creationId xmlns:a16="http://schemas.microsoft.com/office/drawing/2014/main" id="{AD348B33-F478-4353-8239-3DBE418BBB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6" name="Group 255">
              <a:extLst>
                <a:ext uri="{FF2B5EF4-FFF2-40B4-BE49-F238E27FC236}">
                  <a16:creationId xmlns:a16="http://schemas.microsoft.com/office/drawing/2014/main" id="{EB36EF8B-578F-4E83-9BA4-8BCCCD1A7E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65" y="728"/>
              <a:ext cx="216" cy="132"/>
              <a:chOff x="669" y="3266"/>
              <a:chExt cx="629" cy="382"/>
            </a:xfrm>
          </p:grpSpPr>
          <p:sp>
            <p:nvSpPr>
              <p:cNvPr id="29799" name="Oval 256">
                <a:extLst>
                  <a:ext uri="{FF2B5EF4-FFF2-40B4-BE49-F238E27FC236}">
                    <a16:creationId xmlns:a16="http://schemas.microsoft.com/office/drawing/2014/main" id="{E8560463-F5B9-4921-8CF4-A022495497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800" name="Rectangle 257">
                <a:extLst>
                  <a:ext uri="{FF2B5EF4-FFF2-40B4-BE49-F238E27FC236}">
                    <a16:creationId xmlns:a16="http://schemas.microsoft.com/office/drawing/2014/main" id="{530BEF9B-F1B3-4FD0-B256-FF6792F797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802" name="Oval 258">
                <a:extLst>
                  <a:ext uri="{FF2B5EF4-FFF2-40B4-BE49-F238E27FC236}">
                    <a16:creationId xmlns:a16="http://schemas.microsoft.com/office/drawing/2014/main" id="{0CE50987-59F7-4F43-BD51-4C4AC7A4CE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" y="3266"/>
                <a:ext cx="621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802" name="Line 259">
                <a:extLst>
                  <a:ext uri="{FF2B5EF4-FFF2-40B4-BE49-F238E27FC236}">
                    <a16:creationId xmlns:a16="http://schemas.microsoft.com/office/drawing/2014/main" id="{B66745E8-EF19-47AE-9211-9815F6DF56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803" name="Line 260">
                <a:extLst>
                  <a:ext uri="{FF2B5EF4-FFF2-40B4-BE49-F238E27FC236}">
                    <a16:creationId xmlns:a16="http://schemas.microsoft.com/office/drawing/2014/main" id="{4255EAAE-BCCA-49AE-8D85-0EF6B61E51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7" name="Group 261">
              <a:extLst>
                <a:ext uri="{FF2B5EF4-FFF2-40B4-BE49-F238E27FC236}">
                  <a16:creationId xmlns:a16="http://schemas.microsoft.com/office/drawing/2014/main" id="{81F81082-12C8-48ED-9B23-1414820E28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39" y="906"/>
              <a:ext cx="217" cy="132"/>
              <a:chOff x="669" y="3266"/>
              <a:chExt cx="629" cy="382"/>
            </a:xfrm>
          </p:grpSpPr>
          <p:sp>
            <p:nvSpPr>
              <p:cNvPr id="29794" name="Oval 262">
                <a:extLst>
                  <a:ext uri="{FF2B5EF4-FFF2-40B4-BE49-F238E27FC236}">
                    <a16:creationId xmlns:a16="http://schemas.microsoft.com/office/drawing/2014/main" id="{F5607CD0-FBE7-479B-8D44-4D9C30E840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795" name="Rectangle 263">
                <a:extLst>
                  <a:ext uri="{FF2B5EF4-FFF2-40B4-BE49-F238E27FC236}">
                    <a16:creationId xmlns:a16="http://schemas.microsoft.com/office/drawing/2014/main" id="{C6A58DA9-49F5-4FEC-B1B5-9BD632D48C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808" name="Oval 264">
                <a:extLst>
                  <a:ext uri="{FF2B5EF4-FFF2-40B4-BE49-F238E27FC236}">
                    <a16:creationId xmlns:a16="http://schemas.microsoft.com/office/drawing/2014/main" id="{64A58650-2D15-409D-867A-F6F960D215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1" y="3263"/>
                <a:ext cx="603" cy="242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797" name="Line 265">
                <a:extLst>
                  <a:ext uri="{FF2B5EF4-FFF2-40B4-BE49-F238E27FC236}">
                    <a16:creationId xmlns:a16="http://schemas.microsoft.com/office/drawing/2014/main" id="{CACA524B-8846-4E18-91BC-9F22B7DB00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798" name="Line 266">
                <a:extLst>
                  <a:ext uri="{FF2B5EF4-FFF2-40B4-BE49-F238E27FC236}">
                    <a16:creationId xmlns:a16="http://schemas.microsoft.com/office/drawing/2014/main" id="{A2718059-3FC6-4D11-BCEA-5A137C2391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29788" name="Group 267">
              <a:extLst>
                <a:ext uri="{FF2B5EF4-FFF2-40B4-BE49-F238E27FC236}">
                  <a16:creationId xmlns:a16="http://schemas.microsoft.com/office/drawing/2014/main" id="{E4E54BA3-EA81-497F-8435-F185A265CC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16" y="1084"/>
              <a:ext cx="216" cy="131"/>
              <a:chOff x="669" y="3266"/>
              <a:chExt cx="629" cy="382"/>
            </a:xfrm>
          </p:grpSpPr>
          <p:sp>
            <p:nvSpPr>
              <p:cNvPr id="29789" name="Oval 268">
                <a:extLst>
                  <a:ext uri="{FF2B5EF4-FFF2-40B4-BE49-F238E27FC236}">
                    <a16:creationId xmlns:a16="http://schemas.microsoft.com/office/drawing/2014/main" id="{0CFED0EA-7C4F-44BE-8A23-7106F0AD0E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408"/>
                <a:ext cx="624" cy="24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9790" name="Rectangle 269">
                <a:extLst>
                  <a:ext uri="{FF2B5EF4-FFF2-40B4-BE49-F238E27FC236}">
                    <a16:creationId xmlns:a16="http://schemas.microsoft.com/office/drawing/2014/main" id="{A47B20A5-7547-4D5F-8B70-2B7CFAC763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391"/>
                <a:ext cx="626" cy="13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Myriad Pro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Myriad Pro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Myriad Pro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Myriad Pro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08814" name="Oval 270">
                <a:extLst>
                  <a:ext uri="{FF2B5EF4-FFF2-40B4-BE49-F238E27FC236}">
                    <a16:creationId xmlns:a16="http://schemas.microsoft.com/office/drawing/2014/main" id="{F73DB20E-323A-47EA-A407-9B50D305F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5" y="3267"/>
                <a:ext cx="627" cy="23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9792" name="Line 271">
                <a:extLst>
                  <a:ext uri="{FF2B5EF4-FFF2-40B4-BE49-F238E27FC236}">
                    <a16:creationId xmlns:a16="http://schemas.microsoft.com/office/drawing/2014/main" id="{B11C6EF4-4BC7-4D1F-BC89-3E0C5F326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72" y="33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9793" name="Line 272">
                <a:extLst>
                  <a:ext uri="{FF2B5EF4-FFF2-40B4-BE49-F238E27FC236}">
                    <a16:creationId xmlns:a16="http://schemas.microsoft.com/office/drawing/2014/main" id="{FEAB1903-27D2-4D08-AACF-C521BDC198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93" y="3384"/>
                <a:ext cx="3" cy="14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29699" name="Rectangle 273">
            <a:extLst>
              <a:ext uri="{FF2B5EF4-FFF2-40B4-BE49-F238E27FC236}">
                <a16:creationId xmlns:a16="http://schemas.microsoft.com/office/drawing/2014/main" id="{4892C29E-259C-40B4-9E08-94C657621472}"/>
              </a:ext>
            </a:extLst>
          </p:cNvPr>
          <p:cNvSpPr>
            <a:spLocks noGrp="1" noRot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imes New Roman" panose="02020603050405020304" pitchFamily="18" charset="0"/>
              </a:rPr>
              <a:t>A Real Journey</a:t>
            </a:r>
          </a:p>
        </p:txBody>
      </p:sp>
      <p:sp>
        <p:nvSpPr>
          <p:cNvPr id="29700" name="Freeform 274">
            <a:extLst>
              <a:ext uri="{FF2B5EF4-FFF2-40B4-BE49-F238E27FC236}">
                <a16:creationId xmlns:a16="http://schemas.microsoft.com/office/drawing/2014/main" id="{32126494-C644-4327-A151-6D877F4F68CB}"/>
              </a:ext>
            </a:extLst>
          </p:cNvPr>
          <p:cNvSpPr>
            <a:spLocks/>
          </p:cNvSpPr>
          <p:nvPr/>
        </p:nvSpPr>
        <p:spPr bwMode="auto">
          <a:xfrm>
            <a:off x="896938" y="4592638"/>
            <a:ext cx="1803400" cy="844550"/>
          </a:xfrm>
          <a:custGeom>
            <a:avLst/>
            <a:gdLst>
              <a:gd name="T0" fmla="*/ 0 w 908"/>
              <a:gd name="T1" fmla="*/ 2147483646 h 832"/>
              <a:gd name="T2" fmla="*/ 2147483646 w 908"/>
              <a:gd name="T3" fmla="*/ 2147483646 h 832"/>
              <a:gd name="T4" fmla="*/ 2147483646 w 908"/>
              <a:gd name="T5" fmla="*/ 2147483646 h 832"/>
              <a:gd name="T6" fmla="*/ 0 60000 65536"/>
              <a:gd name="T7" fmla="*/ 0 60000 65536"/>
              <a:gd name="T8" fmla="*/ 0 60000 65536"/>
              <a:gd name="T9" fmla="*/ 0 w 908"/>
              <a:gd name="T10" fmla="*/ 0 h 832"/>
              <a:gd name="T11" fmla="*/ 908 w 908"/>
              <a:gd name="T12" fmla="*/ 832 h 8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08" h="832">
                <a:moveTo>
                  <a:pt x="0" y="832"/>
                </a:moveTo>
                <a:cubicBezTo>
                  <a:pt x="129" y="522"/>
                  <a:pt x="258" y="212"/>
                  <a:pt x="409" y="106"/>
                </a:cubicBezTo>
                <a:cubicBezTo>
                  <a:pt x="560" y="0"/>
                  <a:pt x="734" y="98"/>
                  <a:pt x="908" y="197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9701" name="Freeform 275">
            <a:extLst>
              <a:ext uri="{FF2B5EF4-FFF2-40B4-BE49-F238E27FC236}">
                <a16:creationId xmlns:a16="http://schemas.microsoft.com/office/drawing/2014/main" id="{4C7655D3-4429-41A9-9B1A-AFF1AEA580D0}"/>
              </a:ext>
            </a:extLst>
          </p:cNvPr>
          <p:cNvSpPr>
            <a:spLocks/>
          </p:cNvSpPr>
          <p:nvPr/>
        </p:nvSpPr>
        <p:spPr bwMode="auto">
          <a:xfrm>
            <a:off x="2700338" y="3813175"/>
            <a:ext cx="935037" cy="1092200"/>
          </a:xfrm>
          <a:custGeom>
            <a:avLst/>
            <a:gdLst>
              <a:gd name="T0" fmla="*/ 0 w 589"/>
              <a:gd name="T1" fmla="*/ 2147483646 h 688"/>
              <a:gd name="T2" fmla="*/ 2147483646 w 589"/>
              <a:gd name="T3" fmla="*/ 2147483646 h 688"/>
              <a:gd name="T4" fmla="*/ 2147483646 w 589"/>
              <a:gd name="T5" fmla="*/ 2147483646 h 688"/>
              <a:gd name="T6" fmla="*/ 0 60000 65536"/>
              <a:gd name="T7" fmla="*/ 0 60000 65536"/>
              <a:gd name="T8" fmla="*/ 0 60000 65536"/>
              <a:gd name="T9" fmla="*/ 0 w 589"/>
              <a:gd name="T10" fmla="*/ 0 h 688"/>
              <a:gd name="T11" fmla="*/ 589 w 589"/>
              <a:gd name="T12" fmla="*/ 688 h 6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89" h="688">
                <a:moveTo>
                  <a:pt x="0" y="688"/>
                </a:moveTo>
                <a:cubicBezTo>
                  <a:pt x="41" y="397"/>
                  <a:pt x="83" y="106"/>
                  <a:pt x="181" y="53"/>
                </a:cubicBezTo>
                <a:cubicBezTo>
                  <a:pt x="279" y="0"/>
                  <a:pt x="521" y="310"/>
                  <a:pt x="589" y="370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2" name="Freeform 276">
            <a:extLst>
              <a:ext uri="{FF2B5EF4-FFF2-40B4-BE49-F238E27FC236}">
                <a16:creationId xmlns:a16="http://schemas.microsoft.com/office/drawing/2014/main" id="{93EC6223-370A-41B0-8C56-8E065F8909E0}"/>
              </a:ext>
            </a:extLst>
          </p:cNvPr>
          <p:cNvSpPr>
            <a:spLocks/>
          </p:cNvSpPr>
          <p:nvPr/>
        </p:nvSpPr>
        <p:spPr bwMode="auto">
          <a:xfrm>
            <a:off x="3514725" y="3560763"/>
            <a:ext cx="1417638" cy="900112"/>
          </a:xfrm>
          <a:custGeom>
            <a:avLst/>
            <a:gdLst>
              <a:gd name="T0" fmla="*/ 2147483646 w 893"/>
              <a:gd name="T1" fmla="*/ 2147483646 h 567"/>
              <a:gd name="T2" fmla="*/ 2147483646 w 893"/>
              <a:gd name="T3" fmla="*/ 2147483646 h 567"/>
              <a:gd name="T4" fmla="*/ 2147483646 w 893"/>
              <a:gd name="T5" fmla="*/ 2147483646 h 567"/>
              <a:gd name="T6" fmla="*/ 2147483646 w 893"/>
              <a:gd name="T7" fmla="*/ 2147483646 h 567"/>
              <a:gd name="T8" fmla="*/ 0 60000 65536"/>
              <a:gd name="T9" fmla="*/ 0 60000 65536"/>
              <a:gd name="T10" fmla="*/ 0 60000 65536"/>
              <a:gd name="T11" fmla="*/ 0 60000 65536"/>
              <a:gd name="T12" fmla="*/ 0 w 893"/>
              <a:gd name="T13" fmla="*/ 0 h 567"/>
              <a:gd name="T14" fmla="*/ 893 w 893"/>
              <a:gd name="T15" fmla="*/ 567 h 56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93" h="567">
                <a:moveTo>
                  <a:pt x="76" y="529"/>
                </a:moveTo>
                <a:cubicBezTo>
                  <a:pt x="38" y="548"/>
                  <a:pt x="0" y="567"/>
                  <a:pt x="76" y="484"/>
                </a:cubicBezTo>
                <a:cubicBezTo>
                  <a:pt x="152" y="401"/>
                  <a:pt x="394" y="60"/>
                  <a:pt x="530" y="30"/>
                </a:cubicBezTo>
                <a:cubicBezTo>
                  <a:pt x="666" y="0"/>
                  <a:pt x="833" y="249"/>
                  <a:pt x="893" y="302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3" name="Freeform 277">
            <a:extLst>
              <a:ext uri="{FF2B5EF4-FFF2-40B4-BE49-F238E27FC236}">
                <a16:creationId xmlns:a16="http://schemas.microsoft.com/office/drawing/2014/main" id="{9D46F2AB-BFD9-4D87-BDEA-EC6846F8C598}"/>
              </a:ext>
            </a:extLst>
          </p:cNvPr>
          <p:cNvSpPr>
            <a:spLocks/>
          </p:cNvSpPr>
          <p:nvPr/>
        </p:nvSpPr>
        <p:spPr bwMode="auto">
          <a:xfrm>
            <a:off x="4643438" y="3068638"/>
            <a:ext cx="360362" cy="971550"/>
          </a:xfrm>
          <a:custGeom>
            <a:avLst/>
            <a:gdLst>
              <a:gd name="T0" fmla="*/ 2147483646 w 227"/>
              <a:gd name="T1" fmla="*/ 2147483646 h 612"/>
              <a:gd name="T2" fmla="*/ 2147483646 w 227"/>
              <a:gd name="T3" fmla="*/ 2147483646 h 612"/>
              <a:gd name="T4" fmla="*/ 0 w 227"/>
              <a:gd name="T5" fmla="*/ 2147483646 h 612"/>
              <a:gd name="T6" fmla="*/ 0 60000 65536"/>
              <a:gd name="T7" fmla="*/ 0 60000 65536"/>
              <a:gd name="T8" fmla="*/ 0 60000 65536"/>
              <a:gd name="T9" fmla="*/ 0 w 227"/>
              <a:gd name="T10" fmla="*/ 0 h 612"/>
              <a:gd name="T11" fmla="*/ 227 w 227"/>
              <a:gd name="T12" fmla="*/ 612 h 6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7" h="612">
                <a:moveTo>
                  <a:pt x="227" y="612"/>
                </a:moveTo>
                <a:cubicBezTo>
                  <a:pt x="223" y="374"/>
                  <a:pt x="220" y="136"/>
                  <a:pt x="182" y="68"/>
                </a:cubicBezTo>
                <a:cubicBezTo>
                  <a:pt x="144" y="0"/>
                  <a:pt x="72" y="102"/>
                  <a:pt x="0" y="204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4" name="Freeform 278">
            <a:extLst>
              <a:ext uri="{FF2B5EF4-FFF2-40B4-BE49-F238E27FC236}">
                <a16:creationId xmlns:a16="http://schemas.microsoft.com/office/drawing/2014/main" id="{6400DA46-F91D-4AF1-A862-955C1FAFD5F4}"/>
              </a:ext>
            </a:extLst>
          </p:cNvPr>
          <p:cNvSpPr>
            <a:spLocks/>
          </p:cNvSpPr>
          <p:nvPr/>
        </p:nvSpPr>
        <p:spPr bwMode="auto">
          <a:xfrm>
            <a:off x="4643438" y="2300288"/>
            <a:ext cx="649287" cy="1092200"/>
          </a:xfrm>
          <a:custGeom>
            <a:avLst/>
            <a:gdLst>
              <a:gd name="T0" fmla="*/ 0 w 409"/>
              <a:gd name="T1" fmla="*/ 2147483646 h 688"/>
              <a:gd name="T2" fmla="*/ 2147483646 w 409"/>
              <a:gd name="T3" fmla="*/ 2147483646 h 688"/>
              <a:gd name="T4" fmla="*/ 2147483646 w 409"/>
              <a:gd name="T5" fmla="*/ 2147483646 h 688"/>
              <a:gd name="T6" fmla="*/ 0 60000 65536"/>
              <a:gd name="T7" fmla="*/ 0 60000 65536"/>
              <a:gd name="T8" fmla="*/ 0 60000 65536"/>
              <a:gd name="T9" fmla="*/ 0 w 409"/>
              <a:gd name="T10" fmla="*/ 0 h 688"/>
              <a:gd name="T11" fmla="*/ 409 w 409"/>
              <a:gd name="T12" fmla="*/ 688 h 6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9" h="688">
                <a:moveTo>
                  <a:pt x="0" y="688"/>
                </a:moveTo>
                <a:cubicBezTo>
                  <a:pt x="57" y="397"/>
                  <a:pt x="114" y="106"/>
                  <a:pt x="182" y="53"/>
                </a:cubicBezTo>
                <a:cubicBezTo>
                  <a:pt x="250" y="0"/>
                  <a:pt x="364" y="318"/>
                  <a:pt x="409" y="371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5" name="Freeform 279">
            <a:extLst>
              <a:ext uri="{FF2B5EF4-FFF2-40B4-BE49-F238E27FC236}">
                <a16:creationId xmlns:a16="http://schemas.microsoft.com/office/drawing/2014/main" id="{A7A83C87-62BB-4788-81A3-F0F2522DFD5A}"/>
              </a:ext>
            </a:extLst>
          </p:cNvPr>
          <p:cNvSpPr>
            <a:spLocks/>
          </p:cNvSpPr>
          <p:nvPr/>
        </p:nvSpPr>
        <p:spPr bwMode="auto">
          <a:xfrm>
            <a:off x="5292725" y="1905000"/>
            <a:ext cx="719138" cy="911225"/>
          </a:xfrm>
          <a:custGeom>
            <a:avLst/>
            <a:gdLst>
              <a:gd name="T0" fmla="*/ 0 w 453"/>
              <a:gd name="T1" fmla="*/ 2147483646 h 574"/>
              <a:gd name="T2" fmla="*/ 2147483646 w 453"/>
              <a:gd name="T3" fmla="*/ 2147483646 h 574"/>
              <a:gd name="T4" fmla="*/ 2147483646 w 453"/>
              <a:gd name="T5" fmla="*/ 2147483646 h 574"/>
              <a:gd name="T6" fmla="*/ 0 60000 65536"/>
              <a:gd name="T7" fmla="*/ 0 60000 65536"/>
              <a:gd name="T8" fmla="*/ 0 60000 65536"/>
              <a:gd name="T9" fmla="*/ 0 w 453"/>
              <a:gd name="T10" fmla="*/ 0 h 574"/>
              <a:gd name="T11" fmla="*/ 453 w 453"/>
              <a:gd name="T12" fmla="*/ 574 h 5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53" h="574">
                <a:moveTo>
                  <a:pt x="0" y="574"/>
                </a:moveTo>
                <a:cubicBezTo>
                  <a:pt x="53" y="362"/>
                  <a:pt x="106" y="150"/>
                  <a:pt x="181" y="75"/>
                </a:cubicBezTo>
                <a:cubicBezTo>
                  <a:pt x="256" y="0"/>
                  <a:pt x="354" y="60"/>
                  <a:pt x="453" y="121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6" name="Freeform 280">
            <a:extLst>
              <a:ext uri="{FF2B5EF4-FFF2-40B4-BE49-F238E27FC236}">
                <a16:creationId xmlns:a16="http://schemas.microsoft.com/office/drawing/2014/main" id="{35EDCB26-AEAC-4572-89D2-6D82FB339E7D}"/>
              </a:ext>
            </a:extLst>
          </p:cNvPr>
          <p:cNvSpPr>
            <a:spLocks/>
          </p:cNvSpPr>
          <p:nvPr/>
        </p:nvSpPr>
        <p:spPr bwMode="auto">
          <a:xfrm>
            <a:off x="5988050" y="908050"/>
            <a:ext cx="312738" cy="1295400"/>
          </a:xfrm>
          <a:custGeom>
            <a:avLst/>
            <a:gdLst>
              <a:gd name="T0" fmla="*/ 2147483646 w 197"/>
              <a:gd name="T1" fmla="*/ 2147483646 h 816"/>
              <a:gd name="T2" fmla="*/ 2147483646 w 197"/>
              <a:gd name="T3" fmla="*/ 2147483646 h 816"/>
              <a:gd name="T4" fmla="*/ 2147483646 w 197"/>
              <a:gd name="T5" fmla="*/ 2147483646 h 816"/>
              <a:gd name="T6" fmla="*/ 2147483646 w 197"/>
              <a:gd name="T7" fmla="*/ 2147483646 h 816"/>
              <a:gd name="T8" fmla="*/ 0 60000 65536"/>
              <a:gd name="T9" fmla="*/ 0 60000 65536"/>
              <a:gd name="T10" fmla="*/ 0 60000 65536"/>
              <a:gd name="T11" fmla="*/ 0 60000 65536"/>
              <a:gd name="T12" fmla="*/ 0 w 197"/>
              <a:gd name="T13" fmla="*/ 0 h 816"/>
              <a:gd name="T14" fmla="*/ 197 w 197"/>
              <a:gd name="T15" fmla="*/ 816 h 81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7" h="816">
                <a:moveTo>
                  <a:pt x="15" y="749"/>
                </a:moveTo>
                <a:cubicBezTo>
                  <a:pt x="7" y="782"/>
                  <a:pt x="0" y="816"/>
                  <a:pt x="15" y="703"/>
                </a:cubicBezTo>
                <a:cubicBezTo>
                  <a:pt x="30" y="590"/>
                  <a:pt x="76" y="136"/>
                  <a:pt x="106" y="68"/>
                </a:cubicBezTo>
                <a:cubicBezTo>
                  <a:pt x="136" y="0"/>
                  <a:pt x="166" y="147"/>
                  <a:pt x="197" y="295"/>
                </a:cubicBezTo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7" name="Freeform 281">
            <a:extLst>
              <a:ext uri="{FF2B5EF4-FFF2-40B4-BE49-F238E27FC236}">
                <a16:creationId xmlns:a16="http://schemas.microsoft.com/office/drawing/2014/main" id="{2D4A1464-1142-4FEB-B7D5-95136FBA7D3F}"/>
              </a:ext>
            </a:extLst>
          </p:cNvPr>
          <p:cNvSpPr>
            <a:spLocks/>
          </p:cNvSpPr>
          <p:nvPr/>
        </p:nvSpPr>
        <p:spPr bwMode="auto">
          <a:xfrm>
            <a:off x="1169988" y="4645025"/>
            <a:ext cx="1296987" cy="792163"/>
          </a:xfrm>
          <a:custGeom>
            <a:avLst/>
            <a:gdLst>
              <a:gd name="T0" fmla="*/ 0 w 817"/>
              <a:gd name="T1" fmla="*/ 2147483646 h 499"/>
              <a:gd name="T2" fmla="*/ 2147483646 w 817"/>
              <a:gd name="T3" fmla="*/ 0 h 499"/>
              <a:gd name="T4" fmla="*/ 2147483646 w 817"/>
              <a:gd name="T5" fmla="*/ 2147483646 h 499"/>
              <a:gd name="T6" fmla="*/ 0 60000 65536"/>
              <a:gd name="T7" fmla="*/ 0 60000 65536"/>
              <a:gd name="T8" fmla="*/ 0 60000 65536"/>
              <a:gd name="T9" fmla="*/ 0 w 817"/>
              <a:gd name="T10" fmla="*/ 0 h 499"/>
              <a:gd name="T11" fmla="*/ 817 w 817"/>
              <a:gd name="T12" fmla="*/ 499 h 4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17" h="499">
                <a:moveTo>
                  <a:pt x="0" y="499"/>
                </a:moveTo>
                <a:cubicBezTo>
                  <a:pt x="181" y="249"/>
                  <a:pt x="363" y="0"/>
                  <a:pt x="499" y="0"/>
                </a:cubicBezTo>
                <a:cubicBezTo>
                  <a:pt x="635" y="0"/>
                  <a:pt x="764" y="416"/>
                  <a:pt x="817" y="499"/>
                </a:cubicBez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8" name="Freeform 282">
            <a:extLst>
              <a:ext uri="{FF2B5EF4-FFF2-40B4-BE49-F238E27FC236}">
                <a16:creationId xmlns:a16="http://schemas.microsoft.com/office/drawing/2014/main" id="{B7A89993-542B-4EBF-A97E-1332D32BED81}"/>
              </a:ext>
            </a:extLst>
          </p:cNvPr>
          <p:cNvSpPr>
            <a:spLocks/>
          </p:cNvSpPr>
          <p:nvPr/>
        </p:nvSpPr>
        <p:spPr bwMode="auto">
          <a:xfrm>
            <a:off x="2700338" y="3536950"/>
            <a:ext cx="863600" cy="863600"/>
          </a:xfrm>
          <a:custGeom>
            <a:avLst/>
            <a:gdLst>
              <a:gd name="T0" fmla="*/ 2147483646 w 544"/>
              <a:gd name="T1" fmla="*/ 2147483646 h 544"/>
              <a:gd name="T2" fmla="*/ 2147483646 w 544"/>
              <a:gd name="T3" fmla="*/ 2147483646 h 544"/>
              <a:gd name="T4" fmla="*/ 0 w 544"/>
              <a:gd name="T5" fmla="*/ 2147483646 h 544"/>
              <a:gd name="T6" fmla="*/ 0 60000 65536"/>
              <a:gd name="T7" fmla="*/ 0 60000 65536"/>
              <a:gd name="T8" fmla="*/ 0 60000 65536"/>
              <a:gd name="T9" fmla="*/ 0 w 544"/>
              <a:gd name="T10" fmla="*/ 0 h 544"/>
              <a:gd name="T11" fmla="*/ 544 w 544"/>
              <a:gd name="T12" fmla="*/ 544 h 5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4" h="544">
                <a:moveTo>
                  <a:pt x="544" y="544"/>
                </a:moveTo>
                <a:cubicBezTo>
                  <a:pt x="453" y="317"/>
                  <a:pt x="363" y="90"/>
                  <a:pt x="272" y="45"/>
                </a:cubicBezTo>
                <a:cubicBezTo>
                  <a:pt x="181" y="0"/>
                  <a:pt x="90" y="136"/>
                  <a:pt x="0" y="272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09" name="Freeform 283">
            <a:extLst>
              <a:ext uri="{FF2B5EF4-FFF2-40B4-BE49-F238E27FC236}">
                <a16:creationId xmlns:a16="http://schemas.microsoft.com/office/drawing/2014/main" id="{D9465C35-9C59-4B6C-9406-4DFB9EE951BA}"/>
              </a:ext>
            </a:extLst>
          </p:cNvPr>
          <p:cNvSpPr>
            <a:spLocks/>
          </p:cNvSpPr>
          <p:nvPr/>
        </p:nvSpPr>
        <p:spPr bwMode="auto">
          <a:xfrm>
            <a:off x="1908175" y="3068638"/>
            <a:ext cx="792163" cy="900112"/>
          </a:xfrm>
          <a:custGeom>
            <a:avLst/>
            <a:gdLst>
              <a:gd name="T0" fmla="*/ 2147483646 w 499"/>
              <a:gd name="T1" fmla="*/ 2147483646 h 567"/>
              <a:gd name="T2" fmla="*/ 2147483646 w 499"/>
              <a:gd name="T3" fmla="*/ 2147483646 h 567"/>
              <a:gd name="T4" fmla="*/ 0 w 499"/>
              <a:gd name="T5" fmla="*/ 2147483646 h 567"/>
              <a:gd name="T6" fmla="*/ 0 60000 65536"/>
              <a:gd name="T7" fmla="*/ 0 60000 65536"/>
              <a:gd name="T8" fmla="*/ 0 60000 65536"/>
              <a:gd name="T9" fmla="*/ 0 w 499"/>
              <a:gd name="T10" fmla="*/ 0 h 567"/>
              <a:gd name="T11" fmla="*/ 499 w 499"/>
              <a:gd name="T12" fmla="*/ 567 h 56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99" h="567">
                <a:moveTo>
                  <a:pt x="499" y="567"/>
                </a:moveTo>
                <a:cubicBezTo>
                  <a:pt x="427" y="306"/>
                  <a:pt x="355" y="46"/>
                  <a:pt x="272" y="23"/>
                </a:cubicBezTo>
                <a:cubicBezTo>
                  <a:pt x="189" y="0"/>
                  <a:pt x="94" y="215"/>
                  <a:pt x="0" y="431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0" name="Freeform 284">
            <a:extLst>
              <a:ext uri="{FF2B5EF4-FFF2-40B4-BE49-F238E27FC236}">
                <a16:creationId xmlns:a16="http://schemas.microsoft.com/office/drawing/2014/main" id="{F8700E0B-A5C1-4234-9A81-C6C6692FB3B8}"/>
              </a:ext>
            </a:extLst>
          </p:cNvPr>
          <p:cNvSpPr>
            <a:spLocks/>
          </p:cNvSpPr>
          <p:nvPr/>
        </p:nvSpPr>
        <p:spPr bwMode="auto">
          <a:xfrm>
            <a:off x="1692275" y="2420938"/>
            <a:ext cx="252413" cy="1390650"/>
          </a:xfrm>
          <a:custGeom>
            <a:avLst/>
            <a:gdLst>
              <a:gd name="T0" fmla="*/ 2147483646 w 159"/>
              <a:gd name="T1" fmla="*/ 2147483646 h 876"/>
              <a:gd name="T2" fmla="*/ 2147483646 w 159"/>
              <a:gd name="T3" fmla="*/ 2147483646 h 876"/>
              <a:gd name="T4" fmla="*/ 2147483646 w 159"/>
              <a:gd name="T5" fmla="*/ 2147483646 h 876"/>
              <a:gd name="T6" fmla="*/ 0 w 159"/>
              <a:gd name="T7" fmla="*/ 2147483646 h 876"/>
              <a:gd name="T8" fmla="*/ 0 60000 65536"/>
              <a:gd name="T9" fmla="*/ 0 60000 65536"/>
              <a:gd name="T10" fmla="*/ 0 60000 65536"/>
              <a:gd name="T11" fmla="*/ 0 60000 65536"/>
              <a:gd name="T12" fmla="*/ 0 w 159"/>
              <a:gd name="T13" fmla="*/ 0 h 876"/>
              <a:gd name="T14" fmla="*/ 159 w 159"/>
              <a:gd name="T15" fmla="*/ 876 h 8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9" h="876">
                <a:moveTo>
                  <a:pt x="136" y="839"/>
                </a:moveTo>
                <a:cubicBezTo>
                  <a:pt x="136" y="857"/>
                  <a:pt x="136" y="876"/>
                  <a:pt x="136" y="748"/>
                </a:cubicBezTo>
                <a:cubicBezTo>
                  <a:pt x="136" y="620"/>
                  <a:pt x="159" y="136"/>
                  <a:pt x="136" y="68"/>
                </a:cubicBezTo>
                <a:cubicBezTo>
                  <a:pt x="113" y="0"/>
                  <a:pt x="56" y="170"/>
                  <a:pt x="0" y="340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1" name="Freeform 285">
            <a:extLst>
              <a:ext uri="{FF2B5EF4-FFF2-40B4-BE49-F238E27FC236}">
                <a16:creationId xmlns:a16="http://schemas.microsoft.com/office/drawing/2014/main" id="{5247F2F4-ACCC-47C4-B785-864189221ED1}"/>
              </a:ext>
            </a:extLst>
          </p:cNvPr>
          <p:cNvSpPr>
            <a:spLocks/>
          </p:cNvSpPr>
          <p:nvPr/>
        </p:nvSpPr>
        <p:spPr bwMode="auto">
          <a:xfrm>
            <a:off x="2771775" y="2973388"/>
            <a:ext cx="936625" cy="1498600"/>
          </a:xfrm>
          <a:custGeom>
            <a:avLst/>
            <a:gdLst>
              <a:gd name="T0" fmla="*/ 0 w 590"/>
              <a:gd name="T1" fmla="*/ 2147483646 h 944"/>
              <a:gd name="T2" fmla="*/ 2147483646 w 590"/>
              <a:gd name="T3" fmla="*/ 2147483646 h 944"/>
              <a:gd name="T4" fmla="*/ 2147483646 w 590"/>
              <a:gd name="T5" fmla="*/ 2147483646 h 944"/>
              <a:gd name="T6" fmla="*/ 0 60000 65536"/>
              <a:gd name="T7" fmla="*/ 0 60000 65536"/>
              <a:gd name="T8" fmla="*/ 0 60000 65536"/>
              <a:gd name="T9" fmla="*/ 0 w 590"/>
              <a:gd name="T10" fmla="*/ 0 h 944"/>
              <a:gd name="T11" fmla="*/ 590 w 590"/>
              <a:gd name="T12" fmla="*/ 944 h 9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0" h="944">
                <a:moveTo>
                  <a:pt x="0" y="173"/>
                </a:moveTo>
                <a:cubicBezTo>
                  <a:pt x="132" y="86"/>
                  <a:pt x="265" y="0"/>
                  <a:pt x="363" y="128"/>
                </a:cubicBezTo>
                <a:cubicBezTo>
                  <a:pt x="461" y="256"/>
                  <a:pt x="525" y="600"/>
                  <a:pt x="590" y="944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2" name="Freeform 286">
            <a:extLst>
              <a:ext uri="{FF2B5EF4-FFF2-40B4-BE49-F238E27FC236}">
                <a16:creationId xmlns:a16="http://schemas.microsoft.com/office/drawing/2014/main" id="{647BFFB4-203D-4D7A-AA79-C2D0BB6342D9}"/>
              </a:ext>
            </a:extLst>
          </p:cNvPr>
          <p:cNvSpPr>
            <a:spLocks/>
          </p:cNvSpPr>
          <p:nvPr/>
        </p:nvSpPr>
        <p:spPr bwMode="auto">
          <a:xfrm>
            <a:off x="5076825" y="3560763"/>
            <a:ext cx="863600" cy="768350"/>
          </a:xfrm>
          <a:custGeom>
            <a:avLst/>
            <a:gdLst>
              <a:gd name="T0" fmla="*/ 0 w 544"/>
              <a:gd name="T1" fmla="*/ 2147483646 h 484"/>
              <a:gd name="T2" fmla="*/ 2147483646 w 544"/>
              <a:gd name="T3" fmla="*/ 2147483646 h 484"/>
              <a:gd name="T4" fmla="*/ 2147483646 w 544"/>
              <a:gd name="T5" fmla="*/ 2147483646 h 484"/>
              <a:gd name="T6" fmla="*/ 0 60000 65536"/>
              <a:gd name="T7" fmla="*/ 0 60000 65536"/>
              <a:gd name="T8" fmla="*/ 0 60000 65536"/>
              <a:gd name="T9" fmla="*/ 0 w 544"/>
              <a:gd name="T10" fmla="*/ 0 h 484"/>
              <a:gd name="T11" fmla="*/ 544 w 544"/>
              <a:gd name="T12" fmla="*/ 484 h 4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4" h="484">
                <a:moveTo>
                  <a:pt x="0" y="302"/>
                </a:moveTo>
                <a:cubicBezTo>
                  <a:pt x="158" y="151"/>
                  <a:pt x="317" y="0"/>
                  <a:pt x="408" y="30"/>
                </a:cubicBezTo>
                <a:cubicBezTo>
                  <a:pt x="499" y="60"/>
                  <a:pt x="521" y="408"/>
                  <a:pt x="544" y="484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3" name="Freeform 287">
            <a:extLst>
              <a:ext uri="{FF2B5EF4-FFF2-40B4-BE49-F238E27FC236}">
                <a16:creationId xmlns:a16="http://schemas.microsoft.com/office/drawing/2014/main" id="{A50BCF05-1C46-4756-AC09-3FAF16F18B36}"/>
              </a:ext>
            </a:extLst>
          </p:cNvPr>
          <p:cNvSpPr>
            <a:spLocks/>
          </p:cNvSpPr>
          <p:nvPr/>
        </p:nvSpPr>
        <p:spPr bwMode="auto">
          <a:xfrm>
            <a:off x="5003800" y="3416300"/>
            <a:ext cx="1008063" cy="912813"/>
          </a:xfrm>
          <a:custGeom>
            <a:avLst/>
            <a:gdLst>
              <a:gd name="T0" fmla="*/ 2147483646 w 635"/>
              <a:gd name="T1" fmla="*/ 2147483646 h 575"/>
              <a:gd name="T2" fmla="*/ 2147483646 w 635"/>
              <a:gd name="T3" fmla="*/ 2147483646 h 575"/>
              <a:gd name="T4" fmla="*/ 0 w 635"/>
              <a:gd name="T5" fmla="*/ 2147483646 h 575"/>
              <a:gd name="T6" fmla="*/ 0 60000 65536"/>
              <a:gd name="T7" fmla="*/ 0 60000 65536"/>
              <a:gd name="T8" fmla="*/ 0 60000 65536"/>
              <a:gd name="T9" fmla="*/ 0 w 635"/>
              <a:gd name="T10" fmla="*/ 0 h 575"/>
              <a:gd name="T11" fmla="*/ 635 w 635"/>
              <a:gd name="T12" fmla="*/ 575 h 57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35" h="575">
                <a:moveTo>
                  <a:pt x="635" y="575"/>
                </a:moveTo>
                <a:cubicBezTo>
                  <a:pt x="597" y="317"/>
                  <a:pt x="560" y="60"/>
                  <a:pt x="454" y="30"/>
                </a:cubicBezTo>
                <a:cubicBezTo>
                  <a:pt x="348" y="0"/>
                  <a:pt x="174" y="196"/>
                  <a:pt x="0" y="393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4" name="Freeform 288">
            <a:extLst>
              <a:ext uri="{FF2B5EF4-FFF2-40B4-BE49-F238E27FC236}">
                <a16:creationId xmlns:a16="http://schemas.microsoft.com/office/drawing/2014/main" id="{2436CD23-0D9F-43F5-BEF8-D810FE1482B7}"/>
              </a:ext>
            </a:extLst>
          </p:cNvPr>
          <p:cNvSpPr>
            <a:spLocks/>
          </p:cNvSpPr>
          <p:nvPr/>
        </p:nvSpPr>
        <p:spPr bwMode="auto">
          <a:xfrm>
            <a:off x="3708400" y="4233863"/>
            <a:ext cx="863600" cy="1103312"/>
          </a:xfrm>
          <a:custGeom>
            <a:avLst/>
            <a:gdLst>
              <a:gd name="T0" fmla="*/ 0 w 544"/>
              <a:gd name="T1" fmla="*/ 2147483646 h 695"/>
              <a:gd name="T2" fmla="*/ 2147483646 w 544"/>
              <a:gd name="T3" fmla="*/ 2147483646 h 695"/>
              <a:gd name="T4" fmla="*/ 2147483646 w 544"/>
              <a:gd name="T5" fmla="*/ 2147483646 h 695"/>
              <a:gd name="T6" fmla="*/ 0 60000 65536"/>
              <a:gd name="T7" fmla="*/ 0 60000 65536"/>
              <a:gd name="T8" fmla="*/ 0 60000 65536"/>
              <a:gd name="T9" fmla="*/ 0 w 544"/>
              <a:gd name="T10" fmla="*/ 0 h 695"/>
              <a:gd name="T11" fmla="*/ 544 w 544"/>
              <a:gd name="T12" fmla="*/ 695 h 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4" h="695">
                <a:moveTo>
                  <a:pt x="0" y="695"/>
                </a:moveTo>
                <a:cubicBezTo>
                  <a:pt x="113" y="407"/>
                  <a:pt x="226" y="120"/>
                  <a:pt x="317" y="60"/>
                </a:cubicBezTo>
                <a:cubicBezTo>
                  <a:pt x="408" y="0"/>
                  <a:pt x="506" y="279"/>
                  <a:pt x="544" y="332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5" name="Freeform 289">
            <a:extLst>
              <a:ext uri="{FF2B5EF4-FFF2-40B4-BE49-F238E27FC236}">
                <a16:creationId xmlns:a16="http://schemas.microsoft.com/office/drawing/2014/main" id="{B700DE23-0F73-4C36-8AE2-EDEC3468575E}"/>
              </a:ext>
            </a:extLst>
          </p:cNvPr>
          <p:cNvSpPr>
            <a:spLocks/>
          </p:cNvSpPr>
          <p:nvPr/>
        </p:nvSpPr>
        <p:spPr bwMode="auto">
          <a:xfrm>
            <a:off x="5364163" y="2300288"/>
            <a:ext cx="863600" cy="660400"/>
          </a:xfrm>
          <a:custGeom>
            <a:avLst/>
            <a:gdLst>
              <a:gd name="T0" fmla="*/ 0 w 544"/>
              <a:gd name="T1" fmla="*/ 2147483646 h 416"/>
              <a:gd name="T2" fmla="*/ 2147483646 w 544"/>
              <a:gd name="T3" fmla="*/ 2147483646 h 416"/>
              <a:gd name="T4" fmla="*/ 2147483646 w 544"/>
              <a:gd name="T5" fmla="*/ 2147483646 h 416"/>
              <a:gd name="T6" fmla="*/ 0 60000 65536"/>
              <a:gd name="T7" fmla="*/ 0 60000 65536"/>
              <a:gd name="T8" fmla="*/ 0 60000 65536"/>
              <a:gd name="T9" fmla="*/ 0 w 544"/>
              <a:gd name="T10" fmla="*/ 0 h 416"/>
              <a:gd name="T11" fmla="*/ 544 w 544"/>
              <a:gd name="T12" fmla="*/ 416 h 4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4" h="416">
                <a:moveTo>
                  <a:pt x="0" y="371"/>
                </a:moveTo>
                <a:cubicBezTo>
                  <a:pt x="136" y="185"/>
                  <a:pt x="272" y="0"/>
                  <a:pt x="363" y="8"/>
                </a:cubicBezTo>
                <a:cubicBezTo>
                  <a:pt x="454" y="16"/>
                  <a:pt x="499" y="216"/>
                  <a:pt x="544" y="416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6" name="Freeform 290">
            <a:extLst>
              <a:ext uri="{FF2B5EF4-FFF2-40B4-BE49-F238E27FC236}">
                <a16:creationId xmlns:a16="http://schemas.microsoft.com/office/drawing/2014/main" id="{3C8EFDD3-61D5-4F8C-8A77-D88122B1D671}"/>
              </a:ext>
            </a:extLst>
          </p:cNvPr>
          <p:cNvSpPr>
            <a:spLocks/>
          </p:cNvSpPr>
          <p:nvPr/>
        </p:nvSpPr>
        <p:spPr bwMode="auto">
          <a:xfrm>
            <a:off x="6300788" y="2576513"/>
            <a:ext cx="792162" cy="528637"/>
          </a:xfrm>
          <a:custGeom>
            <a:avLst/>
            <a:gdLst>
              <a:gd name="T0" fmla="*/ 0 w 499"/>
              <a:gd name="T1" fmla="*/ 2147483646 h 333"/>
              <a:gd name="T2" fmla="*/ 2147483646 w 499"/>
              <a:gd name="T3" fmla="*/ 2147483646 h 333"/>
              <a:gd name="T4" fmla="*/ 2147483646 w 499"/>
              <a:gd name="T5" fmla="*/ 2147483646 h 333"/>
              <a:gd name="T6" fmla="*/ 0 60000 65536"/>
              <a:gd name="T7" fmla="*/ 0 60000 65536"/>
              <a:gd name="T8" fmla="*/ 0 60000 65536"/>
              <a:gd name="T9" fmla="*/ 0 w 499"/>
              <a:gd name="T10" fmla="*/ 0 h 333"/>
              <a:gd name="T11" fmla="*/ 499 w 499"/>
              <a:gd name="T12" fmla="*/ 333 h 3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99" h="333">
                <a:moveTo>
                  <a:pt x="0" y="242"/>
                </a:moveTo>
                <a:cubicBezTo>
                  <a:pt x="140" y="121"/>
                  <a:pt x="280" y="0"/>
                  <a:pt x="363" y="15"/>
                </a:cubicBezTo>
                <a:cubicBezTo>
                  <a:pt x="446" y="30"/>
                  <a:pt x="472" y="181"/>
                  <a:pt x="499" y="333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7" name="Freeform 291">
            <a:extLst>
              <a:ext uri="{FF2B5EF4-FFF2-40B4-BE49-F238E27FC236}">
                <a16:creationId xmlns:a16="http://schemas.microsoft.com/office/drawing/2014/main" id="{6357B172-8842-4B2A-ABD4-6AC1F3F844E0}"/>
              </a:ext>
            </a:extLst>
          </p:cNvPr>
          <p:cNvSpPr>
            <a:spLocks/>
          </p:cNvSpPr>
          <p:nvPr/>
        </p:nvSpPr>
        <p:spPr bwMode="auto">
          <a:xfrm>
            <a:off x="7092950" y="2468563"/>
            <a:ext cx="431800" cy="636587"/>
          </a:xfrm>
          <a:custGeom>
            <a:avLst/>
            <a:gdLst>
              <a:gd name="T0" fmla="*/ 0 w 272"/>
              <a:gd name="T1" fmla="*/ 2147483646 h 401"/>
              <a:gd name="T2" fmla="*/ 2147483646 w 272"/>
              <a:gd name="T3" fmla="*/ 2147483646 h 401"/>
              <a:gd name="T4" fmla="*/ 2147483646 w 272"/>
              <a:gd name="T5" fmla="*/ 2147483646 h 401"/>
              <a:gd name="T6" fmla="*/ 0 60000 65536"/>
              <a:gd name="T7" fmla="*/ 0 60000 65536"/>
              <a:gd name="T8" fmla="*/ 0 60000 65536"/>
              <a:gd name="T9" fmla="*/ 0 w 272"/>
              <a:gd name="T10" fmla="*/ 0 h 401"/>
              <a:gd name="T11" fmla="*/ 272 w 272"/>
              <a:gd name="T12" fmla="*/ 401 h 4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2" h="401">
                <a:moveTo>
                  <a:pt x="0" y="401"/>
                </a:moveTo>
                <a:cubicBezTo>
                  <a:pt x="45" y="238"/>
                  <a:pt x="91" y="76"/>
                  <a:pt x="136" y="38"/>
                </a:cubicBezTo>
                <a:cubicBezTo>
                  <a:pt x="181" y="0"/>
                  <a:pt x="226" y="87"/>
                  <a:pt x="272" y="174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8" name="Freeform 292">
            <a:extLst>
              <a:ext uri="{FF2B5EF4-FFF2-40B4-BE49-F238E27FC236}">
                <a16:creationId xmlns:a16="http://schemas.microsoft.com/office/drawing/2014/main" id="{A98C58BF-EA41-4135-AAC1-9EA41131BC7F}"/>
              </a:ext>
            </a:extLst>
          </p:cNvPr>
          <p:cNvSpPr>
            <a:spLocks/>
          </p:cNvSpPr>
          <p:nvPr/>
        </p:nvSpPr>
        <p:spPr bwMode="auto">
          <a:xfrm>
            <a:off x="4067175" y="2312988"/>
            <a:ext cx="504825" cy="1079500"/>
          </a:xfrm>
          <a:custGeom>
            <a:avLst/>
            <a:gdLst>
              <a:gd name="T0" fmla="*/ 2147483646 w 318"/>
              <a:gd name="T1" fmla="*/ 2147483646 h 680"/>
              <a:gd name="T2" fmla="*/ 2147483646 w 318"/>
              <a:gd name="T3" fmla="*/ 2147483646 h 680"/>
              <a:gd name="T4" fmla="*/ 0 w 318"/>
              <a:gd name="T5" fmla="*/ 2147483646 h 680"/>
              <a:gd name="T6" fmla="*/ 0 60000 65536"/>
              <a:gd name="T7" fmla="*/ 0 60000 65536"/>
              <a:gd name="T8" fmla="*/ 0 60000 65536"/>
              <a:gd name="T9" fmla="*/ 0 w 318"/>
              <a:gd name="T10" fmla="*/ 0 h 680"/>
              <a:gd name="T11" fmla="*/ 318 w 318"/>
              <a:gd name="T12" fmla="*/ 680 h 6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8" h="680">
                <a:moveTo>
                  <a:pt x="318" y="680"/>
                </a:moveTo>
                <a:cubicBezTo>
                  <a:pt x="254" y="385"/>
                  <a:pt x="190" y="90"/>
                  <a:pt x="137" y="45"/>
                </a:cubicBezTo>
                <a:cubicBezTo>
                  <a:pt x="84" y="0"/>
                  <a:pt x="42" y="204"/>
                  <a:pt x="0" y="408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19" name="Freeform 293">
            <a:extLst>
              <a:ext uri="{FF2B5EF4-FFF2-40B4-BE49-F238E27FC236}">
                <a16:creationId xmlns:a16="http://schemas.microsoft.com/office/drawing/2014/main" id="{4323980C-6C7E-4B6A-A4E5-1C107CDA6404}"/>
              </a:ext>
            </a:extLst>
          </p:cNvPr>
          <p:cNvSpPr>
            <a:spLocks/>
          </p:cNvSpPr>
          <p:nvPr/>
        </p:nvSpPr>
        <p:spPr bwMode="auto">
          <a:xfrm>
            <a:off x="3419475" y="1785938"/>
            <a:ext cx="576263" cy="1103312"/>
          </a:xfrm>
          <a:custGeom>
            <a:avLst/>
            <a:gdLst>
              <a:gd name="T0" fmla="*/ 2147483646 w 363"/>
              <a:gd name="T1" fmla="*/ 2147483646 h 695"/>
              <a:gd name="T2" fmla="*/ 2147483646 w 363"/>
              <a:gd name="T3" fmla="*/ 2147483646 h 695"/>
              <a:gd name="T4" fmla="*/ 0 w 363"/>
              <a:gd name="T5" fmla="*/ 2147483646 h 695"/>
              <a:gd name="T6" fmla="*/ 0 60000 65536"/>
              <a:gd name="T7" fmla="*/ 0 60000 65536"/>
              <a:gd name="T8" fmla="*/ 0 60000 65536"/>
              <a:gd name="T9" fmla="*/ 0 w 363"/>
              <a:gd name="T10" fmla="*/ 0 h 695"/>
              <a:gd name="T11" fmla="*/ 363 w 363"/>
              <a:gd name="T12" fmla="*/ 695 h 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3" h="695">
                <a:moveTo>
                  <a:pt x="363" y="695"/>
                </a:moveTo>
                <a:cubicBezTo>
                  <a:pt x="325" y="407"/>
                  <a:pt x="287" y="120"/>
                  <a:pt x="227" y="60"/>
                </a:cubicBezTo>
                <a:cubicBezTo>
                  <a:pt x="167" y="0"/>
                  <a:pt x="83" y="166"/>
                  <a:pt x="0" y="332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0" name="Freeform 294">
            <a:extLst>
              <a:ext uri="{FF2B5EF4-FFF2-40B4-BE49-F238E27FC236}">
                <a16:creationId xmlns:a16="http://schemas.microsoft.com/office/drawing/2014/main" id="{AF73EE82-94A0-4EA5-B8C1-25842078BF87}"/>
              </a:ext>
            </a:extLst>
          </p:cNvPr>
          <p:cNvSpPr>
            <a:spLocks/>
          </p:cNvSpPr>
          <p:nvPr/>
        </p:nvSpPr>
        <p:spPr bwMode="auto">
          <a:xfrm>
            <a:off x="6084888" y="3584575"/>
            <a:ext cx="792162" cy="671513"/>
          </a:xfrm>
          <a:custGeom>
            <a:avLst/>
            <a:gdLst>
              <a:gd name="T0" fmla="*/ 0 w 499"/>
              <a:gd name="T1" fmla="*/ 2147483646 h 423"/>
              <a:gd name="T2" fmla="*/ 2147483646 w 499"/>
              <a:gd name="T3" fmla="*/ 2147483646 h 423"/>
              <a:gd name="T4" fmla="*/ 2147483646 w 499"/>
              <a:gd name="T5" fmla="*/ 2147483646 h 423"/>
              <a:gd name="T6" fmla="*/ 0 60000 65536"/>
              <a:gd name="T7" fmla="*/ 0 60000 65536"/>
              <a:gd name="T8" fmla="*/ 0 60000 65536"/>
              <a:gd name="T9" fmla="*/ 0 w 499"/>
              <a:gd name="T10" fmla="*/ 0 h 423"/>
              <a:gd name="T11" fmla="*/ 499 w 499"/>
              <a:gd name="T12" fmla="*/ 423 h 42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99" h="423">
                <a:moveTo>
                  <a:pt x="0" y="423"/>
                </a:moveTo>
                <a:cubicBezTo>
                  <a:pt x="139" y="226"/>
                  <a:pt x="279" y="30"/>
                  <a:pt x="362" y="15"/>
                </a:cubicBezTo>
                <a:cubicBezTo>
                  <a:pt x="445" y="0"/>
                  <a:pt x="472" y="166"/>
                  <a:pt x="499" y="333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1" name="Freeform 295">
            <a:extLst>
              <a:ext uri="{FF2B5EF4-FFF2-40B4-BE49-F238E27FC236}">
                <a16:creationId xmlns:a16="http://schemas.microsoft.com/office/drawing/2014/main" id="{C894566D-F502-473A-BCEE-415191271198}"/>
              </a:ext>
            </a:extLst>
          </p:cNvPr>
          <p:cNvSpPr>
            <a:spLocks/>
          </p:cNvSpPr>
          <p:nvPr/>
        </p:nvSpPr>
        <p:spPr bwMode="auto">
          <a:xfrm>
            <a:off x="6948488" y="3813175"/>
            <a:ext cx="576262" cy="803275"/>
          </a:xfrm>
          <a:custGeom>
            <a:avLst/>
            <a:gdLst>
              <a:gd name="T0" fmla="*/ 0 w 363"/>
              <a:gd name="T1" fmla="*/ 2147483646 h 506"/>
              <a:gd name="T2" fmla="*/ 2147483646 w 363"/>
              <a:gd name="T3" fmla="*/ 2147483646 h 506"/>
              <a:gd name="T4" fmla="*/ 2147483646 w 363"/>
              <a:gd name="T5" fmla="*/ 2147483646 h 506"/>
              <a:gd name="T6" fmla="*/ 0 60000 65536"/>
              <a:gd name="T7" fmla="*/ 0 60000 65536"/>
              <a:gd name="T8" fmla="*/ 0 60000 65536"/>
              <a:gd name="T9" fmla="*/ 0 w 363"/>
              <a:gd name="T10" fmla="*/ 0 h 506"/>
              <a:gd name="T11" fmla="*/ 363 w 363"/>
              <a:gd name="T12" fmla="*/ 506 h 50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3" h="506">
                <a:moveTo>
                  <a:pt x="0" y="189"/>
                </a:moveTo>
                <a:cubicBezTo>
                  <a:pt x="105" y="94"/>
                  <a:pt x="211" y="0"/>
                  <a:pt x="272" y="53"/>
                </a:cubicBezTo>
                <a:cubicBezTo>
                  <a:pt x="333" y="106"/>
                  <a:pt x="348" y="423"/>
                  <a:pt x="363" y="506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2" name="Freeform 306">
            <a:extLst>
              <a:ext uri="{FF2B5EF4-FFF2-40B4-BE49-F238E27FC236}">
                <a16:creationId xmlns:a16="http://schemas.microsoft.com/office/drawing/2014/main" id="{6E521B31-AB62-45F6-A268-E9DEE9E4E7DC}"/>
              </a:ext>
            </a:extLst>
          </p:cNvPr>
          <p:cNvSpPr>
            <a:spLocks/>
          </p:cNvSpPr>
          <p:nvPr/>
        </p:nvSpPr>
        <p:spPr bwMode="auto">
          <a:xfrm>
            <a:off x="6732588" y="4232275"/>
            <a:ext cx="792162" cy="600075"/>
          </a:xfrm>
          <a:custGeom>
            <a:avLst/>
            <a:gdLst>
              <a:gd name="T0" fmla="*/ 2147483646 w 499"/>
              <a:gd name="T1" fmla="*/ 2147483646 h 378"/>
              <a:gd name="T2" fmla="*/ 2147483646 w 499"/>
              <a:gd name="T3" fmla="*/ 2147483646 h 378"/>
              <a:gd name="T4" fmla="*/ 0 w 499"/>
              <a:gd name="T5" fmla="*/ 2147483646 h 378"/>
              <a:gd name="T6" fmla="*/ 0 60000 65536"/>
              <a:gd name="T7" fmla="*/ 0 60000 65536"/>
              <a:gd name="T8" fmla="*/ 0 60000 65536"/>
              <a:gd name="T9" fmla="*/ 0 w 499"/>
              <a:gd name="T10" fmla="*/ 0 h 378"/>
              <a:gd name="T11" fmla="*/ 499 w 499"/>
              <a:gd name="T12" fmla="*/ 378 h 3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99" h="378">
                <a:moveTo>
                  <a:pt x="499" y="288"/>
                </a:moveTo>
                <a:cubicBezTo>
                  <a:pt x="427" y="144"/>
                  <a:pt x="355" y="0"/>
                  <a:pt x="272" y="15"/>
                </a:cubicBezTo>
                <a:cubicBezTo>
                  <a:pt x="189" y="30"/>
                  <a:pt x="38" y="318"/>
                  <a:pt x="0" y="378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3" name="Freeform 307">
            <a:extLst>
              <a:ext uri="{FF2B5EF4-FFF2-40B4-BE49-F238E27FC236}">
                <a16:creationId xmlns:a16="http://schemas.microsoft.com/office/drawing/2014/main" id="{1F025153-D61F-4662-B07A-DDDEB0F880E1}"/>
              </a:ext>
            </a:extLst>
          </p:cNvPr>
          <p:cNvSpPr>
            <a:spLocks/>
          </p:cNvSpPr>
          <p:nvPr/>
        </p:nvSpPr>
        <p:spPr bwMode="auto">
          <a:xfrm>
            <a:off x="1763713" y="2481263"/>
            <a:ext cx="936625" cy="766762"/>
          </a:xfrm>
          <a:custGeom>
            <a:avLst/>
            <a:gdLst>
              <a:gd name="T0" fmla="*/ 0 w 590"/>
              <a:gd name="T1" fmla="*/ 2147483646 h 483"/>
              <a:gd name="T2" fmla="*/ 2147483646 w 590"/>
              <a:gd name="T3" fmla="*/ 2147483646 h 483"/>
              <a:gd name="T4" fmla="*/ 2147483646 w 590"/>
              <a:gd name="T5" fmla="*/ 2147483646 h 483"/>
              <a:gd name="T6" fmla="*/ 0 60000 65536"/>
              <a:gd name="T7" fmla="*/ 0 60000 65536"/>
              <a:gd name="T8" fmla="*/ 0 60000 65536"/>
              <a:gd name="T9" fmla="*/ 0 w 590"/>
              <a:gd name="T10" fmla="*/ 0 h 483"/>
              <a:gd name="T11" fmla="*/ 590 w 590"/>
              <a:gd name="T12" fmla="*/ 483 h 48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0" h="483">
                <a:moveTo>
                  <a:pt x="0" y="302"/>
                </a:moveTo>
                <a:cubicBezTo>
                  <a:pt x="155" y="151"/>
                  <a:pt x="310" y="0"/>
                  <a:pt x="408" y="30"/>
                </a:cubicBezTo>
                <a:cubicBezTo>
                  <a:pt x="506" y="60"/>
                  <a:pt x="548" y="271"/>
                  <a:pt x="590" y="483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4" name="Freeform 308">
            <a:extLst>
              <a:ext uri="{FF2B5EF4-FFF2-40B4-BE49-F238E27FC236}">
                <a16:creationId xmlns:a16="http://schemas.microsoft.com/office/drawing/2014/main" id="{24FC1C08-3B36-4C79-A39A-A6A14E9C7F74}"/>
              </a:ext>
            </a:extLst>
          </p:cNvPr>
          <p:cNvSpPr>
            <a:spLocks/>
          </p:cNvSpPr>
          <p:nvPr/>
        </p:nvSpPr>
        <p:spPr bwMode="auto">
          <a:xfrm>
            <a:off x="3779838" y="3992563"/>
            <a:ext cx="863600" cy="768350"/>
          </a:xfrm>
          <a:custGeom>
            <a:avLst/>
            <a:gdLst>
              <a:gd name="T0" fmla="*/ 2147483646 w 544"/>
              <a:gd name="T1" fmla="*/ 2147483646 h 484"/>
              <a:gd name="T2" fmla="*/ 2147483646 w 544"/>
              <a:gd name="T3" fmla="*/ 2147483646 h 484"/>
              <a:gd name="T4" fmla="*/ 0 w 544"/>
              <a:gd name="T5" fmla="*/ 2147483646 h 484"/>
              <a:gd name="T6" fmla="*/ 0 60000 65536"/>
              <a:gd name="T7" fmla="*/ 0 60000 65536"/>
              <a:gd name="T8" fmla="*/ 0 60000 65536"/>
              <a:gd name="T9" fmla="*/ 0 w 544"/>
              <a:gd name="T10" fmla="*/ 0 h 484"/>
              <a:gd name="T11" fmla="*/ 544 w 544"/>
              <a:gd name="T12" fmla="*/ 484 h 4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4" h="484">
                <a:moveTo>
                  <a:pt x="544" y="484"/>
                </a:moveTo>
                <a:cubicBezTo>
                  <a:pt x="476" y="272"/>
                  <a:pt x="409" y="60"/>
                  <a:pt x="318" y="30"/>
                </a:cubicBezTo>
                <a:cubicBezTo>
                  <a:pt x="227" y="0"/>
                  <a:pt x="113" y="151"/>
                  <a:pt x="0" y="302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5" name="Freeform 309">
            <a:extLst>
              <a:ext uri="{FF2B5EF4-FFF2-40B4-BE49-F238E27FC236}">
                <a16:creationId xmlns:a16="http://schemas.microsoft.com/office/drawing/2014/main" id="{22FA58D1-2120-4DEA-AD9E-DB235E1C1B16}"/>
              </a:ext>
            </a:extLst>
          </p:cNvPr>
          <p:cNvSpPr>
            <a:spLocks/>
          </p:cNvSpPr>
          <p:nvPr/>
        </p:nvSpPr>
        <p:spPr bwMode="auto">
          <a:xfrm>
            <a:off x="6156325" y="3897313"/>
            <a:ext cx="503238" cy="863600"/>
          </a:xfrm>
          <a:custGeom>
            <a:avLst/>
            <a:gdLst>
              <a:gd name="T0" fmla="*/ 2147483646 w 317"/>
              <a:gd name="T1" fmla="*/ 2147483646 h 544"/>
              <a:gd name="T2" fmla="*/ 2147483646 w 317"/>
              <a:gd name="T3" fmla="*/ 2147483646 h 544"/>
              <a:gd name="T4" fmla="*/ 0 w 317"/>
              <a:gd name="T5" fmla="*/ 2147483646 h 544"/>
              <a:gd name="T6" fmla="*/ 0 60000 65536"/>
              <a:gd name="T7" fmla="*/ 0 60000 65536"/>
              <a:gd name="T8" fmla="*/ 0 60000 65536"/>
              <a:gd name="T9" fmla="*/ 0 w 317"/>
              <a:gd name="T10" fmla="*/ 0 h 544"/>
              <a:gd name="T11" fmla="*/ 317 w 317"/>
              <a:gd name="T12" fmla="*/ 544 h 5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7" h="544">
                <a:moveTo>
                  <a:pt x="317" y="544"/>
                </a:moveTo>
                <a:cubicBezTo>
                  <a:pt x="275" y="317"/>
                  <a:pt x="234" y="90"/>
                  <a:pt x="181" y="45"/>
                </a:cubicBezTo>
                <a:cubicBezTo>
                  <a:pt x="128" y="0"/>
                  <a:pt x="64" y="136"/>
                  <a:pt x="0" y="272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6" name="Freeform 310">
            <a:extLst>
              <a:ext uri="{FF2B5EF4-FFF2-40B4-BE49-F238E27FC236}">
                <a16:creationId xmlns:a16="http://schemas.microsoft.com/office/drawing/2014/main" id="{3BE2729B-FEFC-44EB-A8C5-DA1279AFB97F}"/>
              </a:ext>
            </a:extLst>
          </p:cNvPr>
          <p:cNvSpPr>
            <a:spLocks/>
          </p:cNvSpPr>
          <p:nvPr/>
        </p:nvSpPr>
        <p:spPr bwMode="auto">
          <a:xfrm>
            <a:off x="6732588" y="2060575"/>
            <a:ext cx="779462" cy="719138"/>
          </a:xfrm>
          <a:custGeom>
            <a:avLst/>
            <a:gdLst>
              <a:gd name="T0" fmla="*/ 2147483646 w 491"/>
              <a:gd name="T1" fmla="*/ 2147483646 h 453"/>
              <a:gd name="T2" fmla="*/ 2147483646 w 491"/>
              <a:gd name="T3" fmla="*/ 2147483646 h 453"/>
              <a:gd name="T4" fmla="*/ 2147483646 w 491"/>
              <a:gd name="T5" fmla="*/ 2147483646 h 453"/>
              <a:gd name="T6" fmla="*/ 0 w 491"/>
              <a:gd name="T7" fmla="*/ 2147483646 h 453"/>
              <a:gd name="T8" fmla="*/ 0 60000 65536"/>
              <a:gd name="T9" fmla="*/ 0 60000 65536"/>
              <a:gd name="T10" fmla="*/ 0 60000 65536"/>
              <a:gd name="T11" fmla="*/ 0 60000 65536"/>
              <a:gd name="T12" fmla="*/ 0 w 491"/>
              <a:gd name="T13" fmla="*/ 0 h 453"/>
              <a:gd name="T14" fmla="*/ 491 w 491"/>
              <a:gd name="T15" fmla="*/ 453 h 4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1" h="453">
                <a:moveTo>
                  <a:pt x="453" y="431"/>
                </a:moveTo>
                <a:cubicBezTo>
                  <a:pt x="472" y="442"/>
                  <a:pt x="491" y="453"/>
                  <a:pt x="453" y="385"/>
                </a:cubicBezTo>
                <a:cubicBezTo>
                  <a:pt x="415" y="317"/>
                  <a:pt x="302" y="46"/>
                  <a:pt x="227" y="23"/>
                </a:cubicBezTo>
                <a:cubicBezTo>
                  <a:pt x="152" y="0"/>
                  <a:pt x="76" y="124"/>
                  <a:pt x="0" y="249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7" name="Freeform 311">
            <a:extLst>
              <a:ext uri="{FF2B5EF4-FFF2-40B4-BE49-F238E27FC236}">
                <a16:creationId xmlns:a16="http://schemas.microsoft.com/office/drawing/2014/main" id="{93FA5935-3C67-4C05-ABCF-BC18BE3B23E6}"/>
              </a:ext>
            </a:extLst>
          </p:cNvPr>
          <p:cNvSpPr>
            <a:spLocks/>
          </p:cNvSpPr>
          <p:nvPr/>
        </p:nvSpPr>
        <p:spPr bwMode="auto">
          <a:xfrm>
            <a:off x="6300788" y="2012950"/>
            <a:ext cx="382587" cy="876300"/>
          </a:xfrm>
          <a:custGeom>
            <a:avLst/>
            <a:gdLst>
              <a:gd name="T0" fmla="*/ 2147483646 w 241"/>
              <a:gd name="T1" fmla="*/ 2147483646 h 552"/>
              <a:gd name="T2" fmla="*/ 2147483646 w 241"/>
              <a:gd name="T3" fmla="*/ 2147483646 h 552"/>
              <a:gd name="T4" fmla="*/ 2147483646 w 241"/>
              <a:gd name="T5" fmla="*/ 2147483646 h 552"/>
              <a:gd name="T6" fmla="*/ 0 w 241"/>
              <a:gd name="T7" fmla="*/ 2147483646 h 552"/>
              <a:gd name="T8" fmla="*/ 0 60000 65536"/>
              <a:gd name="T9" fmla="*/ 0 60000 65536"/>
              <a:gd name="T10" fmla="*/ 0 60000 65536"/>
              <a:gd name="T11" fmla="*/ 0 60000 65536"/>
              <a:gd name="T12" fmla="*/ 0 w 241"/>
              <a:gd name="T13" fmla="*/ 0 h 552"/>
              <a:gd name="T14" fmla="*/ 241 w 241"/>
              <a:gd name="T15" fmla="*/ 552 h 5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1" h="552">
                <a:moveTo>
                  <a:pt x="226" y="279"/>
                </a:moveTo>
                <a:cubicBezTo>
                  <a:pt x="233" y="275"/>
                  <a:pt x="241" y="272"/>
                  <a:pt x="226" y="234"/>
                </a:cubicBezTo>
                <a:cubicBezTo>
                  <a:pt x="211" y="196"/>
                  <a:pt x="174" y="0"/>
                  <a:pt x="136" y="53"/>
                </a:cubicBezTo>
                <a:cubicBezTo>
                  <a:pt x="98" y="106"/>
                  <a:pt x="23" y="469"/>
                  <a:pt x="0" y="552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8" name="Freeform 312">
            <a:extLst>
              <a:ext uri="{FF2B5EF4-FFF2-40B4-BE49-F238E27FC236}">
                <a16:creationId xmlns:a16="http://schemas.microsoft.com/office/drawing/2014/main" id="{9F62B9AF-18E6-4534-8280-2D6D806C10E2}"/>
              </a:ext>
            </a:extLst>
          </p:cNvPr>
          <p:cNvSpPr>
            <a:spLocks/>
          </p:cNvSpPr>
          <p:nvPr/>
        </p:nvSpPr>
        <p:spPr bwMode="auto">
          <a:xfrm>
            <a:off x="3348038" y="1304925"/>
            <a:ext cx="576262" cy="935038"/>
          </a:xfrm>
          <a:custGeom>
            <a:avLst/>
            <a:gdLst>
              <a:gd name="T0" fmla="*/ 0 w 363"/>
              <a:gd name="T1" fmla="*/ 2147483646 h 589"/>
              <a:gd name="T2" fmla="*/ 2147483646 w 363"/>
              <a:gd name="T3" fmla="*/ 2147483646 h 589"/>
              <a:gd name="T4" fmla="*/ 2147483646 w 363"/>
              <a:gd name="T5" fmla="*/ 2147483646 h 589"/>
              <a:gd name="T6" fmla="*/ 0 60000 65536"/>
              <a:gd name="T7" fmla="*/ 0 60000 65536"/>
              <a:gd name="T8" fmla="*/ 0 60000 65536"/>
              <a:gd name="T9" fmla="*/ 0 w 363"/>
              <a:gd name="T10" fmla="*/ 0 h 589"/>
              <a:gd name="T11" fmla="*/ 363 w 363"/>
              <a:gd name="T12" fmla="*/ 589 h 58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3" h="589">
                <a:moveTo>
                  <a:pt x="0" y="589"/>
                </a:moveTo>
                <a:cubicBezTo>
                  <a:pt x="83" y="339"/>
                  <a:pt x="167" y="90"/>
                  <a:pt x="227" y="45"/>
                </a:cubicBezTo>
                <a:cubicBezTo>
                  <a:pt x="287" y="0"/>
                  <a:pt x="325" y="158"/>
                  <a:pt x="363" y="317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29" name="Freeform 313">
            <a:extLst>
              <a:ext uri="{FF2B5EF4-FFF2-40B4-BE49-F238E27FC236}">
                <a16:creationId xmlns:a16="http://schemas.microsoft.com/office/drawing/2014/main" id="{CCDD90E2-A300-4A72-90FC-1A457AD14D1F}"/>
              </a:ext>
            </a:extLst>
          </p:cNvPr>
          <p:cNvSpPr>
            <a:spLocks/>
          </p:cNvSpPr>
          <p:nvPr/>
        </p:nvSpPr>
        <p:spPr bwMode="auto">
          <a:xfrm>
            <a:off x="3995738" y="1257300"/>
            <a:ext cx="504825" cy="1271588"/>
          </a:xfrm>
          <a:custGeom>
            <a:avLst/>
            <a:gdLst>
              <a:gd name="T0" fmla="*/ 0 w 318"/>
              <a:gd name="T1" fmla="*/ 2147483646 h 801"/>
              <a:gd name="T2" fmla="*/ 2147483646 w 318"/>
              <a:gd name="T3" fmla="*/ 2147483646 h 801"/>
              <a:gd name="T4" fmla="*/ 2147483646 w 318"/>
              <a:gd name="T5" fmla="*/ 2147483646 h 801"/>
              <a:gd name="T6" fmla="*/ 0 60000 65536"/>
              <a:gd name="T7" fmla="*/ 0 60000 65536"/>
              <a:gd name="T8" fmla="*/ 0 60000 65536"/>
              <a:gd name="T9" fmla="*/ 0 w 318"/>
              <a:gd name="T10" fmla="*/ 0 h 801"/>
              <a:gd name="T11" fmla="*/ 318 w 318"/>
              <a:gd name="T12" fmla="*/ 801 h 8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8" h="801">
                <a:moveTo>
                  <a:pt x="0" y="347"/>
                </a:moveTo>
                <a:cubicBezTo>
                  <a:pt x="64" y="173"/>
                  <a:pt x="129" y="0"/>
                  <a:pt x="182" y="75"/>
                </a:cubicBezTo>
                <a:cubicBezTo>
                  <a:pt x="235" y="150"/>
                  <a:pt x="295" y="680"/>
                  <a:pt x="318" y="801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30" name="Freeform 314">
            <a:extLst>
              <a:ext uri="{FF2B5EF4-FFF2-40B4-BE49-F238E27FC236}">
                <a16:creationId xmlns:a16="http://schemas.microsoft.com/office/drawing/2014/main" id="{B2C46AA0-D50B-478E-9DF6-C8E914A10185}"/>
              </a:ext>
            </a:extLst>
          </p:cNvPr>
          <p:cNvSpPr>
            <a:spLocks/>
          </p:cNvSpPr>
          <p:nvPr/>
        </p:nvSpPr>
        <p:spPr bwMode="auto">
          <a:xfrm>
            <a:off x="4500563" y="1814513"/>
            <a:ext cx="163512" cy="1539875"/>
          </a:xfrm>
          <a:custGeom>
            <a:avLst/>
            <a:gdLst>
              <a:gd name="T0" fmla="*/ 0 w 103"/>
              <a:gd name="T1" fmla="*/ 2147483646 h 970"/>
              <a:gd name="T2" fmla="*/ 2147483646 w 103"/>
              <a:gd name="T3" fmla="*/ 2147483646 h 970"/>
              <a:gd name="T4" fmla="*/ 2147483646 w 103"/>
              <a:gd name="T5" fmla="*/ 2147483646 h 970"/>
              <a:gd name="T6" fmla="*/ 0 60000 65536"/>
              <a:gd name="T7" fmla="*/ 0 60000 65536"/>
              <a:gd name="T8" fmla="*/ 0 60000 65536"/>
              <a:gd name="T9" fmla="*/ 0 w 103"/>
              <a:gd name="T10" fmla="*/ 0 h 970"/>
              <a:gd name="T11" fmla="*/ 103 w 103"/>
              <a:gd name="T12" fmla="*/ 970 h 9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3" h="970">
                <a:moveTo>
                  <a:pt x="0" y="450"/>
                </a:moveTo>
                <a:cubicBezTo>
                  <a:pt x="38" y="225"/>
                  <a:pt x="77" y="0"/>
                  <a:pt x="90" y="87"/>
                </a:cubicBezTo>
                <a:cubicBezTo>
                  <a:pt x="103" y="174"/>
                  <a:pt x="79" y="823"/>
                  <a:pt x="77" y="970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29731" name="Freeform 315">
            <a:extLst>
              <a:ext uri="{FF2B5EF4-FFF2-40B4-BE49-F238E27FC236}">
                <a16:creationId xmlns:a16="http://schemas.microsoft.com/office/drawing/2014/main" id="{538DD6F7-F93B-4E0F-9F77-00028F68479D}"/>
              </a:ext>
            </a:extLst>
          </p:cNvPr>
          <p:cNvSpPr>
            <a:spLocks/>
          </p:cNvSpPr>
          <p:nvPr/>
        </p:nvSpPr>
        <p:spPr bwMode="auto">
          <a:xfrm>
            <a:off x="2700338" y="4484688"/>
            <a:ext cx="935037" cy="852487"/>
          </a:xfrm>
          <a:custGeom>
            <a:avLst/>
            <a:gdLst>
              <a:gd name="T0" fmla="*/ 0 w 589"/>
              <a:gd name="T1" fmla="*/ 2147483646 h 537"/>
              <a:gd name="T2" fmla="*/ 2147483646 w 589"/>
              <a:gd name="T3" fmla="*/ 2147483646 h 537"/>
              <a:gd name="T4" fmla="*/ 2147483646 w 589"/>
              <a:gd name="T5" fmla="*/ 2147483646 h 537"/>
              <a:gd name="T6" fmla="*/ 0 60000 65536"/>
              <a:gd name="T7" fmla="*/ 0 60000 65536"/>
              <a:gd name="T8" fmla="*/ 0 60000 65536"/>
              <a:gd name="T9" fmla="*/ 0 w 589"/>
              <a:gd name="T10" fmla="*/ 0 h 537"/>
              <a:gd name="T11" fmla="*/ 589 w 589"/>
              <a:gd name="T12" fmla="*/ 537 h 5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89" h="537">
                <a:moveTo>
                  <a:pt x="0" y="310"/>
                </a:moveTo>
                <a:cubicBezTo>
                  <a:pt x="177" y="155"/>
                  <a:pt x="355" y="0"/>
                  <a:pt x="453" y="38"/>
                </a:cubicBezTo>
                <a:cubicBezTo>
                  <a:pt x="551" y="76"/>
                  <a:pt x="570" y="306"/>
                  <a:pt x="589" y="537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endParaRPr lang="en-GB"/>
          </a:p>
        </p:txBody>
      </p:sp>
      <p:grpSp>
        <p:nvGrpSpPr>
          <p:cNvPr id="29732" name="Group 281">
            <a:extLst>
              <a:ext uri="{FF2B5EF4-FFF2-40B4-BE49-F238E27FC236}">
                <a16:creationId xmlns:a16="http://schemas.microsoft.com/office/drawing/2014/main" id="{BF3C2AC2-20E8-497E-8B8B-3C1517B5E612}"/>
              </a:ext>
            </a:extLst>
          </p:cNvPr>
          <p:cNvGrpSpPr>
            <a:grpSpLocks/>
          </p:cNvGrpSpPr>
          <p:nvPr/>
        </p:nvGrpSpPr>
        <p:grpSpPr bwMode="auto">
          <a:xfrm>
            <a:off x="592138" y="3797300"/>
            <a:ext cx="719137" cy="1693863"/>
            <a:chOff x="3484" y="1142"/>
            <a:chExt cx="1045" cy="2459"/>
          </a:xfrm>
        </p:grpSpPr>
        <p:grpSp>
          <p:nvGrpSpPr>
            <p:cNvPr id="29733" name="Group 282">
              <a:extLst>
                <a:ext uri="{FF2B5EF4-FFF2-40B4-BE49-F238E27FC236}">
                  <a16:creationId xmlns:a16="http://schemas.microsoft.com/office/drawing/2014/main" id="{AF5B7BA6-69C9-4B81-B2D2-46D6903821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8" y="1142"/>
              <a:ext cx="569" cy="2459"/>
              <a:chOff x="3141" y="768"/>
              <a:chExt cx="840" cy="3203"/>
            </a:xfrm>
          </p:grpSpPr>
          <p:sp>
            <p:nvSpPr>
              <p:cNvPr id="29740" name="Freeform 283">
                <a:extLst>
                  <a:ext uri="{FF2B5EF4-FFF2-40B4-BE49-F238E27FC236}">
                    <a16:creationId xmlns:a16="http://schemas.microsoft.com/office/drawing/2014/main" id="{562AE077-6F9F-4950-B473-F95B9F8490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3" y="768"/>
                <a:ext cx="432" cy="597"/>
              </a:xfrm>
              <a:custGeom>
                <a:avLst/>
                <a:gdLst>
                  <a:gd name="T0" fmla="*/ 173 w 432"/>
                  <a:gd name="T1" fmla="*/ 597 h 597"/>
                  <a:gd name="T2" fmla="*/ 125 w 432"/>
                  <a:gd name="T3" fmla="*/ 597 h 597"/>
                  <a:gd name="T4" fmla="*/ 55 w 432"/>
                  <a:gd name="T5" fmla="*/ 580 h 597"/>
                  <a:gd name="T6" fmla="*/ 24 w 432"/>
                  <a:gd name="T7" fmla="*/ 510 h 597"/>
                  <a:gd name="T8" fmla="*/ 0 w 432"/>
                  <a:gd name="T9" fmla="*/ 408 h 597"/>
                  <a:gd name="T10" fmla="*/ 0 w 432"/>
                  <a:gd name="T11" fmla="*/ 267 h 597"/>
                  <a:gd name="T12" fmla="*/ 24 w 432"/>
                  <a:gd name="T13" fmla="*/ 109 h 597"/>
                  <a:gd name="T14" fmla="*/ 70 w 432"/>
                  <a:gd name="T15" fmla="*/ 39 h 597"/>
                  <a:gd name="T16" fmla="*/ 149 w 432"/>
                  <a:gd name="T17" fmla="*/ 0 h 597"/>
                  <a:gd name="T18" fmla="*/ 235 w 432"/>
                  <a:gd name="T19" fmla="*/ 0 h 597"/>
                  <a:gd name="T20" fmla="*/ 290 w 432"/>
                  <a:gd name="T21" fmla="*/ 62 h 597"/>
                  <a:gd name="T22" fmla="*/ 321 w 432"/>
                  <a:gd name="T23" fmla="*/ 149 h 597"/>
                  <a:gd name="T24" fmla="*/ 321 w 432"/>
                  <a:gd name="T25" fmla="*/ 234 h 597"/>
                  <a:gd name="T26" fmla="*/ 314 w 432"/>
                  <a:gd name="T27" fmla="*/ 337 h 597"/>
                  <a:gd name="T28" fmla="*/ 432 w 432"/>
                  <a:gd name="T29" fmla="*/ 454 h 597"/>
                  <a:gd name="T30" fmla="*/ 432 w 432"/>
                  <a:gd name="T31" fmla="*/ 495 h 597"/>
                  <a:gd name="T32" fmla="*/ 399 w 432"/>
                  <a:gd name="T33" fmla="*/ 495 h 597"/>
                  <a:gd name="T34" fmla="*/ 321 w 432"/>
                  <a:gd name="T35" fmla="*/ 416 h 597"/>
                  <a:gd name="T36" fmla="*/ 298 w 432"/>
                  <a:gd name="T37" fmla="*/ 416 h 597"/>
                  <a:gd name="T38" fmla="*/ 258 w 432"/>
                  <a:gd name="T39" fmla="*/ 495 h 597"/>
                  <a:gd name="T40" fmla="*/ 219 w 432"/>
                  <a:gd name="T41" fmla="*/ 557 h 597"/>
                  <a:gd name="T42" fmla="*/ 173 w 432"/>
                  <a:gd name="T43" fmla="*/ 597 h 59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432"/>
                  <a:gd name="T67" fmla="*/ 0 h 597"/>
                  <a:gd name="T68" fmla="*/ 432 w 432"/>
                  <a:gd name="T69" fmla="*/ 597 h 59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432" h="597">
                    <a:moveTo>
                      <a:pt x="173" y="597"/>
                    </a:moveTo>
                    <a:lnTo>
                      <a:pt x="125" y="597"/>
                    </a:lnTo>
                    <a:lnTo>
                      <a:pt x="55" y="580"/>
                    </a:lnTo>
                    <a:lnTo>
                      <a:pt x="24" y="510"/>
                    </a:lnTo>
                    <a:lnTo>
                      <a:pt x="0" y="408"/>
                    </a:lnTo>
                    <a:lnTo>
                      <a:pt x="0" y="267"/>
                    </a:lnTo>
                    <a:lnTo>
                      <a:pt x="24" y="109"/>
                    </a:lnTo>
                    <a:lnTo>
                      <a:pt x="70" y="39"/>
                    </a:lnTo>
                    <a:lnTo>
                      <a:pt x="149" y="0"/>
                    </a:lnTo>
                    <a:lnTo>
                      <a:pt x="235" y="0"/>
                    </a:lnTo>
                    <a:lnTo>
                      <a:pt x="290" y="62"/>
                    </a:lnTo>
                    <a:lnTo>
                      <a:pt x="321" y="149"/>
                    </a:lnTo>
                    <a:lnTo>
                      <a:pt x="321" y="234"/>
                    </a:lnTo>
                    <a:lnTo>
                      <a:pt x="314" y="337"/>
                    </a:lnTo>
                    <a:lnTo>
                      <a:pt x="432" y="454"/>
                    </a:lnTo>
                    <a:lnTo>
                      <a:pt x="432" y="495"/>
                    </a:lnTo>
                    <a:lnTo>
                      <a:pt x="399" y="495"/>
                    </a:lnTo>
                    <a:lnTo>
                      <a:pt x="321" y="416"/>
                    </a:lnTo>
                    <a:lnTo>
                      <a:pt x="298" y="416"/>
                    </a:lnTo>
                    <a:lnTo>
                      <a:pt x="258" y="495"/>
                    </a:lnTo>
                    <a:lnTo>
                      <a:pt x="219" y="557"/>
                    </a:lnTo>
                    <a:lnTo>
                      <a:pt x="173" y="59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741" name="Freeform 284">
                <a:extLst>
                  <a:ext uri="{FF2B5EF4-FFF2-40B4-BE49-F238E27FC236}">
                    <a16:creationId xmlns:a16="http://schemas.microsoft.com/office/drawing/2014/main" id="{6882B1D2-DF3E-4051-8EAF-6857A6C00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5" y="1388"/>
                <a:ext cx="439" cy="1327"/>
              </a:xfrm>
              <a:custGeom>
                <a:avLst/>
                <a:gdLst>
                  <a:gd name="T0" fmla="*/ 118 w 439"/>
                  <a:gd name="T1" fmla="*/ 234 h 1327"/>
                  <a:gd name="T2" fmla="*/ 151 w 439"/>
                  <a:gd name="T3" fmla="*/ 105 h 1327"/>
                  <a:gd name="T4" fmla="*/ 197 w 439"/>
                  <a:gd name="T5" fmla="*/ 23 h 1327"/>
                  <a:gd name="T6" fmla="*/ 252 w 439"/>
                  <a:gd name="T7" fmla="*/ 0 h 1327"/>
                  <a:gd name="T8" fmla="*/ 323 w 439"/>
                  <a:gd name="T9" fmla="*/ 8 h 1327"/>
                  <a:gd name="T10" fmla="*/ 362 w 439"/>
                  <a:gd name="T11" fmla="*/ 62 h 1327"/>
                  <a:gd name="T12" fmla="*/ 416 w 439"/>
                  <a:gd name="T13" fmla="*/ 243 h 1327"/>
                  <a:gd name="T14" fmla="*/ 432 w 439"/>
                  <a:gd name="T15" fmla="*/ 439 h 1327"/>
                  <a:gd name="T16" fmla="*/ 439 w 439"/>
                  <a:gd name="T17" fmla="*/ 713 h 1327"/>
                  <a:gd name="T18" fmla="*/ 439 w 439"/>
                  <a:gd name="T19" fmla="*/ 895 h 1327"/>
                  <a:gd name="T20" fmla="*/ 408 w 439"/>
                  <a:gd name="T21" fmla="*/ 1130 h 1327"/>
                  <a:gd name="T22" fmla="*/ 323 w 439"/>
                  <a:gd name="T23" fmla="*/ 1264 h 1327"/>
                  <a:gd name="T24" fmla="*/ 220 w 439"/>
                  <a:gd name="T25" fmla="*/ 1327 h 1327"/>
                  <a:gd name="T26" fmla="*/ 126 w 439"/>
                  <a:gd name="T27" fmla="*/ 1327 h 1327"/>
                  <a:gd name="T28" fmla="*/ 40 w 439"/>
                  <a:gd name="T29" fmla="*/ 1302 h 1327"/>
                  <a:gd name="T30" fmla="*/ 0 w 439"/>
                  <a:gd name="T31" fmla="*/ 1177 h 1327"/>
                  <a:gd name="T32" fmla="*/ 0 w 439"/>
                  <a:gd name="T33" fmla="*/ 1051 h 1327"/>
                  <a:gd name="T34" fmla="*/ 40 w 439"/>
                  <a:gd name="T35" fmla="*/ 831 h 1327"/>
                  <a:gd name="T36" fmla="*/ 87 w 439"/>
                  <a:gd name="T37" fmla="*/ 777 h 1327"/>
                  <a:gd name="T38" fmla="*/ 110 w 439"/>
                  <a:gd name="T39" fmla="*/ 636 h 1327"/>
                  <a:gd name="T40" fmla="*/ 110 w 439"/>
                  <a:gd name="T41" fmla="*/ 423 h 1327"/>
                  <a:gd name="T42" fmla="*/ 118 w 439"/>
                  <a:gd name="T43" fmla="*/ 234 h 132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439"/>
                  <a:gd name="T67" fmla="*/ 0 h 1327"/>
                  <a:gd name="T68" fmla="*/ 439 w 439"/>
                  <a:gd name="T69" fmla="*/ 1327 h 132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439" h="1327">
                    <a:moveTo>
                      <a:pt x="118" y="234"/>
                    </a:moveTo>
                    <a:lnTo>
                      <a:pt x="151" y="105"/>
                    </a:lnTo>
                    <a:lnTo>
                      <a:pt x="197" y="23"/>
                    </a:lnTo>
                    <a:lnTo>
                      <a:pt x="252" y="0"/>
                    </a:lnTo>
                    <a:lnTo>
                      <a:pt x="323" y="8"/>
                    </a:lnTo>
                    <a:lnTo>
                      <a:pt x="362" y="62"/>
                    </a:lnTo>
                    <a:lnTo>
                      <a:pt x="416" y="243"/>
                    </a:lnTo>
                    <a:lnTo>
                      <a:pt x="432" y="439"/>
                    </a:lnTo>
                    <a:lnTo>
                      <a:pt x="439" y="713"/>
                    </a:lnTo>
                    <a:lnTo>
                      <a:pt x="439" y="895"/>
                    </a:lnTo>
                    <a:lnTo>
                      <a:pt x="408" y="1130"/>
                    </a:lnTo>
                    <a:lnTo>
                      <a:pt x="323" y="1264"/>
                    </a:lnTo>
                    <a:lnTo>
                      <a:pt x="220" y="1327"/>
                    </a:lnTo>
                    <a:lnTo>
                      <a:pt x="126" y="1327"/>
                    </a:lnTo>
                    <a:lnTo>
                      <a:pt x="40" y="1302"/>
                    </a:lnTo>
                    <a:lnTo>
                      <a:pt x="0" y="1177"/>
                    </a:lnTo>
                    <a:lnTo>
                      <a:pt x="0" y="1051"/>
                    </a:lnTo>
                    <a:lnTo>
                      <a:pt x="40" y="831"/>
                    </a:lnTo>
                    <a:lnTo>
                      <a:pt x="87" y="777"/>
                    </a:lnTo>
                    <a:lnTo>
                      <a:pt x="110" y="636"/>
                    </a:lnTo>
                    <a:lnTo>
                      <a:pt x="110" y="423"/>
                    </a:lnTo>
                    <a:lnTo>
                      <a:pt x="118" y="2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742" name="Freeform 285">
                <a:extLst>
                  <a:ext uri="{FF2B5EF4-FFF2-40B4-BE49-F238E27FC236}">
                    <a16:creationId xmlns:a16="http://schemas.microsoft.com/office/drawing/2014/main" id="{D147A036-FFD8-4A96-9A02-016958154D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2470"/>
                <a:ext cx="463" cy="1398"/>
              </a:xfrm>
              <a:custGeom>
                <a:avLst/>
                <a:gdLst>
                  <a:gd name="T0" fmla="*/ 31 w 463"/>
                  <a:gd name="T1" fmla="*/ 0 h 1398"/>
                  <a:gd name="T2" fmla="*/ 125 w 463"/>
                  <a:gd name="T3" fmla="*/ 56 h 1398"/>
                  <a:gd name="T4" fmla="*/ 156 w 463"/>
                  <a:gd name="T5" fmla="*/ 143 h 1398"/>
                  <a:gd name="T6" fmla="*/ 189 w 463"/>
                  <a:gd name="T7" fmla="*/ 369 h 1398"/>
                  <a:gd name="T8" fmla="*/ 189 w 463"/>
                  <a:gd name="T9" fmla="*/ 589 h 1398"/>
                  <a:gd name="T10" fmla="*/ 172 w 463"/>
                  <a:gd name="T11" fmla="*/ 825 h 1398"/>
                  <a:gd name="T12" fmla="*/ 125 w 463"/>
                  <a:gd name="T13" fmla="*/ 1037 h 1398"/>
                  <a:gd name="T14" fmla="*/ 87 w 463"/>
                  <a:gd name="T15" fmla="*/ 1178 h 1398"/>
                  <a:gd name="T16" fmla="*/ 87 w 463"/>
                  <a:gd name="T17" fmla="*/ 1256 h 1398"/>
                  <a:gd name="T18" fmla="*/ 125 w 463"/>
                  <a:gd name="T19" fmla="*/ 1273 h 1398"/>
                  <a:gd name="T20" fmla="*/ 204 w 463"/>
                  <a:gd name="T21" fmla="*/ 1264 h 1398"/>
                  <a:gd name="T22" fmla="*/ 314 w 463"/>
                  <a:gd name="T23" fmla="*/ 1264 h 1398"/>
                  <a:gd name="T24" fmla="*/ 440 w 463"/>
                  <a:gd name="T25" fmla="*/ 1304 h 1398"/>
                  <a:gd name="T26" fmla="*/ 463 w 463"/>
                  <a:gd name="T27" fmla="*/ 1335 h 1398"/>
                  <a:gd name="T28" fmla="*/ 440 w 463"/>
                  <a:gd name="T29" fmla="*/ 1374 h 1398"/>
                  <a:gd name="T30" fmla="*/ 384 w 463"/>
                  <a:gd name="T31" fmla="*/ 1398 h 1398"/>
                  <a:gd name="T32" fmla="*/ 330 w 463"/>
                  <a:gd name="T33" fmla="*/ 1358 h 1398"/>
                  <a:gd name="T34" fmla="*/ 259 w 463"/>
                  <a:gd name="T35" fmla="*/ 1343 h 1398"/>
                  <a:gd name="T36" fmla="*/ 164 w 463"/>
                  <a:gd name="T37" fmla="*/ 1335 h 1398"/>
                  <a:gd name="T38" fmla="*/ 79 w 463"/>
                  <a:gd name="T39" fmla="*/ 1335 h 1398"/>
                  <a:gd name="T40" fmla="*/ 31 w 463"/>
                  <a:gd name="T41" fmla="*/ 1343 h 1398"/>
                  <a:gd name="T42" fmla="*/ 0 w 463"/>
                  <a:gd name="T43" fmla="*/ 1319 h 1398"/>
                  <a:gd name="T44" fmla="*/ 8 w 463"/>
                  <a:gd name="T45" fmla="*/ 1288 h 1398"/>
                  <a:gd name="T46" fmla="*/ 15 w 463"/>
                  <a:gd name="T47" fmla="*/ 1194 h 1398"/>
                  <a:gd name="T48" fmla="*/ 31 w 463"/>
                  <a:gd name="T49" fmla="*/ 1107 h 1398"/>
                  <a:gd name="T50" fmla="*/ 79 w 463"/>
                  <a:gd name="T51" fmla="*/ 966 h 1398"/>
                  <a:gd name="T52" fmla="*/ 110 w 463"/>
                  <a:gd name="T53" fmla="*/ 786 h 1398"/>
                  <a:gd name="T54" fmla="*/ 118 w 463"/>
                  <a:gd name="T55" fmla="*/ 620 h 1398"/>
                  <a:gd name="T56" fmla="*/ 110 w 463"/>
                  <a:gd name="T57" fmla="*/ 409 h 1398"/>
                  <a:gd name="T58" fmla="*/ 71 w 463"/>
                  <a:gd name="T59" fmla="*/ 261 h 1398"/>
                  <a:gd name="T60" fmla="*/ 15 w 463"/>
                  <a:gd name="T61" fmla="*/ 182 h 1398"/>
                  <a:gd name="T62" fmla="*/ 0 w 463"/>
                  <a:gd name="T63" fmla="*/ 110 h 1398"/>
                  <a:gd name="T64" fmla="*/ 15 w 463"/>
                  <a:gd name="T65" fmla="*/ 48 h 1398"/>
                  <a:gd name="T66" fmla="*/ 31 w 463"/>
                  <a:gd name="T67" fmla="*/ 0 h 139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463"/>
                  <a:gd name="T103" fmla="*/ 0 h 1398"/>
                  <a:gd name="T104" fmla="*/ 463 w 463"/>
                  <a:gd name="T105" fmla="*/ 1398 h 139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463" h="1398">
                    <a:moveTo>
                      <a:pt x="31" y="0"/>
                    </a:moveTo>
                    <a:lnTo>
                      <a:pt x="125" y="56"/>
                    </a:lnTo>
                    <a:lnTo>
                      <a:pt x="156" y="143"/>
                    </a:lnTo>
                    <a:lnTo>
                      <a:pt x="189" y="369"/>
                    </a:lnTo>
                    <a:lnTo>
                      <a:pt x="189" y="589"/>
                    </a:lnTo>
                    <a:lnTo>
                      <a:pt x="172" y="825"/>
                    </a:lnTo>
                    <a:lnTo>
                      <a:pt x="125" y="1037"/>
                    </a:lnTo>
                    <a:lnTo>
                      <a:pt x="87" y="1178"/>
                    </a:lnTo>
                    <a:lnTo>
                      <a:pt x="87" y="1256"/>
                    </a:lnTo>
                    <a:lnTo>
                      <a:pt x="125" y="1273"/>
                    </a:lnTo>
                    <a:lnTo>
                      <a:pt x="204" y="1264"/>
                    </a:lnTo>
                    <a:lnTo>
                      <a:pt x="314" y="1264"/>
                    </a:lnTo>
                    <a:lnTo>
                      <a:pt x="440" y="1304"/>
                    </a:lnTo>
                    <a:lnTo>
                      <a:pt x="463" y="1335"/>
                    </a:lnTo>
                    <a:lnTo>
                      <a:pt x="440" y="1374"/>
                    </a:lnTo>
                    <a:lnTo>
                      <a:pt x="384" y="1398"/>
                    </a:lnTo>
                    <a:lnTo>
                      <a:pt x="330" y="1358"/>
                    </a:lnTo>
                    <a:lnTo>
                      <a:pt x="259" y="1343"/>
                    </a:lnTo>
                    <a:lnTo>
                      <a:pt x="164" y="1335"/>
                    </a:lnTo>
                    <a:lnTo>
                      <a:pt x="79" y="1335"/>
                    </a:lnTo>
                    <a:lnTo>
                      <a:pt x="31" y="1343"/>
                    </a:lnTo>
                    <a:lnTo>
                      <a:pt x="0" y="1319"/>
                    </a:lnTo>
                    <a:lnTo>
                      <a:pt x="8" y="1288"/>
                    </a:lnTo>
                    <a:lnTo>
                      <a:pt x="15" y="1194"/>
                    </a:lnTo>
                    <a:lnTo>
                      <a:pt x="31" y="1107"/>
                    </a:lnTo>
                    <a:lnTo>
                      <a:pt x="79" y="966"/>
                    </a:lnTo>
                    <a:lnTo>
                      <a:pt x="110" y="786"/>
                    </a:lnTo>
                    <a:lnTo>
                      <a:pt x="118" y="620"/>
                    </a:lnTo>
                    <a:lnTo>
                      <a:pt x="110" y="409"/>
                    </a:lnTo>
                    <a:lnTo>
                      <a:pt x="71" y="261"/>
                    </a:lnTo>
                    <a:lnTo>
                      <a:pt x="15" y="182"/>
                    </a:lnTo>
                    <a:lnTo>
                      <a:pt x="0" y="110"/>
                    </a:lnTo>
                    <a:lnTo>
                      <a:pt x="15" y="48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743" name="Freeform 286">
                <a:extLst>
                  <a:ext uri="{FF2B5EF4-FFF2-40B4-BE49-F238E27FC236}">
                    <a16:creationId xmlns:a16="http://schemas.microsoft.com/office/drawing/2014/main" id="{E4576A6B-22B4-4865-AFDE-CF1A3E0D1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1" y="2464"/>
                <a:ext cx="431" cy="1507"/>
              </a:xfrm>
              <a:custGeom>
                <a:avLst/>
                <a:gdLst>
                  <a:gd name="T0" fmla="*/ 273 w 431"/>
                  <a:gd name="T1" fmla="*/ 39 h 1507"/>
                  <a:gd name="T2" fmla="*/ 337 w 431"/>
                  <a:gd name="T3" fmla="*/ 0 h 1507"/>
                  <a:gd name="T4" fmla="*/ 391 w 431"/>
                  <a:gd name="T5" fmla="*/ 23 h 1507"/>
                  <a:gd name="T6" fmla="*/ 431 w 431"/>
                  <a:gd name="T7" fmla="*/ 87 h 1507"/>
                  <a:gd name="T8" fmla="*/ 422 w 431"/>
                  <a:gd name="T9" fmla="*/ 290 h 1507"/>
                  <a:gd name="T10" fmla="*/ 391 w 431"/>
                  <a:gd name="T11" fmla="*/ 566 h 1507"/>
                  <a:gd name="T12" fmla="*/ 337 w 431"/>
                  <a:gd name="T13" fmla="*/ 840 h 1507"/>
                  <a:gd name="T14" fmla="*/ 265 w 431"/>
                  <a:gd name="T15" fmla="*/ 1012 h 1507"/>
                  <a:gd name="T16" fmla="*/ 211 w 431"/>
                  <a:gd name="T17" fmla="*/ 1169 h 1507"/>
                  <a:gd name="T18" fmla="*/ 157 w 431"/>
                  <a:gd name="T19" fmla="*/ 1224 h 1507"/>
                  <a:gd name="T20" fmla="*/ 164 w 431"/>
                  <a:gd name="T21" fmla="*/ 1256 h 1507"/>
                  <a:gd name="T22" fmla="*/ 164 w 431"/>
                  <a:gd name="T23" fmla="*/ 1279 h 1507"/>
                  <a:gd name="T24" fmla="*/ 227 w 431"/>
                  <a:gd name="T25" fmla="*/ 1327 h 1507"/>
                  <a:gd name="T26" fmla="*/ 321 w 431"/>
                  <a:gd name="T27" fmla="*/ 1373 h 1507"/>
                  <a:gd name="T28" fmla="*/ 391 w 431"/>
                  <a:gd name="T29" fmla="*/ 1452 h 1507"/>
                  <a:gd name="T30" fmla="*/ 391 w 431"/>
                  <a:gd name="T31" fmla="*/ 1483 h 1507"/>
                  <a:gd name="T32" fmla="*/ 337 w 431"/>
                  <a:gd name="T33" fmla="*/ 1507 h 1507"/>
                  <a:gd name="T34" fmla="*/ 273 w 431"/>
                  <a:gd name="T35" fmla="*/ 1507 h 1507"/>
                  <a:gd name="T36" fmla="*/ 250 w 431"/>
                  <a:gd name="T37" fmla="*/ 1468 h 1507"/>
                  <a:gd name="T38" fmla="*/ 219 w 431"/>
                  <a:gd name="T39" fmla="*/ 1412 h 1507"/>
                  <a:gd name="T40" fmla="*/ 157 w 431"/>
                  <a:gd name="T41" fmla="*/ 1366 h 1507"/>
                  <a:gd name="T42" fmla="*/ 85 w 431"/>
                  <a:gd name="T43" fmla="*/ 1319 h 1507"/>
                  <a:gd name="T44" fmla="*/ 39 w 431"/>
                  <a:gd name="T45" fmla="*/ 1294 h 1507"/>
                  <a:gd name="T46" fmla="*/ 0 w 431"/>
                  <a:gd name="T47" fmla="*/ 1271 h 1507"/>
                  <a:gd name="T48" fmla="*/ 0 w 431"/>
                  <a:gd name="T49" fmla="*/ 1232 h 1507"/>
                  <a:gd name="T50" fmla="*/ 39 w 431"/>
                  <a:gd name="T51" fmla="*/ 1193 h 1507"/>
                  <a:gd name="T52" fmla="*/ 116 w 431"/>
                  <a:gd name="T53" fmla="*/ 1161 h 1507"/>
                  <a:gd name="T54" fmla="*/ 164 w 431"/>
                  <a:gd name="T55" fmla="*/ 1099 h 1507"/>
                  <a:gd name="T56" fmla="*/ 211 w 431"/>
                  <a:gd name="T57" fmla="*/ 981 h 1507"/>
                  <a:gd name="T58" fmla="*/ 258 w 431"/>
                  <a:gd name="T59" fmla="*/ 856 h 1507"/>
                  <a:gd name="T60" fmla="*/ 290 w 431"/>
                  <a:gd name="T61" fmla="*/ 746 h 1507"/>
                  <a:gd name="T62" fmla="*/ 306 w 431"/>
                  <a:gd name="T63" fmla="*/ 573 h 1507"/>
                  <a:gd name="T64" fmla="*/ 298 w 431"/>
                  <a:gd name="T65" fmla="*/ 392 h 1507"/>
                  <a:gd name="T66" fmla="*/ 290 w 431"/>
                  <a:gd name="T67" fmla="*/ 243 h 1507"/>
                  <a:gd name="T68" fmla="*/ 265 w 431"/>
                  <a:gd name="T69" fmla="*/ 118 h 1507"/>
                  <a:gd name="T70" fmla="*/ 273 w 431"/>
                  <a:gd name="T71" fmla="*/ 39 h 150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431"/>
                  <a:gd name="T109" fmla="*/ 0 h 1507"/>
                  <a:gd name="T110" fmla="*/ 431 w 431"/>
                  <a:gd name="T111" fmla="*/ 1507 h 1507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431" h="1507">
                    <a:moveTo>
                      <a:pt x="273" y="39"/>
                    </a:moveTo>
                    <a:lnTo>
                      <a:pt x="337" y="0"/>
                    </a:lnTo>
                    <a:lnTo>
                      <a:pt x="391" y="23"/>
                    </a:lnTo>
                    <a:lnTo>
                      <a:pt x="431" y="87"/>
                    </a:lnTo>
                    <a:lnTo>
                      <a:pt x="422" y="290"/>
                    </a:lnTo>
                    <a:lnTo>
                      <a:pt x="391" y="566"/>
                    </a:lnTo>
                    <a:lnTo>
                      <a:pt x="337" y="840"/>
                    </a:lnTo>
                    <a:lnTo>
                      <a:pt x="265" y="1012"/>
                    </a:lnTo>
                    <a:lnTo>
                      <a:pt x="211" y="1169"/>
                    </a:lnTo>
                    <a:lnTo>
                      <a:pt x="157" y="1224"/>
                    </a:lnTo>
                    <a:lnTo>
                      <a:pt x="164" y="1256"/>
                    </a:lnTo>
                    <a:lnTo>
                      <a:pt x="164" y="1279"/>
                    </a:lnTo>
                    <a:lnTo>
                      <a:pt x="227" y="1327"/>
                    </a:lnTo>
                    <a:lnTo>
                      <a:pt x="321" y="1373"/>
                    </a:lnTo>
                    <a:lnTo>
                      <a:pt x="391" y="1452"/>
                    </a:lnTo>
                    <a:lnTo>
                      <a:pt x="391" y="1483"/>
                    </a:lnTo>
                    <a:lnTo>
                      <a:pt x="337" y="1507"/>
                    </a:lnTo>
                    <a:lnTo>
                      <a:pt x="273" y="1507"/>
                    </a:lnTo>
                    <a:lnTo>
                      <a:pt x="250" y="1468"/>
                    </a:lnTo>
                    <a:lnTo>
                      <a:pt x="219" y="1412"/>
                    </a:lnTo>
                    <a:lnTo>
                      <a:pt x="157" y="1366"/>
                    </a:lnTo>
                    <a:lnTo>
                      <a:pt x="85" y="1319"/>
                    </a:lnTo>
                    <a:lnTo>
                      <a:pt x="39" y="1294"/>
                    </a:lnTo>
                    <a:lnTo>
                      <a:pt x="0" y="1271"/>
                    </a:lnTo>
                    <a:lnTo>
                      <a:pt x="0" y="1232"/>
                    </a:lnTo>
                    <a:lnTo>
                      <a:pt x="39" y="1193"/>
                    </a:lnTo>
                    <a:lnTo>
                      <a:pt x="116" y="1161"/>
                    </a:lnTo>
                    <a:lnTo>
                      <a:pt x="164" y="1099"/>
                    </a:lnTo>
                    <a:lnTo>
                      <a:pt x="211" y="981"/>
                    </a:lnTo>
                    <a:lnTo>
                      <a:pt x="258" y="856"/>
                    </a:lnTo>
                    <a:lnTo>
                      <a:pt x="290" y="746"/>
                    </a:lnTo>
                    <a:lnTo>
                      <a:pt x="306" y="573"/>
                    </a:lnTo>
                    <a:lnTo>
                      <a:pt x="298" y="392"/>
                    </a:lnTo>
                    <a:lnTo>
                      <a:pt x="290" y="243"/>
                    </a:lnTo>
                    <a:lnTo>
                      <a:pt x="265" y="118"/>
                    </a:lnTo>
                    <a:lnTo>
                      <a:pt x="273" y="3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9734" name="Freeform 287">
              <a:extLst>
                <a:ext uri="{FF2B5EF4-FFF2-40B4-BE49-F238E27FC236}">
                  <a16:creationId xmlns:a16="http://schemas.microsoft.com/office/drawing/2014/main" id="{4519A1BD-A966-4CF9-86A2-5F9B93A1E941}"/>
                </a:ext>
              </a:extLst>
            </p:cNvPr>
            <p:cNvSpPr>
              <a:spLocks/>
            </p:cNvSpPr>
            <p:nvPr/>
          </p:nvSpPr>
          <p:spPr bwMode="auto">
            <a:xfrm rot="1222794">
              <a:off x="3816" y="1721"/>
              <a:ext cx="713" cy="686"/>
            </a:xfrm>
            <a:custGeom>
              <a:avLst/>
              <a:gdLst>
                <a:gd name="T0" fmla="*/ 1 w 1053"/>
                <a:gd name="T1" fmla="*/ 0 h 894"/>
                <a:gd name="T2" fmla="*/ 0 w 1053"/>
                <a:gd name="T3" fmla="*/ 2 h 894"/>
                <a:gd name="T4" fmla="*/ 0 w 1053"/>
                <a:gd name="T5" fmla="*/ 3 h 894"/>
                <a:gd name="T6" fmla="*/ 1 w 1053"/>
                <a:gd name="T7" fmla="*/ 5 h 894"/>
                <a:gd name="T8" fmla="*/ 1 w 1053"/>
                <a:gd name="T9" fmla="*/ 9 h 894"/>
                <a:gd name="T10" fmla="*/ 1 w 1053"/>
                <a:gd name="T11" fmla="*/ 13 h 894"/>
                <a:gd name="T12" fmla="*/ 1 w 1053"/>
                <a:gd name="T13" fmla="*/ 15 h 894"/>
                <a:gd name="T14" fmla="*/ 2 w 1053"/>
                <a:gd name="T15" fmla="*/ 16 h 894"/>
                <a:gd name="T16" fmla="*/ 3 w 1053"/>
                <a:gd name="T17" fmla="*/ 18 h 894"/>
                <a:gd name="T18" fmla="*/ 3 w 1053"/>
                <a:gd name="T19" fmla="*/ 18 h 894"/>
                <a:gd name="T20" fmla="*/ 3 w 1053"/>
                <a:gd name="T21" fmla="*/ 19 h 894"/>
                <a:gd name="T22" fmla="*/ 4 w 1053"/>
                <a:gd name="T23" fmla="*/ 21 h 894"/>
                <a:gd name="T24" fmla="*/ 4 w 1053"/>
                <a:gd name="T25" fmla="*/ 21 h 894"/>
                <a:gd name="T26" fmla="*/ 4 w 1053"/>
                <a:gd name="T27" fmla="*/ 19 h 894"/>
                <a:gd name="T28" fmla="*/ 4 w 1053"/>
                <a:gd name="T29" fmla="*/ 18 h 894"/>
                <a:gd name="T30" fmla="*/ 4 w 1053"/>
                <a:gd name="T31" fmla="*/ 21 h 894"/>
                <a:gd name="T32" fmla="*/ 4 w 1053"/>
                <a:gd name="T33" fmla="*/ 21 h 894"/>
                <a:gd name="T34" fmla="*/ 4 w 1053"/>
                <a:gd name="T35" fmla="*/ 18 h 894"/>
                <a:gd name="T36" fmla="*/ 4 w 1053"/>
                <a:gd name="T37" fmla="*/ 18 h 894"/>
                <a:gd name="T38" fmla="*/ 4 w 1053"/>
                <a:gd name="T39" fmla="*/ 18 h 894"/>
                <a:gd name="T40" fmla="*/ 5 w 1053"/>
                <a:gd name="T41" fmla="*/ 18 h 894"/>
                <a:gd name="T42" fmla="*/ 5 w 1053"/>
                <a:gd name="T43" fmla="*/ 18 h 894"/>
                <a:gd name="T44" fmla="*/ 4 w 1053"/>
                <a:gd name="T45" fmla="*/ 18 h 894"/>
                <a:gd name="T46" fmla="*/ 4 w 1053"/>
                <a:gd name="T47" fmla="*/ 18 h 894"/>
                <a:gd name="T48" fmla="*/ 4 w 1053"/>
                <a:gd name="T49" fmla="*/ 16 h 894"/>
                <a:gd name="T50" fmla="*/ 4 w 1053"/>
                <a:gd name="T51" fmla="*/ 16 h 894"/>
                <a:gd name="T52" fmla="*/ 4 w 1053"/>
                <a:gd name="T53" fmla="*/ 16 h 894"/>
                <a:gd name="T54" fmla="*/ 4 w 1053"/>
                <a:gd name="T55" fmla="*/ 17 h 894"/>
                <a:gd name="T56" fmla="*/ 3 w 1053"/>
                <a:gd name="T57" fmla="*/ 17 h 894"/>
                <a:gd name="T58" fmla="*/ 3 w 1053"/>
                <a:gd name="T59" fmla="*/ 16 h 894"/>
                <a:gd name="T60" fmla="*/ 2 w 1053"/>
                <a:gd name="T61" fmla="*/ 15 h 894"/>
                <a:gd name="T62" fmla="*/ 1 w 1053"/>
                <a:gd name="T63" fmla="*/ 13 h 894"/>
                <a:gd name="T64" fmla="*/ 1 w 1053"/>
                <a:gd name="T65" fmla="*/ 9 h 894"/>
                <a:gd name="T66" fmla="*/ 1 w 1053"/>
                <a:gd name="T67" fmla="*/ 5 h 894"/>
                <a:gd name="T68" fmla="*/ 1 w 1053"/>
                <a:gd name="T69" fmla="*/ 2 h 894"/>
                <a:gd name="T70" fmla="*/ 1 w 1053"/>
                <a:gd name="T71" fmla="*/ 2 h 894"/>
                <a:gd name="T72" fmla="*/ 1 w 1053"/>
                <a:gd name="T73" fmla="*/ 0 h 89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53"/>
                <a:gd name="T112" fmla="*/ 0 h 894"/>
                <a:gd name="T113" fmla="*/ 1053 w 1053"/>
                <a:gd name="T114" fmla="*/ 894 h 89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53" h="894">
                  <a:moveTo>
                    <a:pt x="25" y="0"/>
                  </a:moveTo>
                  <a:lnTo>
                    <a:pt x="0" y="38"/>
                  </a:lnTo>
                  <a:lnTo>
                    <a:pt x="0" y="108"/>
                  </a:lnTo>
                  <a:lnTo>
                    <a:pt x="25" y="226"/>
                  </a:lnTo>
                  <a:lnTo>
                    <a:pt x="151" y="384"/>
                  </a:lnTo>
                  <a:lnTo>
                    <a:pt x="261" y="533"/>
                  </a:lnTo>
                  <a:lnTo>
                    <a:pt x="346" y="603"/>
                  </a:lnTo>
                  <a:lnTo>
                    <a:pt x="418" y="651"/>
                  </a:lnTo>
                  <a:lnTo>
                    <a:pt x="630" y="721"/>
                  </a:lnTo>
                  <a:lnTo>
                    <a:pt x="835" y="744"/>
                  </a:lnTo>
                  <a:lnTo>
                    <a:pt x="897" y="784"/>
                  </a:lnTo>
                  <a:lnTo>
                    <a:pt x="936" y="894"/>
                  </a:lnTo>
                  <a:lnTo>
                    <a:pt x="960" y="894"/>
                  </a:lnTo>
                  <a:lnTo>
                    <a:pt x="936" y="784"/>
                  </a:lnTo>
                  <a:lnTo>
                    <a:pt x="945" y="768"/>
                  </a:lnTo>
                  <a:lnTo>
                    <a:pt x="1015" y="838"/>
                  </a:lnTo>
                  <a:lnTo>
                    <a:pt x="1022" y="831"/>
                  </a:lnTo>
                  <a:lnTo>
                    <a:pt x="968" y="752"/>
                  </a:lnTo>
                  <a:lnTo>
                    <a:pt x="983" y="744"/>
                  </a:lnTo>
                  <a:lnTo>
                    <a:pt x="1046" y="759"/>
                  </a:lnTo>
                  <a:lnTo>
                    <a:pt x="1053" y="744"/>
                  </a:lnTo>
                  <a:lnTo>
                    <a:pt x="1053" y="736"/>
                  </a:lnTo>
                  <a:lnTo>
                    <a:pt x="945" y="728"/>
                  </a:lnTo>
                  <a:lnTo>
                    <a:pt x="945" y="721"/>
                  </a:lnTo>
                  <a:lnTo>
                    <a:pt x="991" y="658"/>
                  </a:lnTo>
                  <a:lnTo>
                    <a:pt x="983" y="643"/>
                  </a:lnTo>
                  <a:lnTo>
                    <a:pt x="960" y="643"/>
                  </a:lnTo>
                  <a:lnTo>
                    <a:pt x="920" y="705"/>
                  </a:lnTo>
                  <a:lnTo>
                    <a:pt x="858" y="705"/>
                  </a:lnTo>
                  <a:lnTo>
                    <a:pt x="661" y="674"/>
                  </a:lnTo>
                  <a:lnTo>
                    <a:pt x="504" y="618"/>
                  </a:lnTo>
                  <a:lnTo>
                    <a:pt x="394" y="541"/>
                  </a:lnTo>
                  <a:lnTo>
                    <a:pt x="269" y="384"/>
                  </a:lnTo>
                  <a:lnTo>
                    <a:pt x="166" y="218"/>
                  </a:lnTo>
                  <a:lnTo>
                    <a:pt x="127" y="62"/>
                  </a:lnTo>
                  <a:lnTo>
                    <a:pt x="72" y="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29735" name="Group 288">
              <a:extLst>
                <a:ext uri="{FF2B5EF4-FFF2-40B4-BE49-F238E27FC236}">
                  <a16:creationId xmlns:a16="http://schemas.microsoft.com/office/drawing/2014/main" id="{2D47D686-0A3A-4FF7-9AA1-3241EEB0BB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84" y="1647"/>
              <a:ext cx="793" cy="1242"/>
              <a:chOff x="2944" y="1426"/>
              <a:chExt cx="1171" cy="1617"/>
            </a:xfrm>
          </p:grpSpPr>
          <p:grpSp>
            <p:nvGrpSpPr>
              <p:cNvPr id="29736" name="Group 289">
                <a:extLst>
                  <a:ext uri="{FF2B5EF4-FFF2-40B4-BE49-F238E27FC236}">
                    <a16:creationId xmlns:a16="http://schemas.microsoft.com/office/drawing/2014/main" id="{AAD7D806-CAFB-442B-B9B6-7B0807A1593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44" y="2070"/>
                <a:ext cx="1171" cy="973"/>
                <a:chOff x="2944" y="2070"/>
                <a:chExt cx="1171" cy="973"/>
              </a:xfrm>
            </p:grpSpPr>
            <p:sp>
              <p:nvSpPr>
                <p:cNvPr id="29738" name="Freeform 290">
                  <a:extLst>
                    <a:ext uri="{FF2B5EF4-FFF2-40B4-BE49-F238E27FC236}">
                      <a16:creationId xmlns:a16="http://schemas.microsoft.com/office/drawing/2014/main" id="{D6A84470-BA07-4BC6-90BB-A313DB5036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0" y="2094"/>
                  <a:ext cx="1131" cy="933"/>
                </a:xfrm>
                <a:custGeom>
                  <a:avLst/>
                  <a:gdLst>
                    <a:gd name="T0" fmla="*/ 102 w 1131"/>
                    <a:gd name="T1" fmla="*/ 71 h 933"/>
                    <a:gd name="T2" fmla="*/ 220 w 1131"/>
                    <a:gd name="T3" fmla="*/ 0 h 933"/>
                    <a:gd name="T4" fmla="*/ 424 w 1131"/>
                    <a:gd name="T5" fmla="*/ 0 h 933"/>
                    <a:gd name="T6" fmla="*/ 620 w 1131"/>
                    <a:gd name="T7" fmla="*/ 9 h 933"/>
                    <a:gd name="T8" fmla="*/ 817 w 1131"/>
                    <a:gd name="T9" fmla="*/ 32 h 933"/>
                    <a:gd name="T10" fmla="*/ 1045 w 1131"/>
                    <a:gd name="T11" fmla="*/ 79 h 933"/>
                    <a:gd name="T12" fmla="*/ 1085 w 1131"/>
                    <a:gd name="T13" fmla="*/ 196 h 933"/>
                    <a:gd name="T14" fmla="*/ 1116 w 1131"/>
                    <a:gd name="T15" fmla="*/ 299 h 933"/>
                    <a:gd name="T16" fmla="*/ 1131 w 1131"/>
                    <a:gd name="T17" fmla="*/ 448 h 933"/>
                    <a:gd name="T18" fmla="*/ 1131 w 1131"/>
                    <a:gd name="T19" fmla="*/ 533 h 933"/>
                    <a:gd name="T20" fmla="*/ 1131 w 1131"/>
                    <a:gd name="T21" fmla="*/ 620 h 933"/>
                    <a:gd name="T22" fmla="*/ 1124 w 1131"/>
                    <a:gd name="T23" fmla="*/ 730 h 933"/>
                    <a:gd name="T24" fmla="*/ 1085 w 1131"/>
                    <a:gd name="T25" fmla="*/ 784 h 933"/>
                    <a:gd name="T26" fmla="*/ 1045 w 1131"/>
                    <a:gd name="T27" fmla="*/ 832 h 933"/>
                    <a:gd name="T28" fmla="*/ 950 w 1131"/>
                    <a:gd name="T29" fmla="*/ 871 h 933"/>
                    <a:gd name="T30" fmla="*/ 872 w 1131"/>
                    <a:gd name="T31" fmla="*/ 910 h 933"/>
                    <a:gd name="T32" fmla="*/ 739 w 1131"/>
                    <a:gd name="T33" fmla="*/ 933 h 933"/>
                    <a:gd name="T34" fmla="*/ 604 w 1131"/>
                    <a:gd name="T35" fmla="*/ 917 h 933"/>
                    <a:gd name="T36" fmla="*/ 424 w 1131"/>
                    <a:gd name="T37" fmla="*/ 886 h 933"/>
                    <a:gd name="T38" fmla="*/ 299 w 1131"/>
                    <a:gd name="T39" fmla="*/ 871 h 933"/>
                    <a:gd name="T40" fmla="*/ 173 w 1131"/>
                    <a:gd name="T41" fmla="*/ 840 h 933"/>
                    <a:gd name="T42" fmla="*/ 86 w 1131"/>
                    <a:gd name="T43" fmla="*/ 816 h 933"/>
                    <a:gd name="T44" fmla="*/ 46 w 1131"/>
                    <a:gd name="T45" fmla="*/ 776 h 933"/>
                    <a:gd name="T46" fmla="*/ 23 w 1131"/>
                    <a:gd name="T47" fmla="*/ 753 h 933"/>
                    <a:gd name="T48" fmla="*/ 0 w 1131"/>
                    <a:gd name="T49" fmla="*/ 699 h 933"/>
                    <a:gd name="T50" fmla="*/ 0 w 1131"/>
                    <a:gd name="T51" fmla="*/ 525 h 933"/>
                    <a:gd name="T52" fmla="*/ 0 w 1131"/>
                    <a:gd name="T53" fmla="*/ 243 h 933"/>
                    <a:gd name="T54" fmla="*/ 0 w 1131"/>
                    <a:gd name="T55" fmla="*/ 173 h 933"/>
                    <a:gd name="T56" fmla="*/ 23 w 1131"/>
                    <a:gd name="T57" fmla="*/ 150 h 933"/>
                    <a:gd name="T58" fmla="*/ 102 w 1131"/>
                    <a:gd name="T59" fmla="*/ 71 h 933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131"/>
                    <a:gd name="T91" fmla="*/ 0 h 933"/>
                    <a:gd name="T92" fmla="*/ 1131 w 1131"/>
                    <a:gd name="T93" fmla="*/ 933 h 933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131" h="933">
                      <a:moveTo>
                        <a:pt x="102" y="71"/>
                      </a:moveTo>
                      <a:lnTo>
                        <a:pt x="220" y="0"/>
                      </a:lnTo>
                      <a:lnTo>
                        <a:pt x="424" y="0"/>
                      </a:lnTo>
                      <a:lnTo>
                        <a:pt x="620" y="9"/>
                      </a:lnTo>
                      <a:lnTo>
                        <a:pt x="817" y="32"/>
                      </a:lnTo>
                      <a:lnTo>
                        <a:pt x="1045" y="79"/>
                      </a:lnTo>
                      <a:lnTo>
                        <a:pt x="1085" y="196"/>
                      </a:lnTo>
                      <a:lnTo>
                        <a:pt x="1116" y="299"/>
                      </a:lnTo>
                      <a:lnTo>
                        <a:pt x="1131" y="448"/>
                      </a:lnTo>
                      <a:lnTo>
                        <a:pt x="1131" y="533"/>
                      </a:lnTo>
                      <a:lnTo>
                        <a:pt x="1131" y="620"/>
                      </a:lnTo>
                      <a:lnTo>
                        <a:pt x="1124" y="730"/>
                      </a:lnTo>
                      <a:lnTo>
                        <a:pt x="1085" y="784"/>
                      </a:lnTo>
                      <a:lnTo>
                        <a:pt x="1045" y="832"/>
                      </a:lnTo>
                      <a:lnTo>
                        <a:pt x="950" y="871"/>
                      </a:lnTo>
                      <a:lnTo>
                        <a:pt x="872" y="910"/>
                      </a:lnTo>
                      <a:lnTo>
                        <a:pt x="739" y="933"/>
                      </a:lnTo>
                      <a:lnTo>
                        <a:pt x="604" y="917"/>
                      </a:lnTo>
                      <a:lnTo>
                        <a:pt x="424" y="886"/>
                      </a:lnTo>
                      <a:lnTo>
                        <a:pt x="299" y="871"/>
                      </a:lnTo>
                      <a:lnTo>
                        <a:pt x="173" y="840"/>
                      </a:lnTo>
                      <a:lnTo>
                        <a:pt x="86" y="816"/>
                      </a:lnTo>
                      <a:lnTo>
                        <a:pt x="46" y="776"/>
                      </a:lnTo>
                      <a:lnTo>
                        <a:pt x="23" y="753"/>
                      </a:lnTo>
                      <a:lnTo>
                        <a:pt x="0" y="699"/>
                      </a:lnTo>
                      <a:lnTo>
                        <a:pt x="0" y="525"/>
                      </a:lnTo>
                      <a:lnTo>
                        <a:pt x="0" y="243"/>
                      </a:lnTo>
                      <a:lnTo>
                        <a:pt x="0" y="173"/>
                      </a:lnTo>
                      <a:lnTo>
                        <a:pt x="23" y="150"/>
                      </a:lnTo>
                      <a:lnTo>
                        <a:pt x="102" y="71"/>
                      </a:lnTo>
                      <a:close/>
                    </a:path>
                  </a:pathLst>
                </a:custGeom>
                <a:solidFill>
                  <a:srgbClr val="CC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9739" name="Freeform 291">
                  <a:extLst>
                    <a:ext uri="{FF2B5EF4-FFF2-40B4-BE49-F238E27FC236}">
                      <a16:creationId xmlns:a16="http://schemas.microsoft.com/office/drawing/2014/main" id="{7F39766F-3566-4C5F-85E3-7FE140F4C4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44" y="2070"/>
                  <a:ext cx="1171" cy="973"/>
                </a:xfrm>
                <a:custGeom>
                  <a:avLst/>
                  <a:gdLst>
                    <a:gd name="T0" fmla="*/ 912 w 1171"/>
                    <a:gd name="T1" fmla="*/ 267 h 973"/>
                    <a:gd name="T2" fmla="*/ 661 w 1171"/>
                    <a:gd name="T3" fmla="*/ 220 h 973"/>
                    <a:gd name="T4" fmla="*/ 503 w 1171"/>
                    <a:gd name="T5" fmla="*/ 197 h 973"/>
                    <a:gd name="T6" fmla="*/ 181 w 1171"/>
                    <a:gd name="T7" fmla="*/ 150 h 973"/>
                    <a:gd name="T8" fmla="*/ 236 w 1171"/>
                    <a:gd name="T9" fmla="*/ 56 h 973"/>
                    <a:gd name="T10" fmla="*/ 856 w 1171"/>
                    <a:gd name="T11" fmla="*/ 79 h 973"/>
                    <a:gd name="T12" fmla="*/ 974 w 1171"/>
                    <a:gd name="T13" fmla="*/ 166 h 973"/>
                    <a:gd name="T14" fmla="*/ 982 w 1171"/>
                    <a:gd name="T15" fmla="*/ 236 h 973"/>
                    <a:gd name="T16" fmla="*/ 1092 w 1171"/>
                    <a:gd name="T17" fmla="*/ 275 h 973"/>
                    <a:gd name="T18" fmla="*/ 1132 w 1171"/>
                    <a:gd name="T19" fmla="*/ 558 h 973"/>
                    <a:gd name="T20" fmla="*/ 1084 w 1171"/>
                    <a:gd name="T21" fmla="*/ 808 h 973"/>
                    <a:gd name="T22" fmla="*/ 1006 w 1171"/>
                    <a:gd name="T23" fmla="*/ 723 h 973"/>
                    <a:gd name="T24" fmla="*/ 999 w 1171"/>
                    <a:gd name="T25" fmla="*/ 251 h 973"/>
                    <a:gd name="T26" fmla="*/ 951 w 1171"/>
                    <a:gd name="T27" fmla="*/ 259 h 973"/>
                    <a:gd name="T28" fmla="*/ 943 w 1171"/>
                    <a:gd name="T29" fmla="*/ 887 h 973"/>
                    <a:gd name="T30" fmla="*/ 653 w 1171"/>
                    <a:gd name="T31" fmla="*/ 918 h 973"/>
                    <a:gd name="T32" fmla="*/ 133 w 1171"/>
                    <a:gd name="T33" fmla="*/ 824 h 973"/>
                    <a:gd name="T34" fmla="*/ 39 w 1171"/>
                    <a:gd name="T35" fmla="*/ 510 h 973"/>
                    <a:gd name="T36" fmla="*/ 63 w 1171"/>
                    <a:gd name="T37" fmla="*/ 174 h 973"/>
                    <a:gd name="T38" fmla="*/ 8 w 1171"/>
                    <a:gd name="T39" fmla="*/ 174 h 973"/>
                    <a:gd name="T40" fmla="*/ 0 w 1171"/>
                    <a:gd name="T41" fmla="*/ 549 h 973"/>
                    <a:gd name="T42" fmla="*/ 39 w 1171"/>
                    <a:gd name="T43" fmla="*/ 816 h 973"/>
                    <a:gd name="T44" fmla="*/ 299 w 1171"/>
                    <a:gd name="T45" fmla="*/ 918 h 973"/>
                    <a:gd name="T46" fmla="*/ 636 w 1171"/>
                    <a:gd name="T47" fmla="*/ 973 h 973"/>
                    <a:gd name="T48" fmla="*/ 982 w 1171"/>
                    <a:gd name="T49" fmla="*/ 934 h 973"/>
                    <a:gd name="T50" fmla="*/ 1155 w 1171"/>
                    <a:gd name="T51" fmla="*/ 769 h 973"/>
                    <a:gd name="T52" fmla="*/ 1171 w 1171"/>
                    <a:gd name="T53" fmla="*/ 518 h 973"/>
                    <a:gd name="T54" fmla="*/ 1147 w 1171"/>
                    <a:gd name="T55" fmla="*/ 236 h 973"/>
                    <a:gd name="T56" fmla="*/ 1100 w 1171"/>
                    <a:gd name="T57" fmla="*/ 64 h 973"/>
                    <a:gd name="T58" fmla="*/ 715 w 1171"/>
                    <a:gd name="T59" fmla="*/ 25 h 973"/>
                    <a:gd name="T60" fmla="*/ 392 w 1171"/>
                    <a:gd name="T61" fmla="*/ 0 h 973"/>
                    <a:gd name="T62" fmla="*/ 157 w 1171"/>
                    <a:gd name="T63" fmla="*/ 56 h 973"/>
                    <a:gd name="T64" fmla="*/ 126 w 1171"/>
                    <a:gd name="T65" fmla="*/ 134 h 973"/>
                    <a:gd name="T66" fmla="*/ 141 w 1171"/>
                    <a:gd name="T67" fmla="*/ 103 h 97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171"/>
                    <a:gd name="T103" fmla="*/ 0 h 973"/>
                    <a:gd name="T104" fmla="*/ 1171 w 1171"/>
                    <a:gd name="T105" fmla="*/ 973 h 97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171" h="973">
                      <a:moveTo>
                        <a:pt x="927" y="228"/>
                      </a:moveTo>
                      <a:lnTo>
                        <a:pt x="912" y="267"/>
                      </a:lnTo>
                      <a:lnTo>
                        <a:pt x="771" y="244"/>
                      </a:lnTo>
                      <a:lnTo>
                        <a:pt x="661" y="220"/>
                      </a:lnTo>
                      <a:lnTo>
                        <a:pt x="582" y="205"/>
                      </a:lnTo>
                      <a:lnTo>
                        <a:pt x="503" y="197"/>
                      </a:lnTo>
                      <a:lnTo>
                        <a:pt x="377" y="182"/>
                      </a:lnTo>
                      <a:lnTo>
                        <a:pt x="181" y="150"/>
                      </a:lnTo>
                      <a:lnTo>
                        <a:pt x="118" y="134"/>
                      </a:lnTo>
                      <a:lnTo>
                        <a:pt x="236" y="56"/>
                      </a:lnTo>
                      <a:lnTo>
                        <a:pt x="456" y="48"/>
                      </a:lnTo>
                      <a:lnTo>
                        <a:pt x="856" y="79"/>
                      </a:lnTo>
                      <a:lnTo>
                        <a:pt x="989" y="110"/>
                      </a:lnTo>
                      <a:lnTo>
                        <a:pt x="974" y="166"/>
                      </a:lnTo>
                      <a:lnTo>
                        <a:pt x="966" y="205"/>
                      </a:lnTo>
                      <a:lnTo>
                        <a:pt x="982" y="236"/>
                      </a:lnTo>
                      <a:lnTo>
                        <a:pt x="1037" y="197"/>
                      </a:lnTo>
                      <a:lnTo>
                        <a:pt x="1092" y="275"/>
                      </a:lnTo>
                      <a:lnTo>
                        <a:pt x="1116" y="400"/>
                      </a:lnTo>
                      <a:lnTo>
                        <a:pt x="1132" y="558"/>
                      </a:lnTo>
                      <a:lnTo>
                        <a:pt x="1124" y="730"/>
                      </a:lnTo>
                      <a:lnTo>
                        <a:pt x="1084" y="808"/>
                      </a:lnTo>
                      <a:lnTo>
                        <a:pt x="1030" y="848"/>
                      </a:lnTo>
                      <a:lnTo>
                        <a:pt x="1006" y="723"/>
                      </a:lnTo>
                      <a:lnTo>
                        <a:pt x="999" y="385"/>
                      </a:lnTo>
                      <a:lnTo>
                        <a:pt x="999" y="251"/>
                      </a:lnTo>
                      <a:lnTo>
                        <a:pt x="966" y="251"/>
                      </a:lnTo>
                      <a:lnTo>
                        <a:pt x="951" y="259"/>
                      </a:lnTo>
                      <a:lnTo>
                        <a:pt x="943" y="605"/>
                      </a:lnTo>
                      <a:lnTo>
                        <a:pt x="943" y="887"/>
                      </a:lnTo>
                      <a:lnTo>
                        <a:pt x="856" y="918"/>
                      </a:lnTo>
                      <a:lnTo>
                        <a:pt x="653" y="918"/>
                      </a:lnTo>
                      <a:lnTo>
                        <a:pt x="361" y="879"/>
                      </a:lnTo>
                      <a:lnTo>
                        <a:pt x="133" y="824"/>
                      </a:lnTo>
                      <a:lnTo>
                        <a:pt x="47" y="746"/>
                      </a:lnTo>
                      <a:lnTo>
                        <a:pt x="39" y="510"/>
                      </a:lnTo>
                      <a:lnTo>
                        <a:pt x="39" y="220"/>
                      </a:lnTo>
                      <a:lnTo>
                        <a:pt x="63" y="174"/>
                      </a:lnTo>
                      <a:lnTo>
                        <a:pt x="31" y="126"/>
                      </a:lnTo>
                      <a:lnTo>
                        <a:pt x="8" y="174"/>
                      </a:lnTo>
                      <a:lnTo>
                        <a:pt x="0" y="361"/>
                      </a:lnTo>
                      <a:lnTo>
                        <a:pt x="0" y="549"/>
                      </a:lnTo>
                      <a:lnTo>
                        <a:pt x="8" y="738"/>
                      </a:lnTo>
                      <a:lnTo>
                        <a:pt x="39" y="816"/>
                      </a:lnTo>
                      <a:lnTo>
                        <a:pt x="133" y="879"/>
                      </a:lnTo>
                      <a:lnTo>
                        <a:pt x="299" y="918"/>
                      </a:lnTo>
                      <a:lnTo>
                        <a:pt x="471" y="941"/>
                      </a:lnTo>
                      <a:lnTo>
                        <a:pt x="636" y="973"/>
                      </a:lnTo>
                      <a:lnTo>
                        <a:pt x="841" y="973"/>
                      </a:lnTo>
                      <a:lnTo>
                        <a:pt x="982" y="934"/>
                      </a:lnTo>
                      <a:lnTo>
                        <a:pt x="1076" y="872"/>
                      </a:lnTo>
                      <a:lnTo>
                        <a:pt x="1155" y="769"/>
                      </a:lnTo>
                      <a:lnTo>
                        <a:pt x="1163" y="699"/>
                      </a:lnTo>
                      <a:lnTo>
                        <a:pt x="1171" y="518"/>
                      </a:lnTo>
                      <a:lnTo>
                        <a:pt x="1163" y="393"/>
                      </a:lnTo>
                      <a:lnTo>
                        <a:pt x="1147" y="236"/>
                      </a:lnTo>
                      <a:lnTo>
                        <a:pt x="1100" y="103"/>
                      </a:lnTo>
                      <a:lnTo>
                        <a:pt x="1100" y="64"/>
                      </a:lnTo>
                      <a:lnTo>
                        <a:pt x="935" y="40"/>
                      </a:lnTo>
                      <a:lnTo>
                        <a:pt x="715" y="25"/>
                      </a:lnTo>
                      <a:lnTo>
                        <a:pt x="526" y="9"/>
                      </a:lnTo>
                      <a:lnTo>
                        <a:pt x="392" y="0"/>
                      </a:lnTo>
                      <a:lnTo>
                        <a:pt x="220" y="9"/>
                      </a:lnTo>
                      <a:lnTo>
                        <a:pt x="157" y="56"/>
                      </a:lnTo>
                      <a:lnTo>
                        <a:pt x="71" y="103"/>
                      </a:lnTo>
                      <a:lnTo>
                        <a:pt x="126" y="134"/>
                      </a:lnTo>
                      <a:lnTo>
                        <a:pt x="133" y="118"/>
                      </a:lnTo>
                      <a:lnTo>
                        <a:pt x="141" y="103"/>
                      </a:lnTo>
                      <a:lnTo>
                        <a:pt x="927" y="22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29737" name="Freeform 292">
                <a:extLst>
                  <a:ext uri="{FF2B5EF4-FFF2-40B4-BE49-F238E27FC236}">
                    <a16:creationId xmlns:a16="http://schemas.microsoft.com/office/drawing/2014/main" id="{69CD170F-0C54-4316-8741-9CA458DF6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426"/>
                <a:ext cx="572" cy="785"/>
              </a:xfrm>
              <a:custGeom>
                <a:avLst/>
                <a:gdLst>
                  <a:gd name="T0" fmla="*/ 385 w 572"/>
                  <a:gd name="T1" fmla="*/ 79 h 785"/>
                  <a:gd name="T2" fmla="*/ 447 w 572"/>
                  <a:gd name="T3" fmla="*/ 32 h 785"/>
                  <a:gd name="T4" fmla="*/ 510 w 572"/>
                  <a:gd name="T5" fmla="*/ 0 h 785"/>
                  <a:gd name="T6" fmla="*/ 549 w 572"/>
                  <a:gd name="T7" fmla="*/ 0 h 785"/>
                  <a:gd name="T8" fmla="*/ 572 w 572"/>
                  <a:gd name="T9" fmla="*/ 79 h 785"/>
                  <a:gd name="T10" fmla="*/ 534 w 572"/>
                  <a:gd name="T11" fmla="*/ 173 h 785"/>
                  <a:gd name="T12" fmla="*/ 493 w 572"/>
                  <a:gd name="T13" fmla="*/ 220 h 785"/>
                  <a:gd name="T14" fmla="*/ 385 w 572"/>
                  <a:gd name="T15" fmla="*/ 244 h 785"/>
                  <a:gd name="T16" fmla="*/ 290 w 572"/>
                  <a:gd name="T17" fmla="*/ 314 h 785"/>
                  <a:gd name="T18" fmla="*/ 180 w 572"/>
                  <a:gd name="T19" fmla="*/ 378 h 785"/>
                  <a:gd name="T20" fmla="*/ 118 w 572"/>
                  <a:gd name="T21" fmla="*/ 432 h 785"/>
                  <a:gd name="T22" fmla="*/ 157 w 572"/>
                  <a:gd name="T23" fmla="*/ 472 h 785"/>
                  <a:gd name="T24" fmla="*/ 275 w 572"/>
                  <a:gd name="T25" fmla="*/ 558 h 785"/>
                  <a:gd name="T26" fmla="*/ 385 w 572"/>
                  <a:gd name="T27" fmla="*/ 598 h 785"/>
                  <a:gd name="T28" fmla="*/ 486 w 572"/>
                  <a:gd name="T29" fmla="*/ 652 h 785"/>
                  <a:gd name="T30" fmla="*/ 565 w 572"/>
                  <a:gd name="T31" fmla="*/ 723 h 785"/>
                  <a:gd name="T32" fmla="*/ 557 w 572"/>
                  <a:gd name="T33" fmla="*/ 754 h 785"/>
                  <a:gd name="T34" fmla="*/ 534 w 572"/>
                  <a:gd name="T35" fmla="*/ 785 h 785"/>
                  <a:gd name="T36" fmla="*/ 447 w 572"/>
                  <a:gd name="T37" fmla="*/ 785 h 785"/>
                  <a:gd name="T38" fmla="*/ 369 w 572"/>
                  <a:gd name="T39" fmla="*/ 785 h 785"/>
                  <a:gd name="T40" fmla="*/ 345 w 572"/>
                  <a:gd name="T41" fmla="*/ 731 h 785"/>
                  <a:gd name="T42" fmla="*/ 361 w 572"/>
                  <a:gd name="T43" fmla="*/ 700 h 785"/>
                  <a:gd name="T44" fmla="*/ 361 w 572"/>
                  <a:gd name="T45" fmla="*/ 660 h 785"/>
                  <a:gd name="T46" fmla="*/ 282 w 572"/>
                  <a:gd name="T47" fmla="*/ 621 h 785"/>
                  <a:gd name="T48" fmla="*/ 172 w 572"/>
                  <a:gd name="T49" fmla="*/ 574 h 785"/>
                  <a:gd name="T50" fmla="*/ 62 w 572"/>
                  <a:gd name="T51" fmla="*/ 495 h 785"/>
                  <a:gd name="T52" fmla="*/ 0 w 572"/>
                  <a:gd name="T53" fmla="*/ 432 h 785"/>
                  <a:gd name="T54" fmla="*/ 0 w 572"/>
                  <a:gd name="T55" fmla="*/ 385 h 785"/>
                  <a:gd name="T56" fmla="*/ 54 w 572"/>
                  <a:gd name="T57" fmla="*/ 339 h 785"/>
                  <a:gd name="T58" fmla="*/ 196 w 572"/>
                  <a:gd name="T59" fmla="*/ 229 h 785"/>
                  <a:gd name="T60" fmla="*/ 298 w 572"/>
                  <a:gd name="T61" fmla="*/ 158 h 785"/>
                  <a:gd name="T62" fmla="*/ 385 w 572"/>
                  <a:gd name="T63" fmla="*/ 79 h 78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572"/>
                  <a:gd name="T97" fmla="*/ 0 h 785"/>
                  <a:gd name="T98" fmla="*/ 572 w 572"/>
                  <a:gd name="T99" fmla="*/ 785 h 785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572" h="785">
                    <a:moveTo>
                      <a:pt x="385" y="79"/>
                    </a:moveTo>
                    <a:lnTo>
                      <a:pt x="447" y="32"/>
                    </a:lnTo>
                    <a:lnTo>
                      <a:pt x="510" y="0"/>
                    </a:lnTo>
                    <a:lnTo>
                      <a:pt x="549" y="0"/>
                    </a:lnTo>
                    <a:lnTo>
                      <a:pt x="572" y="79"/>
                    </a:lnTo>
                    <a:lnTo>
                      <a:pt x="534" y="173"/>
                    </a:lnTo>
                    <a:lnTo>
                      <a:pt x="493" y="220"/>
                    </a:lnTo>
                    <a:lnTo>
                      <a:pt x="385" y="244"/>
                    </a:lnTo>
                    <a:lnTo>
                      <a:pt x="290" y="314"/>
                    </a:lnTo>
                    <a:lnTo>
                      <a:pt x="180" y="378"/>
                    </a:lnTo>
                    <a:lnTo>
                      <a:pt x="118" y="432"/>
                    </a:lnTo>
                    <a:lnTo>
                      <a:pt x="157" y="472"/>
                    </a:lnTo>
                    <a:lnTo>
                      <a:pt x="275" y="558"/>
                    </a:lnTo>
                    <a:lnTo>
                      <a:pt x="385" y="598"/>
                    </a:lnTo>
                    <a:lnTo>
                      <a:pt x="486" y="652"/>
                    </a:lnTo>
                    <a:lnTo>
                      <a:pt x="565" y="723"/>
                    </a:lnTo>
                    <a:lnTo>
                      <a:pt x="557" y="754"/>
                    </a:lnTo>
                    <a:lnTo>
                      <a:pt x="534" y="785"/>
                    </a:lnTo>
                    <a:lnTo>
                      <a:pt x="447" y="785"/>
                    </a:lnTo>
                    <a:lnTo>
                      <a:pt x="369" y="785"/>
                    </a:lnTo>
                    <a:lnTo>
                      <a:pt x="345" y="731"/>
                    </a:lnTo>
                    <a:lnTo>
                      <a:pt x="361" y="700"/>
                    </a:lnTo>
                    <a:lnTo>
                      <a:pt x="361" y="660"/>
                    </a:lnTo>
                    <a:lnTo>
                      <a:pt x="282" y="621"/>
                    </a:lnTo>
                    <a:lnTo>
                      <a:pt x="172" y="574"/>
                    </a:lnTo>
                    <a:lnTo>
                      <a:pt x="62" y="495"/>
                    </a:lnTo>
                    <a:lnTo>
                      <a:pt x="0" y="432"/>
                    </a:lnTo>
                    <a:lnTo>
                      <a:pt x="0" y="385"/>
                    </a:lnTo>
                    <a:lnTo>
                      <a:pt x="54" y="339"/>
                    </a:lnTo>
                    <a:lnTo>
                      <a:pt x="196" y="229"/>
                    </a:lnTo>
                    <a:lnTo>
                      <a:pt x="298" y="158"/>
                    </a:lnTo>
                    <a:lnTo>
                      <a:pt x="385" y="7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04C0BC6-B04D-4459-B721-9C030C392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39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2F024E-D853-479C-B5A9-08293A2D7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 close up of text and logo over a white background">
            <a:extLst>
              <a:ext uri="{FF2B5EF4-FFF2-40B4-BE49-F238E27FC236}">
                <a16:creationId xmlns:a16="http://schemas.microsoft.com/office/drawing/2014/main" id="{8C627AC6-A92C-44F3-9D5C-91C127E6F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05692" y="643467"/>
            <a:ext cx="3732614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613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1358</Words>
  <Application>Microsoft Office PowerPoint</Application>
  <PresentationFormat>On-screen Show (4:3)</PresentationFormat>
  <Paragraphs>222</Paragraphs>
  <Slides>33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Arial</vt:lpstr>
      <vt:lpstr>Calibri</vt:lpstr>
      <vt:lpstr>Calisto MT</vt:lpstr>
      <vt:lpstr>Times New Roman</vt:lpstr>
      <vt:lpstr>Tw Cen MT</vt:lpstr>
      <vt:lpstr>Tw Cen MT Condensed</vt:lpstr>
      <vt:lpstr>Wingdings</vt:lpstr>
      <vt:lpstr>Wingdings 3</vt:lpstr>
      <vt:lpstr>Integral</vt:lpstr>
      <vt:lpstr>The Management of Change</vt:lpstr>
      <vt:lpstr>Objectives of the session</vt:lpstr>
      <vt:lpstr>Organisational change</vt:lpstr>
      <vt:lpstr>PowerPoint Presentation</vt:lpstr>
      <vt:lpstr>PowerPoint Presentation</vt:lpstr>
      <vt:lpstr>PowerPoint Presentation</vt:lpstr>
      <vt:lpstr>There are numerous forces that bring about change</vt:lpstr>
      <vt:lpstr>Change: Sequence of Events</vt:lpstr>
      <vt:lpstr>Forces that stimulate change</vt:lpstr>
      <vt:lpstr>Forces that Stimulate change</vt:lpstr>
      <vt:lpstr>Forces that Stimulate Change</vt:lpstr>
      <vt:lpstr>Forces that Stimulate Change</vt:lpstr>
      <vt:lpstr>Forces that Stimulate Change</vt:lpstr>
      <vt:lpstr>Forces that Stimulate Change</vt:lpstr>
      <vt:lpstr>How work has changed - The production line   </vt:lpstr>
      <vt:lpstr>Types of change</vt:lpstr>
      <vt:lpstr>Approaches to Change</vt:lpstr>
      <vt:lpstr>Lewin three step change process</vt:lpstr>
      <vt:lpstr>Kotter’s model</vt:lpstr>
      <vt:lpstr>Force-Field Theory (Lewin, 1951)</vt:lpstr>
      <vt:lpstr>Applying Force-Field Analysis</vt:lpstr>
      <vt:lpstr>PowerPoint Presentation</vt:lpstr>
      <vt:lpstr>Resistance to Change (Hannigan, 2008)</vt:lpstr>
      <vt:lpstr>Resistance to change</vt:lpstr>
      <vt:lpstr>Coping Cycle (Kubler Ross, 1969)</vt:lpstr>
      <vt:lpstr>Performance and Stress (Yerkes-Dodson law, 1908)</vt:lpstr>
      <vt:lpstr>Unfreezing can be achieved by:</vt:lpstr>
      <vt:lpstr>Considerations</vt:lpstr>
      <vt:lpstr> Some ways to make it happen</vt:lpstr>
      <vt:lpstr> Refreeze</vt:lpstr>
      <vt:lpstr>A Desired Journey</vt:lpstr>
      <vt:lpstr>A Real Journey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Management of Change</dc:title>
  <dc:creator>Marie Pitson</dc:creator>
  <cp:lastModifiedBy>Marie Pitson</cp:lastModifiedBy>
  <cp:revision>1</cp:revision>
  <dcterms:created xsi:type="dcterms:W3CDTF">2021-01-20T08:48:42Z</dcterms:created>
  <dcterms:modified xsi:type="dcterms:W3CDTF">2022-02-11T16:11:08Z</dcterms:modified>
</cp:coreProperties>
</file>