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6" r:id="rId6"/>
    <p:sldId id="273" r:id="rId7"/>
    <p:sldId id="267" r:id="rId8"/>
    <p:sldId id="268" r:id="rId9"/>
    <p:sldId id="269" r:id="rId10"/>
    <p:sldId id="270" r:id="rId11"/>
    <p:sldId id="271" r:id="rId12"/>
    <p:sldId id="272" r:id="rId13"/>
    <p:sldId id="260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4" autoAdjust="0"/>
    <p:restoredTop sz="94605" autoAdjust="0"/>
  </p:normalViewPr>
  <p:slideViewPr>
    <p:cSldViewPr snapToGrid="0">
      <p:cViewPr varScale="1">
        <p:scale>
          <a:sx n="89" d="100"/>
          <a:sy n="89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60448-34F6-4247-86D8-E275A2D6A7E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958DDB0-1571-42EC-A2D7-06EE936FD48D}">
      <dgm:prSet phldrT="[Text]"/>
      <dgm:spPr/>
      <dgm:t>
        <a:bodyPr/>
        <a:lstStyle/>
        <a:p>
          <a:r>
            <a:rPr lang="en-GB" dirty="0"/>
            <a:t>Analysis</a:t>
          </a:r>
        </a:p>
      </dgm:t>
    </dgm:pt>
    <dgm:pt modelId="{CB6A06B5-8F95-46E7-A219-24B882AB915B}" type="parTrans" cxnId="{0F70AFC2-B7CE-471F-B256-FBB15511D169}">
      <dgm:prSet/>
      <dgm:spPr/>
      <dgm:t>
        <a:bodyPr/>
        <a:lstStyle/>
        <a:p>
          <a:endParaRPr lang="en-GB"/>
        </a:p>
      </dgm:t>
    </dgm:pt>
    <dgm:pt modelId="{1282360B-DADB-470E-8BA1-04EF9740DACE}" type="sibTrans" cxnId="{0F70AFC2-B7CE-471F-B256-FBB15511D169}">
      <dgm:prSet/>
      <dgm:spPr/>
      <dgm:t>
        <a:bodyPr/>
        <a:lstStyle/>
        <a:p>
          <a:endParaRPr lang="en-GB"/>
        </a:p>
      </dgm:t>
    </dgm:pt>
    <dgm:pt modelId="{C18586C9-8858-4B15-AF67-7DF359EA1C01}">
      <dgm:prSet phldrT="[Text]"/>
      <dgm:spPr/>
      <dgm:t>
        <a:bodyPr/>
        <a:lstStyle/>
        <a:p>
          <a:r>
            <a:rPr lang="en-GB" dirty="0"/>
            <a:t>Cost</a:t>
          </a:r>
        </a:p>
      </dgm:t>
    </dgm:pt>
    <dgm:pt modelId="{5919A033-338D-4A31-A677-F4A924ED8583}" type="parTrans" cxnId="{8870DC06-144E-4C81-AE41-BE539C9FA922}">
      <dgm:prSet/>
      <dgm:spPr/>
      <dgm:t>
        <a:bodyPr/>
        <a:lstStyle/>
        <a:p>
          <a:endParaRPr lang="en-GB"/>
        </a:p>
      </dgm:t>
    </dgm:pt>
    <dgm:pt modelId="{FF58D6D1-0D44-4B47-89D5-A71B01437B16}" type="sibTrans" cxnId="{8870DC06-144E-4C81-AE41-BE539C9FA922}">
      <dgm:prSet/>
      <dgm:spPr/>
      <dgm:t>
        <a:bodyPr/>
        <a:lstStyle/>
        <a:p>
          <a:endParaRPr lang="en-GB"/>
        </a:p>
      </dgm:t>
    </dgm:pt>
    <dgm:pt modelId="{6FA1CA4A-C189-47DD-8C0F-0F7DDD610440}">
      <dgm:prSet phldrT="[Text]"/>
      <dgm:spPr/>
      <dgm:t>
        <a:bodyPr/>
        <a:lstStyle/>
        <a:p>
          <a:r>
            <a:rPr lang="en-GB" dirty="0"/>
            <a:t>Time</a:t>
          </a:r>
        </a:p>
      </dgm:t>
    </dgm:pt>
    <dgm:pt modelId="{EF508FF2-40A4-4C93-B3E4-A81267CDC554}" type="parTrans" cxnId="{FB4D1737-5FE8-47CA-93C6-34B687757271}">
      <dgm:prSet/>
      <dgm:spPr/>
      <dgm:t>
        <a:bodyPr/>
        <a:lstStyle/>
        <a:p>
          <a:endParaRPr lang="en-GB"/>
        </a:p>
      </dgm:t>
    </dgm:pt>
    <dgm:pt modelId="{DA184446-CED3-4624-BF2A-FFEBDBAE23B2}" type="sibTrans" cxnId="{FB4D1737-5FE8-47CA-93C6-34B687757271}">
      <dgm:prSet/>
      <dgm:spPr/>
      <dgm:t>
        <a:bodyPr/>
        <a:lstStyle/>
        <a:p>
          <a:endParaRPr lang="en-GB"/>
        </a:p>
      </dgm:t>
    </dgm:pt>
    <dgm:pt modelId="{8E059A37-B9F6-4F26-9380-91F0AA2E90A8}">
      <dgm:prSet phldrT="[Text]"/>
      <dgm:spPr/>
      <dgm:t>
        <a:bodyPr/>
        <a:lstStyle/>
        <a:p>
          <a:r>
            <a:rPr lang="en-GB" dirty="0"/>
            <a:t>Revenue</a:t>
          </a:r>
        </a:p>
      </dgm:t>
    </dgm:pt>
    <dgm:pt modelId="{C5CDAF07-5873-4FD5-8654-447A2A1AEB88}" type="parTrans" cxnId="{5D776A9E-C8C7-49CF-85D5-51038D87B6B3}">
      <dgm:prSet/>
      <dgm:spPr/>
      <dgm:t>
        <a:bodyPr/>
        <a:lstStyle/>
        <a:p>
          <a:endParaRPr lang="en-GB"/>
        </a:p>
      </dgm:t>
    </dgm:pt>
    <dgm:pt modelId="{A5145EB6-9352-48B3-AE62-C4B455F24B17}" type="sibTrans" cxnId="{5D776A9E-C8C7-49CF-85D5-51038D87B6B3}">
      <dgm:prSet/>
      <dgm:spPr/>
      <dgm:t>
        <a:bodyPr/>
        <a:lstStyle/>
        <a:p>
          <a:endParaRPr lang="en-GB"/>
        </a:p>
      </dgm:t>
    </dgm:pt>
    <dgm:pt modelId="{D33B55B1-8666-47DE-A60B-3F64316BB8D2}" type="pres">
      <dgm:prSet presAssocID="{59D60448-34F6-4247-86D8-E275A2D6A7E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D01A01C-89FD-4D33-A15D-B92940150DFE}" type="pres">
      <dgm:prSet presAssocID="{4958DDB0-1571-42EC-A2D7-06EE936FD48D}" presName="root1" presStyleCnt="0"/>
      <dgm:spPr/>
    </dgm:pt>
    <dgm:pt modelId="{67A7D1C9-495F-4538-B34C-660FFB52FE63}" type="pres">
      <dgm:prSet presAssocID="{4958DDB0-1571-42EC-A2D7-06EE936FD48D}" presName="LevelOneTextNode" presStyleLbl="node0" presStyleIdx="0" presStyleCnt="1">
        <dgm:presLayoutVars>
          <dgm:chPref val="3"/>
        </dgm:presLayoutVars>
      </dgm:prSet>
      <dgm:spPr/>
    </dgm:pt>
    <dgm:pt modelId="{8C1B076E-9C7D-46E0-9A55-306F69FCAFFF}" type="pres">
      <dgm:prSet presAssocID="{4958DDB0-1571-42EC-A2D7-06EE936FD48D}" presName="level2hierChild" presStyleCnt="0"/>
      <dgm:spPr/>
    </dgm:pt>
    <dgm:pt modelId="{4943058A-E442-4983-9CD8-C3892617B1AC}" type="pres">
      <dgm:prSet presAssocID="{5919A033-338D-4A31-A677-F4A924ED8583}" presName="conn2-1" presStyleLbl="parChTrans1D2" presStyleIdx="0" presStyleCnt="3"/>
      <dgm:spPr/>
    </dgm:pt>
    <dgm:pt modelId="{BBF8A973-BD54-4083-9076-004B1B69F11F}" type="pres">
      <dgm:prSet presAssocID="{5919A033-338D-4A31-A677-F4A924ED8583}" presName="connTx" presStyleLbl="parChTrans1D2" presStyleIdx="0" presStyleCnt="3"/>
      <dgm:spPr/>
    </dgm:pt>
    <dgm:pt modelId="{45552AA9-FC0F-491D-A57F-E1D4A13E595B}" type="pres">
      <dgm:prSet presAssocID="{C18586C9-8858-4B15-AF67-7DF359EA1C01}" presName="root2" presStyleCnt="0"/>
      <dgm:spPr/>
    </dgm:pt>
    <dgm:pt modelId="{6AA9E7F6-7ADC-4C90-A012-FE204E7EE9AA}" type="pres">
      <dgm:prSet presAssocID="{C18586C9-8858-4B15-AF67-7DF359EA1C01}" presName="LevelTwoTextNode" presStyleLbl="node2" presStyleIdx="0" presStyleCnt="3">
        <dgm:presLayoutVars>
          <dgm:chPref val="3"/>
        </dgm:presLayoutVars>
      </dgm:prSet>
      <dgm:spPr/>
    </dgm:pt>
    <dgm:pt modelId="{D2E91945-6982-4D25-B971-B6AA3006102C}" type="pres">
      <dgm:prSet presAssocID="{C18586C9-8858-4B15-AF67-7DF359EA1C01}" presName="level3hierChild" presStyleCnt="0"/>
      <dgm:spPr/>
    </dgm:pt>
    <dgm:pt modelId="{7EEBD196-FD4B-4C5E-B07C-4E9A6BED2A6C}" type="pres">
      <dgm:prSet presAssocID="{EF508FF2-40A4-4C93-B3E4-A81267CDC554}" presName="conn2-1" presStyleLbl="parChTrans1D2" presStyleIdx="1" presStyleCnt="3"/>
      <dgm:spPr/>
    </dgm:pt>
    <dgm:pt modelId="{5FEB7127-6911-48EC-94C8-47EDE02F052E}" type="pres">
      <dgm:prSet presAssocID="{EF508FF2-40A4-4C93-B3E4-A81267CDC554}" presName="connTx" presStyleLbl="parChTrans1D2" presStyleIdx="1" presStyleCnt="3"/>
      <dgm:spPr/>
    </dgm:pt>
    <dgm:pt modelId="{8DDEE73A-E22F-486D-B1B1-18DA91D6495F}" type="pres">
      <dgm:prSet presAssocID="{6FA1CA4A-C189-47DD-8C0F-0F7DDD610440}" presName="root2" presStyleCnt="0"/>
      <dgm:spPr/>
    </dgm:pt>
    <dgm:pt modelId="{0878CCE8-A423-4F0A-B290-B21DC6B67EFE}" type="pres">
      <dgm:prSet presAssocID="{6FA1CA4A-C189-47DD-8C0F-0F7DDD610440}" presName="LevelTwoTextNode" presStyleLbl="node2" presStyleIdx="1" presStyleCnt="3">
        <dgm:presLayoutVars>
          <dgm:chPref val="3"/>
        </dgm:presLayoutVars>
      </dgm:prSet>
      <dgm:spPr/>
    </dgm:pt>
    <dgm:pt modelId="{72A56AD1-4402-44AD-921D-B16BEF23F1B2}" type="pres">
      <dgm:prSet presAssocID="{6FA1CA4A-C189-47DD-8C0F-0F7DDD610440}" presName="level3hierChild" presStyleCnt="0"/>
      <dgm:spPr/>
    </dgm:pt>
    <dgm:pt modelId="{86E6F408-7F63-419C-9FF1-111D684D3C83}" type="pres">
      <dgm:prSet presAssocID="{C5CDAF07-5873-4FD5-8654-447A2A1AEB88}" presName="conn2-1" presStyleLbl="parChTrans1D2" presStyleIdx="2" presStyleCnt="3"/>
      <dgm:spPr/>
    </dgm:pt>
    <dgm:pt modelId="{7062A3B0-476E-46BA-9CA4-826D76EDF318}" type="pres">
      <dgm:prSet presAssocID="{C5CDAF07-5873-4FD5-8654-447A2A1AEB88}" presName="connTx" presStyleLbl="parChTrans1D2" presStyleIdx="2" presStyleCnt="3"/>
      <dgm:spPr/>
    </dgm:pt>
    <dgm:pt modelId="{DF290FA4-305D-4D54-9DF2-829E01685684}" type="pres">
      <dgm:prSet presAssocID="{8E059A37-B9F6-4F26-9380-91F0AA2E90A8}" presName="root2" presStyleCnt="0"/>
      <dgm:spPr/>
    </dgm:pt>
    <dgm:pt modelId="{0A22590B-ECDA-4D86-BB27-3C05D160A731}" type="pres">
      <dgm:prSet presAssocID="{8E059A37-B9F6-4F26-9380-91F0AA2E90A8}" presName="LevelTwoTextNode" presStyleLbl="node2" presStyleIdx="2" presStyleCnt="3">
        <dgm:presLayoutVars>
          <dgm:chPref val="3"/>
        </dgm:presLayoutVars>
      </dgm:prSet>
      <dgm:spPr/>
    </dgm:pt>
    <dgm:pt modelId="{F7685791-FB61-4F1E-AE77-9EA899120809}" type="pres">
      <dgm:prSet presAssocID="{8E059A37-B9F6-4F26-9380-91F0AA2E90A8}" presName="level3hierChild" presStyleCnt="0"/>
      <dgm:spPr/>
    </dgm:pt>
  </dgm:ptLst>
  <dgm:cxnLst>
    <dgm:cxn modelId="{8870DC06-144E-4C81-AE41-BE539C9FA922}" srcId="{4958DDB0-1571-42EC-A2D7-06EE936FD48D}" destId="{C18586C9-8858-4B15-AF67-7DF359EA1C01}" srcOrd="0" destOrd="0" parTransId="{5919A033-338D-4A31-A677-F4A924ED8583}" sibTransId="{FF58D6D1-0D44-4B47-89D5-A71B01437B16}"/>
    <dgm:cxn modelId="{BB146407-AEE1-4ECB-867E-321B7FD4994F}" type="presOf" srcId="{EF508FF2-40A4-4C93-B3E4-A81267CDC554}" destId="{5FEB7127-6911-48EC-94C8-47EDE02F052E}" srcOrd="1" destOrd="0" presId="urn:microsoft.com/office/officeart/2008/layout/HorizontalMultiLevelHierarchy"/>
    <dgm:cxn modelId="{19160914-8422-4AB6-9AC6-D1AE4C2F8066}" type="presOf" srcId="{8E059A37-B9F6-4F26-9380-91F0AA2E90A8}" destId="{0A22590B-ECDA-4D86-BB27-3C05D160A731}" srcOrd="0" destOrd="0" presId="urn:microsoft.com/office/officeart/2008/layout/HorizontalMultiLevelHierarchy"/>
    <dgm:cxn modelId="{B4610826-E61B-4A98-B0AB-284C891515C6}" type="presOf" srcId="{C5CDAF07-5873-4FD5-8654-447A2A1AEB88}" destId="{86E6F408-7F63-419C-9FF1-111D684D3C83}" srcOrd="0" destOrd="0" presId="urn:microsoft.com/office/officeart/2008/layout/HorizontalMultiLevelHierarchy"/>
    <dgm:cxn modelId="{FB4D1737-5FE8-47CA-93C6-34B687757271}" srcId="{4958DDB0-1571-42EC-A2D7-06EE936FD48D}" destId="{6FA1CA4A-C189-47DD-8C0F-0F7DDD610440}" srcOrd="1" destOrd="0" parTransId="{EF508FF2-40A4-4C93-B3E4-A81267CDC554}" sibTransId="{DA184446-CED3-4624-BF2A-FFEBDBAE23B2}"/>
    <dgm:cxn modelId="{3435E171-DFEB-419F-B1A4-7CF0B0B5328C}" type="presOf" srcId="{59D60448-34F6-4247-86D8-E275A2D6A7E7}" destId="{D33B55B1-8666-47DE-A60B-3F64316BB8D2}" srcOrd="0" destOrd="0" presId="urn:microsoft.com/office/officeart/2008/layout/HorizontalMultiLevelHierarchy"/>
    <dgm:cxn modelId="{89041152-DCF2-42E2-ACB9-A8C89A3B2D29}" type="presOf" srcId="{5919A033-338D-4A31-A677-F4A924ED8583}" destId="{BBF8A973-BD54-4083-9076-004B1B69F11F}" srcOrd="1" destOrd="0" presId="urn:microsoft.com/office/officeart/2008/layout/HorizontalMultiLevelHierarchy"/>
    <dgm:cxn modelId="{5ED0F886-D46A-4610-8A45-DE065E0EFE63}" type="presOf" srcId="{4958DDB0-1571-42EC-A2D7-06EE936FD48D}" destId="{67A7D1C9-495F-4538-B34C-660FFB52FE63}" srcOrd="0" destOrd="0" presId="urn:microsoft.com/office/officeart/2008/layout/HorizontalMultiLevelHierarchy"/>
    <dgm:cxn modelId="{E7B83388-195D-4233-97C1-EA76BBE03327}" type="presOf" srcId="{6FA1CA4A-C189-47DD-8C0F-0F7DDD610440}" destId="{0878CCE8-A423-4F0A-B290-B21DC6B67EFE}" srcOrd="0" destOrd="0" presId="urn:microsoft.com/office/officeart/2008/layout/HorizontalMultiLevelHierarchy"/>
    <dgm:cxn modelId="{55051298-7A53-4751-BBB2-29907CC66BE0}" type="presOf" srcId="{C5CDAF07-5873-4FD5-8654-447A2A1AEB88}" destId="{7062A3B0-476E-46BA-9CA4-826D76EDF318}" srcOrd="1" destOrd="0" presId="urn:microsoft.com/office/officeart/2008/layout/HorizontalMultiLevelHierarchy"/>
    <dgm:cxn modelId="{5D776A9E-C8C7-49CF-85D5-51038D87B6B3}" srcId="{4958DDB0-1571-42EC-A2D7-06EE936FD48D}" destId="{8E059A37-B9F6-4F26-9380-91F0AA2E90A8}" srcOrd="2" destOrd="0" parTransId="{C5CDAF07-5873-4FD5-8654-447A2A1AEB88}" sibTransId="{A5145EB6-9352-48B3-AE62-C4B455F24B17}"/>
    <dgm:cxn modelId="{0F70AFC2-B7CE-471F-B256-FBB15511D169}" srcId="{59D60448-34F6-4247-86D8-E275A2D6A7E7}" destId="{4958DDB0-1571-42EC-A2D7-06EE936FD48D}" srcOrd="0" destOrd="0" parTransId="{CB6A06B5-8F95-46E7-A219-24B882AB915B}" sibTransId="{1282360B-DADB-470E-8BA1-04EF9740DACE}"/>
    <dgm:cxn modelId="{901743CF-A130-4E4F-825E-C0CAD35BD92B}" type="presOf" srcId="{C18586C9-8858-4B15-AF67-7DF359EA1C01}" destId="{6AA9E7F6-7ADC-4C90-A012-FE204E7EE9AA}" srcOrd="0" destOrd="0" presId="urn:microsoft.com/office/officeart/2008/layout/HorizontalMultiLevelHierarchy"/>
    <dgm:cxn modelId="{E4FE14DD-7C22-4A6F-8A11-B0109A9AFB03}" type="presOf" srcId="{5919A033-338D-4A31-A677-F4A924ED8583}" destId="{4943058A-E442-4983-9CD8-C3892617B1AC}" srcOrd="0" destOrd="0" presId="urn:microsoft.com/office/officeart/2008/layout/HorizontalMultiLevelHierarchy"/>
    <dgm:cxn modelId="{2F0595F9-BB5F-4304-8A51-88D53E3F7710}" type="presOf" srcId="{EF508FF2-40A4-4C93-B3E4-A81267CDC554}" destId="{7EEBD196-FD4B-4C5E-B07C-4E9A6BED2A6C}" srcOrd="0" destOrd="0" presId="urn:microsoft.com/office/officeart/2008/layout/HorizontalMultiLevelHierarchy"/>
    <dgm:cxn modelId="{337E38DD-F270-4993-BA18-7708D320D35A}" type="presParOf" srcId="{D33B55B1-8666-47DE-A60B-3F64316BB8D2}" destId="{4D01A01C-89FD-4D33-A15D-B92940150DFE}" srcOrd="0" destOrd="0" presId="urn:microsoft.com/office/officeart/2008/layout/HorizontalMultiLevelHierarchy"/>
    <dgm:cxn modelId="{B295A9BE-23C7-436E-A9A3-D7266FC6702B}" type="presParOf" srcId="{4D01A01C-89FD-4D33-A15D-B92940150DFE}" destId="{67A7D1C9-495F-4538-B34C-660FFB52FE63}" srcOrd="0" destOrd="0" presId="urn:microsoft.com/office/officeart/2008/layout/HorizontalMultiLevelHierarchy"/>
    <dgm:cxn modelId="{04BAF043-9E38-476E-9818-437394F7AC63}" type="presParOf" srcId="{4D01A01C-89FD-4D33-A15D-B92940150DFE}" destId="{8C1B076E-9C7D-46E0-9A55-306F69FCAFFF}" srcOrd="1" destOrd="0" presId="urn:microsoft.com/office/officeart/2008/layout/HorizontalMultiLevelHierarchy"/>
    <dgm:cxn modelId="{36145DFC-39D0-46A5-8CE3-F43445CCA2A6}" type="presParOf" srcId="{8C1B076E-9C7D-46E0-9A55-306F69FCAFFF}" destId="{4943058A-E442-4983-9CD8-C3892617B1AC}" srcOrd="0" destOrd="0" presId="urn:microsoft.com/office/officeart/2008/layout/HorizontalMultiLevelHierarchy"/>
    <dgm:cxn modelId="{C5AE8214-AFDE-452C-B5C7-86AFDA25D0A9}" type="presParOf" srcId="{4943058A-E442-4983-9CD8-C3892617B1AC}" destId="{BBF8A973-BD54-4083-9076-004B1B69F11F}" srcOrd="0" destOrd="0" presId="urn:microsoft.com/office/officeart/2008/layout/HorizontalMultiLevelHierarchy"/>
    <dgm:cxn modelId="{751A97F9-19C2-4C30-8C57-0EA3C884D073}" type="presParOf" srcId="{8C1B076E-9C7D-46E0-9A55-306F69FCAFFF}" destId="{45552AA9-FC0F-491D-A57F-E1D4A13E595B}" srcOrd="1" destOrd="0" presId="urn:microsoft.com/office/officeart/2008/layout/HorizontalMultiLevelHierarchy"/>
    <dgm:cxn modelId="{CB223749-BDFB-4791-BDF3-524B086021EC}" type="presParOf" srcId="{45552AA9-FC0F-491D-A57F-E1D4A13E595B}" destId="{6AA9E7F6-7ADC-4C90-A012-FE204E7EE9AA}" srcOrd="0" destOrd="0" presId="urn:microsoft.com/office/officeart/2008/layout/HorizontalMultiLevelHierarchy"/>
    <dgm:cxn modelId="{B81656D2-3111-4A6A-BC16-2B2A0B0C9157}" type="presParOf" srcId="{45552AA9-FC0F-491D-A57F-E1D4A13E595B}" destId="{D2E91945-6982-4D25-B971-B6AA3006102C}" srcOrd="1" destOrd="0" presId="urn:microsoft.com/office/officeart/2008/layout/HorizontalMultiLevelHierarchy"/>
    <dgm:cxn modelId="{63412425-E111-4357-8EB4-356EC35EEB98}" type="presParOf" srcId="{8C1B076E-9C7D-46E0-9A55-306F69FCAFFF}" destId="{7EEBD196-FD4B-4C5E-B07C-4E9A6BED2A6C}" srcOrd="2" destOrd="0" presId="urn:microsoft.com/office/officeart/2008/layout/HorizontalMultiLevelHierarchy"/>
    <dgm:cxn modelId="{2F31C967-6CC5-48DD-96F6-BB2EECDB19F0}" type="presParOf" srcId="{7EEBD196-FD4B-4C5E-B07C-4E9A6BED2A6C}" destId="{5FEB7127-6911-48EC-94C8-47EDE02F052E}" srcOrd="0" destOrd="0" presId="urn:microsoft.com/office/officeart/2008/layout/HorizontalMultiLevelHierarchy"/>
    <dgm:cxn modelId="{7F2FAC10-DBC2-4FEA-BBE4-AC104CB716B2}" type="presParOf" srcId="{8C1B076E-9C7D-46E0-9A55-306F69FCAFFF}" destId="{8DDEE73A-E22F-486D-B1B1-18DA91D6495F}" srcOrd="3" destOrd="0" presId="urn:microsoft.com/office/officeart/2008/layout/HorizontalMultiLevelHierarchy"/>
    <dgm:cxn modelId="{F958D760-8ED7-43F7-980D-C47D02D81E8E}" type="presParOf" srcId="{8DDEE73A-E22F-486D-B1B1-18DA91D6495F}" destId="{0878CCE8-A423-4F0A-B290-B21DC6B67EFE}" srcOrd="0" destOrd="0" presId="urn:microsoft.com/office/officeart/2008/layout/HorizontalMultiLevelHierarchy"/>
    <dgm:cxn modelId="{45E3D644-22DB-44E9-9957-1527B1157EAF}" type="presParOf" srcId="{8DDEE73A-E22F-486D-B1B1-18DA91D6495F}" destId="{72A56AD1-4402-44AD-921D-B16BEF23F1B2}" srcOrd="1" destOrd="0" presId="urn:microsoft.com/office/officeart/2008/layout/HorizontalMultiLevelHierarchy"/>
    <dgm:cxn modelId="{D46AF4A5-B64D-44B3-88DD-77AC6BCAEDB2}" type="presParOf" srcId="{8C1B076E-9C7D-46E0-9A55-306F69FCAFFF}" destId="{86E6F408-7F63-419C-9FF1-111D684D3C83}" srcOrd="4" destOrd="0" presId="urn:microsoft.com/office/officeart/2008/layout/HorizontalMultiLevelHierarchy"/>
    <dgm:cxn modelId="{E53A6526-61EB-4A7D-8A54-F0EAEB37960B}" type="presParOf" srcId="{86E6F408-7F63-419C-9FF1-111D684D3C83}" destId="{7062A3B0-476E-46BA-9CA4-826D76EDF318}" srcOrd="0" destOrd="0" presId="urn:microsoft.com/office/officeart/2008/layout/HorizontalMultiLevelHierarchy"/>
    <dgm:cxn modelId="{D1AC7EEC-3C6C-4737-B6F1-CCDDFDF30FF5}" type="presParOf" srcId="{8C1B076E-9C7D-46E0-9A55-306F69FCAFFF}" destId="{DF290FA4-305D-4D54-9DF2-829E01685684}" srcOrd="5" destOrd="0" presId="urn:microsoft.com/office/officeart/2008/layout/HorizontalMultiLevelHierarchy"/>
    <dgm:cxn modelId="{AEFAF868-C59A-47BD-82B0-8B6C263BAB43}" type="presParOf" srcId="{DF290FA4-305D-4D54-9DF2-829E01685684}" destId="{0A22590B-ECDA-4D86-BB27-3C05D160A731}" srcOrd="0" destOrd="0" presId="urn:microsoft.com/office/officeart/2008/layout/HorizontalMultiLevelHierarchy"/>
    <dgm:cxn modelId="{CF32E638-7C7F-4152-89CA-838115A70090}" type="presParOf" srcId="{DF290FA4-305D-4D54-9DF2-829E01685684}" destId="{F7685791-FB61-4F1E-AE77-9EA89912080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12B732-909C-4B0E-8BCD-0F62F0D2D6D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FDD6436-A0F9-4FFE-9362-CC89B6A5FA9C}">
      <dgm:prSet phldrT="[Text]"/>
      <dgm:spPr/>
      <dgm:t>
        <a:bodyPr/>
        <a:lstStyle/>
        <a:p>
          <a:r>
            <a:rPr lang="en-GB" dirty="0"/>
            <a:t>Partners/ Shareholders</a:t>
          </a:r>
        </a:p>
      </dgm:t>
    </dgm:pt>
    <dgm:pt modelId="{F4B1CA9B-F388-4893-B80F-AC381A3A98BD}" type="parTrans" cxnId="{9FC5E070-D5C3-4D15-A0A9-CCFFA728EA2B}">
      <dgm:prSet/>
      <dgm:spPr/>
      <dgm:t>
        <a:bodyPr/>
        <a:lstStyle/>
        <a:p>
          <a:endParaRPr lang="en-GB"/>
        </a:p>
      </dgm:t>
    </dgm:pt>
    <dgm:pt modelId="{3D957326-9D78-48B7-B230-82BA541452A5}" type="sibTrans" cxnId="{9FC5E070-D5C3-4D15-A0A9-CCFFA728EA2B}">
      <dgm:prSet/>
      <dgm:spPr/>
      <dgm:t>
        <a:bodyPr/>
        <a:lstStyle/>
        <a:p>
          <a:endParaRPr lang="en-GB"/>
        </a:p>
      </dgm:t>
    </dgm:pt>
    <dgm:pt modelId="{6D69A7AA-ED5C-4A93-926D-CF407344D7B9}">
      <dgm:prSet phldrT="[Text]"/>
      <dgm:spPr/>
      <dgm:t>
        <a:bodyPr/>
        <a:lstStyle/>
        <a:p>
          <a:r>
            <a:rPr lang="en-GB" dirty="0"/>
            <a:t>Co-funding with other firms</a:t>
          </a:r>
        </a:p>
      </dgm:t>
    </dgm:pt>
    <dgm:pt modelId="{06D00AD7-79B5-4E87-BF3E-162AF69FDA8E}" type="parTrans" cxnId="{908BA37B-A365-4AA9-B22F-A95A2F8E1E92}">
      <dgm:prSet/>
      <dgm:spPr/>
      <dgm:t>
        <a:bodyPr/>
        <a:lstStyle/>
        <a:p>
          <a:endParaRPr lang="en-GB"/>
        </a:p>
      </dgm:t>
    </dgm:pt>
    <dgm:pt modelId="{26FCC1E7-E04A-45DE-BD23-72D278DDBE18}" type="sibTrans" cxnId="{908BA37B-A365-4AA9-B22F-A95A2F8E1E92}">
      <dgm:prSet/>
      <dgm:spPr/>
      <dgm:t>
        <a:bodyPr/>
        <a:lstStyle/>
        <a:p>
          <a:endParaRPr lang="en-GB"/>
        </a:p>
      </dgm:t>
    </dgm:pt>
    <dgm:pt modelId="{09792323-7DBE-4BD7-992C-C4B18B8A403E}">
      <dgm:prSet phldrT="[Text]"/>
      <dgm:spPr/>
      <dgm:t>
        <a:bodyPr/>
        <a:lstStyle/>
        <a:p>
          <a:r>
            <a:rPr lang="en-GB" dirty="0"/>
            <a:t>Commercial Loans</a:t>
          </a:r>
        </a:p>
      </dgm:t>
    </dgm:pt>
    <dgm:pt modelId="{936E62FF-8FA5-42CF-AA12-86C515F919B7}" type="parTrans" cxnId="{950F312F-A998-4A1E-811B-AE49929369F4}">
      <dgm:prSet/>
      <dgm:spPr/>
      <dgm:t>
        <a:bodyPr/>
        <a:lstStyle/>
        <a:p>
          <a:endParaRPr lang="en-GB"/>
        </a:p>
      </dgm:t>
    </dgm:pt>
    <dgm:pt modelId="{4A9D064B-8FDA-4AAC-880D-CA8343D06F90}" type="sibTrans" cxnId="{950F312F-A998-4A1E-811B-AE49929369F4}">
      <dgm:prSet/>
      <dgm:spPr/>
      <dgm:t>
        <a:bodyPr/>
        <a:lstStyle/>
        <a:p>
          <a:endParaRPr lang="en-GB"/>
        </a:p>
      </dgm:t>
    </dgm:pt>
    <dgm:pt modelId="{406A904D-0893-4E97-9465-42A74E17E4E0}">
      <dgm:prSet phldrT="[Text]"/>
      <dgm:spPr/>
      <dgm:t>
        <a:bodyPr/>
        <a:lstStyle/>
        <a:p>
          <a:r>
            <a:rPr lang="en-GB" dirty="0"/>
            <a:t>Credit from suppliers</a:t>
          </a:r>
        </a:p>
      </dgm:t>
    </dgm:pt>
    <dgm:pt modelId="{EBEC5411-18C2-4D5E-824B-67C15062724A}" type="parTrans" cxnId="{3B520E13-D51E-402E-93E9-B9E5916E9140}">
      <dgm:prSet/>
      <dgm:spPr/>
      <dgm:t>
        <a:bodyPr/>
        <a:lstStyle/>
        <a:p>
          <a:endParaRPr lang="en-GB"/>
        </a:p>
      </dgm:t>
    </dgm:pt>
    <dgm:pt modelId="{156083BE-7AA8-43AE-9A25-C0ECEBDAFD80}" type="sibTrans" cxnId="{3B520E13-D51E-402E-93E9-B9E5916E9140}">
      <dgm:prSet/>
      <dgm:spPr/>
      <dgm:t>
        <a:bodyPr/>
        <a:lstStyle/>
        <a:p>
          <a:endParaRPr lang="en-GB"/>
        </a:p>
      </dgm:t>
    </dgm:pt>
    <dgm:pt modelId="{942A6854-7042-44B2-A827-A8A29EAA959F}">
      <dgm:prSet phldrT="[Text]"/>
      <dgm:spPr/>
      <dgm:t>
        <a:bodyPr/>
        <a:lstStyle/>
        <a:p>
          <a:r>
            <a:rPr lang="en-GB" dirty="0"/>
            <a:t>Government assistance</a:t>
          </a:r>
        </a:p>
      </dgm:t>
    </dgm:pt>
    <dgm:pt modelId="{03E911B2-5B5C-4439-8444-205B49140279}" type="parTrans" cxnId="{F835ACDE-4EE5-449C-AF38-D5F5F726EC4C}">
      <dgm:prSet/>
      <dgm:spPr/>
      <dgm:t>
        <a:bodyPr/>
        <a:lstStyle/>
        <a:p>
          <a:endParaRPr lang="en-GB"/>
        </a:p>
      </dgm:t>
    </dgm:pt>
    <dgm:pt modelId="{FA12505C-FDEB-468E-811C-13C8FE41B996}" type="sibTrans" cxnId="{F835ACDE-4EE5-449C-AF38-D5F5F726EC4C}">
      <dgm:prSet/>
      <dgm:spPr/>
      <dgm:t>
        <a:bodyPr/>
        <a:lstStyle/>
        <a:p>
          <a:endParaRPr lang="en-GB"/>
        </a:p>
      </dgm:t>
    </dgm:pt>
    <dgm:pt modelId="{A42F536E-7F63-48E6-B784-BE0271F980B8}" type="pres">
      <dgm:prSet presAssocID="{5312B732-909C-4B0E-8BCD-0F62F0D2D6D5}" presName="diagram" presStyleCnt="0">
        <dgm:presLayoutVars>
          <dgm:dir/>
          <dgm:resizeHandles val="exact"/>
        </dgm:presLayoutVars>
      </dgm:prSet>
      <dgm:spPr/>
    </dgm:pt>
    <dgm:pt modelId="{9A0E184B-09C1-4760-8333-970685DB85C0}" type="pres">
      <dgm:prSet presAssocID="{5FDD6436-A0F9-4FFE-9362-CC89B6A5FA9C}" presName="node" presStyleLbl="node1" presStyleIdx="0" presStyleCnt="5">
        <dgm:presLayoutVars>
          <dgm:bulletEnabled val="1"/>
        </dgm:presLayoutVars>
      </dgm:prSet>
      <dgm:spPr/>
    </dgm:pt>
    <dgm:pt modelId="{0404AD1A-C7B5-4608-8A12-CF6D6C193B71}" type="pres">
      <dgm:prSet presAssocID="{3D957326-9D78-48B7-B230-82BA541452A5}" presName="sibTrans" presStyleCnt="0"/>
      <dgm:spPr/>
    </dgm:pt>
    <dgm:pt modelId="{73D4EFFE-09F6-4B81-BB52-BCF98073A002}" type="pres">
      <dgm:prSet presAssocID="{6D69A7AA-ED5C-4A93-926D-CF407344D7B9}" presName="node" presStyleLbl="node1" presStyleIdx="1" presStyleCnt="5">
        <dgm:presLayoutVars>
          <dgm:bulletEnabled val="1"/>
        </dgm:presLayoutVars>
      </dgm:prSet>
      <dgm:spPr/>
    </dgm:pt>
    <dgm:pt modelId="{4A0D7FDA-F93D-4335-B513-2C49F3F25CD3}" type="pres">
      <dgm:prSet presAssocID="{26FCC1E7-E04A-45DE-BD23-72D278DDBE18}" presName="sibTrans" presStyleCnt="0"/>
      <dgm:spPr/>
    </dgm:pt>
    <dgm:pt modelId="{E1B95F7E-194A-4980-B5C0-965F4E7DE03D}" type="pres">
      <dgm:prSet presAssocID="{09792323-7DBE-4BD7-992C-C4B18B8A403E}" presName="node" presStyleLbl="node1" presStyleIdx="2" presStyleCnt="5">
        <dgm:presLayoutVars>
          <dgm:bulletEnabled val="1"/>
        </dgm:presLayoutVars>
      </dgm:prSet>
      <dgm:spPr/>
    </dgm:pt>
    <dgm:pt modelId="{A29D87EA-47D6-4400-AC6B-8FBED990176F}" type="pres">
      <dgm:prSet presAssocID="{4A9D064B-8FDA-4AAC-880D-CA8343D06F90}" presName="sibTrans" presStyleCnt="0"/>
      <dgm:spPr/>
    </dgm:pt>
    <dgm:pt modelId="{A0A446D8-7813-4FA2-8A1A-A20C9C588B47}" type="pres">
      <dgm:prSet presAssocID="{406A904D-0893-4E97-9465-42A74E17E4E0}" presName="node" presStyleLbl="node1" presStyleIdx="3" presStyleCnt="5">
        <dgm:presLayoutVars>
          <dgm:bulletEnabled val="1"/>
        </dgm:presLayoutVars>
      </dgm:prSet>
      <dgm:spPr/>
    </dgm:pt>
    <dgm:pt modelId="{7B8C138F-5960-44E5-BF6B-EA2BB7D22432}" type="pres">
      <dgm:prSet presAssocID="{156083BE-7AA8-43AE-9A25-C0ECEBDAFD80}" presName="sibTrans" presStyleCnt="0"/>
      <dgm:spPr/>
    </dgm:pt>
    <dgm:pt modelId="{C1FFEC97-1F2C-4B97-A2BF-56D3E07ED0ED}" type="pres">
      <dgm:prSet presAssocID="{942A6854-7042-44B2-A827-A8A29EAA959F}" presName="node" presStyleLbl="node1" presStyleIdx="4" presStyleCnt="5">
        <dgm:presLayoutVars>
          <dgm:bulletEnabled val="1"/>
        </dgm:presLayoutVars>
      </dgm:prSet>
      <dgm:spPr/>
    </dgm:pt>
  </dgm:ptLst>
  <dgm:cxnLst>
    <dgm:cxn modelId="{560BBB09-16F6-4780-A12B-EFCF76264E71}" type="presOf" srcId="{5FDD6436-A0F9-4FFE-9362-CC89B6A5FA9C}" destId="{9A0E184B-09C1-4760-8333-970685DB85C0}" srcOrd="0" destOrd="0" presId="urn:microsoft.com/office/officeart/2005/8/layout/default"/>
    <dgm:cxn modelId="{3B520E13-D51E-402E-93E9-B9E5916E9140}" srcId="{5312B732-909C-4B0E-8BCD-0F62F0D2D6D5}" destId="{406A904D-0893-4E97-9465-42A74E17E4E0}" srcOrd="3" destOrd="0" parTransId="{EBEC5411-18C2-4D5E-824B-67C15062724A}" sibTransId="{156083BE-7AA8-43AE-9A25-C0ECEBDAFD80}"/>
    <dgm:cxn modelId="{4562C319-918E-4926-BF2B-0C0A10555032}" type="presOf" srcId="{09792323-7DBE-4BD7-992C-C4B18B8A403E}" destId="{E1B95F7E-194A-4980-B5C0-965F4E7DE03D}" srcOrd="0" destOrd="0" presId="urn:microsoft.com/office/officeart/2005/8/layout/default"/>
    <dgm:cxn modelId="{0557F121-C4D1-4432-8DD8-9A816C21962F}" type="presOf" srcId="{5312B732-909C-4B0E-8BCD-0F62F0D2D6D5}" destId="{A42F536E-7F63-48E6-B784-BE0271F980B8}" srcOrd="0" destOrd="0" presId="urn:microsoft.com/office/officeart/2005/8/layout/default"/>
    <dgm:cxn modelId="{FD9CE92B-8351-463D-BDFA-BE44445A7FF7}" type="presOf" srcId="{942A6854-7042-44B2-A827-A8A29EAA959F}" destId="{C1FFEC97-1F2C-4B97-A2BF-56D3E07ED0ED}" srcOrd="0" destOrd="0" presId="urn:microsoft.com/office/officeart/2005/8/layout/default"/>
    <dgm:cxn modelId="{950F312F-A998-4A1E-811B-AE49929369F4}" srcId="{5312B732-909C-4B0E-8BCD-0F62F0D2D6D5}" destId="{09792323-7DBE-4BD7-992C-C4B18B8A403E}" srcOrd="2" destOrd="0" parTransId="{936E62FF-8FA5-42CF-AA12-86C515F919B7}" sibTransId="{4A9D064B-8FDA-4AAC-880D-CA8343D06F90}"/>
    <dgm:cxn modelId="{6CAD045E-45A1-490A-8B6C-60CD347D9BD9}" type="presOf" srcId="{6D69A7AA-ED5C-4A93-926D-CF407344D7B9}" destId="{73D4EFFE-09F6-4B81-BB52-BCF98073A002}" srcOrd="0" destOrd="0" presId="urn:microsoft.com/office/officeart/2005/8/layout/default"/>
    <dgm:cxn modelId="{9FC5E070-D5C3-4D15-A0A9-CCFFA728EA2B}" srcId="{5312B732-909C-4B0E-8BCD-0F62F0D2D6D5}" destId="{5FDD6436-A0F9-4FFE-9362-CC89B6A5FA9C}" srcOrd="0" destOrd="0" parTransId="{F4B1CA9B-F388-4893-B80F-AC381A3A98BD}" sibTransId="{3D957326-9D78-48B7-B230-82BA541452A5}"/>
    <dgm:cxn modelId="{908BA37B-A365-4AA9-B22F-A95A2F8E1E92}" srcId="{5312B732-909C-4B0E-8BCD-0F62F0D2D6D5}" destId="{6D69A7AA-ED5C-4A93-926D-CF407344D7B9}" srcOrd="1" destOrd="0" parTransId="{06D00AD7-79B5-4E87-BF3E-162AF69FDA8E}" sibTransId="{26FCC1E7-E04A-45DE-BD23-72D278DDBE18}"/>
    <dgm:cxn modelId="{AFA724D9-17D9-4F54-9EEB-282F3E92150D}" type="presOf" srcId="{406A904D-0893-4E97-9465-42A74E17E4E0}" destId="{A0A446D8-7813-4FA2-8A1A-A20C9C588B47}" srcOrd="0" destOrd="0" presId="urn:microsoft.com/office/officeart/2005/8/layout/default"/>
    <dgm:cxn modelId="{F835ACDE-4EE5-449C-AF38-D5F5F726EC4C}" srcId="{5312B732-909C-4B0E-8BCD-0F62F0D2D6D5}" destId="{942A6854-7042-44B2-A827-A8A29EAA959F}" srcOrd="4" destOrd="0" parTransId="{03E911B2-5B5C-4439-8444-205B49140279}" sibTransId="{FA12505C-FDEB-468E-811C-13C8FE41B996}"/>
    <dgm:cxn modelId="{4A3EE5A4-465D-4E79-B0F6-468541C27E35}" type="presParOf" srcId="{A42F536E-7F63-48E6-B784-BE0271F980B8}" destId="{9A0E184B-09C1-4760-8333-970685DB85C0}" srcOrd="0" destOrd="0" presId="urn:microsoft.com/office/officeart/2005/8/layout/default"/>
    <dgm:cxn modelId="{F71214A7-D1BD-4A73-98CA-B082AF85DBAF}" type="presParOf" srcId="{A42F536E-7F63-48E6-B784-BE0271F980B8}" destId="{0404AD1A-C7B5-4608-8A12-CF6D6C193B71}" srcOrd="1" destOrd="0" presId="urn:microsoft.com/office/officeart/2005/8/layout/default"/>
    <dgm:cxn modelId="{DCCEFDF1-9895-4918-B946-A43746B59678}" type="presParOf" srcId="{A42F536E-7F63-48E6-B784-BE0271F980B8}" destId="{73D4EFFE-09F6-4B81-BB52-BCF98073A002}" srcOrd="2" destOrd="0" presId="urn:microsoft.com/office/officeart/2005/8/layout/default"/>
    <dgm:cxn modelId="{D89E6CC3-4AA1-496B-B3B4-008DAAF769E9}" type="presParOf" srcId="{A42F536E-7F63-48E6-B784-BE0271F980B8}" destId="{4A0D7FDA-F93D-4335-B513-2C49F3F25CD3}" srcOrd="3" destOrd="0" presId="urn:microsoft.com/office/officeart/2005/8/layout/default"/>
    <dgm:cxn modelId="{249A14F5-F09A-4468-AE1B-7F74C4B5B4DE}" type="presParOf" srcId="{A42F536E-7F63-48E6-B784-BE0271F980B8}" destId="{E1B95F7E-194A-4980-B5C0-965F4E7DE03D}" srcOrd="4" destOrd="0" presId="urn:microsoft.com/office/officeart/2005/8/layout/default"/>
    <dgm:cxn modelId="{10B9146B-1552-4C7E-BF5D-44B6E454996D}" type="presParOf" srcId="{A42F536E-7F63-48E6-B784-BE0271F980B8}" destId="{A29D87EA-47D6-4400-AC6B-8FBED990176F}" srcOrd="5" destOrd="0" presId="urn:microsoft.com/office/officeart/2005/8/layout/default"/>
    <dgm:cxn modelId="{3518FD26-9AC3-4FE1-92D5-CF0970A6470E}" type="presParOf" srcId="{A42F536E-7F63-48E6-B784-BE0271F980B8}" destId="{A0A446D8-7813-4FA2-8A1A-A20C9C588B47}" srcOrd="6" destOrd="0" presId="urn:microsoft.com/office/officeart/2005/8/layout/default"/>
    <dgm:cxn modelId="{217C6931-104E-4F62-85D2-BDD1A478788F}" type="presParOf" srcId="{A42F536E-7F63-48E6-B784-BE0271F980B8}" destId="{7B8C138F-5960-44E5-BF6B-EA2BB7D22432}" srcOrd="7" destOrd="0" presId="urn:microsoft.com/office/officeart/2005/8/layout/default"/>
    <dgm:cxn modelId="{3CA9B115-B282-4582-8886-8220890287C6}" type="presParOf" srcId="{A42F536E-7F63-48E6-B784-BE0271F980B8}" destId="{C1FFEC97-1F2C-4B97-A2BF-56D3E07ED0E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E6F408-7F63-419C-9FF1-111D684D3C83}">
      <dsp:nvSpPr>
        <dsp:cNvPr id="0" name=""/>
        <dsp:cNvSpPr/>
      </dsp:nvSpPr>
      <dsp:spPr>
        <a:xfrm>
          <a:off x="2477310" y="2265013"/>
          <a:ext cx="564622" cy="10758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2311" y="0"/>
              </a:lnTo>
              <a:lnTo>
                <a:pt x="282311" y="1075881"/>
              </a:lnTo>
              <a:lnTo>
                <a:pt x="564622" y="1075881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729245" y="2772578"/>
        <a:ext cx="60751" cy="60751"/>
      </dsp:txXfrm>
    </dsp:sp>
    <dsp:sp modelId="{7EEBD196-FD4B-4C5E-B07C-4E9A6BED2A6C}">
      <dsp:nvSpPr>
        <dsp:cNvPr id="0" name=""/>
        <dsp:cNvSpPr/>
      </dsp:nvSpPr>
      <dsp:spPr>
        <a:xfrm>
          <a:off x="2477310" y="2219293"/>
          <a:ext cx="56462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622" y="4572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745506" y="2250897"/>
        <a:ext cx="28231" cy="28231"/>
      </dsp:txXfrm>
    </dsp:sp>
    <dsp:sp modelId="{4943058A-E442-4983-9CD8-C3892617B1AC}">
      <dsp:nvSpPr>
        <dsp:cNvPr id="0" name=""/>
        <dsp:cNvSpPr/>
      </dsp:nvSpPr>
      <dsp:spPr>
        <a:xfrm>
          <a:off x="2477310" y="1189132"/>
          <a:ext cx="564622" cy="1075881"/>
        </a:xfrm>
        <a:custGeom>
          <a:avLst/>
          <a:gdLst/>
          <a:ahLst/>
          <a:cxnLst/>
          <a:rect l="0" t="0" r="0" b="0"/>
          <a:pathLst>
            <a:path>
              <a:moveTo>
                <a:pt x="0" y="1075881"/>
              </a:moveTo>
              <a:lnTo>
                <a:pt x="282311" y="1075881"/>
              </a:lnTo>
              <a:lnTo>
                <a:pt x="282311" y="0"/>
              </a:lnTo>
              <a:lnTo>
                <a:pt x="564622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729245" y="1696696"/>
        <a:ext cx="60751" cy="60751"/>
      </dsp:txXfrm>
    </dsp:sp>
    <dsp:sp modelId="{67A7D1C9-495F-4538-B34C-660FFB52FE63}">
      <dsp:nvSpPr>
        <dsp:cNvPr id="0" name=""/>
        <dsp:cNvSpPr/>
      </dsp:nvSpPr>
      <dsp:spPr>
        <a:xfrm rot="16200000">
          <a:off x="-218055" y="1834660"/>
          <a:ext cx="4530027" cy="8607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Analysis</a:t>
          </a:r>
        </a:p>
      </dsp:txBody>
      <dsp:txXfrm>
        <a:off x="-218055" y="1834660"/>
        <a:ext cx="4530027" cy="860705"/>
      </dsp:txXfrm>
    </dsp:sp>
    <dsp:sp modelId="{6AA9E7F6-7ADC-4C90-A012-FE204E7EE9AA}">
      <dsp:nvSpPr>
        <dsp:cNvPr id="0" name=""/>
        <dsp:cNvSpPr/>
      </dsp:nvSpPr>
      <dsp:spPr>
        <a:xfrm>
          <a:off x="3041932" y="758779"/>
          <a:ext cx="2823112" cy="8607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Cost</a:t>
          </a:r>
        </a:p>
      </dsp:txBody>
      <dsp:txXfrm>
        <a:off x="3041932" y="758779"/>
        <a:ext cx="2823112" cy="860705"/>
      </dsp:txXfrm>
    </dsp:sp>
    <dsp:sp modelId="{0878CCE8-A423-4F0A-B290-B21DC6B67EFE}">
      <dsp:nvSpPr>
        <dsp:cNvPr id="0" name=""/>
        <dsp:cNvSpPr/>
      </dsp:nvSpPr>
      <dsp:spPr>
        <a:xfrm>
          <a:off x="3041932" y="1834660"/>
          <a:ext cx="2823112" cy="8607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Time</a:t>
          </a:r>
        </a:p>
      </dsp:txBody>
      <dsp:txXfrm>
        <a:off x="3041932" y="1834660"/>
        <a:ext cx="2823112" cy="860705"/>
      </dsp:txXfrm>
    </dsp:sp>
    <dsp:sp modelId="{0A22590B-ECDA-4D86-BB27-3C05D160A731}">
      <dsp:nvSpPr>
        <dsp:cNvPr id="0" name=""/>
        <dsp:cNvSpPr/>
      </dsp:nvSpPr>
      <dsp:spPr>
        <a:xfrm>
          <a:off x="3041932" y="2910542"/>
          <a:ext cx="2823112" cy="8607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Revenue</a:t>
          </a:r>
        </a:p>
      </dsp:txBody>
      <dsp:txXfrm>
        <a:off x="3041932" y="2910542"/>
        <a:ext cx="2823112" cy="8607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E184B-09C1-4760-8333-970685DB85C0}">
      <dsp:nvSpPr>
        <dsp:cNvPr id="0" name=""/>
        <dsp:cNvSpPr/>
      </dsp:nvSpPr>
      <dsp:spPr>
        <a:xfrm>
          <a:off x="971550" y="1785"/>
          <a:ext cx="2631281" cy="15787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Partners/ Shareholders</a:t>
          </a:r>
        </a:p>
      </dsp:txBody>
      <dsp:txXfrm>
        <a:off x="971550" y="1785"/>
        <a:ext cx="2631281" cy="1578768"/>
      </dsp:txXfrm>
    </dsp:sp>
    <dsp:sp modelId="{73D4EFFE-09F6-4B81-BB52-BCF98073A002}">
      <dsp:nvSpPr>
        <dsp:cNvPr id="0" name=""/>
        <dsp:cNvSpPr/>
      </dsp:nvSpPr>
      <dsp:spPr>
        <a:xfrm>
          <a:off x="3865959" y="1785"/>
          <a:ext cx="2631281" cy="15787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Co-funding with other firms</a:t>
          </a:r>
        </a:p>
      </dsp:txBody>
      <dsp:txXfrm>
        <a:off x="3865959" y="1785"/>
        <a:ext cx="2631281" cy="1578768"/>
      </dsp:txXfrm>
    </dsp:sp>
    <dsp:sp modelId="{E1B95F7E-194A-4980-B5C0-965F4E7DE03D}">
      <dsp:nvSpPr>
        <dsp:cNvPr id="0" name=""/>
        <dsp:cNvSpPr/>
      </dsp:nvSpPr>
      <dsp:spPr>
        <a:xfrm>
          <a:off x="6760368" y="1785"/>
          <a:ext cx="2631281" cy="15787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Commercial Loans</a:t>
          </a:r>
        </a:p>
      </dsp:txBody>
      <dsp:txXfrm>
        <a:off x="6760368" y="1785"/>
        <a:ext cx="2631281" cy="1578768"/>
      </dsp:txXfrm>
    </dsp:sp>
    <dsp:sp modelId="{A0A446D8-7813-4FA2-8A1A-A20C9C588B47}">
      <dsp:nvSpPr>
        <dsp:cNvPr id="0" name=""/>
        <dsp:cNvSpPr/>
      </dsp:nvSpPr>
      <dsp:spPr>
        <a:xfrm>
          <a:off x="2418754" y="1843682"/>
          <a:ext cx="2631281" cy="15787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Credit from suppliers</a:t>
          </a:r>
        </a:p>
      </dsp:txBody>
      <dsp:txXfrm>
        <a:off x="2418754" y="1843682"/>
        <a:ext cx="2631281" cy="1578768"/>
      </dsp:txXfrm>
    </dsp:sp>
    <dsp:sp modelId="{C1FFEC97-1F2C-4B97-A2BF-56D3E07ED0ED}">
      <dsp:nvSpPr>
        <dsp:cNvPr id="0" name=""/>
        <dsp:cNvSpPr/>
      </dsp:nvSpPr>
      <dsp:spPr>
        <a:xfrm>
          <a:off x="5313164" y="1843682"/>
          <a:ext cx="2631281" cy="157876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Government assistance</a:t>
          </a:r>
        </a:p>
      </dsp:txBody>
      <dsp:txXfrm>
        <a:off x="5313164" y="1843682"/>
        <a:ext cx="2631281" cy="1578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AEF700-9B0B-4359-8356-DCE7EE4E41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9BF05B-06DB-4EC8-B476-CF95F9BD85E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56334C3-D465-48CA-80A6-06F962D19C29}" type="datetime1">
              <a:rPr lang="en-GB" smtClean="0"/>
              <a:t>28/05/2023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21952E-79CD-4E03-AAEB-C22680419E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DCA65F-8548-4E36-8331-FD471638BD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8CE0281-66A0-46B8-BDE2-AEF0C7453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35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C99DC95-800A-4479-A146-C935CD31EBE0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9EDED1C-4656-4CF8-AD34-DC4A65BB391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54299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42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77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rtlCol="0" anchor="b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EDB980-97A8-4978-994A-DBA8140DB994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740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DF6823-AEF3-42E2-ACEE-345B5E1FDBB7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6270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CF82FE-7BC5-4767-82BB-9B5FB1F83D6E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75351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54B259-B480-47BB-B049-4E8F474FB548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1646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B8BE55-4A3F-4F4B-B47D-353C2A58025B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0249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1DDAB3-384D-4113-BE20-23BF0FB38923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332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9F2045-3046-468C-B62C-A85C370CDFD4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379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6FA8AF-3CDA-442C-BCD1-21AAEF6CD7CE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518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D84233-DCFD-48A7-866C-78DCC362CBB1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82491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5FD769-0C6A-49E6-B70A-8D5BEC40A1D0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6979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rtlCol="0" anchor="ctr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2B11B30-8EAA-4968-AE8D-C2FD4C5DEB03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422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7001C3-611E-4CFF-801B-552D6A26161B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1610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85ACFA-436D-4926-8493-D82D054B2486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213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D069E9-5509-43FC-BFF9-D295633F1746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8399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7A8F32-F98A-435C-9B37-AE252F88561F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418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D7E2BC-69A9-45D5-9CBC-A70E597BE525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9669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3C6E9A-6074-47D3-9031-7811CE59B7A1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5640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9F3CDDC-0981-4075-8EAF-4E60217BB731}" type="datetime1">
              <a:rPr lang="en-GB" noProof="0" smtClean="0"/>
              <a:t>28/05/2023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226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4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piedigitallibrary.org/conference-proceedings-of-spie/12202/122020F/Nanoengineering-instrumentation-to-control-the-optical-properties-of-plasmonic-nanoparticles/10.1117/12.2633309.full?SSO=1" TargetMode="External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5.png"/><Relationship Id="rId4" Type="http://schemas.openxmlformats.org/officeDocument/2006/relationships/diagramData" Target="../diagrams/data1.xml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17.jpeg"/><Relationship Id="rId2" Type="http://schemas.microsoft.com/office/2007/relationships/media" Target="../media/media10.m4a"/><Relationship Id="rId1" Type="http://schemas.openxmlformats.org/officeDocument/2006/relationships/audio" Target="NULL" TargetMode="External"/><Relationship Id="rId6" Type="http://schemas.openxmlformats.org/officeDocument/2006/relationships/image" Target="../media/image16.png"/><Relationship Id="rId11" Type="http://schemas.openxmlformats.org/officeDocument/2006/relationships/image" Target="../media/image5.png"/><Relationship Id="rId5" Type="http://schemas.openxmlformats.org/officeDocument/2006/relationships/image" Target="../media/image1.png"/><Relationship Id="rId10" Type="http://schemas.openxmlformats.org/officeDocument/2006/relationships/image" Target="../media/image20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391C69-E52F-4DC0-B51A-0DABC548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C3C7ED6A-DE7F-4002-9699-B659DE551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48390FD-448E-4FF2-AEE8-C4696056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" name="Picture 4" descr="Petri Dish">
            <a:extLst>
              <a:ext uri="{FF2B5EF4-FFF2-40B4-BE49-F238E27FC236}">
                <a16:creationId xmlns:a16="http://schemas.microsoft.com/office/drawing/2014/main" id="{D16B27C4-A9C2-4AC4-9DD3-88F63F48E8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BD259F2-A289-4420-B3EB-BBC6A904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E7596B-F237-47DD-989E-9D8B0B49B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075" y="1358901"/>
            <a:ext cx="5280026" cy="2730498"/>
          </a:xfrm>
        </p:spPr>
        <p:txBody>
          <a:bodyPr rtlCol="0">
            <a:noAutofit/>
          </a:bodyPr>
          <a:lstStyle/>
          <a:p>
            <a:pPr rtl="0"/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Strategic analysis and financial appraisal of a proposed nanoengineering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63915B-82A1-4F1C-B5C6-3E18DDD97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075" y="4165600"/>
            <a:ext cx="5280027" cy="137159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James </a:t>
            </a:r>
            <a:r>
              <a:rPr lang="en-GB" dirty="0" err="1"/>
              <a:t>norman</a:t>
            </a:r>
            <a:r>
              <a:rPr lang="en-GB" dirty="0"/>
              <a:t> monks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2D930F-00A3-9A1E-FC4E-55C1133DC49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689" end="802.7551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68868" y="648237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02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7000"/>
    </mc:Choice>
    <mc:Fallback>
      <p:transition spd="slow" advClick="0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What Does the Project Bring or Solve for the Business?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1751B8-018A-F485-7229-70D183A104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33" y="2147012"/>
            <a:ext cx="6035749" cy="43100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A054D1-51E5-54EB-EFF5-01199A482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6987" y="2327088"/>
            <a:ext cx="5157935" cy="367541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FF6260-69D9-576D-FA05-1EC6791CB91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31" end="1640.342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52522" y="6427497"/>
            <a:ext cx="304800" cy="304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1512CB-7A10-A2CD-FEB3-AC9F59FE9EFD}"/>
              </a:ext>
            </a:extLst>
          </p:cNvPr>
          <p:cNvSpPr txBox="1"/>
          <p:nvPr/>
        </p:nvSpPr>
        <p:spPr>
          <a:xfrm>
            <a:off x="2666551" y="-2230"/>
            <a:ext cx="6096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Nanoengineering instrumentation to control the optical properties of plasmonic nanoparticles for thin film optics (spiedigitallibrary.org)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906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4000"/>
    </mc:Choice>
    <mc:Fallback>
      <p:transition spd="slow" advClick="0" advTm="7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3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9017-26FC-9CC4-E9BB-E6BF9E56D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Global nanotechnology market size</a:t>
            </a:r>
          </a:p>
        </p:txBody>
      </p:sp>
      <p:pic>
        <p:nvPicPr>
          <p:cNvPr id="1026" name="Picture 2" descr="Nanotechnology Market Size, Statistics 2021 to 2030">
            <a:extLst>
              <a:ext uri="{FF2B5EF4-FFF2-40B4-BE49-F238E27FC236}">
                <a16:creationId xmlns:a16="http://schemas.microsoft.com/office/drawing/2014/main" id="{5D5174B6-895A-D710-045F-CC574F5E9930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53" y="2629233"/>
            <a:ext cx="5783392" cy="342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767BE8-FECF-E46F-067B-67E33EF804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1845" y="2629233"/>
            <a:ext cx="5771693" cy="34290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8CA055-6AD8-C07A-6EDC-82D17A8A561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144" end="1624.154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03538" y="6472772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763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5000"/>
    </mc:Choice>
    <mc:Fallback>
      <p:transition spd="slow" advClick="0" advTm="5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Timeline for Implementation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9F31C-A46D-A058-2DE9-EF0792AB01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56" y="3328096"/>
            <a:ext cx="11993288" cy="15961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A42914-B786-C372-3AFA-AD4E14472D07}"/>
              </a:ext>
            </a:extLst>
          </p:cNvPr>
          <p:cNvSpPr txBox="1"/>
          <p:nvPr/>
        </p:nvSpPr>
        <p:spPr>
          <a:xfrm>
            <a:off x="1446179" y="2490281"/>
            <a:ext cx="8858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10 year Project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91E97E-C72A-656A-2975-58142335BE5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35" end="1897.995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25836" y="645548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61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2000"/>
    </mc:Choice>
    <mc:Fallback>
      <p:transition spd="slow" advClick="0" advTm="4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1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Cost of Project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E6A430F-7453-6686-0446-95EE6998650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412" y="2214694"/>
            <a:ext cx="6955086" cy="4180451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FDCD55-507F-A032-1638-2BB4312F79F8}"/>
              </a:ext>
            </a:extLst>
          </p:cNvPr>
          <p:cNvSpPr txBox="1"/>
          <p:nvPr/>
        </p:nvSpPr>
        <p:spPr>
          <a:xfrm>
            <a:off x="155643" y="3654333"/>
            <a:ext cx="4941651" cy="1134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Nanoengineering instrument development: 	£68,571</a:t>
            </a:r>
          </a:p>
          <a:p>
            <a:pPr lvl="0" algn="just">
              <a:lnSpc>
                <a:spcPct val="107000"/>
              </a:lnSpc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Facility upgrade:				 		£17,143</a:t>
            </a:r>
          </a:p>
          <a:p>
            <a:pPr lvl="0" algn="just">
              <a:lnSpc>
                <a:spcPct val="107000"/>
              </a:lnSpc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 staff development: 			£6,857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Operational readiness and contingency: 	£27,429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F525DC-9076-5972-A1B5-9618D8062EC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850" end="1508.417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64670" y="65532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190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4100"/>
    </mc:Choice>
    <mc:Fallback>
      <p:transition spd="slow" advClick="0" advTm="24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2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What is the Rational of Your Business?</a:t>
            </a:r>
            <a:endParaRPr lang="en-GB" dirty="0"/>
          </a:p>
        </p:txBody>
      </p:sp>
      <p:pic>
        <p:nvPicPr>
          <p:cNvPr id="4" name="Content Placeholder 3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EF0EE380-7315-3DEC-1466-E48373C6779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3071" y="3806456"/>
            <a:ext cx="11805858" cy="29366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65C217-2490-8499-C4F6-AF5AC5E80702}"/>
              </a:ext>
            </a:extLst>
          </p:cNvPr>
          <p:cNvSpPr txBox="1"/>
          <p:nvPr/>
        </p:nvSpPr>
        <p:spPr>
          <a:xfrm>
            <a:off x="3048000" y="1757513"/>
            <a:ext cx="6096000" cy="1971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Payback period (PP): 			4.16 years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Accounting rate of return (ARR): 	33.3%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Net present value (NPV): 		£73,717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Internal rate of return (IIR): 		24.5%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Profitability index (PI): 			1.61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6A2F37-5936-AF68-4A97-73E46B8B93C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324" end="1840.358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90543" y="643833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90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4000"/>
    </mc:Choice>
    <mc:Fallback>
      <p:transition spd="slow" advClick="0" advTm="7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0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Non-financial considerations</a:t>
            </a:r>
          </a:p>
        </p:txBody>
      </p:sp>
      <p:pic>
        <p:nvPicPr>
          <p:cNvPr id="4" name="Content Placeholder 3" descr="A picture containing text, screenshot, web page, font&#10;&#10;Description automatically generated">
            <a:extLst>
              <a:ext uri="{FF2B5EF4-FFF2-40B4-BE49-F238E27FC236}">
                <a16:creationId xmlns:a16="http://schemas.microsoft.com/office/drawing/2014/main" id="{71757AFF-BDE0-73E7-C4FE-A460B6C1EC7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24861" y="1733231"/>
            <a:ext cx="5473861" cy="50960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B2BF79-93D2-ACF3-C4B7-5F9EAA02E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7636" y="1733231"/>
            <a:ext cx="5029402" cy="414818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DCF758-1B58-BA94-7604-2D83A2F627F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38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58108" y="6390939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78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89000"/>
    </mc:Choice>
    <mc:Fallback>
      <p:transition spd="slow" advClick="0" advTm="8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6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Sensitivity &amp; Scenario Analysis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7934517-FF84-1BF1-1AC3-001D31D87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0235505"/>
              </p:ext>
            </p:extLst>
          </p:nvPr>
        </p:nvGraphicFramePr>
        <p:xfrm>
          <a:off x="4611991" y="1709456"/>
          <a:ext cx="7481651" cy="4530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7639EDCA-F920-7F85-F2AC-1ECE8B5EC37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8749" y="2364856"/>
            <a:ext cx="4896160" cy="321922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59326E-E1ED-45DB-EBBD-D31AD4CD1E1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543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2047" y="634253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518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4000"/>
    </mc:Choice>
    <mc:Fallback>
      <p:transition spd="slow" advClick="0" advTm="3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4359-DD80-1548-F2B6-E9B0D6156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What Are Your Options for Funding the Project?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5C81C0-9FB8-F7C6-C5AE-EC2BDB5AAB1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04467827"/>
              </p:ext>
            </p:extLst>
          </p:nvPr>
        </p:nvGraphicFramePr>
        <p:xfrm>
          <a:off x="914400" y="2366963"/>
          <a:ext cx="10363200" cy="3424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A146B2-90DD-75EF-891A-C6F40E6318E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00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55910" y="636942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238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5000"/>
    </mc:Choice>
    <mc:Fallback>
      <p:transition spd="slow" advClick="0" advTm="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2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Placeholder 5" descr="Science Lab">
            <a:extLst>
              <a:ext uri="{FF2B5EF4-FFF2-40B4-BE49-F238E27FC236}">
                <a16:creationId xmlns:a16="http://schemas.microsoft.com/office/drawing/2014/main" id="{2543122C-30CE-4CD2-B15E-CA20AE39CC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64" r="2" b="2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8BA689-20E2-4C6E-9788-5A871F3D1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36254" y="20972"/>
            <a:ext cx="4656307" cy="789172"/>
          </a:xfrm>
        </p:spPr>
        <p:txBody>
          <a:bodyPr vert="horz" lIns="91440" tIns="45720" rIns="91440" bIns="45720" rtlCol="0">
            <a:normAutofit/>
          </a:bodyPr>
          <a:lstStyle/>
          <a:p>
            <a:pPr rtl="0"/>
            <a:r>
              <a:rPr lang="en-GB" sz="2200" dirty="0">
                <a:solidFill>
                  <a:schemeClr val="bg1">
                    <a:lumMod val="50000"/>
                  </a:schemeClr>
                </a:solidFill>
              </a:rPr>
              <a:t>2126850@student.uwtsd.ac.uk</a:t>
            </a:r>
          </a:p>
        </p:txBody>
      </p:sp>
      <p:pic>
        <p:nvPicPr>
          <p:cNvPr id="8" name="Graphic 7" descr="Badge Tick with solid fill">
            <a:extLst>
              <a:ext uri="{FF2B5EF4-FFF2-40B4-BE49-F238E27FC236}">
                <a16:creationId xmlns:a16="http://schemas.microsoft.com/office/drawing/2014/main" id="{BA5D0D9F-4A71-AFB4-A233-87E99948B5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89298" y="3137923"/>
            <a:ext cx="3331724" cy="33317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5840483-B94A-B94F-97B9-15F41ED5B78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8727"/>
          <a:stretch/>
        </p:blipFill>
        <p:spPr>
          <a:xfrm>
            <a:off x="7926398" y="834261"/>
            <a:ext cx="3057525" cy="2434233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32633B-CC5F-8678-D056-3DE3453C891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689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840161" y="642257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610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6000"/>
    </mc:Choice>
    <mc:Fallback>
      <p:transition spd="slow" advClick="0" advTm="4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5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881_TF33443810_Win32" id="{80B69BC6-3111-4073-93A1-EB5E0EF8C9E6}" vid="{956D3825-CC94-4EFA-B81F-756CD687FB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C9275B-1E7E-409A-9467-302622C468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BA7D41-7EBD-45D7-AFB8-22EF4BFA6BA2}">
  <ds:schemaRefs>
    <ds:schemaRef ds:uri="http://schemas.microsoft.com/office/infopath/2007/PartnerControl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8E52988-C458-4121-9BF8-864CDB291D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{A413D1F7-19BE-46E3-BA4D-3060ABF539F0}tf33443810_win32</Template>
  <TotalTime>2148</TotalTime>
  <Words>200</Words>
  <Application>Microsoft Office PowerPoint</Application>
  <PresentationFormat>Widescreen</PresentationFormat>
  <Paragraphs>33</Paragraphs>
  <Slides>10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Söhne</vt:lpstr>
      <vt:lpstr>Tw Cen MT</vt:lpstr>
      <vt:lpstr>Droplet</vt:lpstr>
      <vt:lpstr>Strategic analysis and financial appraisal of a proposed nanoengineering project</vt:lpstr>
      <vt:lpstr>What Does the Project Bring or Solve for the Business?</vt:lpstr>
      <vt:lpstr>Global nanotechnology market size</vt:lpstr>
      <vt:lpstr>Timeline for Implementation</vt:lpstr>
      <vt:lpstr>Cost of Project</vt:lpstr>
      <vt:lpstr>What is the Rational of Your Business?</vt:lpstr>
      <vt:lpstr>Non-financial considerations</vt:lpstr>
      <vt:lpstr>Sensitivity &amp; Scenario Analysis</vt:lpstr>
      <vt:lpstr>What Are Your Options for Funding the Project?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analysis and financial appraisal of a proposed nanoengineering project</dc:title>
  <dc:creator>James Monks (2126850)</dc:creator>
  <cp:lastModifiedBy>James Monks (2126850)</cp:lastModifiedBy>
  <cp:revision>7</cp:revision>
  <dcterms:created xsi:type="dcterms:W3CDTF">2023-05-23T15:11:45Z</dcterms:created>
  <dcterms:modified xsi:type="dcterms:W3CDTF">2023-05-29T23:16:37Z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