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2" r:id="rId2"/>
    <p:sldId id="256" r:id="rId3"/>
    <p:sldId id="257" r:id="rId4"/>
    <p:sldId id="258" r:id="rId5"/>
    <p:sldId id="267" r:id="rId6"/>
    <p:sldId id="271" r:id="rId7"/>
    <p:sldId id="270" r:id="rId8"/>
    <p:sldId id="260" r:id="rId9"/>
    <p:sldId id="269" r:id="rId10"/>
    <p:sldId id="268" r:id="rId11"/>
    <p:sldId id="261" r:id="rId12"/>
    <p:sldId id="262" r:id="rId13"/>
    <p:sldId id="263" r:id="rId14"/>
    <p:sldId id="264" r:id="rId15"/>
    <p:sldId id="265" r:id="rId16"/>
    <p:sldId id="26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3DC6A1-27EE-864F-9801-3A2D6EB1689E}" v="82" dt="2024-07-18T11:37:23.1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138"/>
    <p:restoredTop sz="94638"/>
  </p:normalViewPr>
  <p:slideViewPr>
    <p:cSldViewPr snapToGrid="0">
      <p:cViewPr varScale="1">
        <p:scale>
          <a:sx n="69" d="100"/>
          <a:sy n="69" d="100"/>
        </p:scale>
        <p:origin x="208" y="11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yan Muhumed (2029256)" userId="923d6e8b-19e0-4e3b-8c23-1642577e2e47" providerId="ADAL" clId="{913DC6A1-27EE-864F-9801-3A2D6EB1689E}"/>
    <pc:docChg chg="undo redo custSel addSld delSld modSld sldOrd">
      <pc:chgData name="Maryan Muhumed (2029256)" userId="923d6e8b-19e0-4e3b-8c23-1642577e2e47" providerId="ADAL" clId="{913DC6A1-27EE-864F-9801-3A2D6EB1689E}" dt="2024-07-18T11:38:26.257" v="11292" actId="20577"/>
      <pc:docMkLst>
        <pc:docMk/>
      </pc:docMkLst>
      <pc:sldChg chg="addSp delSp modSp mod setBg addAnim">
        <pc:chgData name="Maryan Muhumed (2029256)" userId="923d6e8b-19e0-4e3b-8c23-1642577e2e47" providerId="ADAL" clId="{913DC6A1-27EE-864F-9801-3A2D6EB1689E}" dt="2024-06-24T11:55:40.246" v="4487" actId="255"/>
        <pc:sldMkLst>
          <pc:docMk/>
          <pc:sldMk cId="3411351817" sldId="256"/>
        </pc:sldMkLst>
        <pc:spChg chg="mod">
          <ac:chgData name="Maryan Muhumed (2029256)" userId="923d6e8b-19e0-4e3b-8c23-1642577e2e47" providerId="ADAL" clId="{913DC6A1-27EE-864F-9801-3A2D6EB1689E}" dt="2024-06-24T11:55:19.559" v="4481" actId="26606"/>
          <ac:spMkLst>
            <pc:docMk/>
            <pc:sldMk cId="3411351817" sldId="256"/>
            <ac:spMk id="2" creationId="{CE0A27A5-3E23-894B-5585-AF6EA89420A0}"/>
          </ac:spMkLst>
        </pc:spChg>
        <pc:spChg chg="mod">
          <ac:chgData name="Maryan Muhumed (2029256)" userId="923d6e8b-19e0-4e3b-8c23-1642577e2e47" providerId="ADAL" clId="{913DC6A1-27EE-864F-9801-3A2D6EB1689E}" dt="2024-06-24T11:55:40.246" v="4487" actId="255"/>
          <ac:spMkLst>
            <pc:docMk/>
            <pc:sldMk cId="3411351817" sldId="256"/>
            <ac:spMk id="3" creationId="{75632426-E04A-045D-AC22-3A5EC605C04D}"/>
          </ac:spMkLst>
        </pc:spChg>
        <pc:spChg chg="add del">
          <ac:chgData name="Maryan Muhumed (2029256)" userId="923d6e8b-19e0-4e3b-8c23-1642577e2e47" providerId="ADAL" clId="{913DC6A1-27EE-864F-9801-3A2D6EB1689E}" dt="2024-06-24T08:30:57.014" v="2238" actId="26606"/>
          <ac:spMkLst>
            <pc:docMk/>
            <pc:sldMk cId="3411351817" sldId="256"/>
            <ac:spMk id="1031" creationId="{DF05ACD0-FF4A-4F8F-B5C5-6A4EBD0D1B38}"/>
          </ac:spMkLst>
        </pc:spChg>
        <pc:spChg chg="add del">
          <ac:chgData name="Maryan Muhumed (2029256)" userId="923d6e8b-19e0-4e3b-8c23-1642577e2e47" providerId="ADAL" clId="{913DC6A1-27EE-864F-9801-3A2D6EB1689E}" dt="2024-06-24T08:30:57.014" v="2238" actId="26606"/>
          <ac:spMkLst>
            <pc:docMk/>
            <pc:sldMk cId="3411351817" sldId="256"/>
            <ac:spMk id="1033" creationId="{4C9AFA28-B5ED-4346-9AF7-68A157F16C7E}"/>
          </ac:spMkLst>
        </pc:spChg>
        <pc:spChg chg="add del">
          <ac:chgData name="Maryan Muhumed (2029256)" userId="923d6e8b-19e0-4e3b-8c23-1642577e2e47" providerId="ADAL" clId="{913DC6A1-27EE-864F-9801-3A2D6EB1689E}" dt="2024-06-24T08:30:57.004" v="2237" actId="26606"/>
          <ac:spMkLst>
            <pc:docMk/>
            <pc:sldMk cId="3411351817" sldId="256"/>
            <ac:spMk id="1038" creationId="{93245F62-CCC4-49E4-B95B-EA6C1E790510}"/>
          </ac:spMkLst>
        </pc:spChg>
        <pc:spChg chg="add del">
          <ac:chgData name="Maryan Muhumed (2029256)" userId="923d6e8b-19e0-4e3b-8c23-1642577e2e47" providerId="ADAL" clId="{913DC6A1-27EE-864F-9801-3A2D6EB1689E}" dt="2024-06-24T08:30:57.004" v="2237" actId="26606"/>
          <ac:spMkLst>
            <pc:docMk/>
            <pc:sldMk cId="3411351817" sldId="256"/>
            <ac:spMk id="1040" creationId="{E6C0DD6B-6AA3-448F-9B99-8386295BC1B4}"/>
          </ac:spMkLst>
        </pc:spChg>
        <pc:spChg chg="add del">
          <ac:chgData name="Maryan Muhumed (2029256)" userId="923d6e8b-19e0-4e3b-8c23-1642577e2e47" providerId="ADAL" clId="{913DC6A1-27EE-864F-9801-3A2D6EB1689E}" dt="2024-06-24T08:31:37.222" v="2246" actId="26606"/>
          <ac:spMkLst>
            <pc:docMk/>
            <pc:sldMk cId="3411351817" sldId="256"/>
            <ac:spMk id="1042" creationId="{9B7AD9F6-8CE7-4299-8FC6-328F4DCD3FF9}"/>
          </ac:spMkLst>
        </pc:spChg>
        <pc:spChg chg="add del">
          <ac:chgData name="Maryan Muhumed (2029256)" userId="923d6e8b-19e0-4e3b-8c23-1642577e2e47" providerId="ADAL" clId="{913DC6A1-27EE-864F-9801-3A2D6EB1689E}" dt="2024-06-24T08:31:37.222" v="2246" actId="26606"/>
          <ac:spMkLst>
            <pc:docMk/>
            <pc:sldMk cId="3411351817" sldId="256"/>
            <ac:spMk id="1043" creationId="{3F9B0603-37C5-4312-AE4D-A3D015475403}"/>
          </ac:spMkLst>
        </pc:spChg>
        <pc:spChg chg="add del">
          <ac:chgData name="Maryan Muhumed (2029256)" userId="923d6e8b-19e0-4e3b-8c23-1642577e2e47" providerId="ADAL" clId="{913DC6A1-27EE-864F-9801-3A2D6EB1689E}" dt="2024-06-24T11:55:19.559" v="4481" actId="26606"/>
          <ac:spMkLst>
            <pc:docMk/>
            <pc:sldMk cId="3411351817" sldId="256"/>
            <ac:spMk id="1048" creationId="{3C54F4CE-85F0-46ED-80DA-9518C9251AD1}"/>
          </ac:spMkLst>
        </pc:spChg>
        <pc:spChg chg="add del">
          <ac:chgData name="Maryan Muhumed (2029256)" userId="923d6e8b-19e0-4e3b-8c23-1642577e2e47" providerId="ADAL" clId="{913DC6A1-27EE-864F-9801-3A2D6EB1689E}" dt="2024-06-24T11:55:19.559" v="4481" actId="26606"/>
          <ac:spMkLst>
            <pc:docMk/>
            <pc:sldMk cId="3411351817" sldId="256"/>
            <ac:spMk id="1050" creationId="{F778EC6E-B783-44A8-9FF7-FEF1EE6DC000}"/>
          </ac:spMkLst>
        </pc:spChg>
        <pc:spChg chg="add">
          <ac:chgData name="Maryan Muhumed (2029256)" userId="923d6e8b-19e0-4e3b-8c23-1642577e2e47" providerId="ADAL" clId="{913DC6A1-27EE-864F-9801-3A2D6EB1689E}" dt="2024-06-24T11:55:19.559" v="4481" actId="26606"/>
          <ac:spMkLst>
            <pc:docMk/>
            <pc:sldMk cId="3411351817" sldId="256"/>
            <ac:spMk id="1055" creationId="{5C55F0BA-7D8B-4753-AB68-D54E59A24A9D}"/>
          </ac:spMkLst>
        </pc:spChg>
        <pc:picChg chg="add mod">
          <ac:chgData name="Maryan Muhumed (2029256)" userId="923d6e8b-19e0-4e3b-8c23-1642577e2e47" providerId="ADAL" clId="{913DC6A1-27EE-864F-9801-3A2D6EB1689E}" dt="2024-06-24T11:55:19.559" v="4481" actId="26606"/>
          <ac:picMkLst>
            <pc:docMk/>
            <pc:sldMk cId="3411351817" sldId="256"/>
            <ac:picMk id="1026" creationId="{377F3080-CDE0-9062-2E0D-6629A8247C68}"/>
          </ac:picMkLst>
        </pc:picChg>
      </pc:sldChg>
      <pc:sldChg chg="addSp delSp modSp new mod setBg addAnim delAnim">
        <pc:chgData name="Maryan Muhumed (2029256)" userId="923d6e8b-19e0-4e3b-8c23-1642577e2e47" providerId="ADAL" clId="{913DC6A1-27EE-864F-9801-3A2D6EB1689E}" dt="2024-06-24T12:02:30.786" v="4490" actId="13900"/>
        <pc:sldMkLst>
          <pc:docMk/>
          <pc:sldMk cId="159522710" sldId="257"/>
        </pc:sldMkLst>
        <pc:spChg chg="mod">
          <ac:chgData name="Maryan Muhumed (2029256)" userId="923d6e8b-19e0-4e3b-8c23-1642577e2e47" providerId="ADAL" clId="{913DC6A1-27EE-864F-9801-3A2D6EB1689E}" dt="2024-06-24T12:02:12.869" v="4489" actId="120"/>
          <ac:spMkLst>
            <pc:docMk/>
            <pc:sldMk cId="159522710" sldId="257"/>
            <ac:spMk id="2" creationId="{5F0AE8DD-EC25-167A-1C3A-962A7B6F37A0}"/>
          </ac:spMkLst>
        </pc:spChg>
        <pc:spChg chg="mod ord">
          <ac:chgData name="Maryan Muhumed (2029256)" userId="923d6e8b-19e0-4e3b-8c23-1642577e2e47" providerId="ADAL" clId="{913DC6A1-27EE-864F-9801-3A2D6EB1689E}" dt="2024-06-24T12:02:30.786" v="4490" actId="13900"/>
          <ac:spMkLst>
            <pc:docMk/>
            <pc:sldMk cId="159522710" sldId="257"/>
            <ac:spMk id="3" creationId="{33D247D1-CDE7-DAE9-10FB-19ABD219D87D}"/>
          </ac:spMkLst>
        </pc:spChg>
        <pc:spChg chg="add del">
          <ac:chgData name="Maryan Muhumed (2029256)" userId="923d6e8b-19e0-4e3b-8c23-1642577e2e47" providerId="ADAL" clId="{913DC6A1-27EE-864F-9801-3A2D6EB1689E}" dt="2024-06-17T09:32:48.179" v="177" actId="26606"/>
          <ac:spMkLst>
            <pc:docMk/>
            <pc:sldMk cId="159522710" sldId="257"/>
            <ac:spMk id="8" creationId="{C27D7A02-907B-496F-BA7E-AA3780733CA7}"/>
          </ac:spMkLst>
        </pc:spChg>
        <pc:spChg chg="add del">
          <ac:chgData name="Maryan Muhumed (2029256)" userId="923d6e8b-19e0-4e3b-8c23-1642577e2e47" providerId="ADAL" clId="{913DC6A1-27EE-864F-9801-3A2D6EB1689E}" dt="2024-06-17T09:32:48.179" v="177" actId="26606"/>
          <ac:spMkLst>
            <pc:docMk/>
            <pc:sldMk cId="159522710" sldId="257"/>
            <ac:spMk id="10" creationId="{0FBA5268-0AE7-4CAD-9537-D0EB09E76406}"/>
          </ac:spMkLst>
        </pc:spChg>
        <pc:spChg chg="add del">
          <ac:chgData name="Maryan Muhumed (2029256)" userId="923d6e8b-19e0-4e3b-8c23-1642577e2e47" providerId="ADAL" clId="{913DC6A1-27EE-864F-9801-3A2D6EB1689E}" dt="2024-06-17T09:32:48.179" v="177" actId="26606"/>
          <ac:spMkLst>
            <pc:docMk/>
            <pc:sldMk cId="159522710" sldId="257"/>
            <ac:spMk id="12" creationId="{088D065B-39DA-4077-B9CF-E489CE4C0169}"/>
          </ac:spMkLst>
        </pc:spChg>
        <pc:spChg chg="add del">
          <ac:chgData name="Maryan Muhumed (2029256)" userId="923d6e8b-19e0-4e3b-8c23-1642577e2e47" providerId="ADAL" clId="{913DC6A1-27EE-864F-9801-3A2D6EB1689E}" dt="2024-06-24T08:31:15.294" v="2243" actId="26606"/>
          <ac:spMkLst>
            <pc:docMk/>
            <pc:sldMk cId="159522710" sldId="257"/>
            <ac:spMk id="2057" creationId="{B2DD41CD-8F47-4F56-AD12-4E2FF7696987}"/>
          </ac:spMkLst>
        </pc:spChg>
        <pc:spChg chg="add del">
          <ac:chgData name="Maryan Muhumed (2029256)" userId="923d6e8b-19e0-4e3b-8c23-1642577e2e47" providerId="ADAL" clId="{913DC6A1-27EE-864F-9801-3A2D6EB1689E}" dt="2024-06-24T08:07:24.363" v="1182" actId="26606"/>
          <ac:spMkLst>
            <pc:docMk/>
            <pc:sldMk cId="159522710" sldId="257"/>
            <ac:spMk id="2059" creationId="{9A0D773F-7A7D-4DBB-9DEA-86BB8B8F4BC8}"/>
          </ac:spMkLst>
        </pc:spChg>
        <pc:spChg chg="add del">
          <ac:chgData name="Maryan Muhumed (2029256)" userId="923d6e8b-19e0-4e3b-8c23-1642577e2e47" providerId="ADAL" clId="{913DC6A1-27EE-864F-9801-3A2D6EB1689E}" dt="2024-06-24T08:07:24.363" v="1182" actId="26606"/>
          <ac:spMkLst>
            <pc:docMk/>
            <pc:sldMk cId="159522710" sldId="257"/>
            <ac:spMk id="2060" creationId="{7FF47CB7-972F-479F-A36D-9E72D26EC8DA}"/>
          </ac:spMkLst>
        </pc:spChg>
        <pc:spChg chg="add del">
          <ac:chgData name="Maryan Muhumed (2029256)" userId="923d6e8b-19e0-4e3b-8c23-1642577e2e47" providerId="ADAL" clId="{913DC6A1-27EE-864F-9801-3A2D6EB1689E}" dt="2024-06-24T08:07:24.363" v="1182" actId="26606"/>
          <ac:spMkLst>
            <pc:docMk/>
            <pc:sldMk cId="159522710" sldId="257"/>
            <ac:spMk id="2061" creationId="{0D153B68-5844-490D-8E67-F616D6D721CA}"/>
          </ac:spMkLst>
        </pc:spChg>
        <pc:spChg chg="add del">
          <ac:chgData name="Maryan Muhumed (2029256)" userId="923d6e8b-19e0-4e3b-8c23-1642577e2e47" providerId="ADAL" clId="{913DC6A1-27EE-864F-9801-3A2D6EB1689E}" dt="2024-06-24T08:31:15.294" v="2243" actId="26606"/>
          <ac:spMkLst>
            <pc:docMk/>
            <pc:sldMk cId="159522710" sldId="257"/>
            <ac:spMk id="2063" creationId="{45D37F4E-DDB4-456B-97E0-9937730A039F}"/>
          </ac:spMkLst>
        </pc:spChg>
        <pc:spChg chg="add del">
          <ac:chgData name="Maryan Muhumed (2029256)" userId="923d6e8b-19e0-4e3b-8c23-1642577e2e47" providerId="ADAL" clId="{913DC6A1-27EE-864F-9801-3A2D6EB1689E}" dt="2024-06-24T08:31:15.288" v="2242" actId="26606"/>
          <ac:spMkLst>
            <pc:docMk/>
            <pc:sldMk cId="159522710" sldId="257"/>
            <ac:spMk id="2068" creationId="{A6D37EE4-EA1B-46EE-A54B-5233C63C9695}"/>
          </ac:spMkLst>
        </pc:spChg>
        <pc:spChg chg="add del">
          <ac:chgData name="Maryan Muhumed (2029256)" userId="923d6e8b-19e0-4e3b-8c23-1642577e2e47" providerId="ADAL" clId="{913DC6A1-27EE-864F-9801-3A2D6EB1689E}" dt="2024-06-24T08:31:15.288" v="2242" actId="26606"/>
          <ac:spMkLst>
            <pc:docMk/>
            <pc:sldMk cId="159522710" sldId="257"/>
            <ac:spMk id="2070" creationId="{927D5270-6648-4CC1-8F78-48BE299CAC25}"/>
          </ac:spMkLst>
        </pc:spChg>
        <pc:spChg chg="add">
          <ac:chgData name="Maryan Muhumed (2029256)" userId="923d6e8b-19e0-4e3b-8c23-1642577e2e47" providerId="ADAL" clId="{913DC6A1-27EE-864F-9801-3A2D6EB1689E}" dt="2024-06-24T08:31:15.294" v="2243" actId="26606"/>
          <ac:spMkLst>
            <pc:docMk/>
            <pc:sldMk cId="159522710" sldId="257"/>
            <ac:spMk id="2072" creationId="{637B2035-1FCB-439A-B421-095E136C7E07}"/>
          </ac:spMkLst>
        </pc:spChg>
        <pc:spChg chg="add">
          <ac:chgData name="Maryan Muhumed (2029256)" userId="923d6e8b-19e0-4e3b-8c23-1642577e2e47" providerId="ADAL" clId="{913DC6A1-27EE-864F-9801-3A2D6EB1689E}" dt="2024-06-24T08:31:15.294" v="2243" actId="26606"/>
          <ac:spMkLst>
            <pc:docMk/>
            <pc:sldMk cId="159522710" sldId="257"/>
            <ac:spMk id="2073" creationId="{676D6CDF-C512-4739-B158-55EE955EFA39}"/>
          </ac:spMkLst>
        </pc:spChg>
        <pc:grpChg chg="add del">
          <ac:chgData name="Maryan Muhumed (2029256)" userId="923d6e8b-19e0-4e3b-8c23-1642577e2e47" providerId="ADAL" clId="{913DC6A1-27EE-864F-9801-3A2D6EB1689E}" dt="2024-06-24T08:07:20.837" v="1180" actId="26606"/>
          <ac:grpSpMkLst>
            <pc:docMk/>
            <pc:sldMk cId="159522710" sldId="257"/>
            <ac:grpSpMk id="2055" creationId="{1FD67D68-9B83-C338-8342-3348D8F22347}"/>
          </ac:grpSpMkLst>
        </pc:grpChg>
        <pc:picChg chg="add mod">
          <ac:chgData name="Maryan Muhumed (2029256)" userId="923d6e8b-19e0-4e3b-8c23-1642577e2e47" providerId="ADAL" clId="{913DC6A1-27EE-864F-9801-3A2D6EB1689E}" dt="2024-06-24T08:31:15.294" v="2243" actId="26606"/>
          <ac:picMkLst>
            <pc:docMk/>
            <pc:sldMk cId="159522710" sldId="257"/>
            <ac:picMk id="2050" creationId="{51F78353-B101-B01D-F9FE-0B0ABBE632FD}"/>
          </ac:picMkLst>
        </pc:picChg>
      </pc:sldChg>
      <pc:sldChg chg="addSp delSp modSp new mod setBg">
        <pc:chgData name="Maryan Muhumed (2029256)" userId="923d6e8b-19e0-4e3b-8c23-1642577e2e47" providerId="ADAL" clId="{913DC6A1-27EE-864F-9801-3A2D6EB1689E}" dt="2024-07-15T08:33:43.159" v="8485" actId="20577"/>
        <pc:sldMkLst>
          <pc:docMk/>
          <pc:sldMk cId="3595409564" sldId="258"/>
        </pc:sldMkLst>
        <pc:spChg chg="mod">
          <ac:chgData name="Maryan Muhumed (2029256)" userId="923d6e8b-19e0-4e3b-8c23-1642577e2e47" providerId="ADAL" clId="{913DC6A1-27EE-864F-9801-3A2D6EB1689E}" dt="2024-06-24T12:03:22.361" v="4519" actId="113"/>
          <ac:spMkLst>
            <pc:docMk/>
            <pc:sldMk cId="3595409564" sldId="258"/>
            <ac:spMk id="2" creationId="{0740B117-F245-67F0-14FF-5A5F54A29A35}"/>
          </ac:spMkLst>
        </pc:spChg>
        <pc:spChg chg="mod">
          <ac:chgData name="Maryan Muhumed (2029256)" userId="923d6e8b-19e0-4e3b-8c23-1642577e2e47" providerId="ADAL" clId="{913DC6A1-27EE-864F-9801-3A2D6EB1689E}" dt="2024-07-15T08:33:43.159" v="8485" actId="20577"/>
          <ac:spMkLst>
            <pc:docMk/>
            <pc:sldMk cId="3595409564" sldId="258"/>
            <ac:spMk id="3" creationId="{B070AC9D-7DFA-63AE-DCB5-4B79ECAEB7FB}"/>
          </ac:spMkLst>
        </pc:spChg>
        <pc:spChg chg="add del">
          <ac:chgData name="Maryan Muhumed (2029256)" userId="923d6e8b-19e0-4e3b-8c23-1642577e2e47" providerId="ADAL" clId="{913DC6A1-27EE-864F-9801-3A2D6EB1689E}" dt="2024-06-24T08:23:23.404" v="1780" actId="26606"/>
          <ac:spMkLst>
            <pc:docMk/>
            <pc:sldMk cId="3595409564" sldId="258"/>
            <ac:spMk id="3079" creationId="{743AA782-23D1-4521-8CAD-47662984AA08}"/>
          </ac:spMkLst>
        </pc:spChg>
        <pc:spChg chg="add del">
          <ac:chgData name="Maryan Muhumed (2029256)" userId="923d6e8b-19e0-4e3b-8c23-1642577e2e47" providerId="ADAL" clId="{913DC6A1-27EE-864F-9801-3A2D6EB1689E}" dt="2024-06-24T08:23:23.404" v="1780" actId="26606"/>
          <ac:spMkLst>
            <pc:docMk/>
            <pc:sldMk cId="3595409564" sldId="258"/>
            <ac:spMk id="3081" creationId="{71877DBC-BB60-40F0-AC93-2ACDBAAE60CE}"/>
          </ac:spMkLst>
        </pc:spChg>
        <pc:spChg chg="add">
          <ac:chgData name="Maryan Muhumed (2029256)" userId="923d6e8b-19e0-4e3b-8c23-1642577e2e47" providerId="ADAL" clId="{913DC6A1-27EE-864F-9801-3A2D6EB1689E}" dt="2024-06-24T08:31:25.077" v="2244" actId="26606"/>
          <ac:spMkLst>
            <pc:docMk/>
            <pc:sldMk cId="3595409564" sldId="258"/>
            <ac:spMk id="3088" creationId="{7FF47CB7-972F-479F-A36D-9E72D26EC8DA}"/>
          </ac:spMkLst>
        </pc:spChg>
        <pc:spChg chg="add">
          <ac:chgData name="Maryan Muhumed (2029256)" userId="923d6e8b-19e0-4e3b-8c23-1642577e2e47" providerId="ADAL" clId="{913DC6A1-27EE-864F-9801-3A2D6EB1689E}" dt="2024-06-24T08:31:25.077" v="2244" actId="26606"/>
          <ac:spMkLst>
            <pc:docMk/>
            <pc:sldMk cId="3595409564" sldId="258"/>
            <ac:spMk id="3090" creationId="{0D153B68-5844-490D-8E67-F616D6D721CA}"/>
          </ac:spMkLst>
        </pc:spChg>
        <pc:spChg chg="add">
          <ac:chgData name="Maryan Muhumed (2029256)" userId="923d6e8b-19e0-4e3b-8c23-1642577e2e47" providerId="ADAL" clId="{913DC6A1-27EE-864F-9801-3A2D6EB1689E}" dt="2024-06-24T08:31:25.077" v="2244" actId="26606"/>
          <ac:spMkLst>
            <pc:docMk/>
            <pc:sldMk cId="3595409564" sldId="258"/>
            <ac:spMk id="3092" creationId="{9A0D773F-7A7D-4DBB-9DEA-86BB8B8F4BC8}"/>
          </ac:spMkLst>
        </pc:spChg>
        <pc:picChg chg="add mod">
          <ac:chgData name="Maryan Muhumed (2029256)" userId="923d6e8b-19e0-4e3b-8c23-1642577e2e47" providerId="ADAL" clId="{913DC6A1-27EE-864F-9801-3A2D6EB1689E}" dt="2024-06-24T08:31:25.077" v="2244" actId="26606"/>
          <ac:picMkLst>
            <pc:docMk/>
            <pc:sldMk cId="3595409564" sldId="258"/>
            <ac:picMk id="3074" creationId="{3FC3D874-122F-D09D-05EA-76E5D2ABA69F}"/>
          </ac:picMkLst>
        </pc:picChg>
        <pc:cxnChg chg="add del">
          <ac:chgData name="Maryan Muhumed (2029256)" userId="923d6e8b-19e0-4e3b-8c23-1642577e2e47" providerId="ADAL" clId="{913DC6A1-27EE-864F-9801-3A2D6EB1689E}" dt="2024-06-24T08:31:25.077" v="2244" actId="26606"/>
          <ac:cxnSpMkLst>
            <pc:docMk/>
            <pc:sldMk cId="3595409564" sldId="258"/>
            <ac:cxnSpMk id="3083" creationId="{FC23E3B9-5ABF-58B3-E2B0-E9A5DAA90037}"/>
          </ac:cxnSpMkLst>
        </pc:cxnChg>
      </pc:sldChg>
      <pc:sldChg chg="addSp delSp modSp new del mod setBg">
        <pc:chgData name="Maryan Muhumed (2029256)" userId="923d6e8b-19e0-4e3b-8c23-1642577e2e47" providerId="ADAL" clId="{913DC6A1-27EE-864F-9801-3A2D6EB1689E}" dt="2024-07-15T09:07:41.671" v="9797" actId="2696"/>
        <pc:sldMkLst>
          <pc:docMk/>
          <pc:sldMk cId="3002257518" sldId="259"/>
        </pc:sldMkLst>
        <pc:spChg chg="mod">
          <ac:chgData name="Maryan Muhumed (2029256)" userId="923d6e8b-19e0-4e3b-8c23-1642577e2e47" providerId="ADAL" clId="{913DC6A1-27EE-864F-9801-3A2D6EB1689E}" dt="2024-06-24T12:03:44.941" v="4521" actId="20577"/>
          <ac:spMkLst>
            <pc:docMk/>
            <pc:sldMk cId="3002257518" sldId="259"/>
            <ac:spMk id="2" creationId="{DDD73498-6918-535C-50C1-2314A6C5EC2C}"/>
          </ac:spMkLst>
        </pc:spChg>
        <pc:spChg chg="mod">
          <ac:chgData name="Maryan Muhumed (2029256)" userId="923d6e8b-19e0-4e3b-8c23-1642577e2e47" providerId="ADAL" clId="{913DC6A1-27EE-864F-9801-3A2D6EB1689E}" dt="2024-07-15T09:06:29.474" v="9772" actId="20577"/>
          <ac:spMkLst>
            <pc:docMk/>
            <pc:sldMk cId="3002257518" sldId="259"/>
            <ac:spMk id="3" creationId="{A98FF3BE-1C90-F6BE-1204-5451A370868F}"/>
          </ac:spMkLst>
        </pc:spChg>
        <pc:spChg chg="add del">
          <ac:chgData name="Maryan Muhumed (2029256)" userId="923d6e8b-19e0-4e3b-8c23-1642577e2e47" providerId="ADAL" clId="{913DC6A1-27EE-864F-9801-3A2D6EB1689E}" dt="2024-06-24T08:31:29.845" v="2245" actId="26606"/>
          <ac:spMkLst>
            <pc:docMk/>
            <pc:sldMk cId="3002257518" sldId="259"/>
            <ac:spMk id="4103" creationId="{45D37F4E-DDB4-456B-97E0-9937730A039F}"/>
          </ac:spMkLst>
        </pc:spChg>
        <pc:spChg chg="add del">
          <ac:chgData name="Maryan Muhumed (2029256)" userId="923d6e8b-19e0-4e3b-8c23-1642577e2e47" providerId="ADAL" clId="{913DC6A1-27EE-864F-9801-3A2D6EB1689E}" dt="2024-06-24T08:31:29.845" v="2245" actId="26606"/>
          <ac:spMkLst>
            <pc:docMk/>
            <pc:sldMk cId="3002257518" sldId="259"/>
            <ac:spMk id="4105" creationId="{B2DD41CD-8F47-4F56-AD12-4E2FF7696987}"/>
          </ac:spMkLst>
        </pc:spChg>
        <pc:spChg chg="add">
          <ac:chgData name="Maryan Muhumed (2029256)" userId="923d6e8b-19e0-4e3b-8c23-1642577e2e47" providerId="ADAL" clId="{913DC6A1-27EE-864F-9801-3A2D6EB1689E}" dt="2024-06-24T08:31:29.845" v="2245" actId="26606"/>
          <ac:spMkLst>
            <pc:docMk/>
            <pc:sldMk cId="3002257518" sldId="259"/>
            <ac:spMk id="4110" creationId="{7FF47CB7-972F-479F-A36D-9E72D26EC8DA}"/>
          </ac:spMkLst>
        </pc:spChg>
        <pc:spChg chg="add">
          <ac:chgData name="Maryan Muhumed (2029256)" userId="923d6e8b-19e0-4e3b-8c23-1642577e2e47" providerId="ADAL" clId="{913DC6A1-27EE-864F-9801-3A2D6EB1689E}" dt="2024-06-24T08:31:29.845" v="2245" actId="26606"/>
          <ac:spMkLst>
            <pc:docMk/>
            <pc:sldMk cId="3002257518" sldId="259"/>
            <ac:spMk id="4112" creationId="{0D153B68-5844-490D-8E67-F616D6D721CA}"/>
          </ac:spMkLst>
        </pc:spChg>
        <pc:spChg chg="add">
          <ac:chgData name="Maryan Muhumed (2029256)" userId="923d6e8b-19e0-4e3b-8c23-1642577e2e47" providerId="ADAL" clId="{913DC6A1-27EE-864F-9801-3A2D6EB1689E}" dt="2024-06-24T08:31:29.845" v="2245" actId="26606"/>
          <ac:spMkLst>
            <pc:docMk/>
            <pc:sldMk cId="3002257518" sldId="259"/>
            <ac:spMk id="4114" creationId="{9A0D773F-7A7D-4DBB-9DEA-86BB8B8F4BC8}"/>
          </ac:spMkLst>
        </pc:spChg>
        <pc:picChg chg="add del mod">
          <ac:chgData name="Maryan Muhumed (2029256)" userId="923d6e8b-19e0-4e3b-8c23-1642577e2e47" providerId="ADAL" clId="{913DC6A1-27EE-864F-9801-3A2D6EB1689E}" dt="2024-07-15T09:06:39.205" v="9775" actId="478"/>
          <ac:picMkLst>
            <pc:docMk/>
            <pc:sldMk cId="3002257518" sldId="259"/>
            <ac:picMk id="4098" creationId="{4A7180BB-5388-27E8-BCF8-79A2DB7C0102}"/>
          </ac:picMkLst>
        </pc:picChg>
        <pc:picChg chg="add del">
          <ac:chgData name="Maryan Muhumed (2029256)" userId="923d6e8b-19e0-4e3b-8c23-1642577e2e47" providerId="ADAL" clId="{913DC6A1-27EE-864F-9801-3A2D6EB1689E}" dt="2024-07-15T09:06:37.292" v="9774"/>
          <ac:picMkLst>
            <pc:docMk/>
            <pc:sldMk cId="3002257518" sldId="259"/>
            <ac:picMk id="8193" creationId="{4D7A381E-41A3-1827-6BD5-F47F0F1BD171}"/>
          </ac:picMkLst>
        </pc:picChg>
        <pc:picChg chg="add del">
          <ac:chgData name="Maryan Muhumed (2029256)" userId="923d6e8b-19e0-4e3b-8c23-1642577e2e47" providerId="ADAL" clId="{913DC6A1-27EE-864F-9801-3A2D6EB1689E}" dt="2024-07-15T09:06:37.292" v="9774"/>
          <ac:picMkLst>
            <pc:docMk/>
            <pc:sldMk cId="3002257518" sldId="259"/>
            <ac:picMk id="8194" creationId="{2774AF20-5090-C00E-185E-BDB2AEF0620C}"/>
          </ac:picMkLst>
        </pc:picChg>
        <pc:picChg chg="add del">
          <ac:chgData name="Maryan Muhumed (2029256)" userId="923d6e8b-19e0-4e3b-8c23-1642577e2e47" providerId="ADAL" clId="{913DC6A1-27EE-864F-9801-3A2D6EB1689E}" dt="2024-07-15T09:06:54.101" v="9777"/>
          <ac:picMkLst>
            <pc:docMk/>
            <pc:sldMk cId="3002257518" sldId="259"/>
            <ac:picMk id="8195" creationId="{8E78C9CE-D99E-B7CB-5854-16DAA9101019}"/>
          </ac:picMkLst>
        </pc:picChg>
        <pc:picChg chg="add del">
          <ac:chgData name="Maryan Muhumed (2029256)" userId="923d6e8b-19e0-4e3b-8c23-1642577e2e47" providerId="ADAL" clId="{913DC6A1-27EE-864F-9801-3A2D6EB1689E}" dt="2024-07-15T09:06:54.101" v="9777"/>
          <ac:picMkLst>
            <pc:docMk/>
            <pc:sldMk cId="3002257518" sldId="259"/>
            <ac:picMk id="8196" creationId="{E20C628F-8C82-ECCE-F3F5-B906BB9542FB}"/>
          </ac:picMkLst>
        </pc:picChg>
      </pc:sldChg>
      <pc:sldChg chg="addSp delSp modSp new mod setBg">
        <pc:chgData name="Maryan Muhumed (2029256)" userId="923d6e8b-19e0-4e3b-8c23-1642577e2e47" providerId="ADAL" clId="{913DC6A1-27EE-864F-9801-3A2D6EB1689E}" dt="2024-07-15T09:51:13.220" v="10950" actId="20577"/>
        <pc:sldMkLst>
          <pc:docMk/>
          <pc:sldMk cId="1368543339" sldId="260"/>
        </pc:sldMkLst>
        <pc:spChg chg="mod">
          <ac:chgData name="Maryan Muhumed (2029256)" userId="923d6e8b-19e0-4e3b-8c23-1642577e2e47" providerId="ADAL" clId="{913DC6A1-27EE-864F-9801-3A2D6EB1689E}" dt="2024-06-24T08:49:35.186" v="3566" actId="26606"/>
          <ac:spMkLst>
            <pc:docMk/>
            <pc:sldMk cId="1368543339" sldId="260"/>
            <ac:spMk id="2" creationId="{DABBAE20-9CFA-346C-3897-A51B925B1947}"/>
          </ac:spMkLst>
        </pc:spChg>
        <pc:spChg chg="mod">
          <ac:chgData name="Maryan Muhumed (2029256)" userId="923d6e8b-19e0-4e3b-8c23-1642577e2e47" providerId="ADAL" clId="{913DC6A1-27EE-864F-9801-3A2D6EB1689E}" dt="2024-07-15T09:51:13.220" v="10950" actId="20577"/>
          <ac:spMkLst>
            <pc:docMk/>
            <pc:sldMk cId="1368543339" sldId="260"/>
            <ac:spMk id="3" creationId="{732C33BB-5C24-E406-CF05-33EA11C31266}"/>
          </ac:spMkLst>
        </pc:spChg>
        <pc:spChg chg="add del">
          <ac:chgData name="Maryan Muhumed (2029256)" userId="923d6e8b-19e0-4e3b-8c23-1642577e2e47" providerId="ADAL" clId="{913DC6A1-27EE-864F-9801-3A2D6EB1689E}" dt="2024-06-24T08:49:35.181" v="3565" actId="26606"/>
          <ac:spMkLst>
            <pc:docMk/>
            <pc:sldMk cId="1368543339" sldId="260"/>
            <ac:spMk id="5127" creationId="{45D37F4E-DDB4-456B-97E0-9937730A039F}"/>
          </ac:spMkLst>
        </pc:spChg>
        <pc:spChg chg="add del">
          <ac:chgData name="Maryan Muhumed (2029256)" userId="923d6e8b-19e0-4e3b-8c23-1642577e2e47" providerId="ADAL" clId="{913DC6A1-27EE-864F-9801-3A2D6EB1689E}" dt="2024-06-24T08:49:35.181" v="3565" actId="26606"/>
          <ac:spMkLst>
            <pc:docMk/>
            <pc:sldMk cId="1368543339" sldId="260"/>
            <ac:spMk id="5129" creationId="{B2DD41CD-8F47-4F56-AD12-4E2FF7696987}"/>
          </ac:spMkLst>
        </pc:spChg>
        <pc:picChg chg="add mod">
          <ac:chgData name="Maryan Muhumed (2029256)" userId="923d6e8b-19e0-4e3b-8c23-1642577e2e47" providerId="ADAL" clId="{913DC6A1-27EE-864F-9801-3A2D6EB1689E}" dt="2024-06-24T08:49:35.186" v="3566" actId="26606"/>
          <ac:picMkLst>
            <pc:docMk/>
            <pc:sldMk cId="1368543339" sldId="260"/>
            <ac:picMk id="5122" creationId="{D3BCC362-C221-68C7-6C7A-94DEA7E0D23E}"/>
          </ac:picMkLst>
        </pc:picChg>
        <pc:cxnChg chg="add">
          <ac:chgData name="Maryan Muhumed (2029256)" userId="923d6e8b-19e0-4e3b-8c23-1642577e2e47" providerId="ADAL" clId="{913DC6A1-27EE-864F-9801-3A2D6EB1689E}" dt="2024-06-24T08:49:35.186" v="3566" actId="26606"/>
          <ac:cxnSpMkLst>
            <pc:docMk/>
            <pc:sldMk cId="1368543339" sldId="260"/>
            <ac:cxnSpMk id="5131" creationId="{FC23E3B9-5ABF-58B3-E2B0-E9A5DAA90037}"/>
          </ac:cxnSpMkLst>
        </pc:cxnChg>
      </pc:sldChg>
      <pc:sldChg chg="addSp delSp modSp new mod setBg">
        <pc:chgData name="Maryan Muhumed (2029256)" userId="923d6e8b-19e0-4e3b-8c23-1642577e2e47" providerId="ADAL" clId="{913DC6A1-27EE-864F-9801-3A2D6EB1689E}" dt="2024-07-08T08:47:13.720" v="6740" actId="20577"/>
        <pc:sldMkLst>
          <pc:docMk/>
          <pc:sldMk cId="24721092" sldId="261"/>
        </pc:sldMkLst>
        <pc:spChg chg="mod">
          <ac:chgData name="Maryan Muhumed (2029256)" userId="923d6e8b-19e0-4e3b-8c23-1642577e2e47" providerId="ADAL" clId="{913DC6A1-27EE-864F-9801-3A2D6EB1689E}" dt="2024-07-07T16:24:29.524" v="5575" actId="26606"/>
          <ac:spMkLst>
            <pc:docMk/>
            <pc:sldMk cId="24721092" sldId="261"/>
            <ac:spMk id="2" creationId="{F471BEF7-2549-0C86-8E91-52779E4BEFEA}"/>
          </ac:spMkLst>
        </pc:spChg>
        <pc:spChg chg="mod">
          <ac:chgData name="Maryan Muhumed (2029256)" userId="923d6e8b-19e0-4e3b-8c23-1642577e2e47" providerId="ADAL" clId="{913DC6A1-27EE-864F-9801-3A2D6EB1689E}" dt="2024-07-08T08:47:13.720" v="6740" actId="20577"/>
          <ac:spMkLst>
            <pc:docMk/>
            <pc:sldMk cId="24721092" sldId="261"/>
            <ac:spMk id="3" creationId="{D43A9FCE-8DC3-91AD-7AA0-343CC21B9C97}"/>
          </ac:spMkLst>
        </pc:spChg>
        <pc:spChg chg="add">
          <ac:chgData name="Maryan Muhumed (2029256)" userId="923d6e8b-19e0-4e3b-8c23-1642577e2e47" providerId="ADAL" clId="{913DC6A1-27EE-864F-9801-3A2D6EB1689E}" dt="2024-07-07T16:24:29.524" v="5575" actId="26606"/>
          <ac:spMkLst>
            <pc:docMk/>
            <pc:sldMk cId="24721092" sldId="261"/>
            <ac:spMk id="4107" creationId="{9427AF5F-9A0E-42B7-A252-FD64C9885F9C}"/>
          </ac:spMkLst>
        </pc:spChg>
        <pc:grpChg chg="add del">
          <ac:chgData name="Maryan Muhumed (2029256)" userId="923d6e8b-19e0-4e3b-8c23-1642577e2e47" providerId="ADAL" clId="{913DC6A1-27EE-864F-9801-3A2D6EB1689E}" dt="2024-07-07T16:24:29.519" v="5574" actId="26606"/>
          <ac:grpSpMkLst>
            <pc:docMk/>
            <pc:sldMk cId="24721092" sldId="261"/>
            <ac:grpSpMk id="4103" creationId="{6258F736-B256-8039-9DC6-F4E49A5C5AD5}"/>
          </ac:grpSpMkLst>
        </pc:grpChg>
        <pc:picChg chg="add mod">
          <ac:chgData name="Maryan Muhumed (2029256)" userId="923d6e8b-19e0-4e3b-8c23-1642577e2e47" providerId="ADAL" clId="{913DC6A1-27EE-864F-9801-3A2D6EB1689E}" dt="2024-07-07T16:24:29.524" v="5575" actId="26606"/>
          <ac:picMkLst>
            <pc:docMk/>
            <pc:sldMk cId="24721092" sldId="261"/>
            <ac:picMk id="4098" creationId="{A78DC2E2-F3A3-CA3F-7828-C586D9452A3F}"/>
          </ac:picMkLst>
        </pc:picChg>
      </pc:sldChg>
      <pc:sldChg chg="addSp delSp modSp new mod setBg">
        <pc:chgData name="Maryan Muhumed (2029256)" userId="923d6e8b-19e0-4e3b-8c23-1642577e2e47" providerId="ADAL" clId="{913DC6A1-27EE-864F-9801-3A2D6EB1689E}" dt="2024-07-15T09:03:32.787" v="9769" actId="27636"/>
        <pc:sldMkLst>
          <pc:docMk/>
          <pc:sldMk cId="3409995115" sldId="262"/>
        </pc:sldMkLst>
        <pc:spChg chg="mod">
          <ac:chgData name="Maryan Muhumed (2029256)" userId="923d6e8b-19e0-4e3b-8c23-1642577e2e47" providerId="ADAL" clId="{913DC6A1-27EE-864F-9801-3A2D6EB1689E}" dt="2024-07-15T09:03:32.751" v="9768" actId="26606"/>
          <ac:spMkLst>
            <pc:docMk/>
            <pc:sldMk cId="3409995115" sldId="262"/>
            <ac:spMk id="2" creationId="{482CF4D7-ABA7-3450-D74A-9220486500EC}"/>
          </ac:spMkLst>
        </pc:spChg>
        <pc:spChg chg="mod ord">
          <ac:chgData name="Maryan Muhumed (2029256)" userId="923d6e8b-19e0-4e3b-8c23-1642577e2e47" providerId="ADAL" clId="{913DC6A1-27EE-864F-9801-3A2D6EB1689E}" dt="2024-07-15T09:03:32.787" v="9769" actId="27636"/>
          <ac:spMkLst>
            <pc:docMk/>
            <pc:sldMk cId="3409995115" sldId="262"/>
            <ac:spMk id="3" creationId="{B22EAFFE-A5CC-8429-583D-DC28BC859906}"/>
          </ac:spMkLst>
        </pc:spChg>
        <pc:spChg chg="add del">
          <ac:chgData name="Maryan Muhumed (2029256)" userId="923d6e8b-19e0-4e3b-8c23-1642577e2e47" providerId="ADAL" clId="{913DC6A1-27EE-864F-9801-3A2D6EB1689E}" dt="2024-07-08T07:57:44.776" v="5684" actId="26606"/>
          <ac:spMkLst>
            <pc:docMk/>
            <pc:sldMk cId="3409995115" sldId="262"/>
            <ac:spMk id="5127" creationId="{DC6BEC6B-5C77-412D-B45A-5B0F46FEDAC7}"/>
          </ac:spMkLst>
        </pc:spChg>
        <pc:spChg chg="add del">
          <ac:chgData name="Maryan Muhumed (2029256)" userId="923d6e8b-19e0-4e3b-8c23-1642577e2e47" providerId="ADAL" clId="{913DC6A1-27EE-864F-9801-3A2D6EB1689E}" dt="2024-07-08T10:15:22.663" v="6784" actId="26606"/>
          <ac:spMkLst>
            <pc:docMk/>
            <pc:sldMk cId="3409995115" sldId="262"/>
            <ac:spMk id="5129" creationId="{DC6BEC6B-5C77-412D-B45A-5B0F46FEDAC7}"/>
          </ac:spMkLst>
        </pc:spChg>
        <pc:spChg chg="add del">
          <ac:chgData name="Maryan Muhumed (2029256)" userId="923d6e8b-19e0-4e3b-8c23-1642577e2e47" providerId="ADAL" clId="{913DC6A1-27EE-864F-9801-3A2D6EB1689E}" dt="2024-07-08T11:59:50.716" v="7307" actId="26606"/>
          <ac:spMkLst>
            <pc:docMk/>
            <pc:sldMk cId="3409995115" sldId="262"/>
            <ac:spMk id="5131" creationId="{B3420082-9415-44EC-802E-C77D71D59C57}"/>
          </ac:spMkLst>
        </pc:spChg>
        <pc:spChg chg="add del">
          <ac:chgData name="Maryan Muhumed (2029256)" userId="923d6e8b-19e0-4e3b-8c23-1642577e2e47" providerId="ADAL" clId="{913DC6A1-27EE-864F-9801-3A2D6EB1689E}" dt="2024-07-08T11:59:50.716" v="7307" actId="26606"/>
          <ac:spMkLst>
            <pc:docMk/>
            <pc:sldMk cId="3409995115" sldId="262"/>
            <ac:spMk id="5132" creationId="{84ECDE7A-6944-466D-8FFE-149A29BA6BAE}"/>
          </ac:spMkLst>
        </pc:spChg>
        <pc:spChg chg="add del">
          <ac:chgData name="Maryan Muhumed (2029256)" userId="923d6e8b-19e0-4e3b-8c23-1642577e2e47" providerId="ADAL" clId="{913DC6A1-27EE-864F-9801-3A2D6EB1689E}" dt="2024-07-08T11:59:50.716" v="7307" actId="26606"/>
          <ac:spMkLst>
            <pc:docMk/>
            <pc:sldMk cId="3409995115" sldId="262"/>
            <ac:spMk id="5133" creationId="{55A52C45-1FCB-4636-A80F-2849B8226C01}"/>
          </ac:spMkLst>
        </pc:spChg>
        <pc:spChg chg="add del">
          <ac:chgData name="Maryan Muhumed (2029256)" userId="923d6e8b-19e0-4e3b-8c23-1642577e2e47" providerId="ADAL" clId="{913DC6A1-27EE-864F-9801-3A2D6EB1689E}" dt="2024-07-08T11:59:50.716" v="7307" actId="26606"/>
          <ac:spMkLst>
            <pc:docMk/>
            <pc:sldMk cId="3409995115" sldId="262"/>
            <ac:spMk id="5135" creationId="{768EB4DD-3704-43AD-92B3-C4E0C6EA92CB}"/>
          </ac:spMkLst>
        </pc:spChg>
        <pc:spChg chg="add del">
          <ac:chgData name="Maryan Muhumed (2029256)" userId="923d6e8b-19e0-4e3b-8c23-1642577e2e47" providerId="ADAL" clId="{913DC6A1-27EE-864F-9801-3A2D6EB1689E}" dt="2024-07-09T10:06:16.531" v="7347" actId="26606"/>
          <ac:spMkLst>
            <pc:docMk/>
            <pc:sldMk cId="3409995115" sldId="262"/>
            <ac:spMk id="5142" creationId="{7FF47CB7-972F-479F-A36D-9E72D26EC8DA}"/>
          </ac:spMkLst>
        </pc:spChg>
        <pc:spChg chg="add del">
          <ac:chgData name="Maryan Muhumed (2029256)" userId="923d6e8b-19e0-4e3b-8c23-1642577e2e47" providerId="ADAL" clId="{913DC6A1-27EE-864F-9801-3A2D6EB1689E}" dt="2024-07-09T10:06:16.531" v="7347" actId="26606"/>
          <ac:spMkLst>
            <pc:docMk/>
            <pc:sldMk cId="3409995115" sldId="262"/>
            <ac:spMk id="5144" creationId="{0D153B68-5844-490D-8E67-F616D6D721CA}"/>
          </ac:spMkLst>
        </pc:spChg>
        <pc:spChg chg="add del">
          <ac:chgData name="Maryan Muhumed (2029256)" userId="923d6e8b-19e0-4e3b-8c23-1642577e2e47" providerId="ADAL" clId="{913DC6A1-27EE-864F-9801-3A2D6EB1689E}" dt="2024-07-09T10:06:16.531" v="7347" actId="26606"/>
          <ac:spMkLst>
            <pc:docMk/>
            <pc:sldMk cId="3409995115" sldId="262"/>
            <ac:spMk id="5146" creationId="{9A0D773F-7A7D-4DBB-9DEA-86BB8B8F4BC8}"/>
          </ac:spMkLst>
        </pc:spChg>
        <pc:spChg chg="add del">
          <ac:chgData name="Maryan Muhumed (2029256)" userId="923d6e8b-19e0-4e3b-8c23-1642577e2e47" providerId="ADAL" clId="{913DC6A1-27EE-864F-9801-3A2D6EB1689E}" dt="2024-07-15T09:03:32.751" v="9768" actId="26606"/>
          <ac:spMkLst>
            <pc:docMk/>
            <pc:sldMk cId="3409995115" sldId="262"/>
            <ac:spMk id="5151" creationId="{C9A36457-A5F4-4103-A443-02581C09185B}"/>
          </ac:spMkLst>
        </pc:spChg>
        <pc:spChg chg="add del">
          <ac:chgData name="Maryan Muhumed (2029256)" userId="923d6e8b-19e0-4e3b-8c23-1642577e2e47" providerId="ADAL" clId="{913DC6A1-27EE-864F-9801-3A2D6EB1689E}" dt="2024-07-15T09:03:32.751" v="9768" actId="26606"/>
          <ac:spMkLst>
            <pc:docMk/>
            <pc:sldMk cId="3409995115" sldId="262"/>
            <ac:spMk id="5153" creationId="{AA5CF486-D9E5-4A66-898A-F3D62B81B15E}"/>
          </ac:spMkLst>
        </pc:spChg>
        <pc:spChg chg="add">
          <ac:chgData name="Maryan Muhumed (2029256)" userId="923d6e8b-19e0-4e3b-8c23-1642577e2e47" providerId="ADAL" clId="{913DC6A1-27EE-864F-9801-3A2D6EB1689E}" dt="2024-07-15T09:03:32.751" v="9768" actId="26606"/>
          <ac:spMkLst>
            <pc:docMk/>
            <pc:sldMk cId="3409995115" sldId="262"/>
            <ac:spMk id="5158" creationId="{2B97F24A-32CE-4C1C-A50D-3016B394DCFB}"/>
          </ac:spMkLst>
        </pc:spChg>
        <pc:spChg chg="add">
          <ac:chgData name="Maryan Muhumed (2029256)" userId="923d6e8b-19e0-4e3b-8c23-1642577e2e47" providerId="ADAL" clId="{913DC6A1-27EE-864F-9801-3A2D6EB1689E}" dt="2024-07-15T09:03:32.751" v="9768" actId="26606"/>
          <ac:spMkLst>
            <pc:docMk/>
            <pc:sldMk cId="3409995115" sldId="262"/>
            <ac:spMk id="5160" creationId="{6357EC4F-235E-4222-A36F-C7878ACE37F2}"/>
          </ac:spMkLst>
        </pc:spChg>
        <pc:picChg chg="add del mod">
          <ac:chgData name="Maryan Muhumed (2029256)" userId="923d6e8b-19e0-4e3b-8c23-1642577e2e47" providerId="ADAL" clId="{913DC6A1-27EE-864F-9801-3A2D6EB1689E}" dt="2024-07-08T07:57:45.532" v="5685"/>
          <ac:picMkLst>
            <pc:docMk/>
            <pc:sldMk cId="3409995115" sldId="262"/>
            <ac:picMk id="5122" creationId="{93550B36-7C89-BFAA-7B56-86A143C17DC3}"/>
          </ac:picMkLst>
        </pc:picChg>
        <pc:picChg chg="add del mod">
          <ac:chgData name="Maryan Muhumed (2029256)" userId="923d6e8b-19e0-4e3b-8c23-1642577e2e47" providerId="ADAL" clId="{913DC6A1-27EE-864F-9801-3A2D6EB1689E}" dt="2024-07-08T11:59:41.580" v="7306" actId="21"/>
          <ac:picMkLst>
            <pc:docMk/>
            <pc:sldMk cId="3409995115" sldId="262"/>
            <ac:picMk id="5124" creationId="{2D3D230B-5792-B9B0-26CF-B13F64E4A084}"/>
          </ac:picMkLst>
        </pc:picChg>
        <pc:picChg chg="add mod">
          <ac:chgData name="Maryan Muhumed (2029256)" userId="923d6e8b-19e0-4e3b-8c23-1642577e2e47" providerId="ADAL" clId="{913DC6A1-27EE-864F-9801-3A2D6EB1689E}" dt="2024-07-15T09:03:32.787" v="9769" actId="27636"/>
          <ac:picMkLst>
            <pc:docMk/>
            <pc:sldMk cId="3409995115" sldId="262"/>
            <ac:picMk id="5126" creationId="{7BA4DD11-48F5-DB18-83E0-4707196A5A7F}"/>
          </ac:picMkLst>
        </pc:picChg>
        <pc:picChg chg="add del">
          <ac:chgData name="Maryan Muhumed (2029256)" userId="923d6e8b-19e0-4e3b-8c23-1642577e2e47" providerId="ADAL" clId="{913DC6A1-27EE-864F-9801-3A2D6EB1689E}" dt="2024-07-09T10:05:50.054" v="7345" actId="478"/>
          <ac:picMkLst>
            <pc:docMk/>
            <pc:sldMk cId="3409995115" sldId="262"/>
            <ac:picMk id="5139" creationId="{ADCBD276-FACE-8E3D-F2DC-B732A2C4D2AF}"/>
          </ac:picMkLst>
        </pc:picChg>
      </pc:sldChg>
      <pc:sldChg chg="addSp delSp modSp new mod setBg">
        <pc:chgData name="Maryan Muhumed (2029256)" userId="923d6e8b-19e0-4e3b-8c23-1642577e2e47" providerId="ADAL" clId="{913DC6A1-27EE-864F-9801-3A2D6EB1689E}" dt="2024-07-15T09:01:03.034" v="9601" actId="20577"/>
        <pc:sldMkLst>
          <pc:docMk/>
          <pc:sldMk cId="1410923981" sldId="263"/>
        </pc:sldMkLst>
        <pc:spChg chg="mod">
          <ac:chgData name="Maryan Muhumed (2029256)" userId="923d6e8b-19e0-4e3b-8c23-1642577e2e47" providerId="ADAL" clId="{913DC6A1-27EE-864F-9801-3A2D6EB1689E}" dt="2024-07-15T09:00:54.799" v="9600" actId="26606"/>
          <ac:spMkLst>
            <pc:docMk/>
            <pc:sldMk cId="1410923981" sldId="263"/>
            <ac:spMk id="2" creationId="{D202F1E4-581C-2082-C98C-067A1D72128E}"/>
          </ac:spMkLst>
        </pc:spChg>
        <pc:spChg chg="mod">
          <ac:chgData name="Maryan Muhumed (2029256)" userId="923d6e8b-19e0-4e3b-8c23-1642577e2e47" providerId="ADAL" clId="{913DC6A1-27EE-864F-9801-3A2D6EB1689E}" dt="2024-07-15T09:01:03.034" v="9601" actId="20577"/>
          <ac:spMkLst>
            <pc:docMk/>
            <pc:sldMk cId="1410923981" sldId="263"/>
            <ac:spMk id="3" creationId="{D0ABC209-850C-2F76-5D47-0BBBA83FF63F}"/>
          </ac:spMkLst>
        </pc:spChg>
        <pc:spChg chg="add del">
          <ac:chgData name="Maryan Muhumed (2029256)" userId="923d6e8b-19e0-4e3b-8c23-1642577e2e47" providerId="ADAL" clId="{913DC6A1-27EE-864F-9801-3A2D6EB1689E}" dt="2024-07-09T10:06:20.393" v="7348" actId="26606"/>
          <ac:spMkLst>
            <pc:docMk/>
            <pc:sldMk cId="1410923981" sldId="263"/>
            <ac:spMk id="6151" creationId="{9427AF5F-9A0E-42B7-A252-FD64C9885F9C}"/>
          </ac:spMkLst>
        </pc:spChg>
        <pc:spChg chg="add del">
          <ac:chgData name="Maryan Muhumed (2029256)" userId="923d6e8b-19e0-4e3b-8c23-1642577e2e47" providerId="ADAL" clId="{913DC6A1-27EE-864F-9801-3A2D6EB1689E}" dt="2024-07-15T09:00:54.799" v="9600" actId="26606"/>
          <ac:spMkLst>
            <pc:docMk/>
            <pc:sldMk cId="1410923981" sldId="263"/>
            <ac:spMk id="6156" creationId="{6128F3BD-7564-4310-B528-888E64F87576}"/>
          </ac:spMkLst>
        </pc:spChg>
        <pc:spChg chg="add del">
          <ac:chgData name="Maryan Muhumed (2029256)" userId="923d6e8b-19e0-4e3b-8c23-1642577e2e47" providerId="ADAL" clId="{913DC6A1-27EE-864F-9801-3A2D6EB1689E}" dt="2024-07-15T09:00:54.799" v="9600" actId="26606"/>
          <ac:spMkLst>
            <pc:docMk/>
            <pc:sldMk cId="1410923981" sldId="263"/>
            <ac:spMk id="6158" creationId="{82AA3C4E-019E-440F-87AB-67EFA9BE6C81}"/>
          </ac:spMkLst>
        </pc:spChg>
        <pc:spChg chg="add">
          <ac:chgData name="Maryan Muhumed (2029256)" userId="923d6e8b-19e0-4e3b-8c23-1642577e2e47" providerId="ADAL" clId="{913DC6A1-27EE-864F-9801-3A2D6EB1689E}" dt="2024-07-15T09:00:54.799" v="9600" actId="26606"/>
          <ac:spMkLst>
            <pc:docMk/>
            <pc:sldMk cId="1410923981" sldId="263"/>
            <ac:spMk id="6163" creationId="{743AA782-23D1-4521-8CAD-47662984AA08}"/>
          </ac:spMkLst>
        </pc:spChg>
        <pc:spChg chg="add">
          <ac:chgData name="Maryan Muhumed (2029256)" userId="923d6e8b-19e0-4e3b-8c23-1642577e2e47" providerId="ADAL" clId="{913DC6A1-27EE-864F-9801-3A2D6EB1689E}" dt="2024-07-15T09:00:54.799" v="9600" actId="26606"/>
          <ac:spMkLst>
            <pc:docMk/>
            <pc:sldMk cId="1410923981" sldId="263"/>
            <ac:spMk id="6165" creationId="{71877DBC-BB60-40F0-AC93-2ACDBAAE60CE}"/>
          </ac:spMkLst>
        </pc:spChg>
        <pc:picChg chg="add del mod">
          <ac:chgData name="Maryan Muhumed (2029256)" userId="923d6e8b-19e0-4e3b-8c23-1642577e2e47" providerId="ADAL" clId="{913DC6A1-27EE-864F-9801-3A2D6EB1689E}" dt="2024-07-09T10:05:57.768" v="7346" actId="478"/>
          <ac:picMkLst>
            <pc:docMk/>
            <pc:sldMk cId="1410923981" sldId="263"/>
            <ac:picMk id="6146" creationId="{7AE84EB2-428B-8027-01B7-B49D0E28FC0A}"/>
          </ac:picMkLst>
        </pc:picChg>
        <pc:picChg chg="add mod">
          <ac:chgData name="Maryan Muhumed (2029256)" userId="923d6e8b-19e0-4e3b-8c23-1642577e2e47" providerId="ADAL" clId="{913DC6A1-27EE-864F-9801-3A2D6EB1689E}" dt="2024-07-15T09:00:54.799" v="9600" actId="26606"/>
          <ac:picMkLst>
            <pc:docMk/>
            <pc:sldMk cId="1410923981" sldId="263"/>
            <ac:picMk id="6148" creationId="{4E47DC58-F44B-3206-BAF4-2615D7BA9B13}"/>
          </ac:picMkLst>
        </pc:picChg>
      </pc:sldChg>
      <pc:sldChg chg="addSp modSp new mod setBg">
        <pc:chgData name="Maryan Muhumed (2029256)" userId="923d6e8b-19e0-4e3b-8c23-1642577e2e47" providerId="ADAL" clId="{913DC6A1-27EE-864F-9801-3A2D6EB1689E}" dt="2024-07-15T09:05:23.083" v="9771" actId="26606"/>
        <pc:sldMkLst>
          <pc:docMk/>
          <pc:sldMk cId="4287322772" sldId="264"/>
        </pc:sldMkLst>
        <pc:spChg chg="mod">
          <ac:chgData name="Maryan Muhumed (2029256)" userId="923d6e8b-19e0-4e3b-8c23-1642577e2e47" providerId="ADAL" clId="{913DC6A1-27EE-864F-9801-3A2D6EB1689E}" dt="2024-07-15T09:05:23.083" v="9771" actId="26606"/>
          <ac:spMkLst>
            <pc:docMk/>
            <pc:sldMk cId="4287322772" sldId="264"/>
            <ac:spMk id="2" creationId="{C59DDEDD-A29B-78CA-996D-5EADE795EF4F}"/>
          </ac:spMkLst>
        </pc:spChg>
        <pc:spChg chg="mod">
          <ac:chgData name="Maryan Muhumed (2029256)" userId="923d6e8b-19e0-4e3b-8c23-1642577e2e47" providerId="ADAL" clId="{913DC6A1-27EE-864F-9801-3A2D6EB1689E}" dt="2024-07-15T09:05:23.083" v="9771" actId="26606"/>
          <ac:spMkLst>
            <pc:docMk/>
            <pc:sldMk cId="4287322772" sldId="264"/>
            <ac:spMk id="3" creationId="{9570F65B-AC7A-7708-46E2-02462664A6F1}"/>
          </ac:spMkLst>
        </pc:spChg>
        <pc:spChg chg="add">
          <ac:chgData name="Maryan Muhumed (2029256)" userId="923d6e8b-19e0-4e3b-8c23-1642577e2e47" providerId="ADAL" clId="{913DC6A1-27EE-864F-9801-3A2D6EB1689E}" dt="2024-07-15T09:05:23.083" v="9771" actId="26606"/>
          <ac:spMkLst>
            <pc:docMk/>
            <pc:sldMk cId="4287322772" sldId="264"/>
            <ac:spMk id="7175" creationId="{7FF47CB7-972F-479F-A36D-9E72D26EC8DA}"/>
          </ac:spMkLst>
        </pc:spChg>
        <pc:spChg chg="add">
          <ac:chgData name="Maryan Muhumed (2029256)" userId="923d6e8b-19e0-4e3b-8c23-1642577e2e47" providerId="ADAL" clId="{913DC6A1-27EE-864F-9801-3A2D6EB1689E}" dt="2024-07-15T09:05:23.083" v="9771" actId="26606"/>
          <ac:spMkLst>
            <pc:docMk/>
            <pc:sldMk cId="4287322772" sldId="264"/>
            <ac:spMk id="7177" creationId="{0D153B68-5844-490D-8E67-F616D6D721CA}"/>
          </ac:spMkLst>
        </pc:spChg>
        <pc:spChg chg="add">
          <ac:chgData name="Maryan Muhumed (2029256)" userId="923d6e8b-19e0-4e3b-8c23-1642577e2e47" providerId="ADAL" clId="{913DC6A1-27EE-864F-9801-3A2D6EB1689E}" dt="2024-07-15T09:05:23.083" v="9771" actId="26606"/>
          <ac:spMkLst>
            <pc:docMk/>
            <pc:sldMk cId="4287322772" sldId="264"/>
            <ac:spMk id="7179" creationId="{9A0D773F-7A7D-4DBB-9DEA-86BB8B8F4BC8}"/>
          </ac:spMkLst>
        </pc:spChg>
        <pc:picChg chg="add mod">
          <ac:chgData name="Maryan Muhumed (2029256)" userId="923d6e8b-19e0-4e3b-8c23-1642577e2e47" providerId="ADAL" clId="{913DC6A1-27EE-864F-9801-3A2D6EB1689E}" dt="2024-07-15T09:05:23.083" v="9771" actId="26606"/>
          <ac:picMkLst>
            <pc:docMk/>
            <pc:sldMk cId="4287322772" sldId="264"/>
            <ac:picMk id="7170" creationId="{7D5E8A3B-B1B8-3712-4972-F006CEBA3C03}"/>
          </ac:picMkLst>
        </pc:picChg>
      </pc:sldChg>
      <pc:sldChg chg="modSp new mod">
        <pc:chgData name="Maryan Muhumed (2029256)" userId="923d6e8b-19e0-4e3b-8c23-1642577e2e47" providerId="ADAL" clId="{913DC6A1-27EE-864F-9801-3A2D6EB1689E}" dt="2024-07-15T09:25:32.562" v="10899" actId="20577"/>
        <pc:sldMkLst>
          <pc:docMk/>
          <pc:sldMk cId="4005857829" sldId="265"/>
        </pc:sldMkLst>
        <pc:spChg chg="mod">
          <ac:chgData name="Maryan Muhumed (2029256)" userId="923d6e8b-19e0-4e3b-8c23-1642577e2e47" providerId="ADAL" clId="{913DC6A1-27EE-864F-9801-3A2D6EB1689E}" dt="2024-06-24T08:37:33.626" v="2682" actId="113"/>
          <ac:spMkLst>
            <pc:docMk/>
            <pc:sldMk cId="4005857829" sldId="265"/>
            <ac:spMk id="2" creationId="{B1ECB92E-9C9B-8C40-B8FF-4D8153218AC3}"/>
          </ac:spMkLst>
        </pc:spChg>
        <pc:spChg chg="mod">
          <ac:chgData name="Maryan Muhumed (2029256)" userId="923d6e8b-19e0-4e3b-8c23-1642577e2e47" providerId="ADAL" clId="{913DC6A1-27EE-864F-9801-3A2D6EB1689E}" dt="2024-07-15T09:25:32.562" v="10899" actId="20577"/>
          <ac:spMkLst>
            <pc:docMk/>
            <pc:sldMk cId="4005857829" sldId="265"/>
            <ac:spMk id="3" creationId="{060EEE77-09C3-B325-5534-0B5FCC7C4C38}"/>
          </ac:spMkLst>
        </pc:spChg>
      </pc:sldChg>
      <pc:sldChg chg="addSp delSp modSp new mod">
        <pc:chgData name="Maryan Muhumed (2029256)" userId="923d6e8b-19e0-4e3b-8c23-1642577e2e47" providerId="ADAL" clId="{913DC6A1-27EE-864F-9801-3A2D6EB1689E}" dt="2024-07-15T09:16:57.136" v="10401" actId="20577"/>
        <pc:sldMkLst>
          <pc:docMk/>
          <pc:sldMk cId="1781435989" sldId="266"/>
        </pc:sldMkLst>
        <pc:spChg chg="mod">
          <ac:chgData name="Maryan Muhumed (2029256)" userId="923d6e8b-19e0-4e3b-8c23-1642577e2e47" providerId="ADAL" clId="{913DC6A1-27EE-864F-9801-3A2D6EB1689E}" dt="2024-06-24T08:37:56.449" v="2708" actId="113"/>
          <ac:spMkLst>
            <pc:docMk/>
            <pc:sldMk cId="1781435989" sldId="266"/>
            <ac:spMk id="2" creationId="{08FF1360-0310-8797-E5B7-79B9AB52F8E2}"/>
          </ac:spMkLst>
        </pc:spChg>
        <pc:spChg chg="mod">
          <ac:chgData name="Maryan Muhumed (2029256)" userId="923d6e8b-19e0-4e3b-8c23-1642577e2e47" providerId="ADAL" clId="{913DC6A1-27EE-864F-9801-3A2D6EB1689E}" dt="2024-07-15T09:16:57.136" v="10401" actId="20577"/>
          <ac:spMkLst>
            <pc:docMk/>
            <pc:sldMk cId="1781435989" sldId="266"/>
            <ac:spMk id="3" creationId="{FD144FCE-C68E-2089-CDB7-E97DF028E413}"/>
          </ac:spMkLst>
        </pc:spChg>
        <pc:picChg chg="add del">
          <ac:chgData name="Maryan Muhumed (2029256)" userId="923d6e8b-19e0-4e3b-8c23-1642577e2e47" providerId="ADAL" clId="{913DC6A1-27EE-864F-9801-3A2D6EB1689E}" dt="2024-07-07T16:06:12.927" v="5239"/>
          <ac:picMkLst>
            <pc:docMk/>
            <pc:sldMk cId="1781435989" sldId="266"/>
            <ac:picMk id="3074" creationId="{FDA18CDC-A8DA-72C2-17E9-16E2E9498C10}"/>
          </ac:picMkLst>
        </pc:picChg>
      </pc:sldChg>
      <pc:sldChg chg="modSp new del mod">
        <pc:chgData name="Maryan Muhumed (2029256)" userId="923d6e8b-19e0-4e3b-8c23-1642577e2e47" providerId="ADAL" clId="{913DC6A1-27EE-864F-9801-3A2D6EB1689E}" dt="2024-06-24T08:54:01.771" v="3567" actId="2696"/>
        <pc:sldMkLst>
          <pc:docMk/>
          <pc:sldMk cId="2685954791" sldId="267"/>
        </pc:sldMkLst>
        <pc:spChg chg="mod">
          <ac:chgData name="Maryan Muhumed (2029256)" userId="923d6e8b-19e0-4e3b-8c23-1642577e2e47" providerId="ADAL" clId="{913DC6A1-27EE-864F-9801-3A2D6EB1689E}" dt="2024-06-24T08:47:33.780" v="3527" actId="20577"/>
          <ac:spMkLst>
            <pc:docMk/>
            <pc:sldMk cId="2685954791" sldId="267"/>
            <ac:spMk id="2" creationId="{0D969317-6F91-432D-832B-F36CE30C7B3E}"/>
          </ac:spMkLst>
        </pc:spChg>
      </pc:sldChg>
      <pc:sldChg chg="addSp delSp modSp new mod setBg">
        <pc:chgData name="Maryan Muhumed (2029256)" userId="923d6e8b-19e0-4e3b-8c23-1642577e2e47" providerId="ADAL" clId="{913DC6A1-27EE-864F-9801-3A2D6EB1689E}" dt="2024-06-24T09:01:48.229" v="3773" actId="26606"/>
        <pc:sldMkLst>
          <pc:docMk/>
          <pc:sldMk cId="3085146829" sldId="267"/>
        </pc:sldMkLst>
        <pc:spChg chg="mod">
          <ac:chgData name="Maryan Muhumed (2029256)" userId="923d6e8b-19e0-4e3b-8c23-1642577e2e47" providerId="ADAL" clId="{913DC6A1-27EE-864F-9801-3A2D6EB1689E}" dt="2024-06-24T09:01:48.229" v="3773" actId="26606"/>
          <ac:spMkLst>
            <pc:docMk/>
            <pc:sldMk cId="3085146829" sldId="267"/>
            <ac:spMk id="2" creationId="{C1DC329D-AF51-48CA-E796-3CCB5C5B08DC}"/>
          </ac:spMkLst>
        </pc:spChg>
        <pc:spChg chg="mod">
          <ac:chgData name="Maryan Muhumed (2029256)" userId="923d6e8b-19e0-4e3b-8c23-1642577e2e47" providerId="ADAL" clId="{913DC6A1-27EE-864F-9801-3A2D6EB1689E}" dt="2024-06-24T09:01:48.229" v="3773" actId="26606"/>
          <ac:spMkLst>
            <pc:docMk/>
            <pc:sldMk cId="3085146829" sldId="267"/>
            <ac:spMk id="3" creationId="{33A752BF-0BA8-DF60-7B9D-F34317A38055}"/>
          </ac:spMkLst>
        </pc:spChg>
        <pc:grpChg chg="add del">
          <ac:chgData name="Maryan Muhumed (2029256)" userId="923d6e8b-19e0-4e3b-8c23-1642577e2e47" providerId="ADAL" clId="{913DC6A1-27EE-864F-9801-3A2D6EB1689E}" dt="2024-06-24T09:01:48.229" v="3773" actId="26606"/>
          <ac:grpSpMkLst>
            <pc:docMk/>
            <pc:sldMk cId="3085146829" sldId="267"/>
            <ac:grpSpMk id="6151" creationId="{3AFCAD34-1AFC-BC1A-F6B2-C34C63912EAB}"/>
          </ac:grpSpMkLst>
        </pc:grpChg>
        <pc:grpChg chg="add">
          <ac:chgData name="Maryan Muhumed (2029256)" userId="923d6e8b-19e0-4e3b-8c23-1642577e2e47" providerId="ADAL" clId="{913DC6A1-27EE-864F-9801-3A2D6EB1689E}" dt="2024-06-24T09:01:48.229" v="3773" actId="26606"/>
          <ac:grpSpMkLst>
            <pc:docMk/>
            <pc:sldMk cId="3085146829" sldId="267"/>
            <ac:grpSpMk id="6158" creationId="{6258F736-B256-8039-9DC6-F4E49A5C5AD5}"/>
          </ac:grpSpMkLst>
        </pc:grpChg>
        <pc:picChg chg="add mod">
          <ac:chgData name="Maryan Muhumed (2029256)" userId="923d6e8b-19e0-4e3b-8c23-1642577e2e47" providerId="ADAL" clId="{913DC6A1-27EE-864F-9801-3A2D6EB1689E}" dt="2024-06-24T09:01:48.229" v="3773" actId="26606"/>
          <ac:picMkLst>
            <pc:docMk/>
            <pc:sldMk cId="3085146829" sldId="267"/>
            <ac:picMk id="6146" creationId="{E7A43612-881D-D203-D606-8FDE49009881}"/>
          </ac:picMkLst>
        </pc:picChg>
      </pc:sldChg>
      <pc:sldChg chg="addSp modSp new mod setBg">
        <pc:chgData name="Maryan Muhumed (2029256)" userId="923d6e8b-19e0-4e3b-8c23-1642577e2e47" providerId="ADAL" clId="{913DC6A1-27EE-864F-9801-3A2D6EB1689E}" dt="2024-07-08T08:26:06.780" v="5940" actId="5793"/>
        <pc:sldMkLst>
          <pc:docMk/>
          <pc:sldMk cId="2216881256" sldId="268"/>
        </pc:sldMkLst>
        <pc:spChg chg="mod">
          <ac:chgData name="Maryan Muhumed (2029256)" userId="923d6e8b-19e0-4e3b-8c23-1642577e2e47" providerId="ADAL" clId="{913DC6A1-27EE-864F-9801-3A2D6EB1689E}" dt="2024-07-07T16:04:30.682" v="5106" actId="26606"/>
          <ac:spMkLst>
            <pc:docMk/>
            <pc:sldMk cId="2216881256" sldId="268"/>
            <ac:spMk id="2" creationId="{276435EC-9A1F-BFC9-8DB1-34E57DF988D9}"/>
          </ac:spMkLst>
        </pc:spChg>
        <pc:spChg chg="mod">
          <ac:chgData name="Maryan Muhumed (2029256)" userId="923d6e8b-19e0-4e3b-8c23-1642577e2e47" providerId="ADAL" clId="{913DC6A1-27EE-864F-9801-3A2D6EB1689E}" dt="2024-07-08T08:26:06.780" v="5940" actId="5793"/>
          <ac:spMkLst>
            <pc:docMk/>
            <pc:sldMk cId="2216881256" sldId="268"/>
            <ac:spMk id="3" creationId="{6F8E4F4F-D6B6-54EB-C5E4-A176C07E139D}"/>
          </ac:spMkLst>
        </pc:spChg>
        <pc:spChg chg="add">
          <ac:chgData name="Maryan Muhumed (2029256)" userId="923d6e8b-19e0-4e3b-8c23-1642577e2e47" providerId="ADAL" clId="{913DC6A1-27EE-864F-9801-3A2D6EB1689E}" dt="2024-07-07T16:04:30.682" v="5106" actId="26606"/>
          <ac:spMkLst>
            <pc:docMk/>
            <pc:sldMk cId="2216881256" sldId="268"/>
            <ac:spMk id="2055" creationId="{7FF47CB7-972F-479F-A36D-9E72D26EC8DA}"/>
          </ac:spMkLst>
        </pc:spChg>
        <pc:spChg chg="add">
          <ac:chgData name="Maryan Muhumed (2029256)" userId="923d6e8b-19e0-4e3b-8c23-1642577e2e47" providerId="ADAL" clId="{913DC6A1-27EE-864F-9801-3A2D6EB1689E}" dt="2024-07-07T16:04:30.682" v="5106" actId="26606"/>
          <ac:spMkLst>
            <pc:docMk/>
            <pc:sldMk cId="2216881256" sldId="268"/>
            <ac:spMk id="2057" creationId="{0D153B68-5844-490D-8E67-F616D6D721CA}"/>
          </ac:spMkLst>
        </pc:spChg>
        <pc:spChg chg="add">
          <ac:chgData name="Maryan Muhumed (2029256)" userId="923d6e8b-19e0-4e3b-8c23-1642577e2e47" providerId="ADAL" clId="{913DC6A1-27EE-864F-9801-3A2D6EB1689E}" dt="2024-07-07T16:04:30.682" v="5106" actId="26606"/>
          <ac:spMkLst>
            <pc:docMk/>
            <pc:sldMk cId="2216881256" sldId="268"/>
            <ac:spMk id="2059" creationId="{9A0D773F-7A7D-4DBB-9DEA-86BB8B8F4BC8}"/>
          </ac:spMkLst>
        </pc:spChg>
        <pc:picChg chg="add mod">
          <ac:chgData name="Maryan Muhumed (2029256)" userId="923d6e8b-19e0-4e3b-8c23-1642577e2e47" providerId="ADAL" clId="{913DC6A1-27EE-864F-9801-3A2D6EB1689E}" dt="2024-07-07T16:04:30.682" v="5106" actId="26606"/>
          <ac:picMkLst>
            <pc:docMk/>
            <pc:sldMk cId="2216881256" sldId="268"/>
            <ac:picMk id="2050" creationId="{0CA55EC7-2F82-19B1-C1E8-9E7FD553D537}"/>
          </ac:picMkLst>
        </pc:picChg>
      </pc:sldChg>
      <pc:sldChg chg="addSp delSp modSp new mod setBg">
        <pc:chgData name="Maryan Muhumed (2029256)" userId="923d6e8b-19e0-4e3b-8c23-1642577e2e47" providerId="ADAL" clId="{913DC6A1-27EE-864F-9801-3A2D6EB1689E}" dt="2024-07-15T08:59:26.504" v="9598" actId="962"/>
        <pc:sldMkLst>
          <pc:docMk/>
          <pc:sldMk cId="3402591953" sldId="269"/>
        </pc:sldMkLst>
        <pc:spChg chg="mod">
          <ac:chgData name="Maryan Muhumed (2029256)" userId="923d6e8b-19e0-4e3b-8c23-1642577e2e47" providerId="ADAL" clId="{913DC6A1-27EE-864F-9801-3A2D6EB1689E}" dt="2024-07-15T08:59:25.075" v="9596" actId="26606"/>
          <ac:spMkLst>
            <pc:docMk/>
            <pc:sldMk cId="3402591953" sldId="269"/>
            <ac:spMk id="2" creationId="{1AF382C4-6C15-BC03-6A05-13A36F1079F1}"/>
          </ac:spMkLst>
        </pc:spChg>
        <pc:spChg chg="mod">
          <ac:chgData name="Maryan Muhumed (2029256)" userId="923d6e8b-19e0-4e3b-8c23-1642577e2e47" providerId="ADAL" clId="{913DC6A1-27EE-864F-9801-3A2D6EB1689E}" dt="2024-07-15T08:59:26.504" v="9598" actId="962"/>
          <ac:spMkLst>
            <pc:docMk/>
            <pc:sldMk cId="3402591953" sldId="269"/>
            <ac:spMk id="3" creationId="{0B87196B-F007-C079-2981-570A1CD22EFD}"/>
          </ac:spMkLst>
        </pc:spChg>
        <pc:spChg chg="add del">
          <ac:chgData name="Maryan Muhumed (2029256)" userId="923d6e8b-19e0-4e3b-8c23-1642577e2e47" providerId="ADAL" clId="{913DC6A1-27EE-864F-9801-3A2D6EB1689E}" dt="2024-07-08T08:45:05.418" v="6644" actId="26606"/>
          <ac:spMkLst>
            <pc:docMk/>
            <pc:sldMk cId="3402591953" sldId="269"/>
            <ac:spMk id="1031" creationId="{7FF47CB7-972F-479F-A36D-9E72D26EC8DA}"/>
          </ac:spMkLst>
        </pc:spChg>
        <pc:spChg chg="add del">
          <ac:chgData name="Maryan Muhumed (2029256)" userId="923d6e8b-19e0-4e3b-8c23-1642577e2e47" providerId="ADAL" clId="{913DC6A1-27EE-864F-9801-3A2D6EB1689E}" dt="2024-07-08T08:45:05.418" v="6644" actId="26606"/>
          <ac:spMkLst>
            <pc:docMk/>
            <pc:sldMk cId="3402591953" sldId="269"/>
            <ac:spMk id="1033" creationId="{0D153B68-5844-490D-8E67-F616D6D721CA}"/>
          </ac:spMkLst>
        </pc:spChg>
        <pc:spChg chg="add del">
          <ac:chgData name="Maryan Muhumed (2029256)" userId="923d6e8b-19e0-4e3b-8c23-1642577e2e47" providerId="ADAL" clId="{913DC6A1-27EE-864F-9801-3A2D6EB1689E}" dt="2024-07-08T08:45:05.418" v="6644" actId="26606"/>
          <ac:spMkLst>
            <pc:docMk/>
            <pc:sldMk cId="3402591953" sldId="269"/>
            <ac:spMk id="1035" creationId="{9A0D773F-7A7D-4DBB-9DEA-86BB8B8F4BC8}"/>
          </ac:spMkLst>
        </pc:spChg>
        <pc:spChg chg="add del">
          <ac:chgData name="Maryan Muhumed (2029256)" userId="923d6e8b-19e0-4e3b-8c23-1642577e2e47" providerId="ADAL" clId="{913DC6A1-27EE-864F-9801-3A2D6EB1689E}" dt="2024-07-15T08:59:25.075" v="9596" actId="26606"/>
          <ac:spMkLst>
            <pc:docMk/>
            <pc:sldMk cId="3402591953" sldId="269"/>
            <ac:spMk id="1040" creationId="{DC6BEC6B-5C77-412D-B45A-5B0F46FEDAC7}"/>
          </ac:spMkLst>
        </pc:spChg>
        <pc:spChg chg="add del">
          <ac:chgData name="Maryan Muhumed (2029256)" userId="923d6e8b-19e0-4e3b-8c23-1642577e2e47" providerId="ADAL" clId="{913DC6A1-27EE-864F-9801-3A2D6EB1689E}" dt="2024-07-15T08:59:20.645" v="9591" actId="26606"/>
          <ac:spMkLst>
            <pc:docMk/>
            <pc:sldMk cId="3402591953" sldId="269"/>
            <ac:spMk id="1045" creationId="{45D37F4E-DDB4-456B-97E0-9937730A039F}"/>
          </ac:spMkLst>
        </pc:spChg>
        <pc:spChg chg="add del">
          <ac:chgData name="Maryan Muhumed (2029256)" userId="923d6e8b-19e0-4e3b-8c23-1642577e2e47" providerId="ADAL" clId="{913DC6A1-27EE-864F-9801-3A2D6EB1689E}" dt="2024-07-15T08:59:20.645" v="9591" actId="26606"/>
          <ac:spMkLst>
            <pc:docMk/>
            <pc:sldMk cId="3402591953" sldId="269"/>
            <ac:spMk id="1047" creationId="{B2DD41CD-8F47-4F56-AD12-4E2FF7696987}"/>
          </ac:spMkLst>
        </pc:spChg>
        <pc:spChg chg="add del">
          <ac:chgData name="Maryan Muhumed (2029256)" userId="923d6e8b-19e0-4e3b-8c23-1642577e2e47" providerId="ADAL" clId="{913DC6A1-27EE-864F-9801-3A2D6EB1689E}" dt="2024-07-15T08:59:23.756" v="9593" actId="26606"/>
          <ac:spMkLst>
            <pc:docMk/>
            <pc:sldMk cId="3402591953" sldId="269"/>
            <ac:spMk id="1049" creationId="{F13C74B1-5B17-4795-BED0-7140497B445A}"/>
          </ac:spMkLst>
        </pc:spChg>
        <pc:spChg chg="add del">
          <ac:chgData name="Maryan Muhumed (2029256)" userId="923d6e8b-19e0-4e3b-8c23-1642577e2e47" providerId="ADAL" clId="{913DC6A1-27EE-864F-9801-3A2D6EB1689E}" dt="2024-07-15T08:59:23.756" v="9593" actId="26606"/>
          <ac:spMkLst>
            <pc:docMk/>
            <pc:sldMk cId="3402591953" sldId="269"/>
            <ac:spMk id="1050" creationId="{D4974D33-8DC5-464E-8C6D-BE58F0669C17}"/>
          </ac:spMkLst>
        </pc:spChg>
        <pc:spChg chg="add del">
          <ac:chgData name="Maryan Muhumed (2029256)" userId="923d6e8b-19e0-4e3b-8c23-1642577e2e47" providerId="ADAL" clId="{913DC6A1-27EE-864F-9801-3A2D6EB1689E}" dt="2024-07-15T08:59:25.067" v="9595" actId="26606"/>
          <ac:spMkLst>
            <pc:docMk/>
            <pc:sldMk cId="3402591953" sldId="269"/>
            <ac:spMk id="1051" creationId="{08980754-6F4B-43C9-B9BE-127B6BED6586}"/>
          </ac:spMkLst>
        </pc:spChg>
        <pc:spChg chg="add del">
          <ac:chgData name="Maryan Muhumed (2029256)" userId="923d6e8b-19e0-4e3b-8c23-1642577e2e47" providerId="ADAL" clId="{913DC6A1-27EE-864F-9801-3A2D6EB1689E}" dt="2024-07-15T08:59:25.067" v="9595" actId="26606"/>
          <ac:spMkLst>
            <pc:docMk/>
            <pc:sldMk cId="3402591953" sldId="269"/>
            <ac:spMk id="1052" creationId="{DBC6133C-0615-4CE4-9132-37E609A9BDFA}"/>
          </ac:spMkLst>
        </pc:spChg>
        <pc:spChg chg="add del">
          <ac:chgData name="Maryan Muhumed (2029256)" userId="923d6e8b-19e0-4e3b-8c23-1642577e2e47" providerId="ADAL" clId="{913DC6A1-27EE-864F-9801-3A2D6EB1689E}" dt="2024-07-15T08:59:25.067" v="9595" actId="26606"/>
          <ac:spMkLst>
            <pc:docMk/>
            <pc:sldMk cId="3402591953" sldId="269"/>
            <ac:spMk id="1053" creationId="{2C1BBA94-3F40-40AA-8BB9-E69E25E537C1}"/>
          </ac:spMkLst>
        </pc:spChg>
        <pc:spChg chg="add del">
          <ac:chgData name="Maryan Muhumed (2029256)" userId="923d6e8b-19e0-4e3b-8c23-1642577e2e47" providerId="ADAL" clId="{913DC6A1-27EE-864F-9801-3A2D6EB1689E}" dt="2024-07-15T08:59:25.067" v="9595" actId="26606"/>
          <ac:spMkLst>
            <pc:docMk/>
            <pc:sldMk cId="3402591953" sldId="269"/>
            <ac:spMk id="1054" creationId="{169CC832-2974-4E8D-90ED-3E2941BA7336}"/>
          </ac:spMkLst>
        </pc:spChg>
        <pc:spChg chg="add del">
          <ac:chgData name="Maryan Muhumed (2029256)" userId="923d6e8b-19e0-4e3b-8c23-1642577e2e47" providerId="ADAL" clId="{913DC6A1-27EE-864F-9801-3A2D6EB1689E}" dt="2024-07-15T08:59:25.067" v="9595" actId="26606"/>
          <ac:spMkLst>
            <pc:docMk/>
            <pc:sldMk cId="3402591953" sldId="269"/>
            <ac:spMk id="1055" creationId="{55222F96-971A-4F90-B841-6BAB416C7AC1}"/>
          </ac:spMkLst>
        </pc:spChg>
        <pc:spChg chg="add">
          <ac:chgData name="Maryan Muhumed (2029256)" userId="923d6e8b-19e0-4e3b-8c23-1642577e2e47" providerId="ADAL" clId="{913DC6A1-27EE-864F-9801-3A2D6EB1689E}" dt="2024-07-15T08:59:25.075" v="9596" actId="26606"/>
          <ac:spMkLst>
            <pc:docMk/>
            <pc:sldMk cId="3402591953" sldId="269"/>
            <ac:spMk id="1057" creationId="{45D37F4E-DDB4-456B-97E0-9937730A039F}"/>
          </ac:spMkLst>
        </pc:spChg>
        <pc:spChg chg="add">
          <ac:chgData name="Maryan Muhumed (2029256)" userId="923d6e8b-19e0-4e3b-8c23-1642577e2e47" providerId="ADAL" clId="{913DC6A1-27EE-864F-9801-3A2D6EB1689E}" dt="2024-07-15T08:59:25.075" v="9596" actId="26606"/>
          <ac:spMkLst>
            <pc:docMk/>
            <pc:sldMk cId="3402591953" sldId="269"/>
            <ac:spMk id="1058" creationId="{B2DD41CD-8F47-4F56-AD12-4E2FF7696987}"/>
          </ac:spMkLst>
        </pc:spChg>
        <pc:picChg chg="add del mod">
          <ac:chgData name="Maryan Muhumed (2029256)" userId="923d6e8b-19e0-4e3b-8c23-1642577e2e47" providerId="ADAL" clId="{913DC6A1-27EE-864F-9801-3A2D6EB1689E}" dt="2024-07-08T08:44:56.521" v="6642" actId="478"/>
          <ac:picMkLst>
            <pc:docMk/>
            <pc:sldMk cId="3402591953" sldId="269"/>
            <ac:picMk id="1026" creationId="{7670A1ED-465E-3741-61CA-CFD22DB3B1AE}"/>
          </ac:picMkLst>
        </pc:picChg>
        <pc:picChg chg="add del mod">
          <ac:chgData name="Maryan Muhumed (2029256)" userId="923d6e8b-19e0-4e3b-8c23-1642577e2e47" providerId="ADAL" clId="{913DC6A1-27EE-864F-9801-3A2D6EB1689E}" dt="2024-07-15T08:59:06.132" v="9588" actId="478"/>
          <ac:picMkLst>
            <pc:docMk/>
            <pc:sldMk cId="3402591953" sldId="269"/>
            <ac:picMk id="1028" creationId="{9FFF7454-FFBF-FD2C-4F62-F814334523FC}"/>
          </ac:picMkLst>
        </pc:picChg>
        <pc:picChg chg="add mod">
          <ac:chgData name="Maryan Muhumed (2029256)" userId="923d6e8b-19e0-4e3b-8c23-1642577e2e47" providerId="ADAL" clId="{913DC6A1-27EE-864F-9801-3A2D6EB1689E}" dt="2024-07-15T08:59:26.504" v="9598" actId="962"/>
          <ac:picMkLst>
            <pc:docMk/>
            <pc:sldMk cId="3402591953" sldId="269"/>
            <ac:picMk id="1030" creationId="{ECE1D241-D337-76F2-2A3C-6ADD83A30AAE}"/>
          </ac:picMkLst>
        </pc:picChg>
      </pc:sldChg>
      <pc:sldChg chg="addSp delSp modSp new mod setBg">
        <pc:chgData name="Maryan Muhumed (2029256)" userId="923d6e8b-19e0-4e3b-8c23-1642577e2e47" providerId="ADAL" clId="{913DC6A1-27EE-864F-9801-3A2D6EB1689E}" dt="2024-06-24T11:54:51.013" v="4480" actId="26606"/>
        <pc:sldMkLst>
          <pc:docMk/>
          <pc:sldMk cId="2809213906" sldId="270"/>
        </pc:sldMkLst>
        <pc:spChg chg="mod">
          <ac:chgData name="Maryan Muhumed (2029256)" userId="923d6e8b-19e0-4e3b-8c23-1642577e2e47" providerId="ADAL" clId="{913DC6A1-27EE-864F-9801-3A2D6EB1689E}" dt="2024-06-24T11:54:51.013" v="4480" actId="26606"/>
          <ac:spMkLst>
            <pc:docMk/>
            <pc:sldMk cId="2809213906" sldId="270"/>
            <ac:spMk id="2" creationId="{3AA3C9BD-84E1-0C9C-F7CE-FE6F9CFA91B7}"/>
          </ac:spMkLst>
        </pc:spChg>
        <pc:spChg chg="add del mod ord">
          <ac:chgData name="Maryan Muhumed (2029256)" userId="923d6e8b-19e0-4e3b-8c23-1642577e2e47" providerId="ADAL" clId="{913DC6A1-27EE-864F-9801-3A2D6EB1689E}" dt="2024-06-24T11:54:51.013" v="4480" actId="26606"/>
          <ac:spMkLst>
            <pc:docMk/>
            <pc:sldMk cId="2809213906" sldId="270"/>
            <ac:spMk id="3" creationId="{3C7CDACE-9CB5-5A76-E67C-79DF09BF7D08}"/>
          </ac:spMkLst>
        </pc:spChg>
        <pc:spChg chg="add del mod">
          <ac:chgData name="Maryan Muhumed (2029256)" userId="923d6e8b-19e0-4e3b-8c23-1642577e2e47" providerId="ADAL" clId="{913DC6A1-27EE-864F-9801-3A2D6EB1689E}" dt="2024-06-24T11:54:19.655" v="4471" actId="21"/>
          <ac:spMkLst>
            <pc:docMk/>
            <pc:sldMk cId="2809213906" sldId="270"/>
            <ac:spMk id="5" creationId="{47A11AB0-5264-C38C-4252-38953B1EE314}"/>
          </ac:spMkLst>
        </pc:spChg>
        <pc:spChg chg="add del mod">
          <ac:chgData name="Maryan Muhumed (2029256)" userId="923d6e8b-19e0-4e3b-8c23-1642577e2e47" providerId="ADAL" clId="{913DC6A1-27EE-864F-9801-3A2D6EB1689E}" dt="2024-06-24T11:54:27.523" v="4473" actId="21"/>
          <ac:spMkLst>
            <pc:docMk/>
            <pc:sldMk cId="2809213906" sldId="270"/>
            <ac:spMk id="6" creationId="{BE66A8F6-5A42-0094-1126-ADD8DDBB9FB0}"/>
          </ac:spMkLst>
        </pc:spChg>
        <pc:spChg chg="add">
          <ac:chgData name="Maryan Muhumed (2029256)" userId="923d6e8b-19e0-4e3b-8c23-1642577e2e47" providerId="ADAL" clId="{913DC6A1-27EE-864F-9801-3A2D6EB1689E}" dt="2024-06-24T11:54:51.013" v="4480" actId="26606"/>
          <ac:spMkLst>
            <pc:docMk/>
            <pc:sldMk cId="2809213906" sldId="270"/>
            <ac:spMk id="7177" creationId="{9427AF5F-9A0E-42B7-A252-FD64C9885F9C}"/>
          </ac:spMkLst>
        </pc:spChg>
        <pc:spChg chg="add del">
          <ac:chgData name="Maryan Muhumed (2029256)" userId="923d6e8b-19e0-4e3b-8c23-1642577e2e47" providerId="ADAL" clId="{913DC6A1-27EE-864F-9801-3A2D6EB1689E}" dt="2024-06-24T11:54:28.815" v="4476" actId="26606"/>
          <ac:spMkLst>
            <pc:docMk/>
            <pc:sldMk cId="2809213906" sldId="270"/>
            <ac:spMk id="7188" creationId="{9427AF5F-9A0E-42B7-A252-FD64C9885F9C}"/>
          </ac:spMkLst>
        </pc:spChg>
        <pc:spChg chg="add del">
          <ac:chgData name="Maryan Muhumed (2029256)" userId="923d6e8b-19e0-4e3b-8c23-1642577e2e47" providerId="ADAL" clId="{913DC6A1-27EE-864F-9801-3A2D6EB1689E}" dt="2024-06-24T11:54:07.601" v="4465" actId="26606"/>
          <ac:spMkLst>
            <pc:docMk/>
            <pc:sldMk cId="2809213906" sldId="270"/>
            <ac:spMk id="7193" creationId="{9427AF5F-9A0E-42B7-A252-FD64C9885F9C}"/>
          </ac:spMkLst>
        </pc:spChg>
        <pc:spChg chg="add del">
          <ac:chgData name="Maryan Muhumed (2029256)" userId="923d6e8b-19e0-4e3b-8c23-1642577e2e47" providerId="ADAL" clId="{913DC6A1-27EE-864F-9801-3A2D6EB1689E}" dt="2024-06-24T11:54:08.587" v="4467" actId="26606"/>
          <ac:spMkLst>
            <pc:docMk/>
            <pc:sldMk cId="2809213906" sldId="270"/>
            <ac:spMk id="7195" creationId="{DC6BEC6B-5C77-412D-B45A-5B0F46FEDAC7}"/>
          </ac:spMkLst>
        </pc:spChg>
        <pc:spChg chg="add del">
          <ac:chgData name="Maryan Muhumed (2029256)" userId="923d6e8b-19e0-4e3b-8c23-1642577e2e47" providerId="ADAL" clId="{913DC6A1-27EE-864F-9801-3A2D6EB1689E}" dt="2024-06-24T11:54:28.277" v="4475"/>
          <ac:spMkLst>
            <pc:docMk/>
            <pc:sldMk cId="2809213906" sldId="270"/>
            <ac:spMk id="7197" creationId="{7B831B6F-405A-4B47-B9BB-5CA88F285844}"/>
          </ac:spMkLst>
        </pc:spChg>
        <pc:spChg chg="add del">
          <ac:chgData name="Maryan Muhumed (2029256)" userId="923d6e8b-19e0-4e3b-8c23-1642577e2e47" providerId="ADAL" clId="{913DC6A1-27EE-864F-9801-3A2D6EB1689E}" dt="2024-06-24T11:54:28.277" v="4475"/>
          <ac:spMkLst>
            <pc:docMk/>
            <pc:sldMk cId="2809213906" sldId="270"/>
            <ac:spMk id="7198" creationId="{953EE71A-6488-4203-A7C4-77102FD0DCCA}"/>
          </ac:spMkLst>
        </pc:spChg>
        <pc:grpChg chg="add del">
          <ac:chgData name="Maryan Muhumed (2029256)" userId="923d6e8b-19e0-4e3b-8c23-1642577e2e47" providerId="ADAL" clId="{913DC6A1-27EE-864F-9801-3A2D6EB1689E}" dt="2024-06-24T11:53:36.696" v="4459" actId="26606"/>
          <ac:grpSpMkLst>
            <pc:docMk/>
            <pc:sldMk cId="2809213906" sldId="270"/>
            <ac:grpSpMk id="7175" creationId="{6258F736-B256-8039-9DC6-F4E49A5C5AD5}"/>
          </ac:grpSpMkLst>
        </pc:grpChg>
        <pc:grpChg chg="add del">
          <ac:chgData name="Maryan Muhumed (2029256)" userId="923d6e8b-19e0-4e3b-8c23-1642577e2e47" providerId="ADAL" clId="{913DC6A1-27EE-864F-9801-3A2D6EB1689E}" dt="2024-06-24T11:53:37.436" v="4461" actId="26606"/>
          <ac:grpSpMkLst>
            <pc:docMk/>
            <pc:sldMk cId="2809213906" sldId="270"/>
            <ac:grpSpMk id="7179" creationId="{C54A2A4D-19EF-3552-F383-6AD9587C8AFC}"/>
          </ac:grpSpMkLst>
        </pc:grpChg>
        <pc:grpChg chg="add del">
          <ac:chgData name="Maryan Muhumed (2029256)" userId="923d6e8b-19e0-4e3b-8c23-1642577e2e47" providerId="ADAL" clId="{913DC6A1-27EE-864F-9801-3A2D6EB1689E}" dt="2024-06-24T11:54:29.414" v="4477" actId="26606"/>
          <ac:grpSpMkLst>
            <pc:docMk/>
            <pc:sldMk cId="2809213906" sldId="270"/>
            <ac:grpSpMk id="7183" creationId="{31C49F18-8757-4E87-5C2E-9D6D7B82BA3B}"/>
          </ac:grpSpMkLst>
        </pc:grpChg>
        <pc:picChg chg="add del mod ord">
          <ac:chgData name="Maryan Muhumed (2029256)" userId="923d6e8b-19e0-4e3b-8c23-1642577e2e47" providerId="ADAL" clId="{913DC6A1-27EE-864F-9801-3A2D6EB1689E}" dt="2024-06-24T10:43:39.262" v="3873" actId="34307"/>
          <ac:picMkLst>
            <pc:docMk/>
            <pc:sldMk cId="2809213906" sldId="270"/>
            <ac:picMk id="4" creationId="{3396CFED-9075-40E8-CDFC-1F3183036B1F}"/>
          </ac:picMkLst>
        </pc:picChg>
        <pc:picChg chg="add del mod ord">
          <ac:chgData name="Maryan Muhumed (2029256)" userId="923d6e8b-19e0-4e3b-8c23-1642577e2e47" providerId="ADAL" clId="{913DC6A1-27EE-864F-9801-3A2D6EB1689E}" dt="2024-06-24T11:54:29.948" v="4478"/>
          <ac:picMkLst>
            <pc:docMk/>
            <pc:sldMk cId="2809213906" sldId="270"/>
            <ac:picMk id="7170" creationId="{49621B3E-9E01-40B6-7AB0-D81B0518E678}"/>
          </ac:picMkLst>
        </pc:picChg>
        <pc:picChg chg="add mod">
          <ac:chgData name="Maryan Muhumed (2029256)" userId="923d6e8b-19e0-4e3b-8c23-1642577e2e47" providerId="ADAL" clId="{913DC6A1-27EE-864F-9801-3A2D6EB1689E}" dt="2024-06-24T11:54:51.013" v="4480" actId="26606"/>
          <ac:picMkLst>
            <pc:docMk/>
            <pc:sldMk cId="2809213906" sldId="270"/>
            <ac:picMk id="7172" creationId="{3B0E573C-6578-F5E7-026A-2A488C104513}"/>
          </ac:picMkLst>
        </pc:picChg>
      </pc:sldChg>
      <pc:sldChg chg="addSp delSp modSp new mod setBg">
        <pc:chgData name="Maryan Muhumed (2029256)" userId="923d6e8b-19e0-4e3b-8c23-1642577e2e47" providerId="ADAL" clId="{913DC6A1-27EE-864F-9801-3A2D6EB1689E}" dt="2024-07-15T09:08:44.149" v="9815" actId="14100"/>
        <pc:sldMkLst>
          <pc:docMk/>
          <pc:sldMk cId="3052378743" sldId="271"/>
        </pc:sldMkLst>
        <pc:spChg chg="mod">
          <ac:chgData name="Maryan Muhumed (2029256)" userId="923d6e8b-19e0-4e3b-8c23-1642577e2e47" providerId="ADAL" clId="{913DC6A1-27EE-864F-9801-3A2D6EB1689E}" dt="2024-07-15T09:08:31.889" v="9814" actId="26606"/>
          <ac:spMkLst>
            <pc:docMk/>
            <pc:sldMk cId="3052378743" sldId="271"/>
            <ac:spMk id="2" creationId="{D0D282A5-C1A3-41D0-154A-31CD019C5CBE}"/>
          </ac:spMkLst>
        </pc:spChg>
        <pc:spChg chg="mod">
          <ac:chgData name="Maryan Muhumed (2029256)" userId="923d6e8b-19e0-4e3b-8c23-1642577e2e47" providerId="ADAL" clId="{913DC6A1-27EE-864F-9801-3A2D6EB1689E}" dt="2024-07-15T09:08:31.889" v="9814" actId="26606"/>
          <ac:spMkLst>
            <pc:docMk/>
            <pc:sldMk cId="3052378743" sldId="271"/>
            <ac:spMk id="3" creationId="{ECAF05DC-11E2-10A5-A9AC-3DF7F69D0041}"/>
          </ac:spMkLst>
        </pc:spChg>
        <pc:spChg chg="add del">
          <ac:chgData name="Maryan Muhumed (2029256)" userId="923d6e8b-19e0-4e3b-8c23-1642577e2e47" providerId="ADAL" clId="{913DC6A1-27EE-864F-9801-3A2D6EB1689E}" dt="2024-07-15T09:08:28.471" v="9811" actId="26606"/>
          <ac:spMkLst>
            <pc:docMk/>
            <pc:sldMk cId="3052378743" sldId="271"/>
            <ac:spMk id="9225" creationId="{7FF47CB7-972F-479F-A36D-9E72D26EC8DA}"/>
          </ac:spMkLst>
        </pc:spChg>
        <pc:spChg chg="add del">
          <ac:chgData name="Maryan Muhumed (2029256)" userId="923d6e8b-19e0-4e3b-8c23-1642577e2e47" providerId="ADAL" clId="{913DC6A1-27EE-864F-9801-3A2D6EB1689E}" dt="2024-07-15T09:08:28.471" v="9811" actId="26606"/>
          <ac:spMkLst>
            <pc:docMk/>
            <pc:sldMk cId="3052378743" sldId="271"/>
            <ac:spMk id="9227" creationId="{0D153B68-5844-490D-8E67-F616D6D721CA}"/>
          </ac:spMkLst>
        </pc:spChg>
        <pc:spChg chg="add del">
          <ac:chgData name="Maryan Muhumed (2029256)" userId="923d6e8b-19e0-4e3b-8c23-1642577e2e47" providerId="ADAL" clId="{913DC6A1-27EE-864F-9801-3A2D6EB1689E}" dt="2024-07-15T09:08:28.471" v="9811" actId="26606"/>
          <ac:spMkLst>
            <pc:docMk/>
            <pc:sldMk cId="3052378743" sldId="271"/>
            <ac:spMk id="9229" creationId="{9A0D773F-7A7D-4DBB-9DEA-86BB8B8F4BC8}"/>
          </ac:spMkLst>
        </pc:spChg>
        <pc:spChg chg="add del">
          <ac:chgData name="Maryan Muhumed (2029256)" userId="923d6e8b-19e0-4e3b-8c23-1642577e2e47" providerId="ADAL" clId="{913DC6A1-27EE-864F-9801-3A2D6EB1689E}" dt="2024-07-15T09:08:31.844" v="9813" actId="26606"/>
          <ac:spMkLst>
            <pc:docMk/>
            <pc:sldMk cId="3052378743" sldId="271"/>
            <ac:spMk id="9231" creationId="{131BAD53-4E89-4F62-BBB7-26359763ED39}"/>
          </ac:spMkLst>
        </pc:spChg>
        <pc:spChg chg="add del">
          <ac:chgData name="Maryan Muhumed (2029256)" userId="923d6e8b-19e0-4e3b-8c23-1642577e2e47" providerId="ADAL" clId="{913DC6A1-27EE-864F-9801-3A2D6EB1689E}" dt="2024-07-15T09:08:31.844" v="9813" actId="26606"/>
          <ac:spMkLst>
            <pc:docMk/>
            <pc:sldMk cId="3052378743" sldId="271"/>
            <ac:spMk id="9232" creationId="{62756DA2-40EB-4C6F-B962-5822FFB54FB6}"/>
          </ac:spMkLst>
        </pc:spChg>
        <pc:spChg chg="add">
          <ac:chgData name="Maryan Muhumed (2029256)" userId="923d6e8b-19e0-4e3b-8c23-1642577e2e47" providerId="ADAL" clId="{913DC6A1-27EE-864F-9801-3A2D6EB1689E}" dt="2024-07-15T09:08:31.889" v="9814" actId="26606"/>
          <ac:spMkLst>
            <pc:docMk/>
            <pc:sldMk cId="3052378743" sldId="271"/>
            <ac:spMk id="9234" creationId="{7FF47CB7-972F-479F-A36D-9E72D26EC8DA}"/>
          </ac:spMkLst>
        </pc:spChg>
        <pc:spChg chg="add">
          <ac:chgData name="Maryan Muhumed (2029256)" userId="923d6e8b-19e0-4e3b-8c23-1642577e2e47" providerId="ADAL" clId="{913DC6A1-27EE-864F-9801-3A2D6EB1689E}" dt="2024-07-15T09:08:31.889" v="9814" actId="26606"/>
          <ac:spMkLst>
            <pc:docMk/>
            <pc:sldMk cId="3052378743" sldId="271"/>
            <ac:spMk id="9235" creationId="{0D153B68-5844-490D-8E67-F616D6D721CA}"/>
          </ac:spMkLst>
        </pc:spChg>
        <pc:spChg chg="add">
          <ac:chgData name="Maryan Muhumed (2029256)" userId="923d6e8b-19e0-4e3b-8c23-1642577e2e47" providerId="ADAL" clId="{913DC6A1-27EE-864F-9801-3A2D6EB1689E}" dt="2024-07-15T09:08:31.889" v="9814" actId="26606"/>
          <ac:spMkLst>
            <pc:docMk/>
            <pc:sldMk cId="3052378743" sldId="271"/>
            <ac:spMk id="9236" creationId="{9A0D773F-7A7D-4DBB-9DEA-86BB8B8F4BC8}"/>
          </ac:spMkLst>
        </pc:spChg>
        <pc:picChg chg="add del mod">
          <ac:chgData name="Maryan Muhumed (2029256)" userId="923d6e8b-19e0-4e3b-8c23-1642577e2e47" providerId="ADAL" clId="{913DC6A1-27EE-864F-9801-3A2D6EB1689E}" dt="2024-07-15T09:08:04.226" v="9808"/>
          <ac:picMkLst>
            <pc:docMk/>
            <pc:sldMk cId="3052378743" sldId="271"/>
            <ac:picMk id="9217" creationId="{6280EAAE-4221-8802-B21C-A288ACD15450}"/>
          </ac:picMkLst>
        </pc:picChg>
        <pc:picChg chg="add del mod">
          <ac:chgData name="Maryan Muhumed (2029256)" userId="923d6e8b-19e0-4e3b-8c23-1642577e2e47" providerId="ADAL" clId="{913DC6A1-27EE-864F-9801-3A2D6EB1689E}" dt="2024-07-15T09:08:04.226" v="9808"/>
          <ac:picMkLst>
            <pc:docMk/>
            <pc:sldMk cId="3052378743" sldId="271"/>
            <ac:picMk id="9218" creationId="{1EC9A62D-BB59-7E94-F65B-8F8EA0FE8815}"/>
          </ac:picMkLst>
        </pc:picChg>
        <pc:picChg chg="add mod">
          <ac:chgData name="Maryan Muhumed (2029256)" userId="923d6e8b-19e0-4e3b-8c23-1642577e2e47" providerId="ADAL" clId="{913DC6A1-27EE-864F-9801-3A2D6EB1689E}" dt="2024-07-15T09:08:44.149" v="9815" actId="14100"/>
          <ac:picMkLst>
            <pc:docMk/>
            <pc:sldMk cId="3052378743" sldId="271"/>
            <ac:picMk id="9220" creationId="{67E67111-8901-44E8-3AB3-0EFCFB03D0BE}"/>
          </ac:picMkLst>
        </pc:picChg>
      </pc:sldChg>
      <pc:sldChg chg="addSp modSp new mod ord">
        <pc:chgData name="Maryan Muhumed (2029256)" userId="923d6e8b-19e0-4e3b-8c23-1642577e2e47" providerId="ADAL" clId="{913DC6A1-27EE-864F-9801-3A2D6EB1689E}" dt="2024-07-18T11:38:26.257" v="11292" actId="20577"/>
        <pc:sldMkLst>
          <pc:docMk/>
          <pc:sldMk cId="858867986" sldId="272"/>
        </pc:sldMkLst>
        <pc:spChg chg="mod">
          <ac:chgData name="Maryan Muhumed (2029256)" userId="923d6e8b-19e0-4e3b-8c23-1642577e2e47" providerId="ADAL" clId="{913DC6A1-27EE-864F-9801-3A2D6EB1689E}" dt="2024-07-18T11:37:56.141" v="11244" actId="20577"/>
          <ac:spMkLst>
            <pc:docMk/>
            <pc:sldMk cId="858867986" sldId="272"/>
            <ac:spMk id="2" creationId="{0A7EC44B-3796-FFBF-76A7-11B1BC7ECAAD}"/>
          </ac:spMkLst>
        </pc:spChg>
        <pc:spChg chg="mod">
          <ac:chgData name="Maryan Muhumed (2029256)" userId="923d6e8b-19e0-4e3b-8c23-1642577e2e47" providerId="ADAL" clId="{913DC6A1-27EE-864F-9801-3A2D6EB1689E}" dt="2024-07-18T11:38:26.257" v="11292" actId="20577"/>
          <ac:spMkLst>
            <pc:docMk/>
            <pc:sldMk cId="858867986" sldId="272"/>
            <ac:spMk id="3" creationId="{896831F9-FF89-C59A-8554-6280EFC88609}"/>
          </ac:spMkLst>
        </pc:spChg>
        <pc:picChg chg="add mod">
          <ac:chgData name="Maryan Muhumed (2029256)" userId="923d6e8b-19e0-4e3b-8c23-1642577e2e47" providerId="ADAL" clId="{913DC6A1-27EE-864F-9801-3A2D6EB1689E}" dt="2024-07-18T11:38:02.993" v="11246" actId="14100"/>
          <ac:picMkLst>
            <pc:docMk/>
            <pc:sldMk cId="858867986" sldId="272"/>
            <ac:picMk id="4" creationId="{449CB166-5BA6-B3A9-865D-C2FE60143008}"/>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BF90F-390E-796C-5AD4-32ED881F052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8E6F849-DE3C-1AD1-A02C-F7C45A3F32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86C2B93-454C-2403-CCA4-F21C83DB4F62}"/>
              </a:ext>
            </a:extLst>
          </p:cNvPr>
          <p:cNvSpPr>
            <a:spLocks noGrp="1"/>
          </p:cNvSpPr>
          <p:nvPr>
            <p:ph type="dt" sz="half" idx="10"/>
          </p:nvPr>
        </p:nvSpPr>
        <p:spPr/>
        <p:txBody>
          <a:bodyPr/>
          <a:lstStyle/>
          <a:p>
            <a:fld id="{481E16C5-90F2-4947-9CE8-6840AC581B83}" type="datetimeFigureOut">
              <a:rPr lang="en-US" smtClean="0"/>
              <a:t>7/1/24</a:t>
            </a:fld>
            <a:endParaRPr lang="en-US"/>
          </a:p>
        </p:txBody>
      </p:sp>
      <p:sp>
        <p:nvSpPr>
          <p:cNvPr id="5" name="Footer Placeholder 4">
            <a:extLst>
              <a:ext uri="{FF2B5EF4-FFF2-40B4-BE49-F238E27FC236}">
                <a16:creationId xmlns:a16="http://schemas.microsoft.com/office/drawing/2014/main" id="{D2CC4BF7-DA01-E70F-EB71-EE97F932C5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73CE36-DFB9-F015-D0BE-5941DC384954}"/>
              </a:ext>
            </a:extLst>
          </p:cNvPr>
          <p:cNvSpPr>
            <a:spLocks noGrp="1"/>
          </p:cNvSpPr>
          <p:nvPr>
            <p:ph type="sldNum" sz="quarter" idx="12"/>
          </p:nvPr>
        </p:nvSpPr>
        <p:spPr/>
        <p:txBody>
          <a:bodyPr/>
          <a:lstStyle/>
          <a:p>
            <a:fld id="{4BA5100D-04EC-594F-8E4B-9E77BAC25F09}" type="slidenum">
              <a:rPr lang="en-US" smtClean="0"/>
              <a:t>‹#›</a:t>
            </a:fld>
            <a:endParaRPr lang="en-US"/>
          </a:p>
        </p:txBody>
      </p:sp>
    </p:spTree>
    <p:extLst>
      <p:ext uri="{BB962C8B-B14F-4D97-AF65-F5344CB8AC3E}">
        <p14:creationId xmlns:p14="http://schemas.microsoft.com/office/powerpoint/2010/main" val="1678795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DDBA9-1DED-E8BE-1855-16F67FB0B8D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E70C2BA-6082-220A-79E0-E4B9E8C0AF9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F12CFC0-01C8-E187-5072-869CA760A50E}"/>
              </a:ext>
            </a:extLst>
          </p:cNvPr>
          <p:cNvSpPr>
            <a:spLocks noGrp="1"/>
          </p:cNvSpPr>
          <p:nvPr>
            <p:ph type="dt" sz="half" idx="10"/>
          </p:nvPr>
        </p:nvSpPr>
        <p:spPr/>
        <p:txBody>
          <a:bodyPr/>
          <a:lstStyle/>
          <a:p>
            <a:fld id="{481E16C5-90F2-4947-9CE8-6840AC581B83}" type="datetimeFigureOut">
              <a:rPr lang="en-US" smtClean="0"/>
              <a:t>7/1/24</a:t>
            </a:fld>
            <a:endParaRPr lang="en-US"/>
          </a:p>
        </p:txBody>
      </p:sp>
      <p:sp>
        <p:nvSpPr>
          <p:cNvPr id="5" name="Footer Placeholder 4">
            <a:extLst>
              <a:ext uri="{FF2B5EF4-FFF2-40B4-BE49-F238E27FC236}">
                <a16:creationId xmlns:a16="http://schemas.microsoft.com/office/drawing/2014/main" id="{180DB5D8-37C8-FF31-3642-BEDCB61006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CC6134-5850-2187-C1D0-569F905313FF}"/>
              </a:ext>
            </a:extLst>
          </p:cNvPr>
          <p:cNvSpPr>
            <a:spLocks noGrp="1"/>
          </p:cNvSpPr>
          <p:nvPr>
            <p:ph type="sldNum" sz="quarter" idx="12"/>
          </p:nvPr>
        </p:nvSpPr>
        <p:spPr/>
        <p:txBody>
          <a:bodyPr/>
          <a:lstStyle/>
          <a:p>
            <a:fld id="{4BA5100D-04EC-594F-8E4B-9E77BAC25F09}" type="slidenum">
              <a:rPr lang="en-US" smtClean="0"/>
              <a:t>‹#›</a:t>
            </a:fld>
            <a:endParaRPr lang="en-US"/>
          </a:p>
        </p:txBody>
      </p:sp>
    </p:spTree>
    <p:extLst>
      <p:ext uri="{BB962C8B-B14F-4D97-AF65-F5344CB8AC3E}">
        <p14:creationId xmlns:p14="http://schemas.microsoft.com/office/powerpoint/2010/main" val="18519158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5C5C1-66FA-BE68-5CFE-6201EEA0212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B016B95-5A56-14D8-E2B1-54EC80EB727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F88BD4C-5447-92C4-3A4D-806F4F22F54A}"/>
              </a:ext>
            </a:extLst>
          </p:cNvPr>
          <p:cNvSpPr>
            <a:spLocks noGrp="1"/>
          </p:cNvSpPr>
          <p:nvPr>
            <p:ph type="dt" sz="half" idx="10"/>
          </p:nvPr>
        </p:nvSpPr>
        <p:spPr/>
        <p:txBody>
          <a:bodyPr/>
          <a:lstStyle/>
          <a:p>
            <a:fld id="{481E16C5-90F2-4947-9CE8-6840AC581B83}" type="datetimeFigureOut">
              <a:rPr lang="en-US" smtClean="0"/>
              <a:t>7/1/24</a:t>
            </a:fld>
            <a:endParaRPr lang="en-US"/>
          </a:p>
        </p:txBody>
      </p:sp>
      <p:sp>
        <p:nvSpPr>
          <p:cNvPr id="5" name="Footer Placeholder 4">
            <a:extLst>
              <a:ext uri="{FF2B5EF4-FFF2-40B4-BE49-F238E27FC236}">
                <a16:creationId xmlns:a16="http://schemas.microsoft.com/office/drawing/2014/main" id="{EA8AAEB3-4A6C-F42F-91E5-E7A24DF624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617E4B-2800-B3F3-6B97-997AFC228853}"/>
              </a:ext>
            </a:extLst>
          </p:cNvPr>
          <p:cNvSpPr>
            <a:spLocks noGrp="1"/>
          </p:cNvSpPr>
          <p:nvPr>
            <p:ph type="sldNum" sz="quarter" idx="12"/>
          </p:nvPr>
        </p:nvSpPr>
        <p:spPr/>
        <p:txBody>
          <a:bodyPr/>
          <a:lstStyle/>
          <a:p>
            <a:fld id="{4BA5100D-04EC-594F-8E4B-9E77BAC25F09}" type="slidenum">
              <a:rPr lang="en-US" smtClean="0"/>
              <a:t>‹#›</a:t>
            </a:fld>
            <a:endParaRPr lang="en-US"/>
          </a:p>
        </p:txBody>
      </p:sp>
    </p:spTree>
    <p:extLst>
      <p:ext uri="{BB962C8B-B14F-4D97-AF65-F5344CB8AC3E}">
        <p14:creationId xmlns:p14="http://schemas.microsoft.com/office/powerpoint/2010/main" val="17662978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C83AC-D7B6-8E25-0D0C-C21A5AAB046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CF674B5-81CD-79A2-8AE6-C74570C2FB5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4B4F9C8-35FF-7996-647F-0283E581F92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C325811-4372-05E6-733F-22258413F71E}"/>
              </a:ext>
            </a:extLst>
          </p:cNvPr>
          <p:cNvSpPr>
            <a:spLocks noGrp="1"/>
          </p:cNvSpPr>
          <p:nvPr>
            <p:ph type="dt" sz="half" idx="10"/>
          </p:nvPr>
        </p:nvSpPr>
        <p:spPr/>
        <p:txBody>
          <a:bodyPr/>
          <a:lstStyle/>
          <a:p>
            <a:fld id="{481E16C5-90F2-4947-9CE8-6840AC581B83}" type="datetimeFigureOut">
              <a:rPr lang="en-US" smtClean="0"/>
              <a:t>7/1/24</a:t>
            </a:fld>
            <a:endParaRPr lang="en-US"/>
          </a:p>
        </p:txBody>
      </p:sp>
      <p:sp>
        <p:nvSpPr>
          <p:cNvPr id="6" name="Footer Placeholder 5">
            <a:extLst>
              <a:ext uri="{FF2B5EF4-FFF2-40B4-BE49-F238E27FC236}">
                <a16:creationId xmlns:a16="http://schemas.microsoft.com/office/drawing/2014/main" id="{1026D166-A754-69B8-DB10-50FC767E59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E00438-4ADC-D36C-50DC-37EAD31CC2A8}"/>
              </a:ext>
            </a:extLst>
          </p:cNvPr>
          <p:cNvSpPr>
            <a:spLocks noGrp="1"/>
          </p:cNvSpPr>
          <p:nvPr>
            <p:ph type="sldNum" sz="quarter" idx="12"/>
          </p:nvPr>
        </p:nvSpPr>
        <p:spPr/>
        <p:txBody>
          <a:bodyPr/>
          <a:lstStyle/>
          <a:p>
            <a:fld id="{4BA5100D-04EC-594F-8E4B-9E77BAC25F09}" type="slidenum">
              <a:rPr lang="en-US" smtClean="0"/>
              <a:t>‹#›</a:t>
            </a:fld>
            <a:endParaRPr lang="en-US"/>
          </a:p>
        </p:txBody>
      </p:sp>
    </p:spTree>
    <p:extLst>
      <p:ext uri="{BB962C8B-B14F-4D97-AF65-F5344CB8AC3E}">
        <p14:creationId xmlns:p14="http://schemas.microsoft.com/office/powerpoint/2010/main" val="17758215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00525-87D9-3CAC-3917-2CBBB75BAE4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B57697D-49E3-028B-05DD-ED2F61338E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B3E7F9E-8E0C-D3B6-A989-98A2FFBDD0B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A901A31-A1FF-E429-1405-0AD5901636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C93FEC9-8399-FFD0-316F-0706ED0035D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217D8D0-1A72-CE10-C69D-D696B81A6CCC}"/>
              </a:ext>
            </a:extLst>
          </p:cNvPr>
          <p:cNvSpPr>
            <a:spLocks noGrp="1"/>
          </p:cNvSpPr>
          <p:nvPr>
            <p:ph type="dt" sz="half" idx="10"/>
          </p:nvPr>
        </p:nvSpPr>
        <p:spPr/>
        <p:txBody>
          <a:bodyPr/>
          <a:lstStyle/>
          <a:p>
            <a:fld id="{481E16C5-90F2-4947-9CE8-6840AC581B83}" type="datetimeFigureOut">
              <a:rPr lang="en-US" smtClean="0"/>
              <a:t>7/1/24</a:t>
            </a:fld>
            <a:endParaRPr lang="en-US"/>
          </a:p>
        </p:txBody>
      </p:sp>
      <p:sp>
        <p:nvSpPr>
          <p:cNvPr id="8" name="Footer Placeholder 7">
            <a:extLst>
              <a:ext uri="{FF2B5EF4-FFF2-40B4-BE49-F238E27FC236}">
                <a16:creationId xmlns:a16="http://schemas.microsoft.com/office/drawing/2014/main" id="{540C9CDA-9771-6092-5902-6034F08230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FD425B-BE38-331C-6A27-53CD131535CE}"/>
              </a:ext>
            </a:extLst>
          </p:cNvPr>
          <p:cNvSpPr>
            <a:spLocks noGrp="1"/>
          </p:cNvSpPr>
          <p:nvPr>
            <p:ph type="sldNum" sz="quarter" idx="12"/>
          </p:nvPr>
        </p:nvSpPr>
        <p:spPr/>
        <p:txBody>
          <a:bodyPr/>
          <a:lstStyle/>
          <a:p>
            <a:fld id="{4BA5100D-04EC-594F-8E4B-9E77BAC25F09}" type="slidenum">
              <a:rPr lang="en-US" smtClean="0"/>
              <a:t>‹#›</a:t>
            </a:fld>
            <a:endParaRPr lang="en-US"/>
          </a:p>
        </p:txBody>
      </p:sp>
    </p:spTree>
    <p:extLst>
      <p:ext uri="{BB962C8B-B14F-4D97-AF65-F5344CB8AC3E}">
        <p14:creationId xmlns:p14="http://schemas.microsoft.com/office/powerpoint/2010/main" val="326761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DEE23-FA0D-E140-D0A1-F53A15661EEA}"/>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AD28F1D-90EB-4B74-214A-276273B0FC84}"/>
              </a:ext>
            </a:extLst>
          </p:cNvPr>
          <p:cNvSpPr>
            <a:spLocks noGrp="1"/>
          </p:cNvSpPr>
          <p:nvPr>
            <p:ph type="dt" sz="half" idx="10"/>
          </p:nvPr>
        </p:nvSpPr>
        <p:spPr/>
        <p:txBody>
          <a:bodyPr/>
          <a:lstStyle/>
          <a:p>
            <a:fld id="{481E16C5-90F2-4947-9CE8-6840AC581B83}" type="datetimeFigureOut">
              <a:rPr lang="en-US" smtClean="0"/>
              <a:t>7/1/24</a:t>
            </a:fld>
            <a:endParaRPr lang="en-US"/>
          </a:p>
        </p:txBody>
      </p:sp>
      <p:sp>
        <p:nvSpPr>
          <p:cNvPr id="4" name="Footer Placeholder 3">
            <a:extLst>
              <a:ext uri="{FF2B5EF4-FFF2-40B4-BE49-F238E27FC236}">
                <a16:creationId xmlns:a16="http://schemas.microsoft.com/office/drawing/2014/main" id="{0F13822B-4CA4-7D5F-C77B-17CE4CE9D5F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94FF6AF-B487-FCE1-F517-691254AF68D7}"/>
              </a:ext>
            </a:extLst>
          </p:cNvPr>
          <p:cNvSpPr>
            <a:spLocks noGrp="1"/>
          </p:cNvSpPr>
          <p:nvPr>
            <p:ph type="sldNum" sz="quarter" idx="12"/>
          </p:nvPr>
        </p:nvSpPr>
        <p:spPr/>
        <p:txBody>
          <a:bodyPr/>
          <a:lstStyle/>
          <a:p>
            <a:fld id="{4BA5100D-04EC-594F-8E4B-9E77BAC25F09}" type="slidenum">
              <a:rPr lang="en-US" smtClean="0"/>
              <a:t>‹#›</a:t>
            </a:fld>
            <a:endParaRPr lang="en-US"/>
          </a:p>
        </p:txBody>
      </p:sp>
    </p:spTree>
    <p:extLst>
      <p:ext uri="{BB962C8B-B14F-4D97-AF65-F5344CB8AC3E}">
        <p14:creationId xmlns:p14="http://schemas.microsoft.com/office/powerpoint/2010/main" val="559587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D06847-BE1C-E51B-F7FC-58CD35B36C01}"/>
              </a:ext>
            </a:extLst>
          </p:cNvPr>
          <p:cNvSpPr>
            <a:spLocks noGrp="1"/>
          </p:cNvSpPr>
          <p:nvPr>
            <p:ph type="dt" sz="half" idx="10"/>
          </p:nvPr>
        </p:nvSpPr>
        <p:spPr/>
        <p:txBody>
          <a:bodyPr/>
          <a:lstStyle/>
          <a:p>
            <a:fld id="{481E16C5-90F2-4947-9CE8-6840AC581B83}" type="datetimeFigureOut">
              <a:rPr lang="en-US" smtClean="0"/>
              <a:t>7/1/24</a:t>
            </a:fld>
            <a:endParaRPr lang="en-US"/>
          </a:p>
        </p:txBody>
      </p:sp>
      <p:sp>
        <p:nvSpPr>
          <p:cNvPr id="3" name="Footer Placeholder 2">
            <a:extLst>
              <a:ext uri="{FF2B5EF4-FFF2-40B4-BE49-F238E27FC236}">
                <a16:creationId xmlns:a16="http://schemas.microsoft.com/office/drawing/2014/main" id="{BF01895F-41FB-9CF7-9677-CCDE97F5F2F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D29720-4D52-2465-15E5-B693C99A62C8}"/>
              </a:ext>
            </a:extLst>
          </p:cNvPr>
          <p:cNvSpPr>
            <a:spLocks noGrp="1"/>
          </p:cNvSpPr>
          <p:nvPr>
            <p:ph type="sldNum" sz="quarter" idx="12"/>
          </p:nvPr>
        </p:nvSpPr>
        <p:spPr/>
        <p:txBody>
          <a:bodyPr/>
          <a:lstStyle/>
          <a:p>
            <a:fld id="{4BA5100D-04EC-594F-8E4B-9E77BAC25F09}" type="slidenum">
              <a:rPr lang="en-US" smtClean="0"/>
              <a:t>‹#›</a:t>
            </a:fld>
            <a:endParaRPr lang="en-US"/>
          </a:p>
        </p:txBody>
      </p:sp>
    </p:spTree>
    <p:extLst>
      <p:ext uri="{BB962C8B-B14F-4D97-AF65-F5344CB8AC3E}">
        <p14:creationId xmlns:p14="http://schemas.microsoft.com/office/powerpoint/2010/main" val="1328185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2FCE0-D787-36C0-72F2-B8B5C1CC25F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5278C35-0529-FB7F-93DA-1F83C65516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F48F22C-E448-45B8-6ED4-54D0134310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7F19B88-480A-3E4C-6182-393DE114C268}"/>
              </a:ext>
            </a:extLst>
          </p:cNvPr>
          <p:cNvSpPr>
            <a:spLocks noGrp="1"/>
          </p:cNvSpPr>
          <p:nvPr>
            <p:ph type="dt" sz="half" idx="10"/>
          </p:nvPr>
        </p:nvSpPr>
        <p:spPr/>
        <p:txBody>
          <a:bodyPr/>
          <a:lstStyle/>
          <a:p>
            <a:fld id="{481E16C5-90F2-4947-9CE8-6840AC581B83}" type="datetimeFigureOut">
              <a:rPr lang="en-US" smtClean="0"/>
              <a:t>7/1/24</a:t>
            </a:fld>
            <a:endParaRPr lang="en-US"/>
          </a:p>
        </p:txBody>
      </p:sp>
      <p:sp>
        <p:nvSpPr>
          <p:cNvPr id="6" name="Footer Placeholder 5">
            <a:extLst>
              <a:ext uri="{FF2B5EF4-FFF2-40B4-BE49-F238E27FC236}">
                <a16:creationId xmlns:a16="http://schemas.microsoft.com/office/drawing/2014/main" id="{5B01D181-49E2-7EED-F248-303F3FFDC2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5BEC66-7B38-A9CE-3184-11841DAB1AD2}"/>
              </a:ext>
            </a:extLst>
          </p:cNvPr>
          <p:cNvSpPr>
            <a:spLocks noGrp="1"/>
          </p:cNvSpPr>
          <p:nvPr>
            <p:ph type="sldNum" sz="quarter" idx="12"/>
          </p:nvPr>
        </p:nvSpPr>
        <p:spPr/>
        <p:txBody>
          <a:bodyPr/>
          <a:lstStyle/>
          <a:p>
            <a:fld id="{4BA5100D-04EC-594F-8E4B-9E77BAC25F09}" type="slidenum">
              <a:rPr lang="en-US" smtClean="0"/>
              <a:t>‹#›</a:t>
            </a:fld>
            <a:endParaRPr lang="en-US"/>
          </a:p>
        </p:txBody>
      </p:sp>
    </p:spTree>
    <p:extLst>
      <p:ext uri="{BB962C8B-B14F-4D97-AF65-F5344CB8AC3E}">
        <p14:creationId xmlns:p14="http://schemas.microsoft.com/office/powerpoint/2010/main" val="14930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B548F-9E1A-527E-7543-454C66AE39C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B957508-0F53-8C10-F146-03247BA1E7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3022A30-A988-6155-E573-8BEA8A1378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420DD21-45B1-B54D-7BC2-6A4A500E3A58}"/>
              </a:ext>
            </a:extLst>
          </p:cNvPr>
          <p:cNvSpPr>
            <a:spLocks noGrp="1"/>
          </p:cNvSpPr>
          <p:nvPr>
            <p:ph type="dt" sz="half" idx="10"/>
          </p:nvPr>
        </p:nvSpPr>
        <p:spPr/>
        <p:txBody>
          <a:bodyPr/>
          <a:lstStyle/>
          <a:p>
            <a:fld id="{481E16C5-90F2-4947-9CE8-6840AC581B83}" type="datetimeFigureOut">
              <a:rPr lang="en-US" smtClean="0"/>
              <a:t>7/1/24</a:t>
            </a:fld>
            <a:endParaRPr lang="en-US"/>
          </a:p>
        </p:txBody>
      </p:sp>
      <p:sp>
        <p:nvSpPr>
          <p:cNvPr id="6" name="Footer Placeholder 5">
            <a:extLst>
              <a:ext uri="{FF2B5EF4-FFF2-40B4-BE49-F238E27FC236}">
                <a16:creationId xmlns:a16="http://schemas.microsoft.com/office/drawing/2014/main" id="{DA2CD4FC-2B76-E95C-0C3C-0C73A9A90EB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BFB9A69-8BB1-60B4-0BA4-D7DDA7D868D6}"/>
              </a:ext>
            </a:extLst>
          </p:cNvPr>
          <p:cNvSpPr>
            <a:spLocks noGrp="1"/>
          </p:cNvSpPr>
          <p:nvPr>
            <p:ph type="sldNum" sz="quarter" idx="12"/>
          </p:nvPr>
        </p:nvSpPr>
        <p:spPr/>
        <p:txBody>
          <a:bodyPr/>
          <a:lstStyle/>
          <a:p>
            <a:fld id="{4BA5100D-04EC-594F-8E4B-9E77BAC25F09}" type="slidenum">
              <a:rPr lang="en-US" smtClean="0"/>
              <a:t>‹#›</a:t>
            </a:fld>
            <a:endParaRPr lang="en-US"/>
          </a:p>
        </p:txBody>
      </p:sp>
    </p:spTree>
    <p:extLst>
      <p:ext uri="{BB962C8B-B14F-4D97-AF65-F5344CB8AC3E}">
        <p14:creationId xmlns:p14="http://schemas.microsoft.com/office/powerpoint/2010/main" val="1843052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3551F-51EC-116E-A46F-78CF5C40DE4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D9BB181-D919-C9AC-A44E-F1DCA3CE18D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F08926A-EC21-88E9-9728-294A88CE5306}"/>
              </a:ext>
            </a:extLst>
          </p:cNvPr>
          <p:cNvSpPr>
            <a:spLocks noGrp="1"/>
          </p:cNvSpPr>
          <p:nvPr>
            <p:ph type="dt" sz="half" idx="10"/>
          </p:nvPr>
        </p:nvSpPr>
        <p:spPr/>
        <p:txBody>
          <a:bodyPr/>
          <a:lstStyle/>
          <a:p>
            <a:fld id="{481E16C5-90F2-4947-9CE8-6840AC581B83}" type="datetimeFigureOut">
              <a:rPr lang="en-US" smtClean="0"/>
              <a:t>7/1/24</a:t>
            </a:fld>
            <a:endParaRPr lang="en-US"/>
          </a:p>
        </p:txBody>
      </p:sp>
      <p:sp>
        <p:nvSpPr>
          <p:cNvPr id="5" name="Footer Placeholder 4">
            <a:extLst>
              <a:ext uri="{FF2B5EF4-FFF2-40B4-BE49-F238E27FC236}">
                <a16:creationId xmlns:a16="http://schemas.microsoft.com/office/drawing/2014/main" id="{391EAF19-3D10-295C-0409-BDEBB02723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A65411-C67F-30F6-4A39-1BF080A64C35}"/>
              </a:ext>
            </a:extLst>
          </p:cNvPr>
          <p:cNvSpPr>
            <a:spLocks noGrp="1"/>
          </p:cNvSpPr>
          <p:nvPr>
            <p:ph type="sldNum" sz="quarter" idx="12"/>
          </p:nvPr>
        </p:nvSpPr>
        <p:spPr/>
        <p:txBody>
          <a:bodyPr/>
          <a:lstStyle/>
          <a:p>
            <a:fld id="{4BA5100D-04EC-594F-8E4B-9E77BAC25F09}" type="slidenum">
              <a:rPr lang="en-US" smtClean="0"/>
              <a:t>‹#›</a:t>
            </a:fld>
            <a:endParaRPr lang="en-US"/>
          </a:p>
        </p:txBody>
      </p:sp>
    </p:spTree>
    <p:extLst>
      <p:ext uri="{BB962C8B-B14F-4D97-AF65-F5344CB8AC3E}">
        <p14:creationId xmlns:p14="http://schemas.microsoft.com/office/powerpoint/2010/main" val="921907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F02E4E-5DC0-53E9-32D5-73488ADA0F7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FEDD7A1-3226-6494-00C8-052AB6F50F2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ED246DB-308B-FBA9-DE75-B391293C25EC}"/>
              </a:ext>
            </a:extLst>
          </p:cNvPr>
          <p:cNvSpPr>
            <a:spLocks noGrp="1"/>
          </p:cNvSpPr>
          <p:nvPr>
            <p:ph type="dt" sz="half" idx="10"/>
          </p:nvPr>
        </p:nvSpPr>
        <p:spPr/>
        <p:txBody>
          <a:bodyPr/>
          <a:lstStyle/>
          <a:p>
            <a:fld id="{481E16C5-90F2-4947-9CE8-6840AC581B83}" type="datetimeFigureOut">
              <a:rPr lang="en-US" smtClean="0"/>
              <a:t>7/1/24</a:t>
            </a:fld>
            <a:endParaRPr lang="en-US"/>
          </a:p>
        </p:txBody>
      </p:sp>
      <p:sp>
        <p:nvSpPr>
          <p:cNvPr id="5" name="Footer Placeholder 4">
            <a:extLst>
              <a:ext uri="{FF2B5EF4-FFF2-40B4-BE49-F238E27FC236}">
                <a16:creationId xmlns:a16="http://schemas.microsoft.com/office/drawing/2014/main" id="{259AF4C0-4183-237B-F850-8EFCC79BBD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EAA247-614B-3001-F694-F6317E7B5CBB}"/>
              </a:ext>
            </a:extLst>
          </p:cNvPr>
          <p:cNvSpPr>
            <a:spLocks noGrp="1"/>
          </p:cNvSpPr>
          <p:nvPr>
            <p:ph type="sldNum" sz="quarter" idx="12"/>
          </p:nvPr>
        </p:nvSpPr>
        <p:spPr/>
        <p:txBody>
          <a:bodyPr/>
          <a:lstStyle/>
          <a:p>
            <a:fld id="{4BA5100D-04EC-594F-8E4B-9E77BAC25F09}" type="slidenum">
              <a:rPr lang="en-US" smtClean="0"/>
              <a:t>‹#›</a:t>
            </a:fld>
            <a:endParaRPr lang="en-US"/>
          </a:p>
        </p:txBody>
      </p:sp>
    </p:spTree>
    <p:extLst>
      <p:ext uri="{BB962C8B-B14F-4D97-AF65-F5344CB8AC3E}">
        <p14:creationId xmlns:p14="http://schemas.microsoft.com/office/powerpoint/2010/main" val="4189377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1FF8ED-1B6C-7EE9-4916-052898167B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73A964D-6855-5D74-212B-4DBFFDF4451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143E0C9-A471-1CD4-96D4-F4BBFB20C7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1E16C5-90F2-4947-9CE8-6840AC581B83}" type="datetimeFigureOut">
              <a:rPr lang="en-US" smtClean="0"/>
              <a:t>7/1/24</a:t>
            </a:fld>
            <a:endParaRPr lang="en-US"/>
          </a:p>
        </p:txBody>
      </p:sp>
      <p:sp>
        <p:nvSpPr>
          <p:cNvPr id="5" name="Footer Placeholder 4">
            <a:extLst>
              <a:ext uri="{FF2B5EF4-FFF2-40B4-BE49-F238E27FC236}">
                <a16:creationId xmlns:a16="http://schemas.microsoft.com/office/drawing/2014/main" id="{956CDBCC-55E2-7606-622C-1186FED7895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2865EE6-1A36-3A95-D51E-008E41F9D8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A5100D-04EC-594F-8E4B-9E77BAC25F09}" type="slidenum">
              <a:rPr lang="en-US" smtClean="0"/>
              <a:t>‹#›</a:t>
            </a:fld>
            <a:endParaRPr lang="en-US"/>
          </a:p>
        </p:txBody>
      </p:sp>
    </p:spTree>
    <p:extLst>
      <p:ext uri="{BB962C8B-B14F-4D97-AF65-F5344CB8AC3E}">
        <p14:creationId xmlns:p14="http://schemas.microsoft.com/office/powerpoint/2010/main" val="20964859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s://sochealth.co.uk/" TargetMode="External"/><Relationship Id="rId13" Type="http://schemas.openxmlformats.org/officeDocument/2006/relationships/hyperlink" Target="https://www.eastlondonlines.co.uk/" TargetMode="External"/><Relationship Id="rId3" Type="http://schemas.openxmlformats.org/officeDocument/2006/relationships/hyperlink" Target="https://www.gov.uk/" TargetMode="External"/><Relationship Id="rId7" Type="http://schemas.openxmlformats.org/officeDocument/2006/relationships/hyperlink" Target="https://www.ons.gov.uk/" TargetMode="External"/><Relationship Id="rId12" Type="http://schemas.openxmlformats.org/officeDocument/2006/relationships/hyperlink" Target="https://www.local.gov.uk/" TargetMode="External"/><Relationship Id="rId2" Type="http://schemas.openxmlformats.org/officeDocument/2006/relationships/hyperlink" Target="https://www.future.edu/" TargetMode="External"/><Relationship Id="rId1" Type="http://schemas.openxmlformats.org/officeDocument/2006/relationships/slideLayout" Target="../slideLayouts/slideLayout2.xml"/><Relationship Id="rId6" Type="http://schemas.openxmlformats.org/officeDocument/2006/relationships/hyperlink" Target="https://www.merriam-webster.com/" TargetMode="External"/><Relationship Id="rId11" Type="http://schemas.openxmlformats.org/officeDocument/2006/relationships/hyperlink" Target="https://www.trusselltrust.org/" TargetMode="External"/><Relationship Id="rId5" Type="http://schemas.openxmlformats.org/officeDocument/2006/relationships/hyperlink" Target="https://www.independent.co.uk/" TargetMode="External"/><Relationship Id="rId10" Type="http://schemas.openxmlformats.org/officeDocument/2006/relationships/hyperlink" Target="https://www.towerhamletstogether.com/" TargetMode="External"/><Relationship Id="rId4" Type="http://schemas.openxmlformats.org/officeDocument/2006/relationships/hyperlink" Target="https://www.healthwatch.co.uk/" TargetMode="External"/><Relationship Id="rId9" Type="http://schemas.openxmlformats.org/officeDocument/2006/relationships/hyperlink" Target="https://www.towerhamlets.gov.uk/Home.aspx" TargetMode="External"/><Relationship Id="rId14" Type="http://schemas.openxmlformats.org/officeDocument/2006/relationships/hyperlink" Target="https://www.simplypsychology.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EC44B-3796-FFBF-76A7-11B1BC7ECAAD}"/>
              </a:ext>
            </a:extLst>
          </p:cNvPr>
          <p:cNvSpPr>
            <a:spLocks noGrp="1"/>
          </p:cNvSpPr>
          <p:nvPr>
            <p:ph type="title"/>
          </p:nvPr>
        </p:nvSpPr>
        <p:spPr/>
        <p:txBody>
          <a:bodyPr/>
          <a:lstStyle/>
          <a:p>
            <a:r>
              <a:rPr lang="en-US" dirty="0"/>
              <a:t>                   ASSESSMENT COMPONENT 1</a:t>
            </a:r>
            <a:br>
              <a:rPr lang="en-US" dirty="0"/>
            </a:br>
            <a:r>
              <a:rPr lang="en-US" dirty="0"/>
              <a:t>                            PRESENTATION </a:t>
            </a:r>
          </a:p>
        </p:txBody>
      </p:sp>
      <p:sp>
        <p:nvSpPr>
          <p:cNvPr id="3" name="Content Placeholder 2">
            <a:extLst>
              <a:ext uri="{FF2B5EF4-FFF2-40B4-BE49-F238E27FC236}">
                <a16:creationId xmlns:a16="http://schemas.microsoft.com/office/drawing/2014/main" id="{896831F9-FF89-C59A-8554-6280EFC88609}"/>
              </a:ext>
            </a:extLst>
          </p:cNvPr>
          <p:cNvSpPr>
            <a:spLocks noGrp="1"/>
          </p:cNvSpPr>
          <p:nvPr>
            <p:ph idx="1"/>
          </p:nvPr>
        </p:nvSpPr>
        <p:spPr/>
        <p:txBody>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dirty="0">
                <a:solidFill>
                  <a:srgbClr val="000000"/>
                </a:solidFill>
                <a:uFillTx/>
                <a:latin typeface="Times New Roman" pitchFamily="18"/>
                <a:cs typeface="Times New Roman" pitchFamily="18"/>
              </a:rPr>
              <a:t>Student name: Maryan Mohamed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1" i="0" u="none" strike="noStrike" kern="1200" cap="none" spc="0" baseline="0" dirty="0">
              <a:solidFill>
                <a:srgbClr val="000000"/>
              </a:solidFill>
              <a:uFillTx/>
              <a:latin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dirty="0">
                <a:solidFill>
                  <a:srgbClr val="000000"/>
                </a:solidFill>
                <a:uFillTx/>
                <a:latin typeface="Times New Roman" pitchFamily="18"/>
                <a:cs typeface="Times New Roman" pitchFamily="18"/>
              </a:rPr>
              <a:t>Student ID: 2029256</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800" b="1" i="0" u="none" strike="noStrike" kern="1200" cap="none" spc="0" baseline="0" dirty="0">
              <a:solidFill>
                <a:srgbClr val="000000"/>
              </a:solidFill>
              <a:uFillTx/>
              <a:latin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dirty="0">
                <a:solidFill>
                  <a:srgbClr val="000000"/>
                </a:solidFill>
                <a:uFillTx/>
                <a:latin typeface="Times New Roman" pitchFamily="18"/>
                <a:cs typeface="Times New Roman" pitchFamily="18"/>
              </a:rPr>
              <a:t>Module name: Community Care and Development.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800" b="1" i="0" u="none" strike="noStrike" kern="1200" cap="none" spc="0" baseline="0" dirty="0">
              <a:solidFill>
                <a:srgbClr val="000000"/>
              </a:solidFill>
              <a:uFillTx/>
              <a:latin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dirty="0">
                <a:solidFill>
                  <a:srgbClr val="000000"/>
                </a:solidFill>
                <a:uFillTx/>
                <a:latin typeface="Times New Roman" pitchFamily="18"/>
                <a:cs typeface="Times New Roman" pitchFamily="18"/>
              </a:rPr>
              <a:t>Module code: (BMHP6022_LON)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b="1" dirty="0">
              <a:solidFill>
                <a:srgbClr val="000000"/>
              </a:solidFill>
              <a:latin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dirty="0">
                <a:solidFill>
                  <a:srgbClr val="000000"/>
                </a:solidFill>
                <a:uFillTx/>
                <a:latin typeface="Times New Roman" pitchFamily="18"/>
                <a:cs typeface="Times New Roman" pitchFamily="18"/>
              </a:rPr>
              <a:t>Lecturer name: Jolly Nwankwo </a:t>
            </a:r>
          </a:p>
          <a:p>
            <a:pPr marL="0" indent="0" algn="ctr">
              <a:buNone/>
            </a:pPr>
            <a:endParaRPr lang="en-US" dirty="0"/>
          </a:p>
        </p:txBody>
      </p:sp>
      <p:pic>
        <p:nvPicPr>
          <p:cNvPr id="4" name="Picture 3">
            <a:extLst>
              <a:ext uri="{FF2B5EF4-FFF2-40B4-BE49-F238E27FC236}">
                <a16:creationId xmlns:a16="http://schemas.microsoft.com/office/drawing/2014/main" id="{449CB166-5BA6-B3A9-865D-C2FE60143008}"/>
              </a:ext>
            </a:extLst>
          </p:cNvPr>
          <p:cNvPicPr>
            <a:picLocks noChangeAspect="1"/>
          </p:cNvPicPr>
          <p:nvPr/>
        </p:nvPicPr>
        <p:blipFill>
          <a:blip r:embed="rId2"/>
          <a:stretch>
            <a:fillRect/>
          </a:stretch>
        </p:blipFill>
        <p:spPr>
          <a:xfrm>
            <a:off x="150464" y="65885"/>
            <a:ext cx="2758578" cy="1165756"/>
          </a:xfrm>
          <a:prstGeom prst="rect">
            <a:avLst/>
          </a:prstGeom>
          <a:noFill/>
          <a:ln cap="flat">
            <a:noFill/>
          </a:ln>
        </p:spPr>
      </p:pic>
    </p:spTree>
    <p:extLst>
      <p:ext uri="{BB962C8B-B14F-4D97-AF65-F5344CB8AC3E}">
        <p14:creationId xmlns:p14="http://schemas.microsoft.com/office/powerpoint/2010/main" val="858867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5" name="Rectangle 1054">
            <a:extLst>
              <a:ext uri="{FF2B5EF4-FFF2-40B4-BE49-F238E27FC236}">
                <a16:creationId xmlns:a16="http://schemas.microsoft.com/office/drawing/2014/main" id="{5C55F0BA-7D8B-4753-AB68-D54E59A24A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0A27A5-3E23-894B-5585-AF6EA89420A0}"/>
              </a:ext>
            </a:extLst>
          </p:cNvPr>
          <p:cNvSpPr>
            <a:spLocks noGrp="1"/>
          </p:cNvSpPr>
          <p:nvPr>
            <p:ph type="ctrTitle"/>
          </p:nvPr>
        </p:nvSpPr>
        <p:spPr>
          <a:xfrm>
            <a:off x="860524" y="4081486"/>
            <a:ext cx="10464734" cy="1314159"/>
          </a:xfrm>
          <a:noFill/>
        </p:spPr>
        <p:txBody>
          <a:bodyPr>
            <a:normAutofit/>
          </a:bodyPr>
          <a:lstStyle/>
          <a:p>
            <a:r>
              <a:rPr lang="en-US" sz="4400" dirty="0"/>
              <a:t>Community Development</a:t>
            </a:r>
            <a:br>
              <a:rPr lang="en-US" sz="4400" dirty="0"/>
            </a:br>
            <a:r>
              <a:rPr lang="en-US" sz="4400" dirty="0"/>
              <a:t>  cost of living in Tower Hamlets  </a:t>
            </a:r>
          </a:p>
        </p:txBody>
      </p:sp>
      <p:sp>
        <p:nvSpPr>
          <p:cNvPr id="3" name="Subtitle 2">
            <a:extLst>
              <a:ext uri="{FF2B5EF4-FFF2-40B4-BE49-F238E27FC236}">
                <a16:creationId xmlns:a16="http://schemas.microsoft.com/office/drawing/2014/main" id="{75632426-E04A-045D-AC22-3A5EC605C04D}"/>
              </a:ext>
            </a:extLst>
          </p:cNvPr>
          <p:cNvSpPr>
            <a:spLocks noGrp="1"/>
          </p:cNvSpPr>
          <p:nvPr>
            <p:ph type="subTitle" idx="1"/>
          </p:nvPr>
        </p:nvSpPr>
        <p:spPr>
          <a:xfrm>
            <a:off x="836681" y="5567363"/>
            <a:ext cx="10512421" cy="557187"/>
          </a:xfrm>
          <a:noFill/>
        </p:spPr>
        <p:txBody>
          <a:bodyPr>
            <a:noAutofit/>
          </a:bodyPr>
          <a:lstStyle/>
          <a:p>
            <a:r>
              <a:rPr lang="en-US" sz="1400" dirty="0"/>
              <a:t>Assignment 1 </a:t>
            </a:r>
          </a:p>
          <a:p>
            <a:endParaRPr lang="en-US" sz="1400" dirty="0"/>
          </a:p>
          <a:p>
            <a:r>
              <a:rPr lang="en-US" sz="1400" dirty="0"/>
              <a:t>                 Maryan Mohamed ( 2029256) </a:t>
            </a:r>
          </a:p>
        </p:txBody>
      </p:sp>
      <p:pic>
        <p:nvPicPr>
          <p:cNvPr id="1026" name="Picture 2" descr="Community Development Stock ...">
            <a:extLst>
              <a:ext uri="{FF2B5EF4-FFF2-40B4-BE49-F238E27FC236}">
                <a16:creationId xmlns:a16="http://schemas.microsoft.com/office/drawing/2014/main" id="{377F3080-CDE0-9062-2E0D-6629A8247C6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30" r="-2" b="-2"/>
          <a:stretch/>
        </p:blipFill>
        <p:spPr bwMode="auto">
          <a:xfrm>
            <a:off x="2733778" y="166651"/>
            <a:ext cx="6777732" cy="3733675"/>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1351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7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72" name="Rectangle 2071">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3" name="Rectangle 2072">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0AE8DD-EC25-167A-1C3A-962A7B6F37A0}"/>
              </a:ext>
            </a:extLst>
          </p:cNvPr>
          <p:cNvSpPr>
            <a:spLocks noGrp="1"/>
          </p:cNvSpPr>
          <p:nvPr>
            <p:ph type="title"/>
          </p:nvPr>
        </p:nvSpPr>
        <p:spPr>
          <a:xfrm>
            <a:off x="1137033" y="670559"/>
            <a:ext cx="4683321" cy="2148841"/>
          </a:xfrm>
        </p:spPr>
        <p:txBody>
          <a:bodyPr anchor="t">
            <a:normAutofit/>
          </a:bodyPr>
          <a:lstStyle/>
          <a:p>
            <a:r>
              <a:rPr lang="en-US" b="1" dirty="0"/>
              <a:t>INTRODUCTION </a:t>
            </a:r>
          </a:p>
        </p:txBody>
      </p:sp>
      <p:pic>
        <p:nvPicPr>
          <p:cNvPr id="2050" name="Picture 2" descr="What Is Community Health and Why Is It ...">
            <a:extLst>
              <a:ext uri="{FF2B5EF4-FFF2-40B4-BE49-F238E27FC236}">
                <a16:creationId xmlns:a16="http://schemas.microsoft.com/office/drawing/2014/main" id="{51F78353-B101-B01D-F9FE-0B0ABBE632F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775" b="-2"/>
          <a:stretch/>
        </p:blipFill>
        <p:spPr bwMode="auto">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3D247D1-CDE7-DAE9-10FB-19ABD219D87D}"/>
              </a:ext>
            </a:extLst>
          </p:cNvPr>
          <p:cNvSpPr>
            <a:spLocks noGrp="1"/>
          </p:cNvSpPr>
          <p:nvPr>
            <p:ph idx="1"/>
          </p:nvPr>
        </p:nvSpPr>
        <p:spPr>
          <a:xfrm>
            <a:off x="6797004" y="670559"/>
            <a:ext cx="4555782" cy="5445076"/>
          </a:xfrm>
        </p:spPr>
        <p:txBody>
          <a:bodyPr anchor="t">
            <a:normAutofit/>
          </a:bodyPr>
          <a:lstStyle/>
          <a:p>
            <a:pPr algn="just"/>
            <a:r>
              <a:rPr lang="en-US" sz="2400" b="1" dirty="0"/>
              <a:t>Community development </a:t>
            </a:r>
            <a:r>
              <a:rPr lang="en-US" sz="2400" dirty="0"/>
              <a:t>– this is a process of engaging collective action on issues that are important to the community. This can be carried out with or without the support of an organization in community development (SHA, 2024). </a:t>
            </a:r>
          </a:p>
          <a:p>
            <a:pPr marL="0" indent="0" algn="just">
              <a:buNone/>
            </a:pPr>
            <a:endParaRPr lang="en-US" sz="2400" dirty="0"/>
          </a:p>
          <a:p>
            <a:pPr algn="just"/>
            <a:r>
              <a:rPr lang="en-US" sz="2400" b="1" dirty="0"/>
              <a:t>Community- </a:t>
            </a:r>
            <a:r>
              <a:rPr lang="en-US" sz="2400" dirty="0"/>
              <a:t>This is a social group of people who reside in the same place who have certain things in common (Merriam-Webster, 2024). </a:t>
            </a:r>
            <a:endParaRPr lang="en-US" sz="2400" b="1" dirty="0"/>
          </a:p>
        </p:txBody>
      </p:sp>
    </p:spTree>
    <p:extLst>
      <p:ext uri="{BB962C8B-B14F-4D97-AF65-F5344CB8AC3E}">
        <p14:creationId xmlns:p14="http://schemas.microsoft.com/office/powerpoint/2010/main" val="159522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8" name="Rectangle 3087">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0" name="Freeform: Shape 3089">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740B117-F245-67F0-14FF-5A5F54A29A35}"/>
              </a:ext>
            </a:extLst>
          </p:cNvPr>
          <p:cNvSpPr>
            <a:spLocks noGrp="1"/>
          </p:cNvSpPr>
          <p:nvPr>
            <p:ph type="title"/>
          </p:nvPr>
        </p:nvSpPr>
        <p:spPr>
          <a:xfrm>
            <a:off x="1137034" y="609597"/>
            <a:ext cx="9392421" cy="1330841"/>
          </a:xfrm>
        </p:spPr>
        <p:txBody>
          <a:bodyPr>
            <a:normAutofit/>
          </a:bodyPr>
          <a:lstStyle/>
          <a:p>
            <a:r>
              <a:rPr lang="en-US" b="1" dirty="0"/>
              <a:t>AIM OF THE PROJECT </a:t>
            </a:r>
          </a:p>
        </p:txBody>
      </p:sp>
      <p:sp>
        <p:nvSpPr>
          <p:cNvPr id="3" name="Content Placeholder 2">
            <a:extLst>
              <a:ext uri="{FF2B5EF4-FFF2-40B4-BE49-F238E27FC236}">
                <a16:creationId xmlns:a16="http://schemas.microsoft.com/office/drawing/2014/main" id="{B070AC9D-7DFA-63AE-DCB5-4B79ECAEB7FB}"/>
              </a:ext>
            </a:extLst>
          </p:cNvPr>
          <p:cNvSpPr>
            <a:spLocks noGrp="1"/>
          </p:cNvSpPr>
          <p:nvPr>
            <p:ph idx="1"/>
          </p:nvPr>
        </p:nvSpPr>
        <p:spPr>
          <a:xfrm>
            <a:off x="1137034" y="2198362"/>
            <a:ext cx="4958966" cy="3917773"/>
          </a:xfrm>
        </p:spPr>
        <p:txBody>
          <a:bodyPr>
            <a:normAutofit/>
          </a:bodyPr>
          <a:lstStyle/>
          <a:p>
            <a:r>
              <a:rPr lang="en-US" sz="2000" dirty="0"/>
              <a:t>The interventions of improving the cost of living in Tower Hamlets UK. </a:t>
            </a:r>
          </a:p>
          <a:p>
            <a:pPr marL="0" indent="0">
              <a:buNone/>
            </a:pPr>
            <a:r>
              <a:rPr lang="en-US" sz="2000" b="1" dirty="0"/>
              <a:t> cost of living in Tower Hamlet in the UK </a:t>
            </a:r>
          </a:p>
          <a:p>
            <a:r>
              <a:rPr lang="en-US" sz="2000" dirty="0"/>
              <a:t>The increase of the cost of living is the main issue in tower hamlets currently. </a:t>
            </a:r>
          </a:p>
          <a:p>
            <a:r>
              <a:rPr lang="en-US" sz="2000" dirty="0"/>
              <a:t>Tower Hamlets has the most people under 40, with half being from ethnic minorities </a:t>
            </a:r>
          </a:p>
          <a:p>
            <a:r>
              <a:rPr lang="en-US" sz="2000" dirty="0"/>
              <a:t>The cost of living in the key concern for residents (Tower Hamlets Council,2023). </a:t>
            </a:r>
          </a:p>
          <a:p>
            <a:pPr marL="0" indent="0">
              <a:buNone/>
            </a:pPr>
            <a:endParaRPr lang="en-US" sz="2000" b="1" dirty="0"/>
          </a:p>
        </p:txBody>
      </p:sp>
      <p:pic>
        <p:nvPicPr>
          <p:cNvPr id="3074" name="Picture 2" descr="Cost-of-living crisis: tens of ...">
            <a:extLst>
              <a:ext uri="{FF2B5EF4-FFF2-40B4-BE49-F238E27FC236}">
                <a16:creationId xmlns:a16="http://schemas.microsoft.com/office/drawing/2014/main" id="{3FC3D874-122F-D09D-05EA-76E5D2ABA69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56" r="30979" b="-1"/>
          <a:stretch/>
        </p:blipFill>
        <p:spPr bwMode="auto">
          <a:xfrm>
            <a:off x="7218197" y="2184914"/>
            <a:ext cx="3790845" cy="3755915"/>
          </a:xfrm>
          <a:prstGeom prst="rect">
            <a:avLst/>
          </a:prstGeom>
          <a:noFill/>
          <a:extLst>
            <a:ext uri="{909E8E84-426E-40DD-AFC4-6F175D3DCCD1}">
              <a14:hiddenFill xmlns:a14="http://schemas.microsoft.com/office/drawing/2010/main">
                <a:solidFill>
                  <a:srgbClr val="FFFFFF"/>
                </a:solidFill>
              </a14:hiddenFill>
            </a:ext>
          </a:extLst>
        </p:spPr>
      </p:pic>
      <p:sp>
        <p:nvSpPr>
          <p:cNvPr id="3092" name="Freeform: Shape 3091">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595409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C329D-AF51-48CA-E796-3CCB5C5B08DC}"/>
              </a:ext>
            </a:extLst>
          </p:cNvPr>
          <p:cNvSpPr>
            <a:spLocks noGrp="1"/>
          </p:cNvSpPr>
          <p:nvPr>
            <p:ph type="title"/>
          </p:nvPr>
        </p:nvSpPr>
        <p:spPr>
          <a:xfrm>
            <a:off x="876693" y="741391"/>
            <a:ext cx="3455821" cy="1616203"/>
          </a:xfrm>
        </p:spPr>
        <p:txBody>
          <a:bodyPr anchor="b">
            <a:normAutofit/>
          </a:bodyPr>
          <a:lstStyle/>
          <a:p>
            <a:r>
              <a:rPr lang="en-US" sz="3200" b="1"/>
              <a:t>ISSUES IN TOWER HAMLETS </a:t>
            </a:r>
          </a:p>
        </p:txBody>
      </p:sp>
      <p:sp>
        <p:nvSpPr>
          <p:cNvPr id="3" name="Content Placeholder 2">
            <a:extLst>
              <a:ext uri="{FF2B5EF4-FFF2-40B4-BE49-F238E27FC236}">
                <a16:creationId xmlns:a16="http://schemas.microsoft.com/office/drawing/2014/main" id="{33A752BF-0BA8-DF60-7B9D-F34317A38055}"/>
              </a:ext>
            </a:extLst>
          </p:cNvPr>
          <p:cNvSpPr>
            <a:spLocks noGrp="1"/>
          </p:cNvSpPr>
          <p:nvPr>
            <p:ph idx="1"/>
          </p:nvPr>
        </p:nvSpPr>
        <p:spPr>
          <a:xfrm>
            <a:off x="876693" y="2533476"/>
            <a:ext cx="3455821" cy="3447832"/>
          </a:xfrm>
        </p:spPr>
        <p:txBody>
          <a:bodyPr anchor="t">
            <a:normAutofit/>
          </a:bodyPr>
          <a:lstStyle/>
          <a:p>
            <a:r>
              <a:rPr lang="en-US" sz="2000"/>
              <a:t>Financial insecurities </a:t>
            </a:r>
          </a:p>
          <a:p>
            <a:r>
              <a:rPr lang="en-US" sz="2000"/>
              <a:t>Cost of living </a:t>
            </a:r>
          </a:p>
          <a:p>
            <a:r>
              <a:rPr lang="en-US" sz="2000"/>
              <a:t>Racism </a:t>
            </a:r>
          </a:p>
          <a:p>
            <a:r>
              <a:rPr lang="en-US" sz="2000"/>
              <a:t>The housing crisis </a:t>
            </a:r>
          </a:p>
          <a:p>
            <a:r>
              <a:rPr lang="en-US" sz="2000"/>
              <a:t>Crime and antisocial behavior. </a:t>
            </a:r>
          </a:p>
          <a:p>
            <a:r>
              <a:rPr lang="en-US" sz="2000"/>
              <a:t>Health inequalities. </a:t>
            </a:r>
          </a:p>
        </p:txBody>
      </p:sp>
      <p:pic>
        <p:nvPicPr>
          <p:cNvPr id="6146" name="Picture 2" descr="east London community ...">
            <a:extLst>
              <a:ext uri="{FF2B5EF4-FFF2-40B4-BE49-F238E27FC236}">
                <a16:creationId xmlns:a16="http://schemas.microsoft.com/office/drawing/2014/main" id="{E7A43612-881D-D203-D606-8FDE4900988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577" r="-1" b="-1"/>
          <a:stretch/>
        </p:blipFill>
        <p:spPr bwMode="auto">
          <a:xfrm>
            <a:off x="4987672" y="844561"/>
            <a:ext cx="6389346" cy="5178188"/>
          </a:xfrm>
          <a:prstGeom prst="rect">
            <a:avLst/>
          </a:prstGeom>
          <a:noFill/>
          <a:extLst>
            <a:ext uri="{909E8E84-426E-40DD-AFC4-6F175D3DCCD1}">
              <a14:hiddenFill xmlns:a14="http://schemas.microsoft.com/office/drawing/2010/main">
                <a:solidFill>
                  <a:srgbClr val="FFFFFF"/>
                </a:solidFill>
              </a14:hiddenFill>
            </a:ext>
          </a:extLst>
        </p:spPr>
      </p:pic>
      <p:grpSp>
        <p:nvGrpSpPr>
          <p:cNvPr id="6158" name="Group 6157">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6159" name="Rectangle 6158">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0" name="Rectangle 6159">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0851468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34" name="Rectangle 9233">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35" name="Freeform: Shape 9226">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0D282A5-C1A3-41D0-154A-31CD019C5CBE}"/>
              </a:ext>
            </a:extLst>
          </p:cNvPr>
          <p:cNvSpPr>
            <a:spLocks noGrp="1"/>
          </p:cNvSpPr>
          <p:nvPr>
            <p:ph type="title"/>
          </p:nvPr>
        </p:nvSpPr>
        <p:spPr>
          <a:xfrm>
            <a:off x="1137034" y="609597"/>
            <a:ext cx="9392421" cy="1330841"/>
          </a:xfrm>
        </p:spPr>
        <p:txBody>
          <a:bodyPr>
            <a:normAutofit/>
          </a:bodyPr>
          <a:lstStyle/>
          <a:p>
            <a:r>
              <a:rPr lang="en-US"/>
              <a:t>DEMOGRAPHICS </a:t>
            </a:r>
            <a:endParaRPr lang="en-US" dirty="0"/>
          </a:p>
        </p:txBody>
      </p:sp>
      <p:sp>
        <p:nvSpPr>
          <p:cNvPr id="3" name="Content Placeholder 2">
            <a:extLst>
              <a:ext uri="{FF2B5EF4-FFF2-40B4-BE49-F238E27FC236}">
                <a16:creationId xmlns:a16="http://schemas.microsoft.com/office/drawing/2014/main" id="{ECAF05DC-11E2-10A5-A9AC-3DF7F69D0041}"/>
              </a:ext>
            </a:extLst>
          </p:cNvPr>
          <p:cNvSpPr>
            <a:spLocks noGrp="1"/>
          </p:cNvSpPr>
          <p:nvPr>
            <p:ph idx="1"/>
          </p:nvPr>
        </p:nvSpPr>
        <p:spPr>
          <a:xfrm>
            <a:off x="1137034" y="2198362"/>
            <a:ext cx="4958966" cy="3917773"/>
          </a:xfrm>
        </p:spPr>
        <p:txBody>
          <a:bodyPr>
            <a:normAutofit/>
          </a:bodyPr>
          <a:lstStyle/>
          <a:p>
            <a:pPr marL="0" indent="0">
              <a:buNone/>
            </a:pPr>
            <a:r>
              <a:rPr lang="en-US" sz="2000"/>
              <a:t>The Demographics of Tower Hamlets are; </a:t>
            </a:r>
          </a:p>
          <a:p>
            <a:r>
              <a:rPr lang="en-US" sz="2000"/>
              <a:t>The ethnic groups 55% are from BME (Black and Minority Ethnic group) </a:t>
            </a:r>
          </a:p>
          <a:p>
            <a:r>
              <a:rPr lang="en-US" sz="2000"/>
              <a:t>14% of the people living in Tower Hamlets are  from the White Minority Group.</a:t>
            </a:r>
          </a:p>
          <a:p>
            <a:r>
              <a:rPr lang="en-US" sz="2000"/>
              <a:t>The Tower Hamlets borough’s 3 main largest groups of people are from Bangladesh, White British, and ‘Other White’ populations. </a:t>
            </a:r>
          </a:p>
          <a:p>
            <a:pPr marL="0" indent="0">
              <a:buNone/>
            </a:pPr>
            <a:r>
              <a:rPr lang="en-US" sz="2000"/>
              <a:t>  (Tower Hamlet Council, 2024). </a:t>
            </a:r>
          </a:p>
          <a:p>
            <a:endParaRPr lang="en-US" sz="2000"/>
          </a:p>
        </p:txBody>
      </p:sp>
      <p:pic>
        <p:nvPicPr>
          <p:cNvPr id="9220" name="Picture 4" descr="How life has changed in Tower Hamlets: Census 2021">
            <a:extLst>
              <a:ext uri="{FF2B5EF4-FFF2-40B4-BE49-F238E27FC236}">
                <a16:creationId xmlns:a16="http://schemas.microsoft.com/office/drawing/2014/main" id="{67E67111-8901-44E8-3AB3-0EFCFB03D0B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09343" y="2388637"/>
            <a:ext cx="5598530" cy="2925231"/>
          </a:xfrm>
          <a:prstGeom prst="rect">
            <a:avLst/>
          </a:prstGeom>
          <a:noFill/>
          <a:extLst>
            <a:ext uri="{909E8E84-426E-40DD-AFC4-6F175D3DCCD1}">
              <a14:hiddenFill xmlns:a14="http://schemas.microsoft.com/office/drawing/2010/main">
                <a:solidFill>
                  <a:srgbClr val="FFFFFF"/>
                </a:solidFill>
              </a14:hiddenFill>
            </a:ext>
          </a:extLst>
        </p:spPr>
      </p:pic>
      <p:sp>
        <p:nvSpPr>
          <p:cNvPr id="9236" name="Freeform: Shape 9228">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0523787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7" name="Rectangle 7176">
            <a:extLst>
              <a:ext uri="{FF2B5EF4-FFF2-40B4-BE49-F238E27FC236}">
                <a16:creationId xmlns:a16="http://schemas.microsoft.com/office/drawing/2014/main" id="{9427AF5F-9A0E-42B7-A252-FD64C9885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A3C9BD-84E1-0C9C-F7CE-FE6F9CFA91B7}"/>
              </a:ext>
            </a:extLst>
          </p:cNvPr>
          <p:cNvSpPr>
            <a:spLocks noGrp="1"/>
          </p:cNvSpPr>
          <p:nvPr>
            <p:ph type="title"/>
          </p:nvPr>
        </p:nvSpPr>
        <p:spPr>
          <a:xfrm>
            <a:off x="838200" y="365125"/>
            <a:ext cx="10515600" cy="1306443"/>
          </a:xfrm>
        </p:spPr>
        <p:txBody>
          <a:bodyPr>
            <a:normAutofit/>
          </a:bodyPr>
          <a:lstStyle/>
          <a:p>
            <a:r>
              <a:rPr lang="en-US" sz="4000" b="1"/>
              <a:t>KEY FACTS OF TOWER HAMLETS </a:t>
            </a:r>
          </a:p>
        </p:txBody>
      </p:sp>
      <p:sp>
        <p:nvSpPr>
          <p:cNvPr id="3" name="Content Placeholder 2">
            <a:extLst>
              <a:ext uri="{FF2B5EF4-FFF2-40B4-BE49-F238E27FC236}">
                <a16:creationId xmlns:a16="http://schemas.microsoft.com/office/drawing/2014/main" id="{3C7CDACE-9CB5-5A76-E67C-79DF09BF7D08}"/>
              </a:ext>
            </a:extLst>
          </p:cNvPr>
          <p:cNvSpPr>
            <a:spLocks noGrp="1"/>
          </p:cNvSpPr>
          <p:nvPr>
            <p:ph idx="1"/>
          </p:nvPr>
        </p:nvSpPr>
        <p:spPr>
          <a:xfrm>
            <a:off x="838200" y="1825625"/>
            <a:ext cx="4152774" cy="4303464"/>
          </a:xfrm>
        </p:spPr>
        <p:txBody>
          <a:bodyPr>
            <a:normAutofit/>
          </a:bodyPr>
          <a:lstStyle/>
          <a:p>
            <a:r>
              <a:rPr lang="en-US" sz="1900"/>
              <a:t>The borough is heavily populated with over 200,00 people living in Tower Hamlets </a:t>
            </a:r>
          </a:p>
          <a:p>
            <a:r>
              <a:rPr lang="en-US" sz="1900"/>
              <a:t>It is known as the heart of the East End of London. </a:t>
            </a:r>
          </a:p>
          <a:p>
            <a:r>
              <a:rPr lang="en-US" sz="1900"/>
              <a:t>There is no shortage of energy and culture in the area. </a:t>
            </a:r>
          </a:p>
          <a:p>
            <a:r>
              <a:rPr lang="en-US" sz="1900"/>
              <a:t>Tower Hamlets is known for its parks and open spaces. E.g. Mile End park and Victoria Park. </a:t>
            </a:r>
          </a:p>
          <a:p>
            <a:r>
              <a:rPr lang="en-US" sz="1900"/>
              <a:t> the local people are known for having mutual respect towards each other and everyone (Tower Hamlet Council, 2024). </a:t>
            </a:r>
          </a:p>
        </p:txBody>
      </p:sp>
      <p:pic>
        <p:nvPicPr>
          <p:cNvPr id="7172" name="Picture 4" descr="What's it like to live in Tower Hamlets?">
            <a:extLst>
              <a:ext uri="{FF2B5EF4-FFF2-40B4-BE49-F238E27FC236}">
                <a16:creationId xmlns:a16="http://schemas.microsoft.com/office/drawing/2014/main" id="{3B0E573C-6578-F5E7-026A-2A488C10451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589" r="2" b="2"/>
          <a:stretch/>
        </p:blipFill>
        <p:spPr bwMode="auto">
          <a:xfrm>
            <a:off x="5183500" y="1904282"/>
            <a:ext cx="6170299" cy="4224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2139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BAE20-9CFA-346C-3897-A51B925B1947}"/>
              </a:ext>
            </a:extLst>
          </p:cNvPr>
          <p:cNvSpPr>
            <a:spLocks noGrp="1"/>
          </p:cNvSpPr>
          <p:nvPr>
            <p:ph type="title"/>
          </p:nvPr>
        </p:nvSpPr>
        <p:spPr>
          <a:xfrm>
            <a:off x="761840" y="1138265"/>
            <a:ext cx="4651204" cy="1401183"/>
          </a:xfrm>
        </p:spPr>
        <p:txBody>
          <a:bodyPr anchor="t">
            <a:normAutofit/>
          </a:bodyPr>
          <a:lstStyle/>
          <a:p>
            <a:r>
              <a:rPr lang="en-US" sz="3200" b="1"/>
              <a:t>STAKEHOLDERS INVOLVED IN THE PROGRAM</a:t>
            </a:r>
          </a:p>
        </p:txBody>
      </p:sp>
      <p:cxnSp>
        <p:nvCxnSpPr>
          <p:cNvPr id="5131" name="Straight Connector 5130">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32C33BB-5C24-E406-CF05-33EA11C31266}"/>
              </a:ext>
            </a:extLst>
          </p:cNvPr>
          <p:cNvSpPr>
            <a:spLocks noGrp="1"/>
          </p:cNvSpPr>
          <p:nvPr>
            <p:ph idx="1"/>
          </p:nvPr>
        </p:nvSpPr>
        <p:spPr>
          <a:xfrm>
            <a:off x="761839" y="2551176"/>
            <a:ext cx="4651205" cy="3602935"/>
          </a:xfrm>
        </p:spPr>
        <p:txBody>
          <a:bodyPr>
            <a:normAutofit/>
          </a:bodyPr>
          <a:lstStyle/>
          <a:p>
            <a:r>
              <a:rPr lang="en-US" sz="1700" dirty="0"/>
              <a:t>The Tower Hamlets Council. </a:t>
            </a:r>
          </a:p>
          <a:p>
            <a:r>
              <a:rPr lang="en-US" sz="1700" dirty="0"/>
              <a:t> Businesses, local institutions, residents, and members who work together to make Tower Hamlet a better place to live for everyone. </a:t>
            </a:r>
          </a:p>
          <a:p>
            <a:r>
              <a:rPr lang="en-US" sz="1700" dirty="0"/>
              <a:t>The residents’ support scheme. </a:t>
            </a:r>
          </a:p>
          <a:p>
            <a:r>
              <a:rPr lang="en-US" sz="1700" dirty="0"/>
              <a:t> The Government- universal free school meals for children (16-year-olds)</a:t>
            </a:r>
          </a:p>
          <a:p>
            <a:r>
              <a:rPr lang="en-US" sz="1700" dirty="0"/>
              <a:t>Council Team- holiday activities for children coming from low-income families  is available for the people who live in Tower Hamlets ( Tower Hamlets Council, 2024). </a:t>
            </a:r>
          </a:p>
        </p:txBody>
      </p:sp>
      <p:pic>
        <p:nvPicPr>
          <p:cNvPr id="5122" name="Picture 2" descr="Inside Housing - Comment - Our council area holds the highest number of  cladded buildings in the UK. The government needs to give us the tools to  fix them">
            <a:extLst>
              <a:ext uri="{FF2B5EF4-FFF2-40B4-BE49-F238E27FC236}">
                <a16:creationId xmlns:a16="http://schemas.microsoft.com/office/drawing/2014/main" id="{D3BCC362-C221-68C7-6C7A-94DEA7E0D23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479" r="20149" b="-1"/>
          <a:stretch/>
        </p:blipFill>
        <p:spPr bwMode="auto">
          <a:xfrm>
            <a:off x="6096000" y="838013"/>
            <a:ext cx="5234538" cy="51862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543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7" name="Rectangle 105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F382C4-6C15-BC03-6A05-13A36F1079F1}"/>
              </a:ext>
            </a:extLst>
          </p:cNvPr>
          <p:cNvSpPr>
            <a:spLocks noGrp="1"/>
          </p:cNvSpPr>
          <p:nvPr>
            <p:ph type="title"/>
          </p:nvPr>
        </p:nvSpPr>
        <p:spPr>
          <a:xfrm>
            <a:off x="572493" y="238539"/>
            <a:ext cx="11018520" cy="1434415"/>
          </a:xfrm>
        </p:spPr>
        <p:txBody>
          <a:bodyPr anchor="b">
            <a:normAutofit/>
          </a:bodyPr>
          <a:lstStyle/>
          <a:p>
            <a:r>
              <a:rPr lang="en-US" sz="5400"/>
              <a:t>THEORIES </a:t>
            </a:r>
          </a:p>
        </p:txBody>
      </p:sp>
      <p:sp>
        <p:nvSpPr>
          <p:cNvPr id="105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B87196B-F007-C079-2981-570A1CD22EFD}"/>
              </a:ext>
            </a:extLst>
          </p:cNvPr>
          <p:cNvSpPr>
            <a:spLocks noGrp="1"/>
          </p:cNvSpPr>
          <p:nvPr>
            <p:ph idx="1"/>
          </p:nvPr>
        </p:nvSpPr>
        <p:spPr>
          <a:xfrm>
            <a:off x="572493" y="2071316"/>
            <a:ext cx="6713552" cy="4119172"/>
          </a:xfrm>
        </p:spPr>
        <p:txBody>
          <a:bodyPr anchor="t">
            <a:normAutofit/>
          </a:bodyPr>
          <a:lstStyle/>
          <a:p>
            <a:pPr marL="0" indent="0">
              <a:buNone/>
            </a:pPr>
            <a:r>
              <a:rPr lang="en-US" sz="2200"/>
              <a:t>Maslow’s Hierarchy of needs focuses on the five important needs. One of the two needs that applies to Tower Hamlets are. </a:t>
            </a:r>
          </a:p>
          <a:p>
            <a:r>
              <a:rPr lang="en-US" sz="2200"/>
              <a:t>Physiological needs – the price of the cost of living is increasing rapidly which affects the people’s basic needs to affordable housing, and food (simply Psychology  2024). </a:t>
            </a:r>
          </a:p>
          <a:p>
            <a:r>
              <a:rPr lang="en-US" sz="2200"/>
              <a:t>Safety-  the cost of living affects the safety of the people living in Tower Hamlets which results to overcrowding. This is one of the most urgent housing problem ( Local Government Association, 2024). </a:t>
            </a:r>
          </a:p>
        </p:txBody>
      </p:sp>
      <p:pic>
        <p:nvPicPr>
          <p:cNvPr id="1030" name="Picture 6" descr="A pyramid of different colored lines&#10;&#10;Description automatically generated with medium confidence">
            <a:extLst>
              <a:ext uri="{FF2B5EF4-FFF2-40B4-BE49-F238E27FC236}">
                <a16:creationId xmlns:a16="http://schemas.microsoft.com/office/drawing/2014/main" id="{ECE1D241-D337-76F2-2A3C-6ADD83A30AA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320" r="8303"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2591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Freeform: Shape 2056">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76435EC-9A1F-BFC9-8DB1-34E57DF988D9}"/>
              </a:ext>
            </a:extLst>
          </p:cNvPr>
          <p:cNvSpPr>
            <a:spLocks noGrp="1"/>
          </p:cNvSpPr>
          <p:nvPr>
            <p:ph type="title"/>
          </p:nvPr>
        </p:nvSpPr>
        <p:spPr>
          <a:xfrm>
            <a:off x="1137034" y="609597"/>
            <a:ext cx="9392421" cy="1330841"/>
          </a:xfrm>
        </p:spPr>
        <p:txBody>
          <a:bodyPr>
            <a:normAutofit/>
          </a:bodyPr>
          <a:lstStyle/>
          <a:p>
            <a:r>
              <a:rPr lang="en-US" b="1" dirty="0"/>
              <a:t>PRINCIPLES WHICH SUPPORT COMMUNITY DEVELOPMENT </a:t>
            </a:r>
          </a:p>
        </p:txBody>
      </p:sp>
      <p:sp>
        <p:nvSpPr>
          <p:cNvPr id="3" name="Content Placeholder 2">
            <a:extLst>
              <a:ext uri="{FF2B5EF4-FFF2-40B4-BE49-F238E27FC236}">
                <a16:creationId xmlns:a16="http://schemas.microsoft.com/office/drawing/2014/main" id="{6F8E4F4F-D6B6-54EB-C5E4-A176C07E139D}"/>
              </a:ext>
            </a:extLst>
          </p:cNvPr>
          <p:cNvSpPr>
            <a:spLocks noGrp="1"/>
          </p:cNvSpPr>
          <p:nvPr>
            <p:ph idx="1"/>
          </p:nvPr>
        </p:nvSpPr>
        <p:spPr>
          <a:xfrm>
            <a:off x="1137034" y="2198362"/>
            <a:ext cx="4958966" cy="3917773"/>
          </a:xfrm>
        </p:spPr>
        <p:txBody>
          <a:bodyPr>
            <a:normAutofit/>
          </a:bodyPr>
          <a:lstStyle/>
          <a:p>
            <a:pPr marL="0" indent="0">
              <a:buNone/>
            </a:pPr>
            <a:r>
              <a:rPr lang="en-US" sz="2000" dirty="0"/>
              <a:t>Principles which support community development in tower hamlets are.</a:t>
            </a:r>
          </a:p>
          <a:p>
            <a:r>
              <a:rPr lang="en-US" sz="2000" dirty="0"/>
              <a:t>Equality</a:t>
            </a:r>
          </a:p>
          <a:p>
            <a:r>
              <a:rPr lang="en-US" sz="2000" dirty="0"/>
              <a:t>Work flexibility </a:t>
            </a:r>
          </a:p>
          <a:p>
            <a:r>
              <a:rPr lang="en-US" sz="2000" dirty="0"/>
              <a:t>Teamwork/ among leaders too. </a:t>
            </a:r>
          </a:p>
          <a:p>
            <a:r>
              <a:rPr lang="en-US" sz="2000" dirty="0"/>
              <a:t>Respect and value (Tower Hamlets, n.d). </a:t>
            </a:r>
          </a:p>
          <a:p>
            <a:pPr marL="0" indent="0">
              <a:buNone/>
            </a:pPr>
            <a:endParaRPr lang="en-US" sz="2000" dirty="0"/>
          </a:p>
        </p:txBody>
      </p:sp>
      <p:pic>
        <p:nvPicPr>
          <p:cNvPr id="2050" name="Picture 2" descr="Community Development | Principle &amp; Examples">
            <a:extLst>
              <a:ext uri="{FF2B5EF4-FFF2-40B4-BE49-F238E27FC236}">
                <a16:creationId xmlns:a16="http://schemas.microsoft.com/office/drawing/2014/main" id="{0CA55EC7-2F82-19B1-C1E8-9E7FD553D53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19367" y="2466703"/>
            <a:ext cx="4788505" cy="3192336"/>
          </a:xfrm>
          <a:prstGeom prst="rect">
            <a:avLst/>
          </a:prstGeom>
          <a:noFill/>
          <a:extLst>
            <a:ext uri="{909E8E84-426E-40DD-AFC4-6F175D3DCCD1}">
              <a14:hiddenFill xmlns:a14="http://schemas.microsoft.com/office/drawing/2010/main">
                <a:solidFill>
                  <a:srgbClr val="FFFFFF"/>
                </a:solidFill>
              </a14:hiddenFill>
            </a:ext>
          </a:extLst>
        </p:spPr>
      </p:pic>
      <p:sp>
        <p:nvSpPr>
          <p:cNvPr id="2059" name="Freeform: Shape 2058">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216881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7" name="Rectangle 4106">
            <a:extLst>
              <a:ext uri="{FF2B5EF4-FFF2-40B4-BE49-F238E27FC236}">
                <a16:creationId xmlns:a16="http://schemas.microsoft.com/office/drawing/2014/main" id="{9427AF5F-9A0E-42B7-A252-FD64C9885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71BEF7-2549-0C86-8E91-52779E4BEFEA}"/>
              </a:ext>
            </a:extLst>
          </p:cNvPr>
          <p:cNvSpPr>
            <a:spLocks noGrp="1"/>
          </p:cNvSpPr>
          <p:nvPr>
            <p:ph type="title"/>
          </p:nvPr>
        </p:nvSpPr>
        <p:spPr>
          <a:xfrm>
            <a:off x="838200" y="365125"/>
            <a:ext cx="10515600" cy="1306443"/>
          </a:xfrm>
        </p:spPr>
        <p:txBody>
          <a:bodyPr>
            <a:normAutofit/>
          </a:bodyPr>
          <a:lstStyle/>
          <a:p>
            <a:r>
              <a:rPr lang="en-US" sz="4000" b="1"/>
              <a:t>DIGITAL MEDIA AND TECHNOLOGIES FOR COMMUNITY DEVELOPMENT</a:t>
            </a:r>
          </a:p>
        </p:txBody>
      </p:sp>
      <p:sp>
        <p:nvSpPr>
          <p:cNvPr id="3" name="Content Placeholder 2">
            <a:extLst>
              <a:ext uri="{FF2B5EF4-FFF2-40B4-BE49-F238E27FC236}">
                <a16:creationId xmlns:a16="http://schemas.microsoft.com/office/drawing/2014/main" id="{D43A9FCE-8DC3-91AD-7AA0-343CC21B9C97}"/>
              </a:ext>
            </a:extLst>
          </p:cNvPr>
          <p:cNvSpPr>
            <a:spLocks noGrp="1"/>
          </p:cNvSpPr>
          <p:nvPr>
            <p:ph idx="1"/>
          </p:nvPr>
        </p:nvSpPr>
        <p:spPr>
          <a:xfrm>
            <a:off x="838200" y="1825625"/>
            <a:ext cx="4152774" cy="4303464"/>
          </a:xfrm>
        </p:spPr>
        <p:txBody>
          <a:bodyPr>
            <a:normAutofit lnSpcReduction="10000"/>
          </a:bodyPr>
          <a:lstStyle/>
          <a:p>
            <a:pPr marL="0" indent="0">
              <a:buNone/>
            </a:pPr>
            <a:r>
              <a:rPr lang="en-US" sz="2000" dirty="0"/>
              <a:t>Some of the digital media technologies that can be used to raise awareness are. </a:t>
            </a:r>
          </a:p>
          <a:p>
            <a:r>
              <a:rPr lang="en-US" sz="2000" dirty="0"/>
              <a:t> Instagram </a:t>
            </a:r>
          </a:p>
          <a:p>
            <a:r>
              <a:rPr lang="en-US" sz="2000" dirty="0"/>
              <a:t>Twitter </a:t>
            </a:r>
          </a:p>
          <a:p>
            <a:r>
              <a:rPr lang="en-US" sz="2000" dirty="0"/>
              <a:t>Facebook </a:t>
            </a:r>
          </a:p>
          <a:p>
            <a:r>
              <a:rPr lang="en-US" sz="2000" dirty="0"/>
              <a:t>YouTube </a:t>
            </a:r>
          </a:p>
          <a:p>
            <a:r>
              <a:rPr lang="en-US" sz="2000" dirty="0"/>
              <a:t>TikTok</a:t>
            </a:r>
          </a:p>
          <a:p>
            <a:pPr marL="0" indent="0">
              <a:buNone/>
            </a:pPr>
            <a:r>
              <a:rPr lang="en-US" sz="2000" dirty="0"/>
              <a:t>This helps improve communication, build relationships (Ukomadu,2018) </a:t>
            </a:r>
          </a:p>
          <a:p>
            <a:pPr marL="0" indent="0">
              <a:buNone/>
            </a:pPr>
            <a:r>
              <a:rPr lang="en-US" sz="2000" dirty="0"/>
              <a:t>#️⃣reduce overcrowding. </a:t>
            </a:r>
          </a:p>
          <a:p>
            <a:pPr marL="0" indent="0">
              <a:buNone/>
            </a:pPr>
            <a:r>
              <a:rPr lang="en-US" sz="2000" dirty="0"/>
              <a:t>#️⃣cost of living. </a:t>
            </a:r>
          </a:p>
        </p:txBody>
      </p:sp>
      <p:pic>
        <p:nvPicPr>
          <p:cNvPr id="4098" name="Picture 2" descr="Community Development | Social ...">
            <a:extLst>
              <a:ext uri="{FF2B5EF4-FFF2-40B4-BE49-F238E27FC236}">
                <a16:creationId xmlns:a16="http://schemas.microsoft.com/office/drawing/2014/main" id="{A78DC2E2-F3A3-CA3F-7828-C586D9452A3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809" b="-2"/>
          <a:stretch/>
        </p:blipFill>
        <p:spPr bwMode="auto">
          <a:xfrm>
            <a:off x="5183500" y="1904282"/>
            <a:ext cx="6170299" cy="4224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21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58" name="Rectangle 5157">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2CF4D7-ABA7-3450-D74A-9220486500EC}"/>
              </a:ext>
            </a:extLst>
          </p:cNvPr>
          <p:cNvSpPr>
            <a:spLocks noGrp="1"/>
          </p:cNvSpPr>
          <p:nvPr>
            <p:ph type="title"/>
          </p:nvPr>
        </p:nvSpPr>
        <p:spPr>
          <a:xfrm>
            <a:off x="630936" y="639520"/>
            <a:ext cx="3429000" cy="1719072"/>
          </a:xfrm>
        </p:spPr>
        <p:txBody>
          <a:bodyPr anchor="b">
            <a:normAutofit fontScale="90000"/>
          </a:bodyPr>
          <a:lstStyle/>
          <a:p>
            <a:r>
              <a:rPr lang="en-US" sz="2600" b="1"/>
              <a:t>LEGISLATION AND POLICY IMPACT THE SUPPORT AND GROWTH OF A COMMUNITY </a:t>
            </a:r>
          </a:p>
        </p:txBody>
      </p:sp>
      <p:sp>
        <p:nvSpPr>
          <p:cNvPr id="5160"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22EAFFE-A5CC-8429-583D-DC28BC859906}"/>
              </a:ext>
            </a:extLst>
          </p:cNvPr>
          <p:cNvSpPr>
            <a:spLocks noGrp="1"/>
          </p:cNvSpPr>
          <p:nvPr>
            <p:ph idx="1"/>
          </p:nvPr>
        </p:nvSpPr>
        <p:spPr>
          <a:xfrm>
            <a:off x="630936" y="2807208"/>
            <a:ext cx="3429000" cy="3410712"/>
          </a:xfrm>
        </p:spPr>
        <p:txBody>
          <a:bodyPr anchor="t">
            <a:normAutofit/>
          </a:bodyPr>
          <a:lstStyle/>
          <a:p>
            <a:r>
              <a:rPr lang="en-US" sz="2200"/>
              <a:t>Housing and planning Act</a:t>
            </a:r>
          </a:p>
          <a:p>
            <a:r>
              <a:rPr lang="en-US" sz="2200"/>
              <a:t> household support fund</a:t>
            </a:r>
          </a:p>
          <a:p>
            <a:r>
              <a:rPr lang="en-US" sz="2200"/>
              <a:t>Council tax cost of living relief fund (Tower Hamlets Council, 2020). </a:t>
            </a:r>
          </a:p>
          <a:p>
            <a:r>
              <a:rPr lang="en-US" sz="2200"/>
              <a:t>Equality Act 2010 </a:t>
            </a:r>
          </a:p>
          <a:p>
            <a:r>
              <a:rPr lang="en-US" sz="2200"/>
              <a:t>Human rights Act 1998. </a:t>
            </a:r>
          </a:p>
        </p:txBody>
      </p:sp>
      <p:pic>
        <p:nvPicPr>
          <p:cNvPr id="5126" name="Picture 6" descr="The Housing And Planning Act 2016 ...">
            <a:extLst>
              <a:ext uri="{FF2B5EF4-FFF2-40B4-BE49-F238E27FC236}">
                <a16:creationId xmlns:a16="http://schemas.microsoft.com/office/drawing/2014/main" id="{7BA4DD11-48F5-DB18-83E0-4707196A5A7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54296" y="1131944"/>
            <a:ext cx="6903720" cy="45941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995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63" name="Rectangle 6162">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02F1E4-581C-2082-C98C-067A1D72128E}"/>
              </a:ext>
            </a:extLst>
          </p:cNvPr>
          <p:cNvSpPr>
            <a:spLocks noGrp="1"/>
          </p:cNvSpPr>
          <p:nvPr>
            <p:ph type="title"/>
          </p:nvPr>
        </p:nvSpPr>
        <p:spPr>
          <a:xfrm>
            <a:off x="630936" y="640080"/>
            <a:ext cx="4818888" cy="1481328"/>
          </a:xfrm>
        </p:spPr>
        <p:txBody>
          <a:bodyPr anchor="b">
            <a:normAutofit/>
          </a:bodyPr>
          <a:lstStyle/>
          <a:p>
            <a:r>
              <a:rPr lang="en-US" sz="5400" b="1"/>
              <a:t>BARRIERS</a:t>
            </a:r>
          </a:p>
        </p:txBody>
      </p:sp>
      <p:sp>
        <p:nvSpPr>
          <p:cNvPr id="6165"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0ABC209-850C-2F76-5D47-0BBBA83FF63F}"/>
              </a:ext>
            </a:extLst>
          </p:cNvPr>
          <p:cNvSpPr>
            <a:spLocks noGrp="1"/>
          </p:cNvSpPr>
          <p:nvPr>
            <p:ph idx="1"/>
          </p:nvPr>
        </p:nvSpPr>
        <p:spPr>
          <a:xfrm>
            <a:off x="630936" y="2660904"/>
            <a:ext cx="4818888" cy="3547872"/>
          </a:xfrm>
        </p:spPr>
        <p:txBody>
          <a:bodyPr anchor="t">
            <a:normAutofit/>
          </a:bodyPr>
          <a:lstStyle/>
          <a:p>
            <a:r>
              <a:rPr lang="en-US" sz="2200" dirty="0"/>
              <a:t>The cost of living is a barrier to health. Especially for people with low-income support. </a:t>
            </a:r>
          </a:p>
          <a:p>
            <a:r>
              <a:rPr lang="en-US" sz="2200" dirty="0"/>
              <a:t>Cost barriers. Which consist of course fees. Including, transport. </a:t>
            </a:r>
          </a:p>
          <a:p>
            <a:r>
              <a:rPr lang="en-US" sz="2200" dirty="0"/>
              <a:t>Lack of communication. </a:t>
            </a:r>
          </a:p>
          <a:p>
            <a:r>
              <a:rPr lang="en-US" sz="2200" dirty="0"/>
              <a:t>Renters and young people are affected the most the cost of living (The independent, 2023). </a:t>
            </a:r>
          </a:p>
          <a:p>
            <a:endParaRPr lang="en-US" sz="2200" dirty="0"/>
          </a:p>
          <a:p>
            <a:endParaRPr lang="en-US" sz="2200" dirty="0"/>
          </a:p>
        </p:txBody>
      </p:sp>
      <p:pic>
        <p:nvPicPr>
          <p:cNvPr id="6148" name="Picture 4" descr="APAC consumers: study ...">
            <a:extLst>
              <a:ext uri="{FF2B5EF4-FFF2-40B4-BE49-F238E27FC236}">
                <a16:creationId xmlns:a16="http://schemas.microsoft.com/office/drawing/2014/main" id="{4E47DC58-F44B-3206-BAF4-2615D7BA9B1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9048" y="1612652"/>
            <a:ext cx="5458968" cy="3632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09239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7" name="Freeform: Shape 7176">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59DDEDD-A29B-78CA-996D-5EADE795EF4F}"/>
              </a:ext>
            </a:extLst>
          </p:cNvPr>
          <p:cNvSpPr>
            <a:spLocks noGrp="1"/>
          </p:cNvSpPr>
          <p:nvPr>
            <p:ph type="title"/>
          </p:nvPr>
        </p:nvSpPr>
        <p:spPr>
          <a:xfrm>
            <a:off x="1137034" y="609597"/>
            <a:ext cx="9392421" cy="1330841"/>
          </a:xfrm>
        </p:spPr>
        <p:txBody>
          <a:bodyPr>
            <a:normAutofit/>
          </a:bodyPr>
          <a:lstStyle/>
          <a:p>
            <a:r>
              <a:rPr lang="en-US" b="1" dirty="0"/>
              <a:t>RECOMMENDATIONS </a:t>
            </a:r>
          </a:p>
        </p:txBody>
      </p:sp>
      <p:sp>
        <p:nvSpPr>
          <p:cNvPr id="3" name="Content Placeholder 2">
            <a:extLst>
              <a:ext uri="{FF2B5EF4-FFF2-40B4-BE49-F238E27FC236}">
                <a16:creationId xmlns:a16="http://schemas.microsoft.com/office/drawing/2014/main" id="{9570F65B-AC7A-7708-46E2-02462664A6F1}"/>
              </a:ext>
            </a:extLst>
          </p:cNvPr>
          <p:cNvSpPr>
            <a:spLocks noGrp="1"/>
          </p:cNvSpPr>
          <p:nvPr>
            <p:ph idx="1"/>
          </p:nvPr>
        </p:nvSpPr>
        <p:spPr>
          <a:xfrm>
            <a:off x="1137034" y="2198362"/>
            <a:ext cx="4958966" cy="3917773"/>
          </a:xfrm>
        </p:spPr>
        <p:txBody>
          <a:bodyPr>
            <a:normAutofit/>
          </a:bodyPr>
          <a:lstStyle/>
          <a:p>
            <a:r>
              <a:rPr lang="en-US" sz="2000"/>
              <a:t> The government should help with the housing costs and for the homeless people (GOV.UK, 2023). </a:t>
            </a:r>
          </a:p>
          <a:p>
            <a:r>
              <a:rPr lang="en-US" sz="2000"/>
              <a:t>Turning off the lights during day times to avoid the increase of electricity. </a:t>
            </a:r>
          </a:p>
          <a:p>
            <a:r>
              <a:rPr lang="en-US" sz="2000"/>
              <a:t>Chopping off food spend. </a:t>
            </a:r>
          </a:p>
          <a:p>
            <a:r>
              <a:rPr lang="en-US" sz="2000"/>
              <a:t>Tracking spending budget. </a:t>
            </a:r>
          </a:p>
        </p:txBody>
      </p:sp>
      <p:pic>
        <p:nvPicPr>
          <p:cNvPr id="7170" name="Picture 2" descr="Preparing for the rising cost of living – 5 essential tips | Cushon">
            <a:extLst>
              <a:ext uri="{FF2B5EF4-FFF2-40B4-BE49-F238E27FC236}">
                <a16:creationId xmlns:a16="http://schemas.microsoft.com/office/drawing/2014/main" id="{7D5E8A3B-B1B8-3712-4972-F006CEBA3C0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19367" y="2740047"/>
            <a:ext cx="4788505" cy="2645648"/>
          </a:xfrm>
          <a:prstGeom prst="rect">
            <a:avLst/>
          </a:prstGeom>
          <a:noFill/>
          <a:extLst>
            <a:ext uri="{909E8E84-426E-40DD-AFC4-6F175D3DCCD1}">
              <a14:hiddenFill xmlns:a14="http://schemas.microsoft.com/office/drawing/2010/main">
                <a:solidFill>
                  <a:srgbClr val="FFFFFF"/>
                </a:solidFill>
              </a14:hiddenFill>
            </a:ext>
          </a:extLst>
        </p:spPr>
      </p:pic>
      <p:sp>
        <p:nvSpPr>
          <p:cNvPr id="7179" name="Freeform: Shape 7178">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287322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CB92E-9C9B-8C40-B8FF-4D8153218AC3}"/>
              </a:ext>
            </a:extLst>
          </p:cNvPr>
          <p:cNvSpPr>
            <a:spLocks noGrp="1"/>
          </p:cNvSpPr>
          <p:nvPr>
            <p:ph type="title"/>
          </p:nvPr>
        </p:nvSpPr>
        <p:spPr/>
        <p:txBody>
          <a:bodyPr/>
          <a:lstStyle/>
          <a:p>
            <a:r>
              <a:rPr lang="en-US" b="1" dirty="0"/>
              <a:t>CONCLUSION </a:t>
            </a:r>
          </a:p>
        </p:txBody>
      </p:sp>
      <p:sp>
        <p:nvSpPr>
          <p:cNvPr id="3" name="Content Placeholder 2">
            <a:extLst>
              <a:ext uri="{FF2B5EF4-FFF2-40B4-BE49-F238E27FC236}">
                <a16:creationId xmlns:a16="http://schemas.microsoft.com/office/drawing/2014/main" id="{060EEE77-09C3-B325-5534-0B5FCC7C4C38}"/>
              </a:ext>
            </a:extLst>
          </p:cNvPr>
          <p:cNvSpPr>
            <a:spLocks noGrp="1"/>
          </p:cNvSpPr>
          <p:nvPr>
            <p:ph idx="1"/>
          </p:nvPr>
        </p:nvSpPr>
        <p:spPr/>
        <p:txBody>
          <a:bodyPr/>
          <a:lstStyle/>
          <a:p>
            <a:r>
              <a:rPr lang="en-US" dirty="0"/>
              <a:t>In conclusion, the government should change start cutting tax, absorb VAT costs so that this could help the public afford living costs(the trussell trust, 2023). </a:t>
            </a:r>
          </a:p>
          <a:p>
            <a:r>
              <a:rPr lang="en-US" dirty="0"/>
              <a:t>The Tower Hamlets council should produce a new Tower Hamlets plan to overcome the cost of living in the borough. </a:t>
            </a:r>
          </a:p>
          <a:p>
            <a:r>
              <a:rPr lang="en-US" dirty="0"/>
              <a:t>Avoiding high costs as this may affect the cost of living. </a:t>
            </a:r>
          </a:p>
          <a:p>
            <a:r>
              <a:rPr lang="en-US" dirty="0"/>
              <a:t>The tower hamlets can offer supports for the people who cannot afford paying rents. </a:t>
            </a:r>
          </a:p>
          <a:p>
            <a:endParaRPr lang="en-US" dirty="0"/>
          </a:p>
          <a:p>
            <a:endParaRPr lang="en-US" dirty="0"/>
          </a:p>
        </p:txBody>
      </p:sp>
    </p:spTree>
    <p:extLst>
      <p:ext uri="{BB962C8B-B14F-4D97-AF65-F5344CB8AC3E}">
        <p14:creationId xmlns:p14="http://schemas.microsoft.com/office/powerpoint/2010/main" val="40058578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F1360-0310-8797-E5B7-79B9AB52F8E2}"/>
              </a:ext>
            </a:extLst>
          </p:cNvPr>
          <p:cNvSpPr>
            <a:spLocks noGrp="1"/>
          </p:cNvSpPr>
          <p:nvPr>
            <p:ph type="title"/>
          </p:nvPr>
        </p:nvSpPr>
        <p:spPr/>
        <p:txBody>
          <a:bodyPr/>
          <a:lstStyle/>
          <a:p>
            <a:r>
              <a:rPr lang="en-US" b="1" dirty="0"/>
              <a:t>REFERENCES</a:t>
            </a:r>
          </a:p>
        </p:txBody>
      </p:sp>
      <p:sp>
        <p:nvSpPr>
          <p:cNvPr id="3" name="Content Placeholder 2">
            <a:extLst>
              <a:ext uri="{FF2B5EF4-FFF2-40B4-BE49-F238E27FC236}">
                <a16:creationId xmlns:a16="http://schemas.microsoft.com/office/drawing/2014/main" id="{FD144FCE-C68E-2089-CDB7-E97DF028E413}"/>
              </a:ext>
            </a:extLst>
          </p:cNvPr>
          <p:cNvSpPr>
            <a:spLocks noGrp="1"/>
          </p:cNvSpPr>
          <p:nvPr>
            <p:ph idx="1"/>
          </p:nvPr>
        </p:nvSpPr>
        <p:spPr/>
        <p:txBody>
          <a:bodyPr>
            <a:normAutofit fontScale="40000" lnSpcReduction="20000"/>
          </a:bodyPr>
          <a:lstStyle/>
          <a:p>
            <a:r>
              <a:rPr lang="en-US" dirty="0"/>
              <a:t>Future Generation University (2022) principles of community Development. Available at: </a:t>
            </a:r>
            <a:r>
              <a:rPr lang="en-US" dirty="0">
                <a:hlinkClick r:id="rId2"/>
              </a:rPr>
              <a:t>https://www.future.edu/</a:t>
            </a:r>
            <a:r>
              <a:rPr lang="en-US" dirty="0"/>
              <a:t> accessed on 7</a:t>
            </a:r>
            <a:r>
              <a:rPr lang="en-US" baseline="30000" dirty="0"/>
              <a:t>th</a:t>
            </a:r>
            <a:r>
              <a:rPr lang="en-US" dirty="0"/>
              <a:t> July 2024</a:t>
            </a:r>
          </a:p>
          <a:p>
            <a:r>
              <a:rPr lang="en-US" dirty="0" err="1"/>
              <a:t>GOV.Uk</a:t>
            </a:r>
            <a:r>
              <a:rPr lang="en-US" dirty="0"/>
              <a:t> (2021).  Household Support Fund: guidance for local councils. Available at: </a:t>
            </a:r>
            <a:r>
              <a:rPr lang="en-US" dirty="0">
                <a:hlinkClick r:id="rId3"/>
              </a:rPr>
              <a:t>https://www.gov.uk/</a:t>
            </a:r>
            <a:r>
              <a:rPr lang="en-US" dirty="0"/>
              <a:t> accessed on 7</a:t>
            </a:r>
            <a:r>
              <a:rPr lang="en-US" baseline="30000" dirty="0"/>
              <a:t>th</a:t>
            </a:r>
            <a:r>
              <a:rPr lang="en-US" dirty="0"/>
              <a:t> July 2024. </a:t>
            </a:r>
          </a:p>
          <a:p>
            <a:r>
              <a:rPr lang="en-US" dirty="0"/>
              <a:t>Healthwatch (2023). Cost of living. A barrier to healthcare for the most vulnerable. Available at: </a:t>
            </a:r>
            <a:r>
              <a:rPr lang="en-US" dirty="0">
                <a:hlinkClick r:id="rId4"/>
              </a:rPr>
              <a:t>https://www.healthwatch.co.uk/</a:t>
            </a:r>
            <a:r>
              <a:rPr lang="en-US" dirty="0"/>
              <a:t> accessed on 7</a:t>
            </a:r>
            <a:r>
              <a:rPr lang="en-US" baseline="30000" dirty="0"/>
              <a:t>th</a:t>
            </a:r>
            <a:r>
              <a:rPr lang="en-US" dirty="0"/>
              <a:t> July 2024. </a:t>
            </a:r>
          </a:p>
          <a:p>
            <a:r>
              <a:rPr lang="en-US" dirty="0"/>
              <a:t>Independent (2023) renters and young people are hit hardest by cost of living. Available at: </a:t>
            </a:r>
            <a:r>
              <a:rPr lang="en-US" dirty="0">
                <a:hlinkClick r:id="rId5"/>
              </a:rPr>
              <a:t>https://www.independent.co.uk/</a:t>
            </a:r>
            <a:r>
              <a:rPr lang="en-US" dirty="0"/>
              <a:t> accessed on 7</a:t>
            </a:r>
            <a:r>
              <a:rPr lang="en-US" baseline="30000" dirty="0"/>
              <a:t>th</a:t>
            </a:r>
            <a:r>
              <a:rPr lang="en-US" dirty="0"/>
              <a:t> July 2024. </a:t>
            </a:r>
          </a:p>
          <a:p>
            <a:r>
              <a:rPr lang="en-US" dirty="0"/>
              <a:t>Merriam-Webster (2024) Community. Available at: </a:t>
            </a:r>
            <a:r>
              <a:rPr lang="en-US" dirty="0">
                <a:hlinkClick r:id="rId6"/>
              </a:rPr>
              <a:t>https://www.merriam-webster.com/</a:t>
            </a:r>
            <a:r>
              <a:rPr lang="en-US" dirty="0"/>
              <a:t> accessed on 7</a:t>
            </a:r>
            <a:r>
              <a:rPr lang="en-US" baseline="30000" dirty="0"/>
              <a:t>th</a:t>
            </a:r>
            <a:r>
              <a:rPr lang="en-US" dirty="0"/>
              <a:t> July 2024. </a:t>
            </a:r>
          </a:p>
          <a:p>
            <a:r>
              <a:rPr lang="en-US" dirty="0"/>
              <a:t>Office for National Statistics (2022). How the population changed in Tower Hamlets: census 2021. available at: </a:t>
            </a:r>
            <a:r>
              <a:rPr lang="en-US" dirty="0">
                <a:hlinkClick r:id="rId7"/>
              </a:rPr>
              <a:t>https://www.ons.gov.uk/</a:t>
            </a:r>
            <a:r>
              <a:rPr lang="en-US" dirty="0"/>
              <a:t> accessed on 7</a:t>
            </a:r>
            <a:r>
              <a:rPr lang="en-US" baseline="30000" dirty="0"/>
              <a:t>th</a:t>
            </a:r>
            <a:r>
              <a:rPr lang="en-US" dirty="0"/>
              <a:t> July 2024. </a:t>
            </a:r>
          </a:p>
          <a:p>
            <a:r>
              <a:rPr lang="en-US" dirty="0"/>
              <a:t>SHA (2024) Community Development. Available at: </a:t>
            </a:r>
            <a:r>
              <a:rPr lang="en-US" dirty="0">
                <a:hlinkClick r:id="rId8"/>
              </a:rPr>
              <a:t>https://sochealth.co.uk/</a:t>
            </a:r>
            <a:r>
              <a:rPr lang="en-US" dirty="0"/>
              <a:t> accessed on 7</a:t>
            </a:r>
            <a:r>
              <a:rPr lang="en-US" baseline="30000" dirty="0"/>
              <a:t>th</a:t>
            </a:r>
            <a:r>
              <a:rPr lang="en-US" dirty="0"/>
              <a:t> July 2024. </a:t>
            </a:r>
          </a:p>
          <a:p>
            <a:r>
              <a:rPr lang="en-US" dirty="0"/>
              <a:t>Tower Hamlets Council ( 2022). Housing and Planning Act. Available at: </a:t>
            </a:r>
            <a:r>
              <a:rPr lang="en-US" dirty="0">
                <a:hlinkClick r:id="rId9"/>
              </a:rPr>
              <a:t>https://www.towerhamlets.gov.uk/Home.aspx</a:t>
            </a:r>
            <a:r>
              <a:rPr lang="en-US" dirty="0"/>
              <a:t> accessed on 7th July 2024. </a:t>
            </a:r>
          </a:p>
          <a:p>
            <a:r>
              <a:rPr lang="en-US" dirty="0"/>
              <a:t>Tower Hamlets Together ( n.d) The challenge. Available at: </a:t>
            </a:r>
            <a:r>
              <a:rPr lang="en-US" dirty="0">
                <a:hlinkClick r:id="rId10"/>
              </a:rPr>
              <a:t>https://www.towerhamletstogether.com/</a:t>
            </a:r>
            <a:r>
              <a:rPr lang="en-US" dirty="0"/>
              <a:t> Accessed on 7</a:t>
            </a:r>
            <a:r>
              <a:rPr lang="en-US" baseline="30000" dirty="0"/>
              <a:t>th</a:t>
            </a:r>
            <a:r>
              <a:rPr lang="en-US" dirty="0"/>
              <a:t> July 2024. </a:t>
            </a:r>
          </a:p>
          <a:p>
            <a:r>
              <a:rPr lang="en-US" dirty="0"/>
              <a:t>Tower Hamlets Council ( 2023) Cost of Living is a key concern for residents. Available at:  </a:t>
            </a:r>
            <a:r>
              <a:rPr lang="en-US" dirty="0">
                <a:hlinkClick r:id="rId9"/>
              </a:rPr>
              <a:t>https://www.towerhamlets.gov.uk/Home.aspx</a:t>
            </a:r>
            <a:r>
              <a:rPr lang="en-US" dirty="0"/>
              <a:t> accessed on 7th July 2024. </a:t>
            </a:r>
          </a:p>
          <a:p>
            <a:r>
              <a:rPr lang="en-US" dirty="0"/>
              <a:t>Tower Hamlets (2023) About the Borough. Available at: </a:t>
            </a:r>
            <a:r>
              <a:rPr lang="en-US" dirty="0">
                <a:hlinkClick r:id="rId9"/>
              </a:rPr>
              <a:t>https://www.towerhamlets.gov.uk/Home.aspx</a:t>
            </a:r>
            <a:r>
              <a:rPr lang="en-US" dirty="0"/>
              <a:t> accessed on 7th July 2024. </a:t>
            </a:r>
          </a:p>
          <a:p>
            <a:r>
              <a:rPr lang="en-US" dirty="0"/>
              <a:t>Tower Hamlets (2023). Household support Fund. Available at: </a:t>
            </a:r>
            <a:r>
              <a:rPr lang="en-US" dirty="0">
                <a:hlinkClick r:id="rId9"/>
              </a:rPr>
              <a:t>https://www.towerhamlets.gov.uk/Home.aspx</a:t>
            </a:r>
            <a:r>
              <a:rPr lang="en-US" dirty="0"/>
              <a:t> accessed on 7th July 2024. </a:t>
            </a:r>
          </a:p>
          <a:p>
            <a:r>
              <a:rPr lang="en-US" dirty="0"/>
              <a:t>The trussell trust (2023). The cost-of-living crisis getting worse. What should the government do next? Available at: </a:t>
            </a:r>
            <a:r>
              <a:rPr lang="en-US" dirty="0">
                <a:hlinkClick r:id="rId11"/>
              </a:rPr>
              <a:t>https://www.trusselltrust.org/</a:t>
            </a:r>
            <a:r>
              <a:rPr lang="en-US" dirty="0"/>
              <a:t> accessed on 7</a:t>
            </a:r>
            <a:r>
              <a:rPr lang="en-US" baseline="30000" dirty="0"/>
              <a:t>th</a:t>
            </a:r>
            <a:r>
              <a:rPr lang="en-US" dirty="0"/>
              <a:t> July 2024. </a:t>
            </a:r>
          </a:p>
          <a:p>
            <a:r>
              <a:rPr lang="en-US" dirty="0"/>
              <a:t>Local government Association (2024) Cost of living. Available at: </a:t>
            </a:r>
            <a:r>
              <a:rPr lang="en-US" dirty="0">
                <a:hlinkClick r:id="rId12"/>
              </a:rPr>
              <a:t>https://www.local.gov.uk/</a:t>
            </a:r>
            <a:r>
              <a:rPr lang="en-US" dirty="0"/>
              <a:t> accessed on 7</a:t>
            </a:r>
            <a:r>
              <a:rPr lang="en-US" baseline="30000" dirty="0"/>
              <a:t>th</a:t>
            </a:r>
            <a:r>
              <a:rPr lang="en-US" dirty="0"/>
              <a:t> July 2024. </a:t>
            </a:r>
          </a:p>
          <a:p>
            <a:r>
              <a:rPr lang="en-US" dirty="0"/>
              <a:t>EastLondonLines, (2023) Significant issues Found in Tower Hamlets Community Housing. Available at: </a:t>
            </a:r>
            <a:r>
              <a:rPr lang="en-US" dirty="0">
                <a:hlinkClick r:id="rId13"/>
              </a:rPr>
              <a:t>https://www.eastlondonlines.co.uk/</a:t>
            </a:r>
            <a:r>
              <a:rPr lang="en-US" dirty="0"/>
              <a:t> Accessed on 7</a:t>
            </a:r>
            <a:r>
              <a:rPr lang="en-US" baseline="30000" dirty="0"/>
              <a:t>th</a:t>
            </a:r>
            <a:r>
              <a:rPr lang="en-US" dirty="0"/>
              <a:t> July 2024. </a:t>
            </a:r>
          </a:p>
          <a:p>
            <a:r>
              <a:rPr lang="en-US" dirty="0"/>
              <a:t>Simply Psychology ( 2024). Maslow’s Hierarchy of Needs. Available at: </a:t>
            </a:r>
            <a:r>
              <a:rPr lang="en-US" dirty="0">
                <a:hlinkClick r:id="rId14"/>
              </a:rPr>
              <a:t>https://www.simplypsychology.org/</a:t>
            </a:r>
            <a:r>
              <a:rPr lang="en-US" dirty="0"/>
              <a:t> accessed on 7</a:t>
            </a:r>
            <a:r>
              <a:rPr lang="en-US" baseline="30000" dirty="0"/>
              <a:t>th</a:t>
            </a:r>
            <a:r>
              <a:rPr lang="en-US" dirty="0"/>
              <a:t> July 2024. </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17814359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36072</TotalTime>
  <Words>1350</Words>
  <Application>Microsoft Macintosh PowerPoint</Application>
  <PresentationFormat>Widescreen</PresentationFormat>
  <Paragraphs>109</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Times New Roman</vt:lpstr>
      <vt:lpstr>Office Theme</vt:lpstr>
      <vt:lpstr>                   ASSESSMENT COMPONENT 1                             PRESENTATION </vt:lpstr>
      <vt:lpstr>Community Development   cost of living in Tower Hamlets  </vt:lpstr>
      <vt:lpstr>INTRODUCTION </vt:lpstr>
      <vt:lpstr>AIM OF THE PROJECT </vt:lpstr>
      <vt:lpstr>ISSUES IN TOWER HAMLETS </vt:lpstr>
      <vt:lpstr>DEMOGRAPHICS </vt:lpstr>
      <vt:lpstr>KEY FACTS OF TOWER HAMLETS </vt:lpstr>
      <vt:lpstr>STAKEHOLDERS INVOLVED IN THE PROGRAM</vt:lpstr>
      <vt:lpstr>THEORIES </vt:lpstr>
      <vt:lpstr>PRINCIPLES WHICH SUPPORT COMMUNITY DEVELOPMENT </vt:lpstr>
      <vt:lpstr>DIGITAL MEDIA AND TECHNOLOGIES FOR COMMUNITY DEVELOPMENT</vt:lpstr>
      <vt:lpstr>LEGISLATION AND POLICY IMPACT THE SUPPORT AND GROWTH OF A COMMUNITY </vt:lpstr>
      <vt:lpstr>BARRIERS</vt:lpstr>
      <vt:lpstr>RECOMMENDATIONS </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Maryan Muhumed (2029256)</dc:creator>
  <cp:lastModifiedBy>Maryan Muhumed (2029256)</cp:lastModifiedBy>
  <cp:revision>1</cp:revision>
  <dcterms:created xsi:type="dcterms:W3CDTF">2024-06-17T09:16:35Z</dcterms:created>
  <dcterms:modified xsi:type="dcterms:W3CDTF">2024-07-18T11:38:35Z</dcterms:modified>
</cp:coreProperties>
</file>