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notesMasterIdLst>
    <p:notesMasterId r:id="rId28"/>
  </p:notesMasterIdLst>
  <p:sldIdLst>
    <p:sldId id="256" r:id="rId2"/>
    <p:sldId id="275" r:id="rId3"/>
    <p:sldId id="269" r:id="rId4"/>
    <p:sldId id="268" r:id="rId5"/>
    <p:sldId id="262" r:id="rId6"/>
    <p:sldId id="267" r:id="rId7"/>
    <p:sldId id="257" r:id="rId8"/>
    <p:sldId id="263" r:id="rId9"/>
    <p:sldId id="272" r:id="rId10"/>
    <p:sldId id="258" r:id="rId11"/>
    <p:sldId id="273" r:id="rId12"/>
    <p:sldId id="271" r:id="rId13"/>
    <p:sldId id="274" r:id="rId14"/>
    <p:sldId id="270" r:id="rId15"/>
    <p:sldId id="259" r:id="rId16"/>
    <p:sldId id="264" r:id="rId17"/>
    <p:sldId id="261" r:id="rId18"/>
    <p:sldId id="265" r:id="rId19"/>
    <p:sldId id="276" r:id="rId20"/>
    <p:sldId id="266" r:id="rId21"/>
    <p:sldId id="277" r:id="rId22"/>
    <p:sldId id="278" r:id="rId23"/>
    <p:sldId id="279" r:id="rId24"/>
    <p:sldId id="280" r:id="rId25"/>
    <p:sldId id="281" r:id="rId26"/>
    <p:sldId id="28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C53DF-BCFA-B6E1-0443-B8EFEF53E743}" v="6" dt="2025-01-13T22:57:20.109"/>
    <p1510:client id="{4BD2DEA3-5DE9-B158-A00F-464D5040A65E}" v="71" dt="2025-01-14T13:47:28.990"/>
    <p1510:client id="{73FD27AB-B757-0AB3-8EE8-4083D6C6B35B}" v="13" dt="2025-01-13T22:59:49.638"/>
    <p1510:client id="{A58FC466-2046-E1CB-CA75-5B229585DE76}" v="911" dt="2025-01-13T13:54:57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oyce (2204263)" userId="S::2204263@student.uwtsd.ac.uk::f4f85af2-f6c3-4705-8779-8ace254058a2" providerId="AD" clId="Web-{B40DC453-91BA-4026-69EC-3496E128980A}"/>
    <pc:docChg chg="addSld modSld sldOrd">
      <pc:chgData name="Caitlin Joyce (2204263)" userId="S::2204263@student.uwtsd.ac.uk::f4f85af2-f6c3-4705-8779-8ace254058a2" providerId="AD" clId="Web-{B40DC453-91BA-4026-69EC-3496E128980A}" dt="2025-01-12T16:19:24.702" v="642"/>
      <pc:docMkLst>
        <pc:docMk/>
      </pc:docMkLst>
      <pc:sldChg chg="modSp ord">
        <pc:chgData name="Caitlin Joyce (2204263)" userId="S::2204263@student.uwtsd.ac.uk::f4f85af2-f6c3-4705-8779-8ace254058a2" providerId="AD" clId="Web-{B40DC453-91BA-4026-69EC-3496E128980A}" dt="2025-01-09T11:44:23.299" v="610" actId="20577"/>
        <pc:sldMkLst>
          <pc:docMk/>
          <pc:sldMk cId="3319491543" sldId="258"/>
        </pc:sldMkLst>
      </pc:sldChg>
      <pc:sldChg chg="modSp">
        <pc:chgData name="Caitlin Joyce (2204263)" userId="S::2204263@student.uwtsd.ac.uk::f4f85af2-f6c3-4705-8779-8ace254058a2" providerId="AD" clId="Web-{B40DC453-91BA-4026-69EC-3496E128980A}" dt="2025-01-09T11:37:11.976" v="345" actId="20577"/>
        <pc:sldMkLst>
          <pc:docMk/>
          <pc:sldMk cId="2976243148" sldId="259"/>
        </pc:sldMkLst>
        <pc:spChg chg="mod">
          <ac:chgData name="Caitlin Joyce (2204263)" userId="S::2204263@student.uwtsd.ac.uk::f4f85af2-f6c3-4705-8779-8ace254058a2" providerId="AD" clId="Web-{B40DC453-91BA-4026-69EC-3496E128980A}" dt="2025-01-09T11:37:11.976" v="345" actId="20577"/>
          <ac:spMkLst>
            <pc:docMk/>
            <pc:sldMk cId="2976243148" sldId="259"/>
            <ac:spMk id="3" creationId="{2ACCECDD-BBE7-43D4-216E-28B1D699008A}"/>
          </ac:spMkLst>
        </pc:spChg>
      </pc:sldChg>
      <pc:sldChg chg="modSp">
        <pc:chgData name="Caitlin Joyce (2204263)" userId="S::2204263@student.uwtsd.ac.uk::f4f85af2-f6c3-4705-8779-8ace254058a2" providerId="AD" clId="Web-{B40DC453-91BA-4026-69EC-3496E128980A}" dt="2025-01-09T11:41:37.326" v="481" actId="20577"/>
        <pc:sldMkLst>
          <pc:docMk/>
          <pc:sldMk cId="2105572084" sldId="261"/>
        </pc:sldMkLst>
        <pc:spChg chg="mod">
          <ac:chgData name="Caitlin Joyce (2204263)" userId="S::2204263@student.uwtsd.ac.uk::f4f85af2-f6c3-4705-8779-8ace254058a2" providerId="AD" clId="Web-{B40DC453-91BA-4026-69EC-3496E128980A}" dt="2025-01-09T11:41:37.326" v="481" actId="20577"/>
          <ac:spMkLst>
            <pc:docMk/>
            <pc:sldMk cId="2105572084" sldId="261"/>
            <ac:spMk id="3" creationId="{BCD15485-116E-8863-71F6-8E39E5155002}"/>
          </ac:spMkLst>
        </pc:spChg>
      </pc:sldChg>
      <pc:sldChg chg="addSp modSp">
        <pc:chgData name="Caitlin Joyce (2204263)" userId="S::2204263@student.uwtsd.ac.uk::f4f85af2-f6c3-4705-8779-8ace254058a2" providerId="AD" clId="Web-{B40DC453-91BA-4026-69EC-3496E128980A}" dt="2025-01-09T11:18:34.465" v="135" actId="1076"/>
        <pc:sldMkLst>
          <pc:docMk/>
          <pc:sldMk cId="36536515" sldId="262"/>
        </pc:sldMkLst>
        <pc:spChg chg="add mod">
          <ac:chgData name="Caitlin Joyce (2204263)" userId="S::2204263@student.uwtsd.ac.uk::f4f85af2-f6c3-4705-8779-8ace254058a2" providerId="AD" clId="Web-{B40DC453-91BA-4026-69EC-3496E128980A}" dt="2025-01-09T11:18:34.465" v="135" actId="1076"/>
          <ac:spMkLst>
            <pc:docMk/>
            <pc:sldMk cId="36536515" sldId="262"/>
            <ac:spMk id="4" creationId="{FEBE313E-AD21-BAA2-547E-E6C319627142}"/>
          </ac:spMkLst>
        </pc:spChg>
      </pc:sldChg>
      <pc:sldChg chg="addSp delSp modSp">
        <pc:chgData name="Caitlin Joyce (2204263)" userId="S::2204263@student.uwtsd.ac.uk::f4f85af2-f6c3-4705-8779-8ace254058a2" providerId="AD" clId="Web-{B40DC453-91BA-4026-69EC-3496E128980A}" dt="2025-01-09T11:30:02.981" v="234" actId="1076"/>
        <pc:sldMkLst>
          <pc:docMk/>
          <pc:sldMk cId="4280707093" sldId="263"/>
        </pc:sldMkLst>
        <pc:spChg chg="add mod">
          <ac:chgData name="Caitlin Joyce (2204263)" userId="S::2204263@student.uwtsd.ac.uk::f4f85af2-f6c3-4705-8779-8ace254058a2" providerId="AD" clId="Web-{B40DC453-91BA-4026-69EC-3496E128980A}" dt="2025-01-09T11:30:02.981" v="234" actId="1076"/>
          <ac:spMkLst>
            <pc:docMk/>
            <pc:sldMk cId="4280707093" sldId="263"/>
            <ac:spMk id="6" creationId="{EE619664-D3DD-699E-FBE1-0F356098EC77}"/>
          </ac:spMkLst>
        </pc:spChg>
        <pc:spChg chg="add mod">
          <ac:chgData name="Caitlin Joyce (2204263)" userId="S::2204263@student.uwtsd.ac.uk::f4f85af2-f6c3-4705-8779-8ace254058a2" providerId="AD" clId="Web-{B40DC453-91BA-4026-69EC-3496E128980A}" dt="2025-01-09T11:29:56.262" v="233" actId="20577"/>
          <ac:spMkLst>
            <pc:docMk/>
            <pc:sldMk cId="4280707093" sldId="263"/>
            <ac:spMk id="7" creationId="{D03EBF04-70BF-4C4D-2824-85D412172F58}"/>
          </ac:spMkLst>
        </pc:spChg>
      </pc:sldChg>
      <pc:sldChg chg="modSp ord">
        <pc:chgData name="Caitlin Joyce (2204263)" userId="S::2204263@student.uwtsd.ac.uk::f4f85af2-f6c3-4705-8779-8ace254058a2" providerId="AD" clId="Web-{B40DC453-91BA-4026-69EC-3496E128980A}" dt="2025-01-09T11:35:31.536" v="310"/>
        <pc:sldMkLst>
          <pc:docMk/>
          <pc:sldMk cId="1262463473" sldId="264"/>
        </pc:sldMkLst>
        <pc:spChg chg="mod">
          <ac:chgData name="Caitlin Joyce (2204263)" userId="S::2204263@student.uwtsd.ac.uk::f4f85af2-f6c3-4705-8779-8ace254058a2" providerId="AD" clId="Web-{B40DC453-91BA-4026-69EC-3496E128980A}" dt="2025-01-09T11:35:06.020" v="309" actId="20577"/>
          <ac:spMkLst>
            <pc:docMk/>
            <pc:sldMk cId="1262463473" sldId="264"/>
            <ac:spMk id="2" creationId="{692DD9C8-C568-3ADF-71D6-14EB62B9A9D4}"/>
          </ac:spMkLst>
        </pc:spChg>
      </pc:sldChg>
      <pc:sldChg chg="modSp">
        <pc:chgData name="Caitlin Joyce (2204263)" userId="S::2204263@student.uwtsd.ac.uk::f4f85af2-f6c3-4705-8779-8ace254058a2" providerId="AD" clId="Web-{B40DC453-91BA-4026-69EC-3496E128980A}" dt="2025-01-09T11:28:57.792" v="225" actId="20577"/>
        <pc:sldMkLst>
          <pc:docMk/>
          <pc:sldMk cId="3054017418" sldId="267"/>
        </pc:sldMkLst>
        <pc:spChg chg="mod">
          <ac:chgData name="Caitlin Joyce (2204263)" userId="S::2204263@student.uwtsd.ac.uk::f4f85af2-f6c3-4705-8779-8ace254058a2" providerId="AD" clId="Web-{B40DC453-91BA-4026-69EC-3496E128980A}" dt="2025-01-09T11:28:57.792" v="225" actId="20577"/>
          <ac:spMkLst>
            <pc:docMk/>
            <pc:sldMk cId="3054017418" sldId="267"/>
            <ac:spMk id="2" creationId="{1D4A9AFA-888B-D1A6-6D60-4DDD9F6CC059}"/>
          </ac:spMkLst>
        </pc:spChg>
        <pc:spChg chg="mod">
          <ac:chgData name="Caitlin Joyce (2204263)" userId="S::2204263@student.uwtsd.ac.uk::f4f85af2-f6c3-4705-8779-8ace254058a2" providerId="AD" clId="Web-{B40DC453-91BA-4026-69EC-3496E128980A}" dt="2025-01-09T11:28:53.589" v="222" actId="20577"/>
          <ac:spMkLst>
            <pc:docMk/>
            <pc:sldMk cId="3054017418" sldId="267"/>
            <ac:spMk id="3" creationId="{FA096B1B-B2E7-EF8C-25AA-F09D7F599FA5}"/>
          </ac:spMkLst>
        </pc:spChg>
      </pc:sldChg>
      <pc:sldChg chg="modSp">
        <pc:chgData name="Caitlin Joyce (2204263)" userId="S::2204263@student.uwtsd.ac.uk::f4f85af2-f6c3-4705-8779-8ace254058a2" providerId="AD" clId="Web-{B40DC453-91BA-4026-69EC-3496E128980A}" dt="2025-01-09T11:28:17.697" v="219" actId="20577"/>
        <pc:sldMkLst>
          <pc:docMk/>
          <pc:sldMk cId="1114738465" sldId="268"/>
        </pc:sldMkLst>
        <pc:spChg chg="mod">
          <ac:chgData name="Caitlin Joyce (2204263)" userId="S::2204263@student.uwtsd.ac.uk::f4f85af2-f6c3-4705-8779-8ace254058a2" providerId="AD" clId="Web-{B40DC453-91BA-4026-69EC-3496E128980A}" dt="2025-01-09T11:28:17.697" v="219" actId="20577"/>
          <ac:spMkLst>
            <pc:docMk/>
            <pc:sldMk cId="1114738465" sldId="268"/>
            <ac:spMk id="5" creationId="{1D6F31B4-556C-83F7-B9A4-064B51698B91}"/>
          </ac:spMkLst>
        </pc:spChg>
      </pc:sldChg>
      <pc:sldChg chg="modNotes">
        <pc:chgData name="Caitlin Joyce (2204263)" userId="S::2204263@student.uwtsd.ac.uk::f4f85af2-f6c3-4705-8779-8ace254058a2" providerId="AD" clId="Web-{B40DC453-91BA-4026-69EC-3496E128980A}" dt="2025-01-12T16:19:24.702" v="642"/>
        <pc:sldMkLst>
          <pc:docMk/>
          <pc:sldMk cId="945607388" sldId="269"/>
        </pc:sldMkLst>
      </pc:sldChg>
      <pc:sldChg chg="modSp">
        <pc:chgData name="Caitlin Joyce (2204263)" userId="S::2204263@student.uwtsd.ac.uk::f4f85af2-f6c3-4705-8779-8ace254058a2" providerId="AD" clId="Web-{B40DC453-91BA-4026-69EC-3496E128980A}" dt="2025-01-09T11:39:06.979" v="405" actId="20577"/>
        <pc:sldMkLst>
          <pc:docMk/>
          <pc:sldMk cId="1456739363" sldId="270"/>
        </pc:sldMkLst>
        <pc:spChg chg="mod">
          <ac:chgData name="Caitlin Joyce (2204263)" userId="S::2204263@student.uwtsd.ac.uk::f4f85af2-f6c3-4705-8779-8ace254058a2" providerId="AD" clId="Web-{B40DC453-91BA-4026-69EC-3496E128980A}" dt="2025-01-09T11:39:06.979" v="405" actId="20577"/>
          <ac:spMkLst>
            <pc:docMk/>
            <pc:sldMk cId="1456739363" sldId="270"/>
            <ac:spMk id="3" creationId="{04C91EF8-DE97-371D-C672-AFDF1403DEA8}"/>
          </ac:spMkLst>
        </pc:spChg>
      </pc:sldChg>
      <pc:sldChg chg="modNotes">
        <pc:chgData name="Caitlin Joyce (2204263)" userId="S::2204263@student.uwtsd.ac.uk::f4f85af2-f6c3-4705-8779-8ace254058a2" providerId="AD" clId="Web-{B40DC453-91BA-4026-69EC-3496E128980A}" dt="2025-01-09T11:38:30.306" v="392"/>
        <pc:sldMkLst>
          <pc:docMk/>
          <pc:sldMk cId="2245515340" sldId="271"/>
        </pc:sldMkLst>
      </pc:sldChg>
      <pc:sldChg chg="addSp delSp modSp new ord modNotes">
        <pc:chgData name="Caitlin Joyce (2204263)" userId="S::2204263@student.uwtsd.ac.uk::f4f85af2-f6c3-4705-8779-8ace254058a2" providerId="AD" clId="Web-{B40DC453-91BA-4026-69EC-3496E128980A}" dt="2025-01-09T11:37:47.461" v="368"/>
        <pc:sldMkLst>
          <pc:docMk/>
          <pc:sldMk cId="3809451565" sldId="272"/>
        </pc:sldMkLst>
        <pc:spChg chg="mod">
          <ac:chgData name="Caitlin Joyce (2204263)" userId="S::2204263@student.uwtsd.ac.uk::f4f85af2-f6c3-4705-8779-8ace254058a2" providerId="AD" clId="Web-{B40DC453-91BA-4026-69EC-3496E128980A}" dt="2025-01-09T11:26:52.680" v="196" actId="1076"/>
          <ac:spMkLst>
            <pc:docMk/>
            <pc:sldMk cId="3809451565" sldId="272"/>
            <ac:spMk id="2" creationId="{8D38B704-2548-5877-824B-35FC9EEAE014}"/>
          </ac:spMkLst>
        </pc:spChg>
        <pc:picChg chg="add mod ord">
          <ac:chgData name="Caitlin Joyce (2204263)" userId="S::2204263@student.uwtsd.ac.uk::f4f85af2-f6c3-4705-8779-8ace254058a2" providerId="AD" clId="Web-{B40DC453-91BA-4026-69EC-3496E128980A}" dt="2025-01-09T11:26:55.399" v="197" actId="1076"/>
          <ac:picMkLst>
            <pc:docMk/>
            <pc:sldMk cId="3809451565" sldId="272"/>
            <ac:picMk id="4" creationId="{7D493601-1C69-5F40-9FE0-E52E1BCC1262}"/>
          </ac:picMkLst>
        </pc:picChg>
      </pc:sldChg>
      <pc:sldChg chg="addSp delSp modSp new mod setBg setClrOvrMap">
        <pc:chgData name="Caitlin Joyce (2204263)" userId="S::2204263@student.uwtsd.ac.uk::f4f85af2-f6c3-4705-8779-8ace254058a2" providerId="AD" clId="Web-{B40DC453-91BA-4026-69EC-3496E128980A}" dt="2025-01-09T11:31:56.640" v="257"/>
        <pc:sldMkLst>
          <pc:docMk/>
          <pc:sldMk cId="2230879454" sldId="273"/>
        </pc:sldMkLst>
        <pc:spChg chg="mod">
          <ac:chgData name="Caitlin Joyce (2204263)" userId="S::2204263@student.uwtsd.ac.uk::f4f85af2-f6c3-4705-8779-8ace254058a2" providerId="AD" clId="Web-{B40DC453-91BA-4026-69EC-3496E128980A}" dt="2025-01-09T11:31:56.640" v="257"/>
          <ac:spMkLst>
            <pc:docMk/>
            <pc:sldMk cId="2230879454" sldId="273"/>
            <ac:spMk id="2" creationId="{B5CAE214-9D78-649E-5FA9-466A85ADA24F}"/>
          </ac:spMkLst>
        </pc:spChg>
        <pc:spChg chg="add">
          <ac:chgData name="Caitlin Joyce (2204263)" userId="S::2204263@student.uwtsd.ac.uk::f4f85af2-f6c3-4705-8779-8ace254058a2" providerId="AD" clId="Web-{B40DC453-91BA-4026-69EC-3496E128980A}" dt="2025-01-09T11:31:56.640" v="257"/>
          <ac:spMkLst>
            <pc:docMk/>
            <pc:sldMk cId="2230879454" sldId="273"/>
            <ac:spMk id="47" creationId="{734F9891-918B-4907-B215-68406A700E8D}"/>
          </ac:spMkLst>
        </pc:spChg>
      </pc:sldChg>
      <pc:sldChg chg="modSp new">
        <pc:chgData name="Caitlin Joyce (2204263)" userId="S::2204263@student.uwtsd.ac.uk::f4f85af2-f6c3-4705-8779-8ace254058a2" providerId="AD" clId="Web-{B40DC453-91BA-4026-69EC-3496E128980A}" dt="2025-01-09T11:43:31.860" v="593" actId="20577"/>
        <pc:sldMkLst>
          <pc:docMk/>
          <pc:sldMk cId="3437312683" sldId="274"/>
        </pc:sldMkLst>
        <pc:spChg chg="mod">
          <ac:chgData name="Caitlin Joyce (2204263)" userId="S::2204263@student.uwtsd.ac.uk::f4f85af2-f6c3-4705-8779-8ace254058a2" providerId="AD" clId="Web-{B40DC453-91BA-4026-69EC-3496E128980A}" dt="2025-01-09T11:43:31.860" v="593" actId="20577"/>
          <ac:spMkLst>
            <pc:docMk/>
            <pc:sldMk cId="3437312683" sldId="274"/>
            <ac:spMk id="2" creationId="{00EE9ECE-E62B-534B-1FE9-AED9924CE715}"/>
          </ac:spMkLst>
        </pc:spChg>
        <pc:spChg chg="mod">
          <ac:chgData name="Caitlin Joyce (2204263)" userId="S::2204263@student.uwtsd.ac.uk::f4f85af2-f6c3-4705-8779-8ace254058a2" providerId="AD" clId="Web-{B40DC453-91BA-4026-69EC-3496E128980A}" dt="2025-01-09T11:43:24.297" v="590" actId="20577"/>
          <ac:spMkLst>
            <pc:docMk/>
            <pc:sldMk cId="3437312683" sldId="274"/>
            <ac:spMk id="3" creationId="{081B53A6-82A3-37AE-B13A-EF5F6C276471}"/>
          </ac:spMkLst>
        </pc:spChg>
      </pc:sldChg>
    </pc:docChg>
  </pc:docChgLst>
  <pc:docChgLst>
    <pc:chgData name="Caitlin Joyce (2204263)" userId="S::2204263@student.uwtsd.ac.uk::f4f85af2-f6c3-4705-8779-8ace254058a2" providerId="AD" clId="Web-{4BD2DEA3-5DE9-B158-A00F-464D5040A65E}"/>
    <pc:docChg chg="addSld modSld">
      <pc:chgData name="Caitlin Joyce (2204263)" userId="S::2204263@student.uwtsd.ac.uk::f4f85af2-f6c3-4705-8779-8ace254058a2" providerId="AD" clId="Web-{4BD2DEA3-5DE9-B158-A00F-464D5040A65E}" dt="2025-01-14T07:42:56.002" v="63" actId="20577"/>
      <pc:docMkLst>
        <pc:docMk/>
      </pc:docMkLst>
      <pc:sldChg chg="modSp">
        <pc:chgData name="Caitlin Joyce (2204263)" userId="S::2204263@student.uwtsd.ac.uk::f4f85af2-f6c3-4705-8779-8ace254058a2" providerId="AD" clId="Web-{4BD2DEA3-5DE9-B158-A00F-464D5040A65E}" dt="2025-01-14T07:40:43.890" v="50" actId="20577"/>
        <pc:sldMkLst>
          <pc:docMk/>
          <pc:sldMk cId="3319491543" sldId="258"/>
        </pc:sldMkLst>
        <pc:spChg chg="mod">
          <ac:chgData name="Caitlin Joyce (2204263)" userId="S::2204263@student.uwtsd.ac.uk::f4f85af2-f6c3-4705-8779-8ace254058a2" providerId="AD" clId="Web-{4BD2DEA3-5DE9-B158-A00F-464D5040A65E}" dt="2025-01-14T07:40:43.890" v="50" actId="20577"/>
          <ac:spMkLst>
            <pc:docMk/>
            <pc:sldMk cId="3319491543" sldId="258"/>
            <ac:spMk id="7" creationId="{B84398AB-AC6E-F781-0793-1A44066E242B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2:07.110" v="60" actId="20577"/>
        <pc:sldMkLst>
          <pc:docMk/>
          <pc:sldMk cId="2976243148" sldId="259"/>
        </pc:sldMkLst>
        <pc:spChg chg="mod">
          <ac:chgData name="Caitlin Joyce (2204263)" userId="S::2204263@student.uwtsd.ac.uk::f4f85af2-f6c3-4705-8779-8ace254058a2" providerId="AD" clId="Web-{4BD2DEA3-5DE9-B158-A00F-464D5040A65E}" dt="2025-01-14T07:42:07.110" v="60" actId="20577"/>
          <ac:spMkLst>
            <pc:docMk/>
            <pc:sldMk cId="2976243148" sldId="259"/>
            <ac:spMk id="3" creationId="{2ACCECDD-BBE7-43D4-216E-28B1D699008A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0:09.436" v="48" actId="20577"/>
        <pc:sldMkLst>
          <pc:docMk/>
          <pc:sldMk cId="4280707093" sldId="263"/>
        </pc:sldMkLst>
        <pc:spChg chg="mod">
          <ac:chgData name="Caitlin Joyce (2204263)" userId="S::2204263@student.uwtsd.ac.uk::f4f85af2-f6c3-4705-8779-8ace254058a2" providerId="AD" clId="Web-{4BD2DEA3-5DE9-B158-A00F-464D5040A65E}" dt="2025-01-14T07:40:09.436" v="48" actId="20577"/>
          <ac:spMkLst>
            <pc:docMk/>
            <pc:sldMk cId="4280707093" sldId="263"/>
            <ac:spMk id="7" creationId="{D03EBF04-70BF-4C4D-2824-85D412172F58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2:56.002" v="63" actId="20577"/>
        <pc:sldMkLst>
          <pc:docMk/>
          <pc:sldMk cId="700857634" sldId="265"/>
        </pc:sldMkLst>
        <pc:spChg chg="mod">
          <ac:chgData name="Caitlin Joyce (2204263)" userId="S::2204263@student.uwtsd.ac.uk::f4f85af2-f6c3-4705-8779-8ace254058a2" providerId="AD" clId="Web-{4BD2DEA3-5DE9-B158-A00F-464D5040A65E}" dt="2025-01-14T07:42:56.002" v="63" actId="20577"/>
          <ac:spMkLst>
            <pc:docMk/>
            <pc:sldMk cId="700857634" sldId="265"/>
            <ac:spMk id="3" creationId="{1494C359-485C-EB19-563B-F0C376FFE342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34:30.802" v="3" actId="20577"/>
        <pc:sldMkLst>
          <pc:docMk/>
          <pc:sldMk cId="1610137966" sldId="266"/>
        </pc:sldMkLst>
        <pc:spChg chg="mod">
          <ac:chgData name="Caitlin Joyce (2204263)" userId="S::2204263@student.uwtsd.ac.uk::f4f85af2-f6c3-4705-8779-8ace254058a2" providerId="AD" clId="Web-{4BD2DEA3-5DE9-B158-A00F-464D5040A65E}" dt="2025-01-14T07:34:30.802" v="3" actId="20577"/>
          <ac:spMkLst>
            <pc:docMk/>
            <pc:sldMk cId="1610137966" sldId="266"/>
            <ac:spMk id="3" creationId="{727B3C13-3500-8653-CA76-15B9D214FD9C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39:50.716" v="47" actId="20577"/>
        <pc:sldMkLst>
          <pc:docMk/>
          <pc:sldMk cId="3054017418" sldId="267"/>
        </pc:sldMkLst>
        <pc:spChg chg="mod">
          <ac:chgData name="Caitlin Joyce (2204263)" userId="S::2204263@student.uwtsd.ac.uk::f4f85af2-f6c3-4705-8779-8ace254058a2" providerId="AD" clId="Web-{4BD2DEA3-5DE9-B158-A00F-464D5040A65E}" dt="2025-01-14T07:39:50.716" v="47" actId="20577"/>
          <ac:spMkLst>
            <pc:docMk/>
            <pc:sldMk cId="3054017418" sldId="267"/>
            <ac:spMk id="3" creationId="{FA096B1B-B2E7-EF8C-25AA-F09D7F599FA5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38:32.980" v="45" actId="20577"/>
        <pc:sldMkLst>
          <pc:docMk/>
          <pc:sldMk cId="945607388" sldId="269"/>
        </pc:sldMkLst>
        <pc:spChg chg="mod">
          <ac:chgData name="Caitlin Joyce (2204263)" userId="S::2204263@student.uwtsd.ac.uk::f4f85af2-f6c3-4705-8779-8ace254058a2" providerId="AD" clId="Web-{4BD2DEA3-5DE9-B158-A00F-464D5040A65E}" dt="2025-01-14T07:38:32.980" v="45" actId="20577"/>
          <ac:spMkLst>
            <pc:docMk/>
            <pc:sldMk cId="945607388" sldId="269"/>
            <ac:spMk id="3" creationId="{6C191212-F769-7E0A-F111-AC1B873E34F0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1:40.532" v="57" actId="20577"/>
        <pc:sldMkLst>
          <pc:docMk/>
          <pc:sldMk cId="1456739363" sldId="270"/>
        </pc:sldMkLst>
        <pc:spChg chg="mod">
          <ac:chgData name="Caitlin Joyce (2204263)" userId="S::2204263@student.uwtsd.ac.uk::f4f85af2-f6c3-4705-8779-8ace254058a2" providerId="AD" clId="Web-{4BD2DEA3-5DE9-B158-A00F-464D5040A65E}" dt="2025-01-14T07:41:40.532" v="57" actId="20577"/>
          <ac:spMkLst>
            <pc:docMk/>
            <pc:sldMk cId="1456739363" sldId="270"/>
            <ac:spMk id="2" creationId="{324CCD5B-C602-4E76-C970-08597FC6B82C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0:58.281" v="51" actId="20577"/>
        <pc:sldMkLst>
          <pc:docMk/>
          <pc:sldMk cId="2230879454" sldId="273"/>
        </pc:sldMkLst>
        <pc:spChg chg="mod">
          <ac:chgData name="Caitlin Joyce (2204263)" userId="S::2204263@student.uwtsd.ac.uk::f4f85af2-f6c3-4705-8779-8ace254058a2" providerId="AD" clId="Web-{4BD2DEA3-5DE9-B158-A00F-464D5040A65E}" dt="2025-01-14T07:40:58.281" v="51" actId="20577"/>
          <ac:spMkLst>
            <pc:docMk/>
            <pc:sldMk cId="2230879454" sldId="273"/>
            <ac:spMk id="2" creationId="{B5CAE214-9D78-649E-5FA9-466A85ADA24F}"/>
          </ac:spMkLst>
        </pc:spChg>
      </pc:sldChg>
      <pc:sldChg chg="modSp">
        <pc:chgData name="Caitlin Joyce (2204263)" userId="S::2204263@student.uwtsd.ac.uk::f4f85af2-f6c3-4705-8779-8ace254058a2" providerId="AD" clId="Web-{4BD2DEA3-5DE9-B158-A00F-464D5040A65E}" dt="2025-01-14T07:41:20.984" v="52" actId="20577"/>
        <pc:sldMkLst>
          <pc:docMk/>
          <pc:sldMk cId="3437312683" sldId="274"/>
        </pc:sldMkLst>
        <pc:spChg chg="mod">
          <ac:chgData name="Caitlin Joyce (2204263)" userId="S::2204263@student.uwtsd.ac.uk::f4f85af2-f6c3-4705-8779-8ace254058a2" providerId="AD" clId="Web-{4BD2DEA3-5DE9-B158-A00F-464D5040A65E}" dt="2025-01-14T07:41:20.984" v="52" actId="20577"/>
          <ac:spMkLst>
            <pc:docMk/>
            <pc:sldMk cId="3437312683" sldId="274"/>
            <ac:spMk id="3" creationId="{081B53A6-82A3-37AE-B13A-EF5F6C276471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5:11.960" v="11"/>
        <pc:sldMkLst>
          <pc:docMk/>
          <pc:sldMk cId="543802069" sldId="277"/>
        </pc:sldMkLst>
        <pc:spChg chg="del">
          <ac:chgData name="Caitlin Joyce (2204263)" userId="S::2204263@student.uwtsd.ac.uk::f4f85af2-f6c3-4705-8779-8ace254058a2" providerId="AD" clId="Web-{4BD2DEA3-5DE9-B158-A00F-464D5040A65E}" dt="2025-01-14T07:35:11.960" v="11"/>
          <ac:spMkLst>
            <pc:docMk/>
            <pc:sldMk cId="543802069" sldId="277"/>
            <ac:spMk id="2" creationId="{42FD05F7-1683-E877-97A0-27CC8530810F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5:07.459" v="10" actId="20577"/>
          <ac:spMkLst>
            <pc:docMk/>
            <pc:sldMk cId="543802069" sldId="277"/>
            <ac:spMk id="3" creationId="{34AB1DCA-5C3A-60B5-9E26-4D54C7DA63C6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5:43.335" v="17" actId="20577"/>
        <pc:sldMkLst>
          <pc:docMk/>
          <pc:sldMk cId="2415386766" sldId="278"/>
        </pc:sldMkLst>
        <pc:spChg chg="del">
          <ac:chgData name="Caitlin Joyce (2204263)" userId="S::2204263@student.uwtsd.ac.uk::f4f85af2-f6c3-4705-8779-8ace254058a2" providerId="AD" clId="Web-{4BD2DEA3-5DE9-B158-A00F-464D5040A65E}" dt="2025-01-14T07:35:33.882" v="14"/>
          <ac:spMkLst>
            <pc:docMk/>
            <pc:sldMk cId="2415386766" sldId="278"/>
            <ac:spMk id="2" creationId="{8CE7CAEE-BF9E-88B0-B940-39D973BE59C6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5:43.335" v="17" actId="20577"/>
          <ac:spMkLst>
            <pc:docMk/>
            <pc:sldMk cId="2415386766" sldId="278"/>
            <ac:spMk id="3" creationId="{53321269-A694-9023-481E-9FF6A1246CE8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6:17.617" v="23" actId="20577"/>
        <pc:sldMkLst>
          <pc:docMk/>
          <pc:sldMk cId="632388623" sldId="279"/>
        </pc:sldMkLst>
        <pc:spChg chg="del">
          <ac:chgData name="Caitlin Joyce (2204263)" userId="S::2204263@student.uwtsd.ac.uk::f4f85af2-f6c3-4705-8779-8ace254058a2" providerId="AD" clId="Web-{4BD2DEA3-5DE9-B158-A00F-464D5040A65E}" dt="2025-01-14T07:36:10.789" v="20"/>
          <ac:spMkLst>
            <pc:docMk/>
            <pc:sldMk cId="632388623" sldId="279"/>
            <ac:spMk id="2" creationId="{53A6176E-92FC-0365-1A35-D8C003628975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6:17.617" v="23" actId="20577"/>
          <ac:spMkLst>
            <pc:docMk/>
            <pc:sldMk cId="632388623" sldId="279"/>
            <ac:spMk id="3" creationId="{DD986090-BCDE-7747-9696-3929E07DBE95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8:00.448" v="41" actId="20577"/>
        <pc:sldMkLst>
          <pc:docMk/>
          <pc:sldMk cId="4060824043" sldId="280"/>
        </pc:sldMkLst>
        <pc:spChg chg="del">
          <ac:chgData name="Caitlin Joyce (2204263)" userId="S::2204263@student.uwtsd.ac.uk::f4f85af2-f6c3-4705-8779-8ace254058a2" providerId="AD" clId="Web-{4BD2DEA3-5DE9-B158-A00F-464D5040A65E}" dt="2025-01-14T07:36:51.446" v="27"/>
          <ac:spMkLst>
            <pc:docMk/>
            <pc:sldMk cId="4060824043" sldId="280"/>
            <ac:spMk id="2" creationId="{09E64D80-7191-6779-4693-3FEB6630062A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8:00.448" v="41" actId="20577"/>
          <ac:spMkLst>
            <pc:docMk/>
            <pc:sldMk cId="4060824043" sldId="280"/>
            <ac:spMk id="3" creationId="{7B46025C-4C8B-8C68-8286-83D694D201DA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7:50.651" v="38"/>
        <pc:sldMkLst>
          <pc:docMk/>
          <pc:sldMk cId="2694008602" sldId="281"/>
        </pc:sldMkLst>
        <pc:spChg chg="del">
          <ac:chgData name="Caitlin Joyce (2204263)" userId="S::2204263@student.uwtsd.ac.uk::f4f85af2-f6c3-4705-8779-8ace254058a2" providerId="AD" clId="Web-{4BD2DEA3-5DE9-B158-A00F-464D5040A65E}" dt="2025-01-14T07:37:50.651" v="38"/>
          <ac:spMkLst>
            <pc:docMk/>
            <pc:sldMk cId="2694008602" sldId="281"/>
            <ac:spMk id="2" creationId="{09989E03-F1C4-BC8A-51AB-671E4DB95A2E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7:45.995" v="37" actId="20577"/>
          <ac:spMkLst>
            <pc:docMk/>
            <pc:sldMk cId="2694008602" sldId="281"/>
            <ac:spMk id="3" creationId="{61732A44-62FA-1285-2D9F-5F1CFB29B6B9}"/>
          </ac:spMkLst>
        </pc:spChg>
      </pc:sldChg>
      <pc:sldChg chg="delSp modSp new">
        <pc:chgData name="Caitlin Joyce (2204263)" userId="S::2204263@student.uwtsd.ac.uk::f4f85af2-f6c3-4705-8779-8ace254058a2" providerId="AD" clId="Web-{4BD2DEA3-5DE9-B158-A00F-464D5040A65E}" dt="2025-01-14T07:37:39.135" v="35" actId="20577"/>
        <pc:sldMkLst>
          <pc:docMk/>
          <pc:sldMk cId="2492591621" sldId="282"/>
        </pc:sldMkLst>
        <pc:spChg chg="del">
          <ac:chgData name="Caitlin Joyce (2204263)" userId="S::2204263@student.uwtsd.ac.uk::f4f85af2-f6c3-4705-8779-8ace254058a2" providerId="AD" clId="Web-{4BD2DEA3-5DE9-B158-A00F-464D5040A65E}" dt="2025-01-14T07:37:32.338" v="34"/>
          <ac:spMkLst>
            <pc:docMk/>
            <pc:sldMk cId="2492591621" sldId="282"/>
            <ac:spMk id="2" creationId="{9F85849E-BFD4-3483-E355-08D9F8E30759}"/>
          </ac:spMkLst>
        </pc:spChg>
        <pc:spChg chg="mod">
          <ac:chgData name="Caitlin Joyce (2204263)" userId="S::2204263@student.uwtsd.ac.uk::f4f85af2-f6c3-4705-8779-8ace254058a2" providerId="AD" clId="Web-{4BD2DEA3-5DE9-B158-A00F-464D5040A65E}" dt="2025-01-14T07:37:39.135" v="35" actId="20577"/>
          <ac:spMkLst>
            <pc:docMk/>
            <pc:sldMk cId="2492591621" sldId="282"/>
            <ac:spMk id="3" creationId="{01E5BECF-A3E8-20D8-4A74-5DFD9838CF2E}"/>
          </ac:spMkLst>
        </pc:spChg>
      </pc:sldChg>
    </pc:docChg>
  </pc:docChgLst>
  <pc:docChgLst>
    <pc:chgData name="Caitlin Joyce (2204263)" userId="S::2204263@student.uwtsd.ac.uk::f4f85af2-f6c3-4705-8779-8ace254058a2" providerId="AD" clId="Web-{9BDC27D2-2707-9E84-9EE8-C01EFD4BE13F}"/>
    <pc:docChg chg="addSld delSld modSld sldOrd addMainMaster delMainMaster">
      <pc:chgData name="Caitlin Joyce (2204263)" userId="S::2204263@student.uwtsd.ac.uk::f4f85af2-f6c3-4705-8779-8ace254058a2" providerId="AD" clId="Web-{9BDC27D2-2707-9E84-9EE8-C01EFD4BE13F}" dt="2024-12-10T10:19:27.622" v="469"/>
      <pc:docMkLst>
        <pc:docMk/>
      </pc:docMkLst>
      <pc:sldChg chg="addSp modSp mod setBg modClrScheme setClrOvrMap chgLayout">
        <pc:chgData name="Caitlin Joyce (2204263)" userId="S::2204263@student.uwtsd.ac.uk::f4f85af2-f6c3-4705-8779-8ace254058a2" providerId="AD" clId="Web-{9BDC27D2-2707-9E84-9EE8-C01EFD4BE13F}" dt="2024-12-08T11:36:05.330" v="90" actId="20577"/>
        <pc:sldMkLst>
          <pc:docMk/>
          <pc:sldMk cId="109857222" sldId="256"/>
        </pc:sldMkLst>
        <pc:spChg chg="mod ord">
          <ac:chgData name="Caitlin Joyce (2204263)" userId="S::2204263@student.uwtsd.ac.uk::f4f85af2-f6c3-4705-8779-8ace254058a2" providerId="AD" clId="Web-{9BDC27D2-2707-9E84-9EE8-C01EFD4BE13F}" dt="2024-12-08T11:36:05.330" v="9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itlin Joyce (2204263)" userId="S::2204263@student.uwtsd.ac.uk::f4f85af2-f6c3-4705-8779-8ace254058a2" providerId="AD" clId="Web-{9BDC27D2-2707-9E84-9EE8-C01EFD4BE13F}" dt="2024-12-08T11:35:57.392" v="8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itlin Joyce (2204263)" userId="S::2204263@student.uwtsd.ac.uk::f4f85af2-f6c3-4705-8779-8ace254058a2" providerId="AD" clId="Web-{9BDC27D2-2707-9E84-9EE8-C01EFD4BE13F}" dt="2024-12-08T11:35:57.392" v="88"/>
          <ac:spMkLst>
            <pc:docMk/>
            <pc:sldMk cId="109857222" sldId="256"/>
            <ac:spMk id="8" creationId="{E5A92FE9-DB05-4D0D-AF5A-BE8664B9FFB4}"/>
          </ac:spMkLst>
        </pc:spChg>
        <pc:grpChg chg="add">
          <ac:chgData name="Caitlin Joyce (2204263)" userId="S::2204263@student.uwtsd.ac.uk::f4f85af2-f6c3-4705-8779-8ace254058a2" providerId="AD" clId="Web-{9BDC27D2-2707-9E84-9EE8-C01EFD4BE13F}" dt="2024-12-08T11:35:57.392" v="88"/>
          <ac:grpSpMkLst>
            <pc:docMk/>
            <pc:sldMk cId="109857222" sldId="256"/>
            <ac:grpSpMk id="10" creationId="{53D9B26A-5143-49A7-BA98-D871D5BD719A}"/>
          </ac:grpSpMkLst>
        </pc:grpChg>
      </pc:sldChg>
      <pc:sldChg chg="addSp delSp modSp new mod setBg modClrScheme setClrOvrMap chgLayout">
        <pc:chgData name="Caitlin Joyce (2204263)" userId="S::2204263@student.uwtsd.ac.uk::f4f85af2-f6c3-4705-8779-8ace254058a2" providerId="AD" clId="Web-{9BDC27D2-2707-9E84-9EE8-C01EFD4BE13F}" dt="2024-12-08T11:36:44.050" v="92"/>
        <pc:sldMkLst>
          <pc:docMk/>
          <pc:sldMk cId="1301683626" sldId="257"/>
        </pc:sldMkLst>
        <pc:spChg chg="mod ord">
          <ac:chgData name="Caitlin Joyce (2204263)" userId="S::2204263@student.uwtsd.ac.uk::f4f85af2-f6c3-4705-8779-8ace254058a2" providerId="AD" clId="Web-{9BDC27D2-2707-9E84-9EE8-C01EFD4BE13F}" dt="2024-12-08T11:36:44.050" v="92"/>
          <ac:spMkLst>
            <pc:docMk/>
            <pc:sldMk cId="1301683626" sldId="257"/>
            <ac:spMk id="2" creationId="{60338598-B0A2-AFA7-2D51-B2568FAF82F6}"/>
          </ac:spMkLst>
        </pc:spChg>
        <pc:grpChg chg="add">
          <ac:chgData name="Caitlin Joyce (2204263)" userId="S::2204263@student.uwtsd.ac.uk::f4f85af2-f6c3-4705-8779-8ace254058a2" providerId="AD" clId="Web-{9BDC27D2-2707-9E84-9EE8-C01EFD4BE13F}" dt="2024-12-08T11:36:44.050" v="92"/>
          <ac:grpSpMkLst>
            <pc:docMk/>
            <pc:sldMk cId="1301683626" sldId="257"/>
            <ac:grpSpMk id="9" creationId="{08F94D66-27EC-4CB8-8226-D7F41C161863}"/>
          </ac:grpSpMkLst>
        </pc:grpChg>
        <pc:grpChg chg="add">
          <ac:chgData name="Caitlin Joyce (2204263)" userId="S::2204263@student.uwtsd.ac.uk::f4f85af2-f6c3-4705-8779-8ace254058a2" providerId="AD" clId="Web-{9BDC27D2-2707-9E84-9EE8-C01EFD4BE13F}" dt="2024-12-08T11:36:44.050" v="92"/>
          <ac:grpSpMkLst>
            <pc:docMk/>
            <pc:sldMk cId="1301683626" sldId="257"/>
            <ac:grpSpMk id="17" creationId="{0A3EF779-83DD-4EB0-9F4C-7304381A2870}"/>
          </ac:grpSpMkLst>
        </pc:grpChg>
        <pc:picChg chg="add">
          <ac:chgData name="Caitlin Joyce (2204263)" userId="S::2204263@student.uwtsd.ac.uk::f4f85af2-f6c3-4705-8779-8ace254058a2" providerId="AD" clId="Web-{9BDC27D2-2707-9E84-9EE8-C01EFD4BE13F}" dt="2024-12-08T11:36:44.050" v="92"/>
          <ac:picMkLst>
            <pc:docMk/>
            <pc:sldMk cId="1301683626" sldId="257"/>
            <ac:picMk id="5" creationId="{52B0A7E1-9C69-6C7D-EBF1-B120A1CBFCD5}"/>
          </ac:picMkLst>
        </pc:picChg>
      </pc:sldChg>
      <pc:sldChg chg="modSp new mod modClrScheme chgLayout">
        <pc:chgData name="Caitlin Joyce (2204263)" userId="S::2204263@student.uwtsd.ac.uk::f4f85af2-f6c3-4705-8779-8ace254058a2" providerId="AD" clId="Web-{9BDC27D2-2707-9E84-9EE8-C01EFD4BE13F}" dt="2024-12-08T11:33:28.842" v="32" actId="20577"/>
        <pc:sldMkLst>
          <pc:docMk/>
          <pc:sldMk cId="3319491543" sldId="258"/>
        </pc:sldMkLst>
        <pc:spChg chg="mod ord">
          <ac:chgData name="Caitlin Joyce (2204263)" userId="S::2204263@student.uwtsd.ac.uk::f4f85af2-f6c3-4705-8779-8ace254058a2" providerId="AD" clId="Web-{9BDC27D2-2707-9E84-9EE8-C01EFD4BE13F}" dt="2024-12-08T11:33:28.842" v="32" actId="20577"/>
          <ac:spMkLst>
            <pc:docMk/>
            <pc:sldMk cId="3319491543" sldId="258"/>
            <ac:spMk id="2" creationId="{1489D050-B7BF-244C-8AA0-1C2318106702}"/>
          </ac:spMkLst>
        </pc:spChg>
      </pc:sldChg>
      <pc:sldChg chg="modSp new mod modClrScheme chgLayout">
        <pc:chgData name="Caitlin Joyce (2204263)" userId="S::2204263@student.uwtsd.ac.uk::f4f85af2-f6c3-4705-8779-8ace254058a2" providerId="AD" clId="Web-{9BDC27D2-2707-9E84-9EE8-C01EFD4BE13F}" dt="2024-12-08T11:37:44.301" v="102" actId="20577"/>
        <pc:sldMkLst>
          <pc:docMk/>
          <pc:sldMk cId="2976243148" sldId="259"/>
        </pc:sldMkLst>
        <pc:spChg chg="mod ord">
          <ac:chgData name="Caitlin Joyce (2204263)" userId="S::2204263@student.uwtsd.ac.uk::f4f85af2-f6c3-4705-8779-8ace254058a2" providerId="AD" clId="Web-{9BDC27D2-2707-9E84-9EE8-C01EFD4BE13F}" dt="2024-12-08T11:37:44.301" v="102" actId="20577"/>
          <ac:spMkLst>
            <pc:docMk/>
            <pc:sldMk cId="2976243148" sldId="259"/>
            <ac:spMk id="2" creationId="{7EF066C7-DDA2-D0CD-D7B3-1FF8CA6A70ED}"/>
          </ac:spMkLst>
        </pc:spChg>
        <pc:spChg chg="mod ord">
          <ac:chgData name="Caitlin Joyce (2204263)" userId="S::2204263@student.uwtsd.ac.uk::f4f85af2-f6c3-4705-8779-8ace254058a2" providerId="AD" clId="Web-{9BDC27D2-2707-9E84-9EE8-C01EFD4BE13F}" dt="2024-12-08T11:28:17.896" v="17"/>
          <ac:spMkLst>
            <pc:docMk/>
            <pc:sldMk cId="2976243148" sldId="259"/>
            <ac:spMk id="3" creationId="{2ACCECDD-BBE7-43D4-216E-28B1D699008A}"/>
          </ac:spMkLst>
        </pc:spChg>
      </pc:sldChg>
      <pc:sldChg chg="modSp new mod modClrScheme chgLayout">
        <pc:chgData name="Caitlin Joyce (2204263)" userId="S::2204263@student.uwtsd.ac.uk::f4f85af2-f6c3-4705-8779-8ace254058a2" providerId="AD" clId="Web-{9BDC27D2-2707-9E84-9EE8-C01EFD4BE13F}" dt="2024-12-08T11:28:17.896" v="17"/>
        <pc:sldMkLst>
          <pc:docMk/>
          <pc:sldMk cId="3121370115" sldId="260"/>
        </pc:sldMkLst>
      </pc:sldChg>
      <pc:sldChg chg="modSp new mod modClrScheme chgLayout">
        <pc:chgData name="Caitlin Joyce (2204263)" userId="S::2204263@student.uwtsd.ac.uk::f4f85af2-f6c3-4705-8779-8ace254058a2" providerId="AD" clId="Web-{9BDC27D2-2707-9E84-9EE8-C01EFD4BE13F}" dt="2024-12-08T11:38:31.662" v="107" actId="20577"/>
        <pc:sldMkLst>
          <pc:docMk/>
          <pc:sldMk cId="2105572084" sldId="261"/>
        </pc:sldMkLst>
        <pc:spChg chg="mod ord">
          <ac:chgData name="Caitlin Joyce (2204263)" userId="S::2204263@student.uwtsd.ac.uk::f4f85af2-f6c3-4705-8779-8ace254058a2" providerId="AD" clId="Web-{9BDC27D2-2707-9E84-9EE8-C01EFD4BE13F}" dt="2024-12-08T11:38:31.662" v="107" actId="20577"/>
          <ac:spMkLst>
            <pc:docMk/>
            <pc:sldMk cId="2105572084" sldId="261"/>
            <ac:spMk id="2" creationId="{D7C22EFD-9C60-42CC-EAAD-4D8421DB6156}"/>
          </ac:spMkLst>
        </pc:spChg>
        <pc:spChg chg="mod ord">
          <ac:chgData name="Caitlin Joyce (2204263)" userId="S::2204263@student.uwtsd.ac.uk::f4f85af2-f6c3-4705-8779-8ace254058a2" providerId="AD" clId="Web-{9BDC27D2-2707-9E84-9EE8-C01EFD4BE13F}" dt="2024-12-08T11:28:17.896" v="17"/>
          <ac:spMkLst>
            <pc:docMk/>
            <pc:sldMk cId="2105572084" sldId="261"/>
            <ac:spMk id="3" creationId="{BCD15485-116E-8863-71F6-8E39E5155002}"/>
          </ac:spMkLst>
        </pc:spChg>
      </pc:sldChg>
      <pc:sldChg chg="addSp delSp modSp new mod ord setBg">
        <pc:chgData name="Caitlin Joyce (2204263)" userId="S::2204263@student.uwtsd.ac.uk::f4f85af2-f6c3-4705-8779-8ace254058a2" providerId="AD" clId="Web-{9BDC27D2-2707-9E84-9EE8-C01EFD4BE13F}" dt="2024-12-10T10:14:43.818" v="439" actId="20577"/>
        <pc:sldMkLst>
          <pc:docMk/>
          <pc:sldMk cId="36536515" sldId="262"/>
        </pc:sldMkLst>
        <pc:spChg chg="mod">
          <ac:chgData name="Caitlin Joyce (2204263)" userId="S::2204263@student.uwtsd.ac.uk::f4f85af2-f6c3-4705-8779-8ace254058a2" providerId="AD" clId="Web-{9BDC27D2-2707-9E84-9EE8-C01EFD4BE13F}" dt="2024-12-10T10:14:43.818" v="439" actId="20577"/>
          <ac:spMkLst>
            <pc:docMk/>
            <pc:sldMk cId="36536515" sldId="262"/>
            <ac:spMk id="2" creationId="{F259FD6B-B962-A735-48DF-F27E14FFBA89}"/>
          </ac:spMkLst>
        </pc:spChg>
        <pc:spChg chg="add">
          <ac:chgData name="Caitlin Joyce (2204263)" userId="S::2204263@student.uwtsd.ac.uk::f4f85af2-f6c3-4705-8779-8ace254058a2" providerId="AD" clId="Web-{9BDC27D2-2707-9E84-9EE8-C01EFD4BE13F}" dt="2024-12-08T11:36:21.299" v="91"/>
          <ac:spMkLst>
            <pc:docMk/>
            <pc:sldMk cId="36536515" sldId="262"/>
            <ac:spMk id="8" creationId="{24C41CF4-4A13-4AA9-9300-CB7A2E37C861}"/>
          </ac:spMkLst>
        </pc:spChg>
        <pc:picChg chg="add mod">
          <ac:chgData name="Caitlin Joyce (2204263)" userId="S::2204263@student.uwtsd.ac.uk::f4f85af2-f6c3-4705-8779-8ace254058a2" providerId="AD" clId="Web-{9BDC27D2-2707-9E84-9EE8-C01EFD4BE13F}" dt="2024-12-08T12:08:45.941" v="126" actId="1076"/>
          <ac:picMkLst>
            <pc:docMk/>
            <pc:sldMk cId="36536515" sldId="262"/>
            <ac:picMk id="3" creationId="{EF52925F-1083-28A1-DD5C-C57F6B41A359}"/>
          </ac:picMkLst>
        </pc:picChg>
        <pc:cxnChg chg="add">
          <ac:chgData name="Caitlin Joyce (2204263)" userId="S::2204263@student.uwtsd.ac.uk::f4f85af2-f6c3-4705-8779-8ace254058a2" providerId="AD" clId="Web-{9BDC27D2-2707-9E84-9EE8-C01EFD4BE13F}" dt="2024-12-08T11:36:21.299" v="91"/>
          <ac:cxnSpMkLst>
            <pc:docMk/>
            <pc:sldMk cId="36536515" sldId="262"/>
            <ac:cxnSpMk id="10" creationId="{7A77B115-9FF3-46AE-AE08-826DEB9A6246}"/>
          </ac:cxnSpMkLst>
        </pc:cxnChg>
      </pc:sldChg>
      <pc:sldChg chg="addSp delSp modSp new">
        <pc:chgData name="Caitlin Joyce (2204263)" userId="S::2204263@student.uwtsd.ac.uk::f4f85af2-f6c3-4705-8779-8ace254058a2" providerId="AD" clId="Web-{9BDC27D2-2707-9E84-9EE8-C01EFD4BE13F}" dt="2024-12-10T10:18:07.652" v="462"/>
        <pc:sldMkLst>
          <pc:docMk/>
          <pc:sldMk cId="4280707093" sldId="263"/>
        </pc:sldMkLst>
        <pc:spChg chg="mod">
          <ac:chgData name="Caitlin Joyce (2204263)" userId="S::2204263@student.uwtsd.ac.uk::f4f85af2-f6c3-4705-8779-8ace254058a2" providerId="AD" clId="Web-{9BDC27D2-2707-9E84-9EE8-C01EFD4BE13F}" dt="2024-12-10T09:44:45.553" v="406" actId="20577"/>
          <ac:spMkLst>
            <pc:docMk/>
            <pc:sldMk cId="4280707093" sldId="263"/>
            <ac:spMk id="2" creationId="{65B331B8-E3AA-1429-E048-32611D1B28AB}"/>
          </ac:spMkLst>
        </pc:spChg>
      </pc:sldChg>
      <pc:sldChg chg="new">
        <pc:chgData name="Caitlin Joyce (2204263)" userId="S::2204263@student.uwtsd.ac.uk::f4f85af2-f6c3-4705-8779-8ace254058a2" providerId="AD" clId="Web-{9BDC27D2-2707-9E84-9EE8-C01EFD4BE13F}" dt="2024-12-08T11:37:31.942" v="96"/>
        <pc:sldMkLst>
          <pc:docMk/>
          <pc:sldMk cId="1262463473" sldId="264"/>
        </pc:sldMkLst>
      </pc:sldChg>
      <pc:sldChg chg="new del">
        <pc:chgData name="Caitlin Joyce (2204263)" userId="S::2204263@student.uwtsd.ac.uk::f4f85af2-f6c3-4705-8779-8ace254058a2" providerId="AD" clId="Web-{9BDC27D2-2707-9E84-9EE8-C01EFD4BE13F}" dt="2024-12-08T11:37:12.894" v="95"/>
        <pc:sldMkLst>
          <pc:docMk/>
          <pc:sldMk cId="2478425761" sldId="264"/>
        </pc:sldMkLst>
      </pc:sldChg>
      <pc:sldChg chg="modSp new">
        <pc:chgData name="Caitlin Joyce (2204263)" userId="S::2204263@student.uwtsd.ac.uk::f4f85af2-f6c3-4705-8779-8ace254058a2" providerId="AD" clId="Web-{9BDC27D2-2707-9E84-9EE8-C01EFD4BE13F}" dt="2024-12-10T10:09:29.998" v="429" actId="20577"/>
        <pc:sldMkLst>
          <pc:docMk/>
          <pc:sldMk cId="700857634" sldId="265"/>
        </pc:sldMkLst>
        <pc:spChg chg="mod">
          <ac:chgData name="Caitlin Joyce (2204263)" userId="S::2204263@student.uwtsd.ac.uk::f4f85af2-f6c3-4705-8779-8ace254058a2" providerId="AD" clId="Web-{9BDC27D2-2707-9E84-9EE8-C01EFD4BE13F}" dt="2024-12-10T10:09:29.998" v="429" actId="20577"/>
          <ac:spMkLst>
            <pc:docMk/>
            <pc:sldMk cId="700857634" sldId="265"/>
            <ac:spMk id="2" creationId="{7B9D31A9-BED8-92DF-AB3A-3E3B6821C38B}"/>
          </ac:spMkLst>
        </pc:spChg>
      </pc:sldChg>
      <pc:sldChg chg="modSp new">
        <pc:chgData name="Caitlin Joyce (2204263)" userId="S::2204263@student.uwtsd.ac.uk::f4f85af2-f6c3-4705-8779-8ace254058a2" providerId="AD" clId="Web-{9BDC27D2-2707-9E84-9EE8-C01EFD4BE13F}" dt="2024-12-10T10:09:58.811" v="432" actId="20577"/>
        <pc:sldMkLst>
          <pc:docMk/>
          <pc:sldMk cId="1610137966" sldId="266"/>
        </pc:sldMkLst>
        <pc:spChg chg="mod">
          <ac:chgData name="Caitlin Joyce (2204263)" userId="S::2204263@student.uwtsd.ac.uk::f4f85af2-f6c3-4705-8779-8ace254058a2" providerId="AD" clId="Web-{9BDC27D2-2707-9E84-9EE8-C01EFD4BE13F}" dt="2024-12-10T10:09:58.811" v="432" actId="20577"/>
          <ac:spMkLst>
            <pc:docMk/>
            <pc:sldMk cId="1610137966" sldId="266"/>
            <ac:spMk id="2" creationId="{31EFA0FC-8A69-183C-D2DF-38FBC6DFE21A}"/>
          </ac:spMkLst>
        </pc:spChg>
      </pc:sldChg>
      <pc:sldChg chg="addSp delSp modSp new mod setBg">
        <pc:chgData name="Caitlin Joyce (2204263)" userId="S::2204263@student.uwtsd.ac.uk::f4f85af2-f6c3-4705-8779-8ace254058a2" providerId="AD" clId="Web-{9BDC27D2-2707-9E84-9EE8-C01EFD4BE13F}" dt="2024-12-10T10:16:09.602" v="450"/>
        <pc:sldMkLst>
          <pc:docMk/>
          <pc:sldMk cId="3054017418" sldId="267"/>
        </pc:sldMkLst>
        <pc:spChg chg="mod">
          <ac:chgData name="Caitlin Joyce (2204263)" userId="S::2204263@student.uwtsd.ac.uk::f4f85af2-f6c3-4705-8779-8ace254058a2" providerId="AD" clId="Web-{9BDC27D2-2707-9E84-9EE8-C01EFD4BE13F}" dt="2024-12-10T10:15:10.804" v="444"/>
          <ac:spMkLst>
            <pc:docMk/>
            <pc:sldMk cId="3054017418" sldId="267"/>
            <ac:spMk id="2" creationId="{1D4A9AFA-888B-D1A6-6D60-4DDD9F6CC059}"/>
          </ac:spMkLst>
        </pc:spChg>
        <pc:spChg chg="mod">
          <ac:chgData name="Caitlin Joyce (2204263)" userId="S::2204263@student.uwtsd.ac.uk::f4f85af2-f6c3-4705-8779-8ace254058a2" providerId="AD" clId="Web-{9BDC27D2-2707-9E84-9EE8-C01EFD4BE13F}" dt="2024-12-10T10:15:10.804" v="444"/>
          <ac:spMkLst>
            <pc:docMk/>
            <pc:sldMk cId="3054017418" sldId="267"/>
            <ac:spMk id="3" creationId="{FA096B1B-B2E7-EF8C-25AA-F09D7F599FA5}"/>
          </ac:spMkLst>
        </pc:spChg>
        <pc:spChg chg="add">
          <ac:chgData name="Caitlin Joyce (2204263)" userId="S::2204263@student.uwtsd.ac.uk::f4f85af2-f6c3-4705-8779-8ace254058a2" providerId="AD" clId="Web-{9BDC27D2-2707-9E84-9EE8-C01EFD4BE13F}" dt="2024-12-10T10:15:10.804" v="444"/>
          <ac:spMkLst>
            <pc:docMk/>
            <pc:sldMk cId="3054017418" sldId="267"/>
            <ac:spMk id="16" creationId="{85428F22-76B3-4107-AADE-3F9EC95FD325}"/>
          </ac:spMkLst>
        </pc:spChg>
        <pc:grpChg chg="add">
          <ac:chgData name="Caitlin Joyce (2204263)" userId="S::2204263@student.uwtsd.ac.uk::f4f85af2-f6c3-4705-8779-8ace254058a2" providerId="AD" clId="Web-{9BDC27D2-2707-9E84-9EE8-C01EFD4BE13F}" dt="2024-12-10T10:15:10.804" v="444"/>
          <ac:grpSpMkLst>
            <pc:docMk/>
            <pc:sldMk cId="3054017418" sldId="267"/>
            <ac:grpSpMk id="18" creationId="{5346FBCF-5353-4172-96F5-4B7EB07777C4}"/>
          </ac:grpSpMkLst>
        </pc:grpChg>
        <pc:grpChg chg="add">
          <ac:chgData name="Caitlin Joyce (2204263)" userId="S::2204263@student.uwtsd.ac.uk::f4f85af2-f6c3-4705-8779-8ace254058a2" providerId="AD" clId="Web-{9BDC27D2-2707-9E84-9EE8-C01EFD4BE13F}" dt="2024-12-10T10:15:10.804" v="444"/>
          <ac:grpSpMkLst>
            <pc:docMk/>
            <pc:sldMk cId="3054017418" sldId="267"/>
            <ac:grpSpMk id="22" creationId="{78326E10-C8CB-487F-A110-F861268DE619}"/>
          </ac:grpSpMkLst>
        </pc:grpChg>
        <pc:picChg chg="add">
          <ac:chgData name="Caitlin Joyce (2204263)" userId="S::2204263@student.uwtsd.ac.uk::f4f85af2-f6c3-4705-8779-8ace254058a2" providerId="AD" clId="Web-{9BDC27D2-2707-9E84-9EE8-C01EFD4BE13F}" dt="2024-12-10T10:15:10.804" v="444"/>
          <ac:picMkLst>
            <pc:docMk/>
            <pc:sldMk cId="3054017418" sldId="267"/>
            <ac:picMk id="12" creationId="{D22E9914-2FD5-1F79-BC6A-84A720DC11C9}"/>
          </ac:picMkLst>
        </pc:picChg>
      </pc:sldChg>
      <pc:sldChg chg="addSp delSp modSp new mod setBg modNotes">
        <pc:chgData name="Caitlin Joyce (2204263)" userId="S::2204263@student.uwtsd.ac.uk::f4f85af2-f6c3-4705-8779-8ace254058a2" providerId="AD" clId="Web-{9BDC27D2-2707-9E84-9EE8-C01EFD4BE13F}" dt="2024-12-10T09:44:10.879" v="400" actId="20577"/>
        <pc:sldMkLst>
          <pc:docMk/>
          <pc:sldMk cId="1114738465" sldId="268"/>
        </pc:sldMkLst>
        <pc:spChg chg="mod">
          <ac:chgData name="Caitlin Joyce (2204263)" userId="S::2204263@student.uwtsd.ac.uk::f4f85af2-f6c3-4705-8779-8ace254058a2" providerId="AD" clId="Web-{9BDC27D2-2707-9E84-9EE8-C01EFD4BE13F}" dt="2024-12-10T09:44:10.879" v="400" actId="20577"/>
          <ac:spMkLst>
            <pc:docMk/>
            <pc:sldMk cId="1114738465" sldId="268"/>
            <ac:spMk id="2" creationId="{F0389A39-68F0-8723-67C6-0CC27C703373}"/>
          </ac:spMkLst>
        </pc:spChg>
        <pc:spChg chg="add mod">
          <ac:chgData name="Caitlin Joyce (2204263)" userId="S::2204263@student.uwtsd.ac.uk::f4f85af2-f6c3-4705-8779-8ace254058a2" providerId="AD" clId="Web-{9BDC27D2-2707-9E84-9EE8-C01EFD4BE13F}" dt="2024-12-08T12:46:24.753" v="360"/>
          <ac:spMkLst>
            <pc:docMk/>
            <pc:sldMk cId="1114738465" sldId="268"/>
            <ac:spMk id="5" creationId="{1D6F31B4-556C-83F7-B9A4-064B51698B91}"/>
          </ac:spMkLst>
        </pc:spChg>
        <pc:spChg chg="add mod">
          <ac:chgData name="Caitlin Joyce (2204263)" userId="S::2204263@student.uwtsd.ac.uk::f4f85af2-f6c3-4705-8779-8ace254058a2" providerId="AD" clId="Web-{9BDC27D2-2707-9E84-9EE8-C01EFD4BE13F}" dt="2024-12-08T12:49:07.261" v="367" actId="1076"/>
          <ac:spMkLst>
            <pc:docMk/>
            <pc:sldMk cId="1114738465" sldId="268"/>
            <ac:spMk id="7" creationId="{EA6EC3FB-65B4-876D-DE6E-4A4BF3E4D579}"/>
          </ac:spMkLst>
        </pc:spChg>
        <pc:spChg chg="add">
          <ac:chgData name="Caitlin Joyce (2204263)" userId="S::2204263@student.uwtsd.ac.uk::f4f85af2-f6c3-4705-8779-8ace254058a2" providerId="AD" clId="Web-{9BDC27D2-2707-9E84-9EE8-C01EFD4BE13F}" dt="2024-12-08T12:46:24.753" v="360"/>
          <ac:spMkLst>
            <pc:docMk/>
            <pc:sldMk cId="1114738465" sldId="268"/>
            <ac:spMk id="19" creationId="{21ECAAB0-702B-4C08-B30F-0AFAC3479ADF}"/>
          </ac:spMkLst>
        </pc:spChg>
        <pc:grpChg chg="add">
          <ac:chgData name="Caitlin Joyce (2204263)" userId="S::2204263@student.uwtsd.ac.uk::f4f85af2-f6c3-4705-8779-8ace254058a2" providerId="AD" clId="Web-{9BDC27D2-2707-9E84-9EE8-C01EFD4BE13F}" dt="2024-12-08T12:46:24.753" v="360"/>
          <ac:grpSpMkLst>
            <pc:docMk/>
            <pc:sldMk cId="1114738465" sldId="268"/>
            <ac:grpSpMk id="11" creationId="{28A4A409-9242-444A-AC1F-809866828B50}"/>
          </ac:grpSpMkLst>
        </pc:grpChg>
        <pc:picChg chg="add mod">
          <ac:chgData name="Caitlin Joyce (2204263)" userId="S::2204263@student.uwtsd.ac.uk::f4f85af2-f6c3-4705-8779-8ace254058a2" providerId="AD" clId="Web-{9BDC27D2-2707-9E84-9EE8-C01EFD4BE13F}" dt="2024-12-08T12:46:24.753" v="360"/>
          <ac:picMkLst>
            <pc:docMk/>
            <pc:sldMk cId="1114738465" sldId="268"/>
            <ac:picMk id="6" creationId="{A636308C-B7F2-10B7-4387-E830036743C2}"/>
          </ac:picMkLst>
        </pc:picChg>
      </pc:sldChg>
      <pc:sldChg chg="addSp delSp modSp new">
        <pc:chgData name="Caitlin Joyce (2204263)" userId="S::2204263@student.uwtsd.ac.uk::f4f85af2-f6c3-4705-8779-8ace254058a2" providerId="AD" clId="Web-{9BDC27D2-2707-9E84-9EE8-C01EFD4BE13F}" dt="2024-12-10T10:11:06.829" v="434"/>
        <pc:sldMkLst>
          <pc:docMk/>
          <pc:sldMk cId="945607388" sldId="269"/>
        </pc:sldMkLst>
        <pc:spChg chg="mod">
          <ac:chgData name="Caitlin Joyce (2204263)" userId="S::2204263@student.uwtsd.ac.uk::f4f85af2-f6c3-4705-8779-8ace254058a2" providerId="AD" clId="Web-{9BDC27D2-2707-9E84-9EE8-C01EFD4BE13F}" dt="2024-12-10T09:42:49.593" v="373" actId="20577"/>
          <ac:spMkLst>
            <pc:docMk/>
            <pc:sldMk cId="945607388" sldId="269"/>
            <ac:spMk id="2" creationId="{470B8CA4-2DA8-1D37-CD42-D0691CC2EB70}"/>
          </ac:spMkLst>
        </pc:spChg>
        <pc:spChg chg="mod">
          <ac:chgData name="Caitlin Joyce (2204263)" userId="S::2204263@student.uwtsd.ac.uk::f4f85af2-f6c3-4705-8779-8ace254058a2" providerId="AD" clId="Web-{9BDC27D2-2707-9E84-9EE8-C01EFD4BE13F}" dt="2024-12-10T09:43:44.518" v="398" actId="20577"/>
          <ac:spMkLst>
            <pc:docMk/>
            <pc:sldMk cId="945607388" sldId="269"/>
            <ac:spMk id="3" creationId="{6C191212-F769-7E0A-F111-AC1B873E34F0}"/>
          </ac:spMkLst>
        </pc:spChg>
      </pc:sldChg>
      <pc:sldChg chg="modSp new">
        <pc:chgData name="Caitlin Joyce (2204263)" userId="S::2204263@student.uwtsd.ac.uk::f4f85af2-f6c3-4705-8779-8ace254058a2" providerId="AD" clId="Web-{9BDC27D2-2707-9E84-9EE8-C01EFD4BE13F}" dt="2024-12-10T09:45:03.601" v="420" actId="20577"/>
        <pc:sldMkLst>
          <pc:docMk/>
          <pc:sldMk cId="1456739363" sldId="270"/>
        </pc:sldMkLst>
        <pc:spChg chg="mod">
          <ac:chgData name="Caitlin Joyce (2204263)" userId="S::2204263@student.uwtsd.ac.uk::f4f85af2-f6c3-4705-8779-8ace254058a2" providerId="AD" clId="Web-{9BDC27D2-2707-9E84-9EE8-C01EFD4BE13F}" dt="2024-12-10T09:45:03.601" v="420" actId="20577"/>
          <ac:spMkLst>
            <pc:docMk/>
            <pc:sldMk cId="1456739363" sldId="270"/>
            <ac:spMk id="2" creationId="{324CCD5B-C602-4E76-C970-08597FC6B82C}"/>
          </ac:spMkLst>
        </pc:spChg>
      </pc:sldChg>
      <pc:sldChg chg="addSp delSp modSp new mod setBg">
        <pc:chgData name="Caitlin Joyce (2204263)" userId="S::2204263@student.uwtsd.ac.uk::f4f85af2-f6c3-4705-8779-8ace254058a2" providerId="AD" clId="Web-{9BDC27D2-2707-9E84-9EE8-C01EFD4BE13F}" dt="2024-12-10T10:19:27.622" v="469"/>
        <pc:sldMkLst>
          <pc:docMk/>
          <pc:sldMk cId="2245515340" sldId="271"/>
        </pc:sldMkLst>
        <pc:spChg chg="add">
          <ac:chgData name="Caitlin Joyce (2204263)" userId="S::2204263@student.uwtsd.ac.uk::f4f85af2-f6c3-4705-8779-8ace254058a2" providerId="AD" clId="Web-{9BDC27D2-2707-9E84-9EE8-C01EFD4BE13F}" dt="2024-12-10T10:19:27.622" v="469"/>
          <ac:spMkLst>
            <pc:docMk/>
            <pc:sldMk cId="2245515340" sldId="271"/>
            <ac:spMk id="20" creationId="{EBE68FE8-33EE-42EC-8894-049237550257}"/>
          </ac:spMkLst>
        </pc:spChg>
        <pc:spChg chg="add">
          <ac:chgData name="Caitlin Joyce (2204263)" userId="S::2204263@student.uwtsd.ac.uk::f4f85af2-f6c3-4705-8779-8ace254058a2" providerId="AD" clId="Web-{9BDC27D2-2707-9E84-9EE8-C01EFD4BE13F}" dt="2024-12-10T10:19:27.622" v="469"/>
          <ac:spMkLst>
            <pc:docMk/>
            <pc:sldMk cId="2245515340" sldId="271"/>
            <ac:spMk id="35" creationId="{7E123AAE-7C5D-4EC5-B570-7141C9405CE2}"/>
          </ac:spMkLst>
        </pc:spChg>
        <pc:grpChg chg="add">
          <ac:chgData name="Caitlin Joyce (2204263)" userId="S::2204263@student.uwtsd.ac.uk::f4f85af2-f6c3-4705-8779-8ace254058a2" providerId="AD" clId="Web-{9BDC27D2-2707-9E84-9EE8-C01EFD4BE13F}" dt="2024-12-10T10:19:27.622" v="469"/>
          <ac:grpSpMkLst>
            <pc:docMk/>
            <pc:sldMk cId="2245515340" sldId="271"/>
            <ac:grpSpMk id="34" creationId="{089D35B1-0ED5-4358-8CAE-A9E49412AAA1}"/>
          </ac:grpSpMkLst>
        </pc:grpChg>
        <pc:picChg chg="add mod">
          <ac:chgData name="Caitlin Joyce (2204263)" userId="S::2204263@student.uwtsd.ac.uk::f4f85af2-f6c3-4705-8779-8ace254058a2" providerId="AD" clId="Web-{9BDC27D2-2707-9E84-9EE8-C01EFD4BE13F}" dt="2024-12-10T10:19:27.622" v="469"/>
          <ac:picMkLst>
            <pc:docMk/>
            <pc:sldMk cId="2245515340" sldId="271"/>
            <ac:picMk id="5" creationId="{D3BED297-39F7-F400-F6F6-421E6AB09F45}"/>
          </ac:picMkLst>
        </pc:picChg>
      </pc:sldChg>
      <pc:sldMasterChg chg="del delSldLayout">
        <pc:chgData name="Caitlin Joyce (2204263)" userId="S::2204263@student.uwtsd.ac.uk::f4f85af2-f6c3-4705-8779-8ace254058a2" providerId="AD" clId="Web-{9BDC27D2-2707-9E84-9EE8-C01EFD4BE13F}" dt="2024-12-08T11:25:55.220" v="5"/>
        <pc:sldMasterMkLst>
          <pc:docMk/>
          <pc:sldMasterMk cId="2460954070" sldId="2147483660"/>
        </pc:sldMasterMkLst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itlin Joyce (2204263)" userId="S::2204263@student.uwtsd.ac.uk::f4f85af2-f6c3-4705-8779-8ace254058a2" providerId="AD" clId="Web-{9BDC27D2-2707-9E84-9EE8-C01EFD4BE13F}" dt="2024-12-08T11:25:55.220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6:07.205" v="6"/>
        <pc:sldMasterMkLst>
          <pc:docMk/>
          <pc:sldMasterMk cId="3465093646" sldId="2147483672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1296196065" sldId="214748367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760808064" sldId="214748367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2901614323" sldId="214748367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1971988571" sldId="214748367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2852696980" sldId="214748367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3709257556" sldId="214748367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1107312637" sldId="214748367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744768027" sldId="214748368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3565644825" sldId="214748368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584780034" sldId="214748368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07.205" v="6"/>
          <pc:sldLayoutMkLst>
            <pc:docMk/>
            <pc:sldMasterMk cId="3465093646" sldId="2147483672"/>
            <pc:sldLayoutMk cId="1961952250" sldId="2147483683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6:28.268" v="7"/>
        <pc:sldMasterMkLst>
          <pc:docMk/>
          <pc:sldMasterMk cId="3857084155" sldId="2147483684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3238320996" sldId="214748368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2083895515" sldId="214748368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375858451" sldId="214748368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1946773597" sldId="214748368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401203707" sldId="214748368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1329385077" sldId="214748369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3171938016" sldId="214748369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1453206806" sldId="214748369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297830205" sldId="214748369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2519208495" sldId="214748369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28.268" v="7"/>
          <pc:sldLayoutMkLst>
            <pc:docMk/>
            <pc:sldMasterMk cId="3857084155" sldId="2147483684"/>
            <pc:sldLayoutMk cId="719511851" sldId="2147483695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6:40.159" v="8"/>
        <pc:sldMasterMkLst>
          <pc:docMk/>
          <pc:sldMasterMk cId="2177028696" sldId="2147483696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3981249610" sldId="214748369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2444022618" sldId="214748369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2670009470" sldId="214748369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1843553900" sldId="214748370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1994869409" sldId="214748370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4085899462" sldId="214748370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2648994179" sldId="214748370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2672586662" sldId="214748370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3912122138" sldId="214748370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1725097153" sldId="214748370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521054376" sldId="214748370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506670866" sldId="214748370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2544092608" sldId="214748370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3583957219" sldId="214748371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1363032343" sldId="214748371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0.159" v="8"/>
          <pc:sldLayoutMkLst>
            <pc:docMk/>
            <pc:sldMasterMk cId="2177028696" sldId="2147483696"/>
            <pc:sldLayoutMk cId="3903115517" sldId="2147483712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6:47.081" v="9"/>
        <pc:sldMasterMkLst>
          <pc:docMk/>
          <pc:sldMasterMk cId="4057720473" sldId="2147483713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579986265" sldId="214748371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4184306267" sldId="214748371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290125553" sldId="214748371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42963714" sldId="214748371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663967865" sldId="214748371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3290662418" sldId="214748371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2962054191" sldId="214748372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3817277741" sldId="214748372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3554259741" sldId="214748372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394669072" sldId="214748372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4278306744" sldId="214748372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435957095" sldId="214748372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95402135" sldId="214748372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3107434850" sldId="214748372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4189836534" sldId="214748372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6:47.081" v="9"/>
          <pc:sldLayoutMkLst>
            <pc:docMk/>
            <pc:sldMasterMk cId="4057720473" sldId="2147483713"/>
            <pc:sldLayoutMk cId="1695885235" sldId="214748372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7:02.394" v="10"/>
        <pc:sldMasterMkLst>
          <pc:docMk/>
          <pc:sldMasterMk cId="3621586887" sldId="2147483730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1793983134" sldId="214748373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4166728362" sldId="214748373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2144475762" sldId="214748373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1036897936" sldId="214748373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3147475298" sldId="214748373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2307958843" sldId="214748373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3275974346" sldId="214748373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2843462035" sldId="214748373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2738226735" sldId="214748373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717535989" sldId="214748374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2.394" v="10"/>
          <pc:sldLayoutMkLst>
            <pc:docMk/>
            <pc:sldMasterMk cId="3621586887" sldId="2147483730"/>
            <pc:sldLayoutMk cId="3375391196" sldId="2147483741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7:04.300" v="11"/>
        <pc:sldMasterMkLst>
          <pc:docMk/>
          <pc:sldMasterMk cId="2666330934" sldId="2147483742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587135231" sldId="214748374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3665105371" sldId="214748374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4136788373" sldId="214748374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2384578742" sldId="214748374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2922357642" sldId="214748374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4137528743" sldId="214748374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2304088079" sldId="214748374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4191902576" sldId="214748375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401105346" sldId="214748375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1085819337" sldId="214748375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04.300" v="11"/>
          <pc:sldLayoutMkLst>
            <pc:docMk/>
            <pc:sldMasterMk cId="2666330934" sldId="2147483742"/>
            <pc:sldLayoutMk cId="2313477761" sldId="2147483753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7:27.848" v="12"/>
        <pc:sldMasterMkLst>
          <pc:docMk/>
          <pc:sldMasterMk cId="4113607154" sldId="2147483754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598937119" sldId="214748375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321098633" sldId="214748375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1960276243" sldId="214748375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1945894528" sldId="214748375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1593001751" sldId="214748375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775161478" sldId="214748376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703335835" sldId="214748376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625975586" sldId="214748376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2785996936" sldId="214748376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411344131" sldId="214748376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27.848" v="12"/>
          <pc:sldLayoutMkLst>
            <pc:docMk/>
            <pc:sldMasterMk cId="4113607154" sldId="2147483754"/>
            <pc:sldLayoutMk cId="491644431" sldId="2147483765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7:35.770" v="13"/>
        <pc:sldMasterMkLst>
          <pc:docMk/>
          <pc:sldMasterMk cId="3309414113" sldId="2147483766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258511037" sldId="214748376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3663305512" sldId="214748376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2551045505" sldId="214748376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2439461599" sldId="214748377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2292568899" sldId="214748377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956201237" sldId="214748377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3690542025" sldId="214748377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2378073123" sldId="214748377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3393215385" sldId="214748377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3052944285" sldId="214748377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35.770" v="13"/>
          <pc:sldLayoutMkLst>
            <pc:docMk/>
            <pc:sldMasterMk cId="3309414113" sldId="2147483766"/>
            <pc:sldLayoutMk cId="4257544494" sldId="214748377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7:50.551" v="14"/>
        <pc:sldMasterMkLst>
          <pc:docMk/>
          <pc:sldMasterMk cId="1125526816" sldId="2147483778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1811947438" sldId="214748377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4266067840" sldId="214748378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2116896203" sldId="214748378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3486333266" sldId="214748378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3416863226" sldId="214748378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1855768829" sldId="214748378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1089587667" sldId="214748378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2293878965" sldId="214748378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3446640306" sldId="214748378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183033996" sldId="214748378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7:50.551" v="14"/>
          <pc:sldLayoutMkLst>
            <pc:docMk/>
            <pc:sldMasterMk cId="1125526816" sldId="2147483778"/>
            <pc:sldLayoutMk cId="3046751791" sldId="214748378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8:00.536" v="15"/>
        <pc:sldMasterMkLst>
          <pc:docMk/>
          <pc:sldMasterMk cId="1251051192" sldId="2147483790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781290202" sldId="214748379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2837952628" sldId="214748379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2328792491" sldId="214748379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1457880504" sldId="214748379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932119935" sldId="214748379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900542534" sldId="214748379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1911488146" sldId="214748379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552779184" sldId="214748379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440961050" sldId="214748379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2295271192" sldId="214748380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1906024656" sldId="214748380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647838597" sldId="214748380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1734655314" sldId="214748380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1068408610" sldId="214748380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4132544928" sldId="214748380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655304776" sldId="214748380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00.536" v="15"/>
          <pc:sldLayoutMkLst>
            <pc:docMk/>
            <pc:sldMasterMk cId="1251051192" sldId="2147483790"/>
            <pc:sldLayoutMk cId="3598806612" sldId="214748380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8:10.974" v="16"/>
        <pc:sldMasterMkLst>
          <pc:docMk/>
          <pc:sldMasterMk cId="1889140536" sldId="2147483808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683343141" sldId="214748380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200442173" sldId="214748381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3465893277" sldId="214748381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3531608340" sldId="214748381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959078291" sldId="214748381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754542725" sldId="214748381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157089902" sldId="214748381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4001136981" sldId="214748381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335899589" sldId="214748381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2140897723" sldId="214748381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639658078" sldId="214748381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2827985437" sldId="214748382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2446963027" sldId="214748382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1124023273" sldId="214748382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3305141556" sldId="214748382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3369867433" sldId="214748382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0.974" v="16"/>
          <pc:sldLayoutMkLst>
            <pc:docMk/>
            <pc:sldMasterMk cId="1889140536" sldId="2147483808"/>
            <pc:sldLayoutMk cId="567463609" sldId="2147483825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9BDC27D2-2707-9E84-9EE8-C01EFD4BE13F}" dt="2024-12-08T11:28:17.896" v="17"/>
        <pc:sldMasterMkLst>
          <pc:docMk/>
          <pc:sldMasterMk cId="1208312561" sldId="2147483826"/>
        </pc:sldMasterMkLst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2561143010" sldId="214748382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564892483" sldId="214748382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624627603" sldId="214748382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241438637" sldId="214748383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3726208827" sldId="214748383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2169968814" sldId="214748383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4110571913" sldId="2147483833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1956074635" sldId="2147483834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2334257485" sldId="2147483835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3610990736" sldId="2147483836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221741667" sldId="2147483837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458684490" sldId="2147483838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3841053770" sldId="2147483839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524391229" sldId="2147483840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73603222" sldId="2147483841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1438266270" sldId="2147483842"/>
          </pc:sldLayoutMkLst>
        </pc:sldLayoutChg>
        <pc:sldLayoutChg chg="add del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1208312561" sldId="2147483826"/>
            <pc:sldLayoutMk cId="1363312108" sldId="2147483843"/>
          </pc:sldLayoutMkLst>
        </pc:sldLayoutChg>
      </pc:sldMasterChg>
      <pc:sldMasterChg chg="add addSldLayout modSldLayout">
        <pc:chgData name="Caitlin Joyce (2204263)" userId="S::2204263@student.uwtsd.ac.uk::f4f85af2-f6c3-4705-8779-8ace254058a2" providerId="AD" clId="Web-{9BDC27D2-2707-9E84-9EE8-C01EFD4BE13F}" dt="2024-12-08T11:28:17.896" v="17"/>
        <pc:sldMasterMkLst>
          <pc:docMk/>
          <pc:sldMasterMk cId="492969156" sldId="2147483844"/>
        </pc:sldMasterMkLst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2072829882" sldId="2147483845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955192966" sldId="2147483846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739265958" sldId="2147483847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4243261413" sldId="2147483848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3005228389" sldId="2147483849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2002707195" sldId="2147483850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484317051" sldId="2147483851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552934604" sldId="2147483852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3517935289" sldId="2147483853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2020267450" sldId="2147483854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2503775560" sldId="2147483855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1614939036" sldId="2147483856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2920809340" sldId="2147483857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4264920872" sldId="2147483858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135534145" sldId="2147483859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1430958744" sldId="2147483860"/>
          </pc:sldLayoutMkLst>
        </pc:sldLayoutChg>
        <pc:sldLayoutChg chg="add mod replId">
          <pc:chgData name="Caitlin Joyce (2204263)" userId="S::2204263@student.uwtsd.ac.uk::f4f85af2-f6c3-4705-8779-8ace254058a2" providerId="AD" clId="Web-{9BDC27D2-2707-9E84-9EE8-C01EFD4BE13F}" dt="2024-12-08T11:28:17.896" v="17"/>
          <pc:sldLayoutMkLst>
            <pc:docMk/>
            <pc:sldMasterMk cId="492969156" sldId="2147483844"/>
            <pc:sldLayoutMk cId="3235117023" sldId="2147483861"/>
          </pc:sldLayoutMkLst>
        </pc:sldLayoutChg>
      </pc:sldMasterChg>
    </pc:docChg>
  </pc:docChgLst>
  <pc:docChgLst>
    <pc:chgData name="Caitlin Joyce (2204263)" userId="S::2204263@student.uwtsd.ac.uk::f4f85af2-f6c3-4705-8779-8ace254058a2" providerId="AD" clId="Web-{A58FC466-2046-E1CB-CA75-5B229585DE76}"/>
    <pc:docChg chg="addSld delSld modSld sldOrd">
      <pc:chgData name="Caitlin Joyce (2204263)" userId="S::2204263@student.uwtsd.ac.uk::f4f85af2-f6c3-4705-8779-8ace254058a2" providerId="AD" clId="Web-{A58FC466-2046-E1CB-CA75-5B229585DE76}" dt="2025-01-13T13:54:57.223" v="862" actId="20577"/>
      <pc:docMkLst>
        <pc:docMk/>
      </pc:docMkLst>
      <pc:sldChg chg="modSp">
        <pc:chgData name="Caitlin Joyce (2204263)" userId="S::2204263@student.uwtsd.ac.uk::f4f85af2-f6c3-4705-8779-8ace254058a2" providerId="AD" clId="Web-{A58FC466-2046-E1CB-CA75-5B229585DE76}" dt="2025-01-12T16:39:10.565" v="114" actId="20577"/>
        <pc:sldMkLst>
          <pc:docMk/>
          <pc:sldMk cId="1301683626" sldId="257"/>
        </pc:sldMkLst>
        <pc:spChg chg="mod">
          <ac:chgData name="Caitlin Joyce (2204263)" userId="S::2204263@student.uwtsd.ac.uk::f4f85af2-f6c3-4705-8779-8ace254058a2" providerId="AD" clId="Web-{A58FC466-2046-E1CB-CA75-5B229585DE76}" dt="2025-01-12T16:39:10.565" v="114" actId="20577"/>
          <ac:spMkLst>
            <pc:docMk/>
            <pc:sldMk cId="1301683626" sldId="257"/>
            <ac:spMk id="2" creationId="{60338598-B0A2-AFA7-2D51-B2568FAF82F6}"/>
          </ac:spMkLst>
        </pc:spChg>
      </pc:sldChg>
      <pc:sldChg chg="addSp delSp modSp">
        <pc:chgData name="Caitlin Joyce (2204263)" userId="S::2204263@student.uwtsd.ac.uk::f4f85af2-f6c3-4705-8779-8ace254058a2" providerId="AD" clId="Web-{A58FC466-2046-E1CB-CA75-5B229585DE76}" dt="2025-01-13T11:36:10.107" v="475" actId="20577"/>
        <pc:sldMkLst>
          <pc:docMk/>
          <pc:sldMk cId="3319491543" sldId="258"/>
        </pc:sldMkLst>
        <pc:spChg chg="mod">
          <ac:chgData name="Caitlin Joyce (2204263)" userId="S::2204263@student.uwtsd.ac.uk::f4f85af2-f6c3-4705-8779-8ace254058a2" providerId="AD" clId="Web-{A58FC466-2046-E1CB-CA75-5B229585DE76}" dt="2025-01-13T10:41:31.766" v="384" actId="1076"/>
          <ac:spMkLst>
            <pc:docMk/>
            <pc:sldMk cId="3319491543" sldId="258"/>
            <ac:spMk id="2" creationId="{1489D050-B7BF-244C-8AA0-1C2318106702}"/>
          </ac:spMkLst>
        </pc:spChg>
        <pc:spChg chg="del mod">
          <ac:chgData name="Caitlin Joyce (2204263)" userId="S::2204263@student.uwtsd.ac.uk::f4f85af2-f6c3-4705-8779-8ace254058a2" providerId="AD" clId="Web-{A58FC466-2046-E1CB-CA75-5B229585DE76}" dt="2025-01-13T10:14:35.173" v="227"/>
          <ac:spMkLst>
            <pc:docMk/>
            <pc:sldMk cId="3319491543" sldId="258"/>
            <ac:spMk id="3" creationId="{E20D9D1B-743D-43B3-5DEF-CC6560C4883F}"/>
          </ac:spMkLst>
        </pc:spChg>
        <pc:spChg chg="add mod">
          <ac:chgData name="Caitlin Joyce (2204263)" userId="S::2204263@student.uwtsd.ac.uk::f4f85af2-f6c3-4705-8779-8ace254058a2" providerId="AD" clId="Web-{A58FC466-2046-E1CB-CA75-5B229585DE76}" dt="2025-01-13T10:16:00.003" v="248" actId="20577"/>
          <ac:spMkLst>
            <pc:docMk/>
            <pc:sldMk cId="3319491543" sldId="258"/>
            <ac:spMk id="4" creationId="{45C5F869-BA74-3AFF-CCED-584AFD8B37BC}"/>
          </ac:spMkLst>
        </pc:spChg>
        <pc:spChg chg="add del mod">
          <ac:chgData name="Caitlin Joyce (2204263)" userId="S::2204263@student.uwtsd.ac.uk::f4f85af2-f6c3-4705-8779-8ace254058a2" providerId="AD" clId="Web-{A58FC466-2046-E1CB-CA75-5B229585DE76}" dt="2025-01-13T11:30:11.783" v="446"/>
          <ac:spMkLst>
            <pc:docMk/>
            <pc:sldMk cId="3319491543" sldId="258"/>
            <ac:spMk id="5" creationId="{D2E408E7-6434-FB02-8B74-90CD12F50B46}"/>
          </ac:spMkLst>
        </pc:spChg>
        <pc:spChg chg="add del mod">
          <ac:chgData name="Caitlin Joyce (2204263)" userId="S::2204263@student.uwtsd.ac.uk::f4f85af2-f6c3-4705-8779-8ace254058a2" providerId="AD" clId="Web-{A58FC466-2046-E1CB-CA75-5B229585DE76}" dt="2025-01-13T10:14:38.391" v="228"/>
          <ac:spMkLst>
            <pc:docMk/>
            <pc:sldMk cId="3319491543" sldId="258"/>
            <ac:spMk id="6" creationId="{C2FC68B6-0A56-22DF-5903-DCB1500D8430}"/>
          </ac:spMkLst>
        </pc:spChg>
        <pc:spChg chg="add mod">
          <ac:chgData name="Caitlin Joyce (2204263)" userId="S::2204263@student.uwtsd.ac.uk::f4f85af2-f6c3-4705-8779-8ace254058a2" providerId="AD" clId="Web-{A58FC466-2046-E1CB-CA75-5B229585DE76}" dt="2025-01-13T11:36:10.107" v="475" actId="20577"/>
          <ac:spMkLst>
            <pc:docMk/>
            <pc:sldMk cId="3319491543" sldId="258"/>
            <ac:spMk id="7" creationId="{B84398AB-AC6E-F781-0793-1A44066E242B}"/>
          </ac:spMkLst>
        </pc:spChg>
        <pc:spChg chg="add mod">
          <ac:chgData name="Caitlin Joyce (2204263)" userId="S::2204263@student.uwtsd.ac.uk::f4f85af2-f6c3-4705-8779-8ace254058a2" providerId="AD" clId="Web-{A58FC466-2046-E1CB-CA75-5B229585DE76}" dt="2025-01-13T11:34:55.058" v="464" actId="1076"/>
          <ac:spMkLst>
            <pc:docMk/>
            <pc:sldMk cId="3319491543" sldId="258"/>
            <ac:spMk id="8" creationId="{E027463C-8776-8767-3597-DBBFD0BCE126}"/>
          </ac:spMkLst>
        </pc:spChg>
        <pc:picChg chg="add del mod">
          <ac:chgData name="Caitlin Joyce (2204263)" userId="S::2204263@student.uwtsd.ac.uk::f4f85af2-f6c3-4705-8779-8ace254058a2" providerId="AD" clId="Web-{A58FC466-2046-E1CB-CA75-5B229585DE76}" dt="2025-01-13T11:30:11.783" v="447"/>
          <ac:picMkLst>
            <pc:docMk/>
            <pc:sldMk cId="3319491543" sldId="258"/>
            <ac:picMk id="3" creationId="{B67A350D-2B3F-E3E7-0159-4C55487CF981}"/>
          </ac:picMkLst>
        </pc:picChg>
      </pc:sldChg>
      <pc:sldChg chg="modSp">
        <pc:chgData name="Caitlin Joyce (2204263)" userId="S::2204263@student.uwtsd.ac.uk::f4f85af2-f6c3-4705-8779-8ace254058a2" providerId="AD" clId="Web-{A58FC466-2046-E1CB-CA75-5B229585DE76}" dt="2025-01-13T13:35:01.164" v="778" actId="20577"/>
        <pc:sldMkLst>
          <pc:docMk/>
          <pc:sldMk cId="2976243148" sldId="259"/>
        </pc:sldMkLst>
        <pc:spChg chg="mod">
          <ac:chgData name="Caitlin Joyce (2204263)" userId="S::2204263@student.uwtsd.ac.uk::f4f85af2-f6c3-4705-8779-8ace254058a2" providerId="AD" clId="Web-{A58FC466-2046-E1CB-CA75-5B229585DE76}" dt="2025-01-13T12:51:27.164" v="587" actId="20577"/>
          <ac:spMkLst>
            <pc:docMk/>
            <pc:sldMk cId="2976243148" sldId="259"/>
            <ac:spMk id="2" creationId="{7EF066C7-DDA2-D0CD-D7B3-1FF8CA6A70ED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3:35:01.164" v="778" actId="20577"/>
          <ac:spMkLst>
            <pc:docMk/>
            <pc:sldMk cId="2976243148" sldId="259"/>
            <ac:spMk id="3" creationId="{2ACCECDD-BBE7-43D4-216E-28B1D699008A}"/>
          </ac:spMkLst>
        </pc:spChg>
      </pc:sldChg>
      <pc:sldChg chg="del">
        <pc:chgData name="Caitlin Joyce (2204263)" userId="S::2204263@student.uwtsd.ac.uk::f4f85af2-f6c3-4705-8779-8ace254058a2" providerId="AD" clId="Web-{A58FC466-2046-E1CB-CA75-5B229585DE76}" dt="2025-01-13T11:54:31.110" v="512"/>
        <pc:sldMkLst>
          <pc:docMk/>
          <pc:sldMk cId="3121370115" sldId="260"/>
        </pc:sldMkLst>
      </pc:sldChg>
      <pc:sldChg chg="modSp">
        <pc:chgData name="Caitlin Joyce (2204263)" userId="S::2204263@student.uwtsd.ac.uk::f4f85af2-f6c3-4705-8779-8ace254058a2" providerId="AD" clId="Web-{A58FC466-2046-E1CB-CA75-5B229585DE76}" dt="2025-01-13T13:54:57.223" v="862" actId="20577"/>
        <pc:sldMkLst>
          <pc:docMk/>
          <pc:sldMk cId="2105572084" sldId="261"/>
        </pc:sldMkLst>
        <pc:spChg chg="mod">
          <ac:chgData name="Caitlin Joyce (2204263)" userId="S::2204263@student.uwtsd.ac.uk::f4f85af2-f6c3-4705-8779-8ace254058a2" providerId="AD" clId="Web-{A58FC466-2046-E1CB-CA75-5B229585DE76}" dt="2025-01-13T13:54:57.223" v="862" actId="20577"/>
          <ac:spMkLst>
            <pc:docMk/>
            <pc:sldMk cId="2105572084" sldId="261"/>
            <ac:spMk id="3" creationId="{BCD15485-116E-8863-71F6-8E39E5155002}"/>
          </ac:spMkLst>
        </pc:spChg>
      </pc:sldChg>
      <pc:sldChg chg="modSp">
        <pc:chgData name="Caitlin Joyce (2204263)" userId="S::2204263@student.uwtsd.ac.uk::f4f85af2-f6c3-4705-8779-8ace254058a2" providerId="AD" clId="Web-{A58FC466-2046-E1CB-CA75-5B229585DE76}" dt="2025-01-13T09:42:44.327" v="116" actId="20577"/>
        <pc:sldMkLst>
          <pc:docMk/>
          <pc:sldMk cId="4280707093" sldId="263"/>
        </pc:sldMkLst>
        <pc:spChg chg="mod">
          <ac:chgData name="Caitlin Joyce (2204263)" userId="S::2204263@student.uwtsd.ac.uk::f4f85af2-f6c3-4705-8779-8ace254058a2" providerId="AD" clId="Web-{A58FC466-2046-E1CB-CA75-5B229585DE76}" dt="2025-01-13T09:42:44.327" v="116" actId="20577"/>
          <ac:spMkLst>
            <pc:docMk/>
            <pc:sldMk cId="4280707093" sldId="263"/>
            <ac:spMk id="7" creationId="{D03EBF04-70BF-4C4D-2824-85D412172F58}"/>
          </ac:spMkLst>
        </pc:spChg>
      </pc:sldChg>
      <pc:sldChg chg="addSp delSp modSp mod setBg">
        <pc:chgData name="Caitlin Joyce (2204263)" userId="S::2204263@student.uwtsd.ac.uk::f4f85af2-f6c3-4705-8779-8ace254058a2" providerId="AD" clId="Web-{A58FC466-2046-E1CB-CA75-5B229585DE76}" dt="2025-01-13T13:53:37.923" v="848" actId="20577"/>
        <pc:sldMkLst>
          <pc:docMk/>
          <pc:sldMk cId="1262463473" sldId="264"/>
        </pc:sldMkLst>
        <pc:spChg chg="mod">
          <ac:chgData name="Caitlin Joyce (2204263)" userId="S::2204263@student.uwtsd.ac.uk::f4f85af2-f6c3-4705-8779-8ace254058a2" providerId="AD" clId="Web-{A58FC466-2046-E1CB-CA75-5B229585DE76}" dt="2025-01-13T13:48:28.521" v="843"/>
          <ac:spMkLst>
            <pc:docMk/>
            <pc:sldMk cId="1262463473" sldId="264"/>
            <ac:spMk id="2" creationId="{692DD9C8-C568-3ADF-71D6-14EB62B9A9D4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3:53:37.923" v="848" actId="20577"/>
          <ac:spMkLst>
            <pc:docMk/>
            <pc:sldMk cId="1262463473" sldId="264"/>
            <ac:spMk id="3" creationId="{162F80C2-C46E-615D-8017-DEFE474B7E88}"/>
          </ac:spMkLst>
        </pc:spChg>
        <pc:spChg chg="add del">
          <ac:chgData name="Caitlin Joyce (2204263)" userId="S::2204263@student.uwtsd.ac.uk::f4f85af2-f6c3-4705-8779-8ace254058a2" providerId="AD" clId="Web-{A58FC466-2046-E1CB-CA75-5B229585DE76}" dt="2025-01-13T13:48:28.506" v="842"/>
          <ac:spMkLst>
            <pc:docMk/>
            <pc:sldMk cId="1262463473" sldId="264"/>
            <ac:spMk id="9" creationId="{85428F22-76B3-4107-AADE-3F9EC95FD325}"/>
          </ac:spMkLst>
        </pc:spChg>
        <pc:spChg chg="add">
          <ac:chgData name="Caitlin Joyce (2204263)" userId="S::2204263@student.uwtsd.ac.uk::f4f85af2-f6c3-4705-8779-8ace254058a2" providerId="AD" clId="Web-{A58FC466-2046-E1CB-CA75-5B229585DE76}" dt="2025-01-13T13:48:28.521" v="843"/>
          <ac:spMkLst>
            <pc:docMk/>
            <pc:sldMk cId="1262463473" sldId="264"/>
            <ac:spMk id="23" creationId="{6AD30037-67ED-4367-9BE0-45787510BF13}"/>
          </ac:spMkLst>
        </pc:spChg>
        <pc:grpChg chg="add del">
          <ac:chgData name="Caitlin Joyce (2204263)" userId="S::2204263@student.uwtsd.ac.uk::f4f85af2-f6c3-4705-8779-8ace254058a2" providerId="AD" clId="Web-{A58FC466-2046-E1CB-CA75-5B229585DE76}" dt="2025-01-13T13:48:28.506" v="842"/>
          <ac:grpSpMkLst>
            <pc:docMk/>
            <pc:sldMk cId="1262463473" sldId="264"/>
            <ac:grpSpMk id="11" creationId="{5346FBCF-5353-4172-96F5-4B7EB07777C4}"/>
          </ac:grpSpMkLst>
        </pc:grpChg>
        <pc:grpChg chg="add del">
          <ac:chgData name="Caitlin Joyce (2204263)" userId="S::2204263@student.uwtsd.ac.uk::f4f85af2-f6c3-4705-8779-8ace254058a2" providerId="AD" clId="Web-{A58FC466-2046-E1CB-CA75-5B229585DE76}" dt="2025-01-13T13:48:28.506" v="842"/>
          <ac:grpSpMkLst>
            <pc:docMk/>
            <pc:sldMk cId="1262463473" sldId="264"/>
            <ac:grpSpMk id="15" creationId="{78326E10-C8CB-487F-A110-F861268DE619}"/>
          </ac:grpSpMkLst>
        </pc:grpChg>
        <pc:grpChg chg="add">
          <ac:chgData name="Caitlin Joyce (2204263)" userId="S::2204263@student.uwtsd.ac.uk::f4f85af2-f6c3-4705-8779-8ace254058a2" providerId="AD" clId="Web-{A58FC466-2046-E1CB-CA75-5B229585DE76}" dt="2025-01-13T13:48:28.521" v="843"/>
          <ac:grpSpMkLst>
            <pc:docMk/>
            <pc:sldMk cId="1262463473" sldId="264"/>
            <ac:grpSpMk id="25" creationId="{50841A4E-5BC1-44B4-83CF-D524E8AEAD64}"/>
          </ac:grpSpMkLst>
        </pc:grpChg>
        <pc:picChg chg="add del">
          <ac:chgData name="Caitlin Joyce (2204263)" userId="S::2204263@student.uwtsd.ac.uk::f4f85af2-f6c3-4705-8779-8ace254058a2" providerId="AD" clId="Web-{A58FC466-2046-E1CB-CA75-5B229585DE76}" dt="2025-01-13T13:48:28.506" v="842"/>
          <ac:picMkLst>
            <pc:docMk/>
            <pc:sldMk cId="1262463473" sldId="264"/>
            <ac:picMk id="5" creationId="{BEB15B51-254B-B405-9320-84CD7D2D0920}"/>
          </ac:picMkLst>
        </pc:picChg>
        <pc:picChg chg="add">
          <ac:chgData name="Caitlin Joyce (2204263)" userId="S::2204263@student.uwtsd.ac.uk::f4f85af2-f6c3-4705-8779-8ace254058a2" providerId="AD" clId="Web-{A58FC466-2046-E1CB-CA75-5B229585DE76}" dt="2025-01-13T13:48:28.521" v="843"/>
          <ac:picMkLst>
            <pc:docMk/>
            <pc:sldMk cId="1262463473" sldId="264"/>
            <ac:picMk id="24" creationId="{472936AE-5AC1-F371-AFDF-DA9F8D19DF71}"/>
          </ac:picMkLst>
        </pc:picChg>
      </pc:sldChg>
      <pc:sldChg chg="addSp modSp mod setBg">
        <pc:chgData name="Caitlin Joyce (2204263)" userId="S::2204263@student.uwtsd.ac.uk::f4f85af2-f6c3-4705-8779-8ace254058a2" providerId="AD" clId="Web-{A58FC466-2046-E1CB-CA75-5B229585DE76}" dt="2025-01-13T13:16:29.140" v="770"/>
        <pc:sldMkLst>
          <pc:docMk/>
          <pc:sldMk cId="700857634" sldId="265"/>
        </pc:sldMkLst>
        <pc:spChg chg="mod">
          <ac:chgData name="Caitlin Joyce (2204263)" userId="S::2204263@student.uwtsd.ac.uk::f4f85af2-f6c3-4705-8779-8ace254058a2" providerId="AD" clId="Web-{A58FC466-2046-E1CB-CA75-5B229585DE76}" dt="2025-01-13T13:16:29.140" v="770"/>
          <ac:spMkLst>
            <pc:docMk/>
            <pc:sldMk cId="700857634" sldId="265"/>
            <ac:spMk id="2" creationId="{7B9D31A9-BED8-92DF-AB3A-3E3B6821C38B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3:16:29.140" v="770"/>
          <ac:spMkLst>
            <pc:docMk/>
            <pc:sldMk cId="700857634" sldId="265"/>
            <ac:spMk id="3" creationId="{1494C359-485C-EB19-563B-F0C376FFE342}"/>
          </ac:spMkLst>
        </pc:spChg>
        <pc:spChg chg="add">
          <ac:chgData name="Caitlin Joyce (2204263)" userId="S::2204263@student.uwtsd.ac.uk::f4f85af2-f6c3-4705-8779-8ace254058a2" providerId="AD" clId="Web-{A58FC466-2046-E1CB-CA75-5B229585DE76}" dt="2025-01-13T13:16:29.140" v="770"/>
          <ac:spMkLst>
            <pc:docMk/>
            <pc:sldMk cId="700857634" sldId="265"/>
            <ac:spMk id="20" creationId="{DB4E7E40-6469-444C-A3D7-A32F553AA254}"/>
          </ac:spMkLst>
        </pc:spChg>
        <pc:grpChg chg="add">
          <ac:chgData name="Caitlin Joyce (2204263)" userId="S::2204263@student.uwtsd.ac.uk::f4f85af2-f6c3-4705-8779-8ace254058a2" providerId="AD" clId="Web-{A58FC466-2046-E1CB-CA75-5B229585DE76}" dt="2025-01-13T13:16:29.140" v="770"/>
          <ac:grpSpMkLst>
            <pc:docMk/>
            <pc:sldMk cId="700857634" sldId="265"/>
            <ac:grpSpMk id="12" creationId="{9681DF40-19E9-44F1-A30A-33AC0A7047DF}"/>
          </ac:grpSpMkLst>
        </pc:grpChg>
        <pc:picChg chg="add mod">
          <ac:chgData name="Caitlin Joyce (2204263)" userId="S::2204263@student.uwtsd.ac.uk::f4f85af2-f6c3-4705-8779-8ace254058a2" providerId="AD" clId="Web-{A58FC466-2046-E1CB-CA75-5B229585DE76}" dt="2025-01-13T13:16:29.140" v="770"/>
          <ac:picMkLst>
            <pc:docMk/>
            <pc:sldMk cId="700857634" sldId="265"/>
            <ac:picMk id="7" creationId="{1DA77003-02CE-06C1-249E-274992906CF5}"/>
          </ac:picMkLst>
        </pc:picChg>
      </pc:sldChg>
      <pc:sldChg chg="modNotes">
        <pc:chgData name="Caitlin Joyce (2204263)" userId="S::2204263@student.uwtsd.ac.uk::f4f85af2-f6c3-4705-8779-8ace254058a2" providerId="AD" clId="Web-{A58FC466-2046-E1CB-CA75-5B229585DE76}" dt="2025-01-12T16:31:47.472" v="112"/>
        <pc:sldMkLst>
          <pc:docMk/>
          <pc:sldMk cId="945607388" sldId="269"/>
        </pc:sldMkLst>
      </pc:sldChg>
      <pc:sldChg chg="addSp modSp mod setBg setClrOvrMap">
        <pc:chgData name="Caitlin Joyce (2204263)" userId="S::2204263@student.uwtsd.ac.uk::f4f85af2-f6c3-4705-8779-8ace254058a2" providerId="AD" clId="Web-{A58FC466-2046-E1CB-CA75-5B229585DE76}" dt="2025-01-13T12:47:06.498" v="578"/>
        <pc:sldMkLst>
          <pc:docMk/>
          <pc:sldMk cId="1456739363" sldId="270"/>
        </pc:sldMkLst>
        <pc:spChg chg="mod">
          <ac:chgData name="Caitlin Joyce (2204263)" userId="S::2204263@student.uwtsd.ac.uk::f4f85af2-f6c3-4705-8779-8ace254058a2" providerId="AD" clId="Web-{A58FC466-2046-E1CB-CA75-5B229585DE76}" dt="2025-01-13T12:47:06.498" v="578"/>
          <ac:spMkLst>
            <pc:docMk/>
            <pc:sldMk cId="1456739363" sldId="270"/>
            <ac:spMk id="2" creationId="{324CCD5B-C602-4E76-C970-08597FC6B82C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2:47:06.498" v="578"/>
          <ac:spMkLst>
            <pc:docMk/>
            <pc:sldMk cId="1456739363" sldId="270"/>
            <ac:spMk id="3" creationId="{04C91EF8-DE97-371D-C672-AFDF1403DEA8}"/>
          </ac:spMkLst>
        </pc:spChg>
        <pc:spChg chg="add">
          <ac:chgData name="Caitlin Joyce (2204263)" userId="S::2204263@student.uwtsd.ac.uk::f4f85af2-f6c3-4705-8779-8ace254058a2" providerId="AD" clId="Web-{A58FC466-2046-E1CB-CA75-5B229585DE76}" dt="2025-01-13T12:47:06.498" v="578"/>
          <ac:spMkLst>
            <pc:docMk/>
            <pc:sldMk cId="1456739363" sldId="270"/>
            <ac:spMk id="9" creationId="{2FCD9B94-D70B-4446-85E5-ACD3904289CB}"/>
          </ac:spMkLst>
        </pc:spChg>
        <pc:picChg chg="add mod ord">
          <ac:chgData name="Caitlin Joyce (2204263)" userId="S::2204263@student.uwtsd.ac.uk::f4f85af2-f6c3-4705-8779-8ace254058a2" providerId="AD" clId="Web-{A58FC466-2046-E1CB-CA75-5B229585DE76}" dt="2025-01-13T12:47:06.498" v="578"/>
          <ac:picMkLst>
            <pc:docMk/>
            <pc:sldMk cId="1456739363" sldId="270"/>
            <ac:picMk id="4" creationId="{769716FB-4A7D-EE88-B5C1-2F6BBE3F3D46}"/>
          </ac:picMkLst>
        </pc:picChg>
        <pc:cxnChg chg="add">
          <ac:chgData name="Caitlin Joyce (2204263)" userId="S::2204263@student.uwtsd.ac.uk::f4f85af2-f6c3-4705-8779-8ace254058a2" providerId="AD" clId="Web-{A58FC466-2046-E1CB-CA75-5B229585DE76}" dt="2025-01-13T12:47:06.498" v="578"/>
          <ac:cxnSpMkLst>
            <pc:docMk/>
            <pc:sldMk cId="1456739363" sldId="270"/>
            <ac:cxnSpMk id="11" creationId="{3378FF8B-3743-48E1-88E3-F4CADB3DECE5}"/>
          </ac:cxnSpMkLst>
        </pc:cxnChg>
      </pc:sldChg>
      <pc:sldChg chg="modNotes">
        <pc:chgData name="Caitlin Joyce (2204263)" userId="S::2204263@student.uwtsd.ac.uk::f4f85af2-f6c3-4705-8779-8ace254058a2" providerId="AD" clId="Web-{A58FC466-2046-E1CB-CA75-5B229585DE76}" dt="2025-01-13T11:36:23.467" v="511"/>
        <pc:sldMkLst>
          <pc:docMk/>
          <pc:sldMk cId="2245515340" sldId="271"/>
        </pc:sldMkLst>
      </pc:sldChg>
      <pc:sldChg chg="modSp ord">
        <pc:chgData name="Caitlin Joyce (2204263)" userId="S::2204263@student.uwtsd.ac.uk::f4f85af2-f6c3-4705-8779-8ace254058a2" providerId="AD" clId="Web-{A58FC466-2046-E1CB-CA75-5B229585DE76}" dt="2025-01-13T12:13:04.471" v="531" actId="20577"/>
        <pc:sldMkLst>
          <pc:docMk/>
          <pc:sldMk cId="3437312683" sldId="274"/>
        </pc:sldMkLst>
        <pc:spChg chg="mod">
          <ac:chgData name="Caitlin Joyce (2204263)" userId="S::2204263@student.uwtsd.ac.uk::f4f85af2-f6c3-4705-8779-8ace254058a2" providerId="AD" clId="Web-{A58FC466-2046-E1CB-CA75-5B229585DE76}" dt="2025-01-13T11:23:39.083" v="400" actId="20577"/>
          <ac:spMkLst>
            <pc:docMk/>
            <pc:sldMk cId="3437312683" sldId="274"/>
            <ac:spMk id="2" creationId="{00EE9ECE-E62B-534B-1FE9-AED9924CE715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2:13:04.471" v="531" actId="20577"/>
          <ac:spMkLst>
            <pc:docMk/>
            <pc:sldMk cId="3437312683" sldId="274"/>
            <ac:spMk id="3" creationId="{081B53A6-82A3-37AE-B13A-EF5F6C276471}"/>
          </ac:spMkLst>
        </pc:spChg>
      </pc:sldChg>
      <pc:sldChg chg="modSp new">
        <pc:chgData name="Caitlin Joyce (2204263)" userId="S::2204263@student.uwtsd.ac.uk::f4f85af2-f6c3-4705-8779-8ace254058a2" providerId="AD" clId="Web-{A58FC466-2046-E1CB-CA75-5B229585DE76}" dt="2025-01-13T10:02:30.433" v="125"/>
        <pc:sldMkLst>
          <pc:docMk/>
          <pc:sldMk cId="4046337697" sldId="275"/>
        </pc:sldMkLst>
        <pc:spChg chg="mod">
          <ac:chgData name="Caitlin Joyce (2204263)" userId="S::2204263@student.uwtsd.ac.uk::f4f85af2-f6c3-4705-8779-8ace254058a2" providerId="AD" clId="Web-{A58FC466-2046-E1CB-CA75-5B229585DE76}" dt="2025-01-13T10:02:29.542" v="124" actId="20577"/>
          <ac:spMkLst>
            <pc:docMk/>
            <pc:sldMk cId="4046337697" sldId="275"/>
            <ac:spMk id="2" creationId="{58F487BB-9917-FEB3-68BC-2DF862A62AC9}"/>
          </ac:spMkLst>
        </pc:spChg>
        <pc:spChg chg="mod">
          <ac:chgData name="Caitlin Joyce (2204263)" userId="S::2204263@student.uwtsd.ac.uk::f4f85af2-f6c3-4705-8779-8ace254058a2" providerId="AD" clId="Web-{A58FC466-2046-E1CB-CA75-5B229585DE76}" dt="2025-01-13T10:02:30.433" v="125"/>
          <ac:spMkLst>
            <pc:docMk/>
            <pc:sldMk cId="4046337697" sldId="275"/>
            <ac:spMk id="3" creationId="{775F930B-85B1-51FC-2073-A7357532044F}"/>
          </ac:spMkLst>
        </pc:spChg>
      </pc:sldChg>
    </pc:docChg>
  </pc:docChgLst>
  <pc:docChgLst>
    <pc:chgData name="Caitlin Joyce (2204263)" userId="S::2204263@student.uwtsd.ac.uk::f4f85af2-f6c3-4705-8779-8ace254058a2" providerId="AD" clId="Web-{73FD27AB-B757-0AB3-8EE8-4083D6C6B35B}"/>
    <pc:docChg chg="addSld modSld">
      <pc:chgData name="Caitlin Joyce (2204263)" userId="S::2204263@student.uwtsd.ac.uk::f4f85af2-f6c3-4705-8779-8ace254058a2" providerId="AD" clId="Web-{73FD27AB-B757-0AB3-8EE8-4083D6C6B35B}" dt="2025-01-13T22:59:49.638" v="13" actId="20577"/>
      <pc:docMkLst>
        <pc:docMk/>
      </pc:docMkLst>
      <pc:sldChg chg="addSp delSp modSp new mod setBg">
        <pc:chgData name="Caitlin Joyce (2204263)" userId="S::2204263@student.uwtsd.ac.uk::f4f85af2-f6c3-4705-8779-8ace254058a2" providerId="AD" clId="Web-{73FD27AB-B757-0AB3-8EE8-4083D6C6B35B}" dt="2025-01-13T22:59:49.638" v="13" actId="20577"/>
        <pc:sldMkLst>
          <pc:docMk/>
          <pc:sldMk cId="4172540169" sldId="276"/>
        </pc:sldMkLst>
        <pc:spChg chg="del mod">
          <ac:chgData name="Caitlin Joyce (2204263)" userId="S::2204263@student.uwtsd.ac.uk::f4f85af2-f6c3-4705-8779-8ace254058a2" providerId="AD" clId="Web-{73FD27AB-B757-0AB3-8EE8-4083D6C6B35B}" dt="2025-01-13T22:59:07.762" v="7"/>
          <ac:spMkLst>
            <pc:docMk/>
            <pc:sldMk cId="4172540169" sldId="276"/>
            <ac:spMk id="2" creationId="{8E765736-BB2D-5FDD-3388-301A4B2634F4}"/>
          </ac:spMkLst>
        </pc:spChg>
        <pc:spChg chg="mod">
          <ac:chgData name="Caitlin Joyce (2204263)" userId="S::2204263@student.uwtsd.ac.uk::f4f85af2-f6c3-4705-8779-8ace254058a2" providerId="AD" clId="Web-{73FD27AB-B757-0AB3-8EE8-4083D6C6B35B}" dt="2025-01-13T22:59:49.638" v="13" actId="20577"/>
          <ac:spMkLst>
            <pc:docMk/>
            <pc:sldMk cId="4172540169" sldId="276"/>
            <ac:spMk id="3" creationId="{92874203-83DB-693D-94C0-36C64AA847D4}"/>
          </ac:spMkLst>
        </pc:spChg>
        <pc:picChg chg="add">
          <ac:chgData name="Caitlin Joyce (2204263)" userId="S::2204263@student.uwtsd.ac.uk::f4f85af2-f6c3-4705-8779-8ace254058a2" providerId="AD" clId="Web-{73FD27AB-B757-0AB3-8EE8-4083D6C6B35B}" dt="2025-01-13T22:59:22.903" v="8"/>
          <ac:picMkLst>
            <pc:docMk/>
            <pc:sldMk cId="4172540169" sldId="276"/>
            <ac:picMk id="7" creationId="{3ACDEB93-6515-9004-3D98-BECEE73E2512}"/>
          </ac:picMkLst>
        </pc:picChg>
      </pc:sldChg>
    </pc:docChg>
  </pc:docChgLst>
  <pc:docChgLst>
    <pc:chgData name="Caitlin Joyce (2204263)" userId="S::2204263@student.uwtsd.ac.uk::f4f85af2-f6c3-4705-8779-8ace254058a2" providerId="AD" clId="Web-{1BFC53DF-BCFA-B6E1-0443-B8EFEF53E743}"/>
    <pc:docChg chg="modSld">
      <pc:chgData name="Caitlin Joyce (2204263)" userId="S::2204263@student.uwtsd.ac.uk::f4f85af2-f6c3-4705-8779-8ace254058a2" providerId="AD" clId="Web-{1BFC53DF-BCFA-B6E1-0443-B8EFEF53E743}" dt="2025-01-13T22:57:20.109" v="6" actId="20577"/>
      <pc:docMkLst>
        <pc:docMk/>
      </pc:docMkLst>
      <pc:sldChg chg="modSp">
        <pc:chgData name="Caitlin Joyce (2204263)" userId="S::2204263@student.uwtsd.ac.uk::f4f85af2-f6c3-4705-8779-8ace254058a2" providerId="AD" clId="Web-{1BFC53DF-BCFA-B6E1-0443-B8EFEF53E743}" dt="2025-01-13T22:57:20.109" v="6" actId="20577"/>
        <pc:sldMkLst>
          <pc:docMk/>
          <pc:sldMk cId="2976243148" sldId="259"/>
        </pc:sldMkLst>
        <pc:spChg chg="mod">
          <ac:chgData name="Caitlin Joyce (2204263)" userId="S::2204263@student.uwtsd.ac.uk::f4f85af2-f6c3-4705-8779-8ace254058a2" providerId="AD" clId="Web-{1BFC53DF-BCFA-B6E1-0443-B8EFEF53E743}" dt="2025-01-13T22:57:20.109" v="6" actId="20577"/>
          <ac:spMkLst>
            <pc:docMk/>
            <pc:sldMk cId="2976243148" sldId="259"/>
            <ac:spMk id="3" creationId="{2ACCECDD-BBE7-43D4-216E-28B1D699008A}"/>
          </ac:spMkLst>
        </pc:spChg>
      </pc:sldChg>
      <pc:sldChg chg="modSp">
        <pc:chgData name="Caitlin Joyce (2204263)" userId="S::2204263@student.uwtsd.ac.uk::f4f85af2-f6c3-4705-8779-8ace254058a2" providerId="AD" clId="Web-{1BFC53DF-BCFA-B6E1-0443-B8EFEF53E743}" dt="2025-01-13T22:56:34.764" v="1" actId="20577"/>
        <pc:sldMkLst>
          <pc:docMk/>
          <pc:sldMk cId="2105572084" sldId="261"/>
        </pc:sldMkLst>
        <pc:spChg chg="mod">
          <ac:chgData name="Caitlin Joyce (2204263)" userId="S::2204263@student.uwtsd.ac.uk::f4f85af2-f6c3-4705-8779-8ace254058a2" providerId="AD" clId="Web-{1BFC53DF-BCFA-B6E1-0443-B8EFEF53E743}" dt="2025-01-13T22:56:34.764" v="1" actId="20577"/>
          <ac:spMkLst>
            <pc:docMk/>
            <pc:sldMk cId="2105572084" sldId="261"/>
            <ac:spMk id="3" creationId="{BCD15485-116E-8863-71F6-8E39E5155002}"/>
          </ac:spMkLst>
        </pc:spChg>
      </pc:sldChg>
      <pc:sldChg chg="modSp">
        <pc:chgData name="Caitlin Joyce (2204263)" userId="S::2204263@student.uwtsd.ac.uk::f4f85af2-f6c3-4705-8779-8ace254058a2" providerId="AD" clId="Web-{1BFC53DF-BCFA-B6E1-0443-B8EFEF53E743}" dt="2025-01-13T22:57:00.749" v="3" actId="20577"/>
        <pc:sldMkLst>
          <pc:docMk/>
          <pc:sldMk cId="1262463473" sldId="264"/>
        </pc:sldMkLst>
        <pc:spChg chg="mod">
          <ac:chgData name="Caitlin Joyce (2204263)" userId="S::2204263@student.uwtsd.ac.uk::f4f85af2-f6c3-4705-8779-8ace254058a2" providerId="AD" clId="Web-{1BFC53DF-BCFA-B6E1-0443-B8EFEF53E743}" dt="2025-01-13T22:57:00.749" v="3" actId="20577"/>
          <ac:spMkLst>
            <pc:docMk/>
            <pc:sldMk cId="1262463473" sldId="264"/>
            <ac:spMk id="3" creationId="{162F80C2-C46E-615D-8017-DEFE474B7E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E7AED0-0A46-4A20-BF68-41BFACF124D2}" type="datetimeFigureOut">
              <a:t>1/14/2025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710148-4399-45E8-9DFA-8EC7571C275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306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My name is </a:t>
            </a:r>
            <a:r>
              <a:rPr lang="en-US" err="1">
                <a:ea typeface="Calibri"/>
                <a:cs typeface="Calibri"/>
              </a:rPr>
              <a:t>caitlin</a:t>
            </a:r>
            <a:r>
              <a:rPr lang="en-US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im</a:t>
            </a:r>
            <a:r>
              <a:rPr lang="en-US">
                <a:ea typeface="Calibri"/>
                <a:cs typeface="Calibri"/>
              </a:rPr>
              <a:t> a student youth worker at </a:t>
            </a:r>
            <a:r>
              <a:rPr lang="en-US" err="1">
                <a:ea typeface="Calibri"/>
                <a:cs typeface="Calibri"/>
              </a:rPr>
              <a:t>carmarthen</a:t>
            </a:r>
            <a:r>
              <a:rPr lang="en-US">
                <a:ea typeface="Calibri"/>
                <a:cs typeface="Calibri"/>
              </a:rPr>
              <a:t> university</a:t>
            </a:r>
          </a:p>
          <a:p>
            <a:r>
              <a:rPr lang="en-US">
                <a:ea typeface="Calibri"/>
                <a:cs typeface="Calibri"/>
              </a:rPr>
              <a:t>Today I will be doing a 20 minute presentation on a specific interest group of young people, in this case the homeless and will critically explore their </a:t>
            </a:r>
            <a:r>
              <a:rPr lang="en-US" err="1">
                <a:ea typeface="Calibri"/>
                <a:cs typeface="Calibri"/>
              </a:rPr>
              <a:t>expereinces</a:t>
            </a:r>
            <a:r>
              <a:rPr lang="en-US">
                <a:ea typeface="Calibri"/>
                <a:cs typeface="Calibri"/>
              </a:rPr>
              <a:t> of </a:t>
            </a:r>
            <a:r>
              <a:rPr lang="en-US" err="1">
                <a:ea typeface="Calibri"/>
                <a:cs typeface="Calibri"/>
              </a:rPr>
              <a:t>adolesence</a:t>
            </a:r>
            <a:r>
              <a:rPr lang="en-US">
                <a:ea typeface="Calibri"/>
                <a:cs typeface="Calibri"/>
              </a:rPr>
              <a:t> and ACES</a:t>
            </a:r>
          </a:p>
          <a:p>
            <a:r>
              <a:rPr lang="en-US">
                <a:ea typeface="Calibri"/>
                <a:cs typeface="Calibri"/>
              </a:rPr>
              <a:t>The presentation will then end with possible interventions and a </a:t>
            </a:r>
            <a:r>
              <a:rPr lang="en-US" err="1">
                <a:ea typeface="Calibri"/>
                <a:cs typeface="Calibri"/>
              </a:rPr>
              <a:t>conclusuion</a:t>
            </a:r>
          </a:p>
          <a:p>
            <a:r>
              <a:rPr lang="en-US">
                <a:ea typeface="Calibri"/>
                <a:cs typeface="Calibri"/>
              </a:rPr>
              <a:t>Throughout this </a:t>
            </a:r>
            <a:r>
              <a:rPr lang="en-US" err="1">
                <a:ea typeface="Calibri"/>
                <a:cs typeface="Calibri"/>
              </a:rPr>
              <a:t>presention</a:t>
            </a:r>
            <a:r>
              <a:rPr lang="en-US">
                <a:ea typeface="Calibri"/>
                <a:cs typeface="Calibri"/>
              </a:rPr>
              <a:t> links to the national occupational standards will be made </a:t>
            </a:r>
            <a:r>
              <a:rPr lang="en-US" err="1">
                <a:ea typeface="Calibri"/>
                <a:cs typeface="Calibri"/>
              </a:rPr>
              <a:t>asell</a:t>
            </a:r>
            <a:r>
              <a:rPr lang="en-US">
                <a:ea typeface="Calibri"/>
                <a:cs typeface="Calibri"/>
              </a:rPr>
              <a:t> as links to other relevant credible resources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710148-4399-45E8-9DFA-8EC7571C275A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9887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/>
              <a:t>rooflessness (without a shelter of any kind, sleeping rough)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houselessness (with a place to sleep but temporary, in institutions or a shelter)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living in insecure housing (threatened with severe exclusion due to insecure tenancies, eviction, domestic violence, or staying with family and friends known as ‘sofa surfing’)</a:t>
            </a:r>
            <a:endParaRPr lang="en-US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living in inadequate housing (in caravans on illegal campsites, in unfit housing, in extreme overcrowding)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710148-4399-45E8-9DFA-8EC7571C275A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864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Say </a:t>
            </a:r>
            <a:r>
              <a:rPr lang="en-US" err="1">
                <a:ea typeface="Calibri"/>
                <a:cs typeface="Calibri"/>
              </a:rPr>
              <a:t>theres</a:t>
            </a:r>
            <a:r>
              <a:rPr lang="en-US">
                <a:ea typeface="Calibri"/>
                <a:cs typeface="Calibri"/>
              </a:rPr>
              <a:t> more being found poverty bullying covid experiencing racism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710148-4399-45E8-9DFA-8EC7571C275A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8499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710148-4399-45E8-9DFA-8EC7571C275A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691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29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192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265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261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22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07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17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934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935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267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5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939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09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920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34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9587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117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6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  <p:sldLayoutId id="2147483857" r:id="rId13"/>
    <p:sldLayoutId id="2147483858" r:id="rId14"/>
    <p:sldLayoutId id="2147483859" r:id="rId15"/>
    <p:sldLayoutId id="2147483860" r:id="rId16"/>
    <p:sldLayoutId id="214748386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RRbCzZH_HY?start=224&amp;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dx.pressbooks.pub/humandevelopment/chapter/maltreatment-adversity-resilience/" TargetMode="Externa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fyf9ty#zf44239" TargetMode="External"/><Relationship Id="rId2" Type="http://schemas.openxmlformats.org/officeDocument/2006/relationships/hyperlink" Target="https://www.ghll.org.uk/whole-school-approach/aces---adverse-childhood-experienc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iles.eric.ed.gov/fulltext/ED617197.pdf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what-is-maslows-hierarchy-of-needs-4136760" TargetMode="External"/><Relationship Id="rId2" Type="http://schemas.openxmlformats.org/officeDocument/2006/relationships/hyperlink" Target="https://www.calgaryhomeless.com/discover-learn/learn-about-homelessness/homelessness-in-calgary/homelessness-101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cts.org.uk/why-we-exist/why-are-young-people-homeless/#:~:text=You%20have%20nowhere%20to%20call,get%20the%20support%20you%20nee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xtension.okstate.edu/fact-sheets/paces-for-children-overcoming-adversity-and-building-resilience.html" TargetMode="External"/><Relationship Id="rId2" Type="http://schemas.openxmlformats.org/officeDocument/2006/relationships/hyperlink" Target="https://www.simplypsychology.org/Bronfenbrenner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camhs.com/aces/what-are-adverse-childhood-experiences/" TargetMode="External"/><Relationship Id="rId2" Type="http://schemas.openxmlformats.org/officeDocument/2006/relationships/hyperlink" Target="https://acestoohigh.com/2012/10/03/the-adverse-childhood-experiences-study-the-largest-most-important-public-health-study-you-never-heard-of-began-in-an-obesity-clinic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RbCzZH_HY" TargetMode="External"/><Relationship Id="rId2" Type="http://schemas.openxmlformats.org/officeDocument/2006/relationships/hyperlink" Target="https://www.llamau.org.uk/eyhcymr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publications/homelessness-applying-all-our-health/homelessness-applying-all-our-health" TargetMode="External"/><Relationship Id="rId4" Type="http://schemas.openxmlformats.org/officeDocument/2006/relationships/hyperlink" Target="https://www.bbc.co.uk/news/articles/cm27e2gn515o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kc-word-edit.officeapps.live.com/we/www.gov.wales" TargetMode="External"/><Relationship Id="rId2" Type="http://schemas.openxmlformats.org/officeDocument/2006/relationships/hyperlink" Target="https://developingadolescent.semel.ucla.edu/topics/item/science-of-risk-tak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h.gov/youth-topics/youth-mental-health/risk-and-protective-factors-youth" TargetMode="External"/><Relationship Id="rId4" Type="http://schemas.openxmlformats.org/officeDocument/2006/relationships/hyperlink" Target="https://www.gov.wales/child-poverty-strategy-wales-2024-html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conline.org/resourcelibrary/healthy-friendships-in-adolescen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8190" y="924232"/>
            <a:ext cx="8174971" cy="3285866"/>
          </a:xfrm>
        </p:spPr>
        <p:txBody>
          <a:bodyPr>
            <a:normAutofit/>
          </a:bodyPr>
          <a:lstStyle/>
          <a:p>
            <a:pPr algn="l"/>
            <a:r>
              <a:rPr lang="en-US" sz="6200"/>
              <a:t>Interest group- The homeless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8190" y="4210098"/>
            <a:ext cx="7178070" cy="863348"/>
          </a:xfrm>
        </p:spPr>
        <p:txBody>
          <a:bodyPr>
            <a:normAutofit/>
          </a:bodyPr>
          <a:lstStyle/>
          <a:p>
            <a:pPr algn="l"/>
            <a:r>
              <a:rPr lang="en-US"/>
              <a:t>Student number 2204263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487BB-9917-FEB3-68BC-2DF862A62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 disclosure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930B-85B1-51FC-2073-A73575320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4046337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B8CA4-2DA8-1D37-CD42-D0691CC2E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91212-F769-7E0A-F111-AC1B873E34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Who am I ?</a:t>
            </a:r>
          </a:p>
          <a:p>
            <a:pPr>
              <a:buClr>
                <a:srgbClr val="1287C3"/>
              </a:buClr>
            </a:pPr>
            <a:r>
              <a:rPr lang="en-US"/>
              <a:t>Assignment brief </a:t>
            </a:r>
          </a:p>
          <a:p>
            <a:pPr>
              <a:buClr>
                <a:srgbClr val="1287C3"/>
              </a:buClr>
            </a:pPr>
            <a:r>
              <a:rPr lang="en-US"/>
              <a:t>Why homelessness?</a:t>
            </a:r>
          </a:p>
        </p:txBody>
      </p:sp>
    </p:spTree>
    <p:extLst>
      <p:ext uri="{BB962C8B-B14F-4D97-AF65-F5344CB8AC3E}">
        <p14:creationId xmlns:p14="http://schemas.microsoft.com/office/powerpoint/2010/main" val="945607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0389A39-68F0-8723-67C6-0CC27C70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2812385" cy="1752599"/>
          </a:xfrm>
        </p:spPr>
        <p:txBody>
          <a:bodyPr>
            <a:normAutofit/>
          </a:bodyPr>
          <a:lstStyle/>
          <a:p>
            <a:r>
              <a:rPr lang="en-US" sz="3200"/>
              <a:t>What is homelessness?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6F31B4-556C-83F7-B9A4-064B51698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Rooflessness </a:t>
            </a:r>
            <a:endParaRPr lang="en-US" sz="1800"/>
          </a:p>
          <a:p>
            <a:pPr>
              <a:buClr>
                <a:srgbClr val="1287C3"/>
              </a:buClr>
            </a:pPr>
            <a:r>
              <a:rPr lang="en-US" sz="1800">
                <a:ea typeface="+mn-lt"/>
                <a:cs typeface="+mn-lt"/>
              </a:rPr>
              <a:t>Houselessness </a:t>
            </a:r>
            <a:endParaRPr lang="en-US" sz="1800"/>
          </a:p>
          <a:p>
            <a:pPr>
              <a:buClr>
                <a:srgbClr val="1287C3"/>
              </a:buClr>
            </a:pPr>
            <a:r>
              <a:rPr lang="en-US" sz="1800">
                <a:ea typeface="+mn-lt"/>
                <a:cs typeface="+mn-lt"/>
              </a:rPr>
              <a:t>Living in insecure housing </a:t>
            </a:r>
            <a:endParaRPr lang="en-US" sz="1800"/>
          </a:p>
          <a:p>
            <a:pPr>
              <a:buClr>
                <a:srgbClr val="1287C3"/>
              </a:buClr>
            </a:pPr>
            <a:r>
              <a:rPr lang="en-US" sz="1800">
                <a:ea typeface="+mn-lt"/>
                <a:cs typeface="+mn-lt"/>
              </a:rPr>
              <a:t>Living in inadequate housing </a:t>
            </a:r>
            <a:endParaRPr lang="en-US" sz="1800"/>
          </a:p>
          <a:p>
            <a:pPr>
              <a:buClr>
                <a:srgbClr val="1287C3"/>
              </a:buClr>
            </a:pPr>
            <a:r>
              <a:rPr lang="en-US" sz="1800">
                <a:latin typeface="Times New Roman"/>
                <a:cs typeface="Times New Roman"/>
              </a:rPr>
              <a:t>(Public Health England, 2019)</a:t>
            </a:r>
            <a:endParaRPr lang="en-US" sz="1800"/>
          </a:p>
          <a:p>
            <a:pPr>
              <a:buClr>
                <a:srgbClr val="1287C3"/>
              </a:buClr>
            </a:pPr>
            <a:endParaRPr lang="en-US" sz="1800"/>
          </a:p>
        </p:txBody>
      </p:sp>
      <p:sp>
        <p:nvSpPr>
          <p:cNvPr id="19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omelessness 101 - Calgary Homeless Foundation">
            <a:extLst>
              <a:ext uri="{FF2B5EF4-FFF2-40B4-BE49-F238E27FC236}">
                <a16:creationId xmlns:a16="http://schemas.microsoft.com/office/drawing/2014/main" id="{A636308C-B7F2-10B7-4387-E830036743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202" y="1928493"/>
            <a:ext cx="6237359" cy="27132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6EC3FB-65B4-876D-DE6E-4A4BF3E4D579}"/>
              </a:ext>
            </a:extLst>
          </p:cNvPr>
          <p:cNvSpPr txBox="1"/>
          <p:nvPr/>
        </p:nvSpPr>
        <p:spPr>
          <a:xfrm>
            <a:off x="9121346" y="6021858"/>
            <a:ext cx="475117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(Calgary Homeless Foundation, n.d.)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738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9FD6B-B962-A735-48DF-F27E14FFB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US"/>
              <a:t>Example 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title="Young Homeless Man Shares Real Truth About Sleeping Rough in Cardiff, Wales.">
            <a:hlinkClick r:id="" action="ppaction://media"/>
            <a:extLst>
              <a:ext uri="{FF2B5EF4-FFF2-40B4-BE49-F238E27FC236}">
                <a16:creationId xmlns:a16="http://schemas.microsoft.com/office/drawing/2014/main" id="{EF52925F-1083-28A1-DD5C-C57F6B41A35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05748" y="1873623"/>
            <a:ext cx="5519738" cy="31107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BE313E-AD21-BAA2-547E-E6C319627142}"/>
              </a:ext>
            </a:extLst>
          </p:cNvPr>
          <p:cNvSpPr txBox="1"/>
          <p:nvPr/>
        </p:nvSpPr>
        <p:spPr>
          <a:xfrm>
            <a:off x="9448800" y="498230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(People,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6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9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0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4A9AFA-888B-D1A6-6D60-4DDD9F6CC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Statistics </a:t>
            </a:r>
          </a:p>
        </p:txBody>
      </p:sp>
      <p:pic>
        <p:nvPicPr>
          <p:cNvPr id="12" name="Picture 11" descr="People sitting on a grass field and enjoying the sun">
            <a:extLst>
              <a:ext uri="{FF2B5EF4-FFF2-40B4-BE49-F238E27FC236}">
                <a16:creationId xmlns:a16="http://schemas.microsoft.com/office/drawing/2014/main" id="{D22E9914-2FD5-1F79-BC6A-84A720DC11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229" r="25152" b="-3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96B1B-B2E7-EF8C-25AA-F09D7F599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r>
              <a:rPr lang="en-US"/>
              <a:t>Every year more than seven thousand young people ask for help with homeless in Wales.</a:t>
            </a:r>
            <a:endParaRPr lang="en-US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Young people who are part of the LGBTQ+ community in Wales are four more times likely to become homeless than those who are not (Llamau , n.d.).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Homelessness is currently the highest it's been since 2015 with 6 in every thousands of young people living in temporary accommodation (Pollock, 2024). </a:t>
            </a:r>
          </a:p>
          <a:p>
            <a:pPr>
              <a:buClr>
                <a:srgbClr val="1287C3"/>
              </a:buClr>
            </a:pPr>
            <a:endParaRPr lang="en-US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54017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5" name="Picture 4" descr="Colorful boardgame">
            <a:extLst>
              <a:ext uri="{FF2B5EF4-FFF2-40B4-BE49-F238E27FC236}">
                <a16:creationId xmlns:a16="http://schemas.microsoft.com/office/drawing/2014/main" id="{52B0A7E1-9C69-6C7D-EBF1-B120A1CBFCD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7" r="-2" b="129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338598-B0A2-AFA7-2D51-B2568FAF8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What are ACES?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A3EF779-83DD-4EB0-9F4C-7304381A2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772C8C0C-10E0-4305-95B6-F0A11F0AD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30ACEC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ED6F480D-2F2A-4E97-B196-39B35C4BF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65ACA5CB-4926-4AA1-8B0D-0A8C294D3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1FC1EC6E-AED1-4539-B157-05226499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30ACEC">
                <a:lumMod val="50000"/>
              </a:srgb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F5C22045-92BD-4CA1-A655-5ADD00283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ACEC">
                <a:lumMod val="75000"/>
              </a:srgbClr>
            </a:solidFill>
            <a:ln>
              <a:noFill/>
            </a:ln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F130A56D-449A-4985-94CD-B749D51FF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13016836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331B8-E3AA-1429-E048-32611D1B2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619664-D3DD-699E-FBE1-0F356098EC77}"/>
              </a:ext>
            </a:extLst>
          </p:cNvPr>
          <p:cNvSpPr txBox="1"/>
          <p:nvPr/>
        </p:nvSpPr>
        <p:spPr>
          <a:xfrm>
            <a:off x="1482968" y="2212730"/>
            <a:ext cx="47625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/>
              <a:t>Adverse Childhood Experiences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3EBF04-70BF-4C4D-2824-85D412172F58}"/>
              </a:ext>
            </a:extLst>
          </p:cNvPr>
          <p:cNvSpPr txBox="1"/>
          <p:nvPr/>
        </p:nvSpPr>
        <p:spPr>
          <a:xfrm>
            <a:off x="1154723" y="2672862"/>
            <a:ext cx="1035147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Adverse childhood experiences can be stressful/ traumatic experiences that a young person can go through that can have an impact on them now and or later in life</a:t>
            </a:r>
            <a:r>
              <a:rPr lang="en-US" sz="2400">
                <a:latin typeface="Corbel"/>
                <a:cs typeface="Times New Roman"/>
              </a:rPr>
              <a:t> </a:t>
            </a:r>
            <a:r>
              <a:rPr lang="en-US" sz="2400">
                <a:latin typeface="Times New Roman"/>
                <a:cs typeface="Times New Roman"/>
              </a:rPr>
              <a:t>(Liverpool CAMHS, 2023). </a:t>
            </a:r>
            <a:endParaRPr lang="en-US" sz="2400"/>
          </a:p>
          <a:p>
            <a:pPr marL="342900" indent="-342900">
              <a:buFont typeface="Arial"/>
              <a:buChar char="•"/>
            </a:pPr>
            <a:endParaRPr lang="en-US" sz="240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The original ACE study (Jane Ellen Stevens, 2015). </a:t>
            </a:r>
          </a:p>
          <a:p>
            <a:pPr marL="342900" indent="-342900">
              <a:buFont typeface="Arial"/>
              <a:buChar char="•"/>
            </a:pPr>
            <a:endParaRPr lang="en-US" sz="2400"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The ten ACES </a:t>
            </a:r>
          </a:p>
          <a:p>
            <a:endParaRPr lang="en-US" sz="2400">
              <a:latin typeface="Times New Roman"/>
              <a:cs typeface="Times New Roman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280707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8B704-2548-5877-824B-35FC9EEAE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588" y="87923"/>
            <a:ext cx="10018713" cy="1752599"/>
          </a:xfrm>
        </p:spPr>
        <p:txBody>
          <a:bodyPr/>
          <a:lstStyle/>
          <a:p>
            <a:r>
              <a:rPr lang="en-US"/>
              <a:t>The Ten ACES</a:t>
            </a:r>
          </a:p>
        </p:txBody>
      </p:sp>
      <p:pic>
        <p:nvPicPr>
          <p:cNvPr id="4" name="Content Placeholder 3" descr="Adverse Childhood Experiences (ACEs): Fact, Not Fate - Collective Health  Trust">
            <a:extLst>
              <a:ext uri="{FF2B5EF4-FFF2-40B4-BE49-F238E27FC236}">
                <a16:creationId xmlns:a16="http://schemas.microsoft.com/office/drawing/2014/main" id="{7D493601-1C69-5F40-9FE0-E52E1BCC12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3866" y="1600200"/>
            <a:ext cx="6560958" cy="4882661"/>
          </a:xfrm>
        </p:spPr>
      </p:pic>
    </p:spTree>
    <p:extLst>
      <p:ext uri="{BB962C8B-B14F-4D97-AF65-F5344CB8AC3E}">
        <p14:creationId xmlns:p14="http://schemas.microsoft.com/office/powerpoint/2010/main" val="3809451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9D050-B7BF-244C-8AA0-1C2318106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100" y="364958"/>
            <a:ext cx="10018713" cy="1752599"/>
          </a:xfrm>
          <a:prstGeom prst="wave">
            <a:avLst/>
          </a:prstGeom>
        </p:spPr>
        <p:txBody>
          <a:bodyPr/>
          <a:lstStyle/>
          <a:p>
            <a:r>
              <a:rPr lang="en-US" b="1"/>
              <a:t>Their experiences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C5F869-BA74-3AFF-CCED-584AFD8B37BC}"/>
              </a:ext>
            </a:extLst>
          </p:cNvPr>
          <p:cNvSpPr txBox="1"/>
          <p:nvPr/>
        </p:nvSpPr>
        <p:spPr>
          <a:xfrm>
            <a:off x="8879698" y="363754"/>
            <a:ext cx="3161424" cy="181588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A lot of experiences homeless young people face, are ACES in themselves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4398AB-AC6E-F781-0793-1A44066E242B}"/>
              </a:ext>
            </a:extLst>
          </p:cNvPr>
          <p:cNvSpPr txBox="1"/>
          <p:nvPr/>
        </p:nvSpPr>
        <p:spPr>
          <a:xfrm>
            <a:off x="1832423" y="2052776"/>
            <a:ext cx="6831174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Parental addiction, domestic violence (DV), </a:t>
            </a:r>
            <a:endParaRPr lang="en-US">
              <a:latin typeface="Corbel" panose="020B0503020204020204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Living in social housing or local authority care as a child .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Family relationship problems and lack of support networks (Grey and Woodfine, 2019)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Loneliness and mental health issues 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Addiction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Discrimination (Johnstone et al., 2015</a:t>
            </a:r>
            <a:r>
              <a:rPr lang="en-US" sz="1200">
                <a:latin typeface="Times New Roman"/>
                <a:cs typeface="Times New Roman"/>
              </a:rPr>
              <a:t>)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latin typeface="Times New Roman"/>
                <a:cs typeface="Times New Roman"/>
              </a:rPr>
              <a:t>Abuse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latin typeface="Times New Roman"/>
                <a:cs typeface="Times New Roman"/>
              </a:rPr>
              <a:t>No permanent address means... (Clock Tower Sanctuary, n.d.)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27463C-8776-8767-3597-DBBFD0BCE126}"/>
              </a:ext>
            </a:extLst>
          </p:cNvPr>
          <p:cNvSpPr txBox="1"/>
          <p:nvPr/>
        </p:nvSpPr>
        <p:spPr>
          <a:xfrm>
            <a:off x="6428503" y="6016479"/>
            <a:ext cx="5621796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Important to consider these as past current and future experiences </a:t>
            </a:r>
          </a:p>
        </p:txBody>
      </p:sp>
    </p:spTree>
    <p:extLst>
      <p:ext uri="{BB962C8B-B14F-4D97-AF65-F5344CB8AC3E}">
        <p14:creationId xmlns:p14="http://schemas.microsoft.com/office/powerpoint/2010/main" val="3319491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675B157A-751A-4B3B-84E6-DAD66F659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BC8EF01-693C-48AC-85A7-E9DECBCDB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30EDCE19-50EA-40A6-B3FD-F9E1428EC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D9779685-78AD-4FDC-B564-5CBB8AC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42" name="Freeform 12">
              <a:extLst>
                <a:ext uri="{FF2B5EF4-FFF2-40B4-BE49-F238E27FC236}">
                  <a16:creationId xmlns:a16="http://schemas.microsoft.com/office/drawing/2014/main" id="{D23942F2-754F-44B1-B568-D445FBF76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43" name="Freeform 13">
              <a:extLst>
                <a:ext uri="{FF2B5EF4-FFF2-40B4-BE49-F238E27FC236}">
                  <a16:creationId xmlns:a16="http://schemas.microsoft.com/office/drawing/2014/main" id="{17E35955-774E-46C4-8A1C-AB1A0CB30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4" name="Freeform 14">
              <a:extLst>
                <a:ext uri="{FF2B5EF4-FFF2-40B4-BE49-F238E27FC236}">
                  <a16:creationId xmlns:a16="http://schemas.microsoft.com/office/drawing/2014/main" id="{72DFC3FC-F4F4-4ACF-A597-4713DB600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5" name="Freeform 15">
              <a:extLst>
                <a:ext uri="{FF2B5EF4-FFF2-40B4-BE49-F238E27FC236}">
                  <a16:creationId xmlns:a16="http://schemas.microsoft.com/office/drawing/2014/main" id="{F89BD807-BC67-40FF-8A0C-C7BA2CD2C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34F9891-918B-4907-B215-68406A700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38704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AE214-9D78-649E-5FA9-466A85ADA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1264180"/>
            <a:ext cx="603610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What Are The Impacts Of ACES?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BE42DBE-98BB-40FC-9C91-3BCB67F83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9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E123AAE-7C5D-4EC5-B570-7141C940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BE68FE8-33EE-42EC-8894-049237550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3" descr="A diagram of different stages of adversity&#10;&#10;Description automatically generated">
            <a:extLst>
              <a:ext uri="{FF2B5EF4-FFF2-40B4-BE49-F238E27FC236}">
                <a16:creationId xmlns:a16="http://schemas.microsoft.com/office/drawing/2014/main" id="{D3BED297-39F7-F400-F6F6-421E6AB09F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53444" y="643467"/>
            <a:ext cx="928511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515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E9ECE-E62B-534B-1FE9-AED9924CE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PACES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B53A6-82A3-37AE-B13A-EF5F6C276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/>
              <a:t>Not all who have ACES have negative take aways</a:t>
            </a:r>
            <a:r>
              <a:rPr lang="en-US">
                <a:latin typeface="Corbel"/>
                <a:cs typeface="Times New Roman"/>
              </a:rPr>
              <a:t> </a:t>
            </a:r>
            <a:r>
              <a:rPr lang="en-US">
                <a:latin typeface="Times New Roman"/>
                <a:cs typeface="Times New Roman"/>
              </a:rPr>
              <a:t>(Hays-Grudo, Sheffield and Ratliff, 2020). </a:t>
            </a:r>
            <a:endParaRPr lang="en-US"/>
          </a:p>
          <a:p>
            <a:pPr marL="0" indent="0">
              <a:buNone/>
            </a:pPr>
            <a:endParaRPr lang="en-US"/>
          </a:p>
          <a:p>
            <a:pPr>
              <a:buClr>
                <a:srgbClr val="1287C3"/>
              </a:buClr>
            </a:pPr>
            <a:r>
              <a:rPr lang="en-US"/>
              <a:t>Potential for resilience </a:t>
            </a:r>
          </a:p>
          <a:p>
            <a:pPr>
              <a:buClr>
                <a:srgbClr val="1287C3"/>
              </a:buClr>
            </a:pPr>
            <a:r>
              <a:rPr lang="en-US"/>
              <a:t>Better with money </a:t>
            </a:r>
          </a:p>
          <a:p>
            <a:pPr>
              <a:buClr>
                <a:srgbClr val="1287C3"/>
              </a:buClr>
            </a:pPr>
            <a:r>
              <a:rPr lang="en-US"/>
              <a:t>Higher immune system </a:t>
            </a:r>
          </a:p>
          <a:p>
            <a:pPr>
              <a:buClr>
                <a:srgbClr val="1287C3"/>
              </a:buClr>
            </a:pPr>
            <a:r>
              <a:rPr lang="en-US"/>
              <a:t>More knowledgeable </a:t>
            </a:r>
          </a:p>
          <a:p>
            <a:pPr>
              <a:buClr>
                <a:srgbClr val="1287C3"/>
              </a:buClr>
            </a:pPr>
            <a:r>
              <a:rPr lang="en-US"/>
              <a:t>Better at empathizing </a:t>
            </a:r>
          </a:p>
          <a:p>
            <a:pPr>
              <a:buClr>
                <a:srgbClr val="1287C3"/>
              </a:buClr>
            </a:pPr>
            <a:r>
              <a:rPr lang="en-US"/>
              <a:t>Handling stress </a:t>
            </a:r>
          </a:p>
        </p:txBody>
      </p:sp>
    </p:spTree>
    <p:extLst>
      <p:ext uri="{BB962C8B-B14F-4D97-AF65-F5344CB8AC3E}">
        <p14:creationId xmlns:p14="http://schemas.microsoft.com/office/powerpoint/2010/main" val="3437312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oung girl sleeping on bed">
            <a:extLst>
              <a:ext uri="{FF2B5EF4-FFF2-40B4-BE49-F238E27FC236}">
                <a16:creationId xmlns:a16="http://schemas.microsoft.com/office/drawing/2014/main" id="{769716FB-4A7D-EE88-B5C1-2F6BBE3F3D4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5192" b="82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4CCD5B-C602-4E76-C970-08597FC6B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9099"/>
            <a:ext cx="3647493" cy="4965833"/>
          </a:xfrm>
        </p:spPr>
        <p:txBody>
          <a:bodyPr>
            <a:normAutofit/>
          </a:bodyPr>
          <a:lstStyle/>
          <a:p>
            <a:pPr algn="r"/>
            <a:r>
              <a:rPr lang="en-US"/>
              <a:t>Transitions in adolescence and their relation to homelessness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78FF8B-3743-48E1-88E3-F4CADB3DE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06171"/>
            <a:ext cx="0" cy="3431689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91EF8-DE97-371D-C672-AFDF1403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38" y="639099"/>
            <a:ext cx="6591346" cy="49658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Clr>
                <a:srgbClr val="1287C3"/>
              </a:buClr>
            </a:pPr>
            <a:r>
              <a:rPr lang="en-US"/>
              <a:t>They're in fight or flight mode </a:t>
            </a:r>
            <a:r>
              <a:rPr lang="en-US">
                <a:latin typeface="Times New Roman"/>
                <a:cs typeface="Times New Roman"/>
              </a:rPr>
              <a:t>(BBC Bitesize, 2024)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Calibri"/>
              </a:rPr>
              <a:t>Risk taking </a:t>
            </a:r>
            <a:r>
              <a:rPr lang="en-US">
                <a:latin typeface="Times New Roman"/>
                <a:ea typeface="Calibri"/>
                <a:cs typeface="Times New Roman"/>
              </a:rPr>
              <a:t>(UCLA, 2023)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alibri"/>
                <a:ea typeface="Calibri"/>
                <a:cs typeface="Calibri"/>
              </a:rPr>
              <a:t>Friends become more important </a:t>
            </a:r>
            <a:r>
              <a:rPr lang="en-US">
                <a:latin typeface="Times New Roman"/>
                <a:ea typeface="Calibri"/>
                <a:cs typeface="Times New Roman"/>
              </a:rPr>
              <a:t>(Yum, 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739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066C7-DDA2-D0CD-D7B3-1FF8CA6A7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Relevant policies and theories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CECDD-BBE7-43D4-216E-28B1D6990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Bronfenbrenner ecological systems</a:t>
            </a:r>
            <a:r>
              <a:rPr lang="en-US">
                <a:latin typeface="Corbel"/>
                <a:cs typeface="Times New Roman"/>
              </a:rPr>
              <a:t> (Guy-Evans, 2024)</a:t>
            </a:r>
            <a:endParaRPr lang="en-US">
              <a:latin typeface="Corbel"/>
            </a:endParaRPr>
          </a:p>
          <a:p>
            <a:pPr>
              <a:buClr>
                <a:srgbClr val="1287C3"/>
              </a:buClr>
            </a:pPr>
            <a:r>
              <a:rPr lang="en-US"/>
              <a:t>Child poverty in Wales </a:t>
            </a:r>
            <a:r>
              <a:rPr lang="en-US">
                <a:latin typeface="Corbel"/>
                <a:cs typeface="Times New Roman"/>
              </a:rPr>
              <a:t>(Welsh Government, 2024)</a:t>
            </a:r>
          </a:p>
          <a:p>
            <a:pPr>
              <a:buClr>
                <a:srgbClr val="1287C3"/>
              </a:buClr>
            </a:pPr>
            <a:r>
              <a:rPr lang="en-US" dirty="0"/>
              <a:t>Maslow's Hierarchy of needs </a:t>
            </a:r>
            <a:r>
              <a:rPr lang="en-US" dirty="0">
                <a:latin typeface="Corbel"/>
                <a:cs typeface="Times New Roman"/>
              </a:rPr>
              <a:t>(Cherry, 2024)</a:t>
            </a:r>
            <a:endParaRPr lang="en-US" dirty="0">
              <a:latin typeface="Corbel"/>
            </a:endParaRP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243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Colorful carved figures of humans">
            <a:extLst>
              <a:ext uri="{FF2B5EF4-FFF2-40B4-BE49-F238E27FC236}">
                <a16:creationId xmlns:a16="http://schemas.microsoft.com/office/drawing/2014/main" id="{472936AE-5AC1-F371-AFDF-DA9F8D19DF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80" r="22068" b="-10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2DD9C8-C568-3ADF-71D6-14EB62B9A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US"/>
              <a:t>Protective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F80C2-C46E-615D-8017-DEFE474B7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 fontScale="92500"/>
          </a:bodyPr>
          <a:lstStyle/>
          <a:p>
            <a:r>
              <a:rPr lang="en-US">
                <a:latin typeface="Corbel"/>
                <a:ea typeface="Calibri"/>
                <a:cs typeface="Calibri"/>
              </a:rPr>
              <a:t>Good family structure 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Calibri"/>
              </a:rPr>
              <a:t>A youth worker 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Calibri"/>
              </a:rPr>
              <a:t>Opportunities </a:t>
            </a:r>
            <a:r>
              <a:rPr lang="en-US">
                <a:latin typeface="Corbel"/>
                <a:ea typeface="Calibri"/>
                <a:cs typeface="Times New Roman"/>
              </a:rPr>
              <a:t>(Youth.gov, 2009)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Times New Roman"/>
              </a:rPr>
              <a:t>Resilience 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Times New Roman"/>
              </a:rPr>
              <a:t>Positive relationships </a:t>
            </a:r>
          </a:p>
          <a:p>
            <a:pPr>
              <a:buClr>
                <a:srgbClr val="1287C3"/>
              </a:buClr>
            </a:pPr>
            <a:r>
              <a:rPr lang="en-US">
                <a:latin typeface="Corbel"/>
                <a:ea typeface="Calibri"/>
                <a:cs typeface="Times New Roman"/>
              </a:rPr>
              <a:t>Policies and procedures (Browne, 2021)</a:t>
            </a:r>
          </a:p>
          <a:p>
            <a:pPr>
              <a:buClr>
                <a:srgbClr val="1287C3"/>
              </a:buClr>
            </a:pPr>
            <a:endParaRPr lang="en-US" sz="2000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2463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22EFD-9C60-42CC-EAAD-4D8421DB6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5485-116E-8863-71F6-8E39E5155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/>
              <a:t>Creating safe spaces </a:t>
            </a:r>
          </a:p>
          <a:p>
            <a:pPr>
              <a:buClr>
                <a:srgbClr val="1287C3"/>
              </a:buClr>
            </a:pPr>
            <a:r>
              <a:rPr lang="en-US"/>
              <a:t>Giving opportunities and experiences </a:t>
            </a:r>
          </a:p>
          <a:p>
            <a:pPr>
              <a:buClr>
                <a:srgbClr val="1287C3"/>
              </a:buClr>
            </a:pPr>
            <a:r>
              <a:rPr lang="en-US"/>
              <a:t>Advocating </a:t>
            </a:r>
          </a:p>
          <a:p>
            <a:pPr>
              <a:buClr>
                <a:srgbClr val="1287C3"/>
              </a:buClr>
            </a:pPr>
            <a:r>
              <a:rPr lang="en-US"/>
              <a:t>Multiagency </a:t>
            </a:r>
          </a:p>
          <a:p>
            <a:pPr>
              <a:buClr>
                <a:srgbClr val="1287C3"/>
              </a:buClr>
            </a:pPr>
            <a:r>
              <a:rPr lang="en-US"/>
              <a:t>Following policy </a:t>
            </a:r>
          </a:p>
          <a:p>
            <a:pPr>
              <a:buClr>
                <a:srgbClr val="1287C3"/>
              </a:buClr>
            </a:pPr>
            <a:r>
              <a:rPr lang="en-US"/>
              <a:t>Trauma informed</a:t>
            </a:r>
          </a:p>
          <a:p>
            <a:pPr>
              <a:buClr>
                <a:srgbClr val="1287C3"/>
              </a:buClr>
            </a:pPr>
            <a:r>
              <a:rPr lang="en-US"/>
              <a:t>Youth work </a:t>
            </a:r>
          </a:p>
        </p:txBody>
      </p:sp>
    </p:spTree>
    <p:extLst>
      <p:ext uri="{BB962C8B-B14F-4D97-AF65-F5344CB8AC3E}">
        <p14:creationId xmlns:p14="http://schemas.microsoft.com/office/powerpoint/2010/main" val="2105572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9681DF40-19E9-44F1-A30A-33AC0A704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B5A56C18-147A-4566-B13D-C49A40E3D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2FFEA641-7F0D-41D1-A13F-A5A8F7667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4D7FF27C-9183-425B-8BAB-7FC5A5B4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A8EF86AB-80F9-40E7-8DC2-DB7FAB5AF8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BFC2A5D-0701-4890-A2EC-70C2CC287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AA343A51-8CD2-4C41-803E-B3604A310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9D31A9-BED8-92DF-AB3A-3E3B6821C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5781729" cy="1752599"/>
          </a:xfrm>
        </p:spPr>
        <p:txBody>
          <a:bodyPr>
            <a:normAutofit/>
          </a:bodyPr>
          <a:lstStyle/>
          <a:p>
            <a:r>
              <a:rPr lang="en-US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4C359-485C-EB19-563B-F0C376FFE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5781730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It is important for youth workers to broaden their horizons in youth work and consider those we don’t typically work with. 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2000"/>
              <a:t>In order to help those in need we need to understand the transitions young people go through and how ACES can have impact on them. 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2000"/>
              <a:t>Understanding relevant polices and theories will help youth workers to use and come up with interventions proven to help enhance health and wellbeing. </a:t>
            </a:r>
          </a:p>
        </p:txBody>
      </p:sp>
      <p:sp>
        <p:nvSpPr>
          <p:cNvPr id="20" name="Rounded Rectangle 16">
            <a:extLst>
              <a:ext uri="{FF2B5EF4-FFF2-40B4-BE49-F238E27FC236}">
                <a16:creationId xmlns:a16="http://schemas.microsoft.com/office/drawing/2014/main" id="{DB4E7E40-6469-444C-A3D7-A32F553AA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1DA77003-02CE-06C1-249E-274992906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51593" y="1671635"/>
            <a:ext cx="3226968" cy="3226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8576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74203-83DB-693D-94C0-36C64AA84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/>
              <a:t>Thank you!</a:t>
            </a:r>
            <a:endParaRPr lang="en-US" sz="4400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3ACDEB93-6515-9004-3D98-BECEE73E25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85907" y="2535331"/>
            <a:ext cx="2717116" cy="27171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1725401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FA0FC-8A69-183C-D2DF-38FBC6DFE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B3C13-3500-8653-CA76-15B9D214F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latin typeface="Times New Roman"/>
                <a:cs typeface="Times New Roman"/>
              </a:rPr>
              <a:t>Gloucestershire Healthy Living and Learning (2024). </a:t>
            </a:r>
            <a:r>
              <a:rPr lang="en-US" i="1">
                <a:latin typeface="Times New Roman"/>
                <a:cs typeface="Times New Roman"/>
              </a:rPr>
              <a:t>ACEs - Adverse Childhood Experiences : Gloucestershire Healthy Living and Learning</a:t>
            </a:r>
            <a:r>
              <a:rPr lang="en-US">
                <a:latin typeface="Times New Roman"/>
                <a:cs typeface="Times New Roman"/>
              </a:rPr>
              <a:t>. [online] Ghll.org.uk.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https://www.ghll.org.uk/whole-school-approach/aces---adverse-childhood-experiences/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BBC Bitesize (2024). </a:t>
            </a:r>
            <a:r>
              <a:rPr lang="en-US" i="1">
                <a:latin typeface="Times New Roman"/>
                <a:cs typeface="Times New Roman"/>
              </a:rPr>
              <a:t>Emotions and impulsive </a:t>
            </a:r>
            <a:r>
              <a:rPr lang="en-US" i="1" err="1">
                <a:latin typeface="Times New Roman"/>
                <a:cs typeface="Times New Roman"/>
              </a:rPr>
              <a:t>behaviour</a:t>
            </a:r>
            <a:r>
              <a:rPr lang="en-US" i="1">
                <a:latin typeface="Times New Roman"/>
                <a:cs typeface="Times New Roman"/>
              </a:rPr>
              <a:t> as a teenager - BBC Bitesize</a:t>
            </a:r>
            <a:r>
              <a:rPr lang="en-US">
                <a:latin typeface="Times New Roman"/>
                <a:cs typeface="Times New Roman"/>
              </a:rPr>
              <a:t>. [online] BBC Bitesize. Available at: </a:t>
            </a:r>
            <a:r>
              <a:rPr lang="en-US" u="sng">
                <a:latin typeface="Times New Roman"/>
                <a:cs typeface="Times New Roman"/>
                <a:hlinkClick r:id="rId3"/>
              </a:rPr>
              <a:t>https://www.bbc.co.uk/bitesize/articles/zfyf9ty#zf44239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Browne, C.H. (2021). </a:t>
            </a:r>
            <a:r>
              <a:rPr lang="en-US" i="1">
                <a:latin typeface="Times New Roman"/>
                <a:cs typeface="Times New Roman"/>
              </a:rPr>
              <a:t>Protective Factors for Youth Involved in Systems of Care</a:t>
            </a:r>
            <a:r>
              <a:rPr lang="en-US">
                <a:latin typeface="Times New Roman"/>
                <a:cs typeface="Times New Roman"/>
              </a:rPr>
              <a:t>. [online] Available at: </a:t>
            </a:r>
            <a:r>
              <a:rPr lang="en-US" u="sng">
                <a:latin typeface="Times New Roman"/>
                <a:cs typeface="Times New Roman"/>
                <a:hlinkClick r:id="rId4"/>
              </a:rPr>
              <a:t>https://files.eric.ed.gov/fulltext/ED617197.pdf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137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B1DCA-5C3A-60B5-9E26-4D54C7DA6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latin typeface="Times New Roman"/>
                <a:cs typeface="Times New Roman"/>
              </a:rPr>
              <a:t>Calgary Homeless Foundation (n.d.). </a:t>
            </a:r>
            <a:r>
              <a:rPr lang="en-US" i="1">
                <a:latin typeface="Times New Roman"/>
                <a:cs typeface="Times New Roman"/>
              </a:rPr>
              <a:t>Homelessness 101</a:t>
            </a:r>
            <a:r>
              <a:rPr lang="en-US">
                <a:latin typeface="Times New Roman"/>
                <a:cs typeface="Times New Roman"/>
              </a:rPr>
              <a:t>. [online] Calgary Homeless Foundation.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https://www.calgaryhomeless.com/discover-learn/learn-about-homelessness/homelessness-in-calgary/homelessness-101/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Cherry, K. (2024). </a:t>
            </a:r>
            <a:r>
              <a:rPr lang="en-US" i="1">
                <a:latin typeface="Times New Roman"/>
                <a:cs typeface="Times New Roman"/>
              </a:rPr>
              <a:t>Maslow’s Hierarchy of Needs</a:t>
            </a:r>
            <a:r>
              <a:rPr lang="en-US">
                <a:latin typeface="Times New Roman"/>
                <a:cs typeface="Times New Roman"/>
              </a:rPr>
              <a:t>. [online] </a:t>
            </a:r>
            <a:r>
              <a:rPr lang="en-US" err="1">
                <a:latin typeface="Times New Roman"/>
                <a:cs typeface="Times New Roman"/>
              </a:rPr>
              <a:t>VeryWellMind</a:t>
            </a:r>
            <a:r>
              <a:rPr lang="en-US">
                <a:latin typeface="Times New Roman"/>
                <a:cs typeface="Times New Roman"/>
              </a:rPr>
              <a:t>. Available at: </a:t>
            </a:r>
            <a:r>
              <a:rPr lang="en-US" u="sng">
                <a:latin typeface="Times New Roman"/>
                <a:cs typeface="Times New Roman"/>
                <a:hlinkClick r:id="rId3"/>
              </a:rPr>
              <a:t>https://www.verywellmind.com/what-is-maslows-hierarchy-of-needs-4136760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Clock Tower Sanctuary (n.d.). </a:t>
            </a:r>
            <a:r>
              <a:rPr lang="en-US" i="1">
                <a:latin typeface="Times New Roman"/>
                <a:cs typeface="Times New Roman"/>
              </a:rPr>
              <a:t>Why do young people experience homelessness</a:t>
            </a:r>
            <a:r>
              <a:rPr lang="en-US">
                <a:latin typeface="Times New Roman"/>
                <a:cs typeface="Times New Roman"/>
              </a:rPr>
              <a:t>. [online] Clock Tower Sanctuary. Available at: </a:t>
            </a:r>
            <a:r>
              <a:rPr lang="en-US" u="sng">
                <a:latin typeface="Times New Roman"/>
                <a:cs typeface="Times New Roman"/>
                <a:hlinkClick r:id="rId4"/>
              </a:rPr>
              <a:t>https://www.thects.org.uk/why-we-exist/why-are-young-people-homeless/#:~:text=You%20have%20nowhere%20to%20call,get%20the%20support%20you%20need</a:t>
            </a:r>
            <a:r>
              <a:rPr lang="en-US">
                <a:latin typeface="Times New Roman"/>
                <a:cs typeface="Times New Roman"/>
              </a:rPr>
              <a:t>..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020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21269-A694-9023-481E-9FF6A1246C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>
                <a:latin typeface="Times New Roman"/>
                <a:cs typeface="Times New Roman"/>
              </a:rPr>
              <a:t>Grey, C. and </a:t>
            </a:r>
            <a:r>
              <a:rPr lang="en-US" err="1">
                <a:latin typeface="Times New Roman"/>
                <a:cs typeface="Times New Roman"/>
              </a:rPr>
              <a:t>Woodfine</a:t>
            </a:r>
            <a:r>
              <a:rPr lang="en-US">
                <a:latin typeface="Times New Roman"/>
                <a:cs typeface="Times New Roman"/>
              </a:rPr>
              <a:t>, L. (2019). </a:t>
            </a:r>
            <a:r>
              <a:rPr lang="en-US" i="1">
                <a:latin typeface="Times New Roman"/>
                <a:cs typeface="Times New Roman"/>
              </a:rPr>
              <a:t>Homelessness and Childhood Adversity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Guy-Evans, O. (2024). </a:t>
            </a:r>
            <a:r>
              <a:rPr lang="en-US" i="1">
                <a:latin typeface="Times New Roman"/>
                <a:cs typeface="Times New Roman"/>
              </a:rPr>
              <a:t>Bronfenbrenner’s ecological systems theory</a:t>
            </a:r>
            <a:r>
              <a:rPr lang="en-US">
                <a:latin typeface="Times New Roman"/>
                <a:cs typeface="Times New Roman"/>
              </a:rPr>
              <a:t>. [online] Simply Psychology.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https://www.simplypsychology.org/Bronfenbrenner.html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Hays-</a:t>
            </a:r>
            <a:r>
              <a:rPr lang="en-US" err="1">
                <a:latin typeface="Times New Roman"/>
                <a:cs typeface="Times New Roman"/>
              </a:rPr>
              <a:t>Grudo</a:t>
            </a:r>
            <a:r>
              <a:rPr lang="en-US">
                <a:latin typeface="Times New Roman"/>
                <a:cs typeface="Times New Roman"/>
              </a:rPr>
              <a:t>, J., Sheffield, A. and Ratliff, E. (2020). </a:t>
            </a:r>
            <a:r>
              <a:rPr lang="en-US" i="1">
                <a:latin typeface="Times New Roman"/>
                <a:cs typeface="Times New Roman"/>
              </a:rPr>
              <a:t>PACEs for Children: Overcoming Adversity and Building Resilience - Oklahoma State University</a:t>
            </a:r>
            <a:r>
              <a:rPr lang="en-US">
                <a:latin typeface="Times New Roman"/>
                <a:cs typeface="Times New Roman"/>
              </a:rPr>
              <a:t>. [online] extension.okstate.edu. Available at: </a:t>
            </a:r>
            <a:r>
              <a:rPr lang="en-US" u="sng">
                <a:latin typeface="Times New Roman"/>
                <a:cs typeface="Times New Roman"/>
                <a:hlinkClick r:id="rId3"/>
              </a:rPr>
              <a:t>https://extension.okstate.edu/fact-sheets/paces-for-children-overcoming-adversity-and-building-resilience.html</a:t>
            </a:r>
            <a:r>
              <a:rPr lang="en-US" sz="1200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386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86090-BCDE-7747-9696-3929E07DB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latin typeface="Times New Roman"/>
                <a:cs typeface="Times New Roman"/>
              </a:rPr>
              <a:t>Jane Ellen Stevens (2015). </a:t>
            </a:r>
            <a:r>
              <a:rPr lang="en-US" i="1">
                <a:latin typeface="Times New Roman"/>
                <a:cs typeface="Times New Roman"/>
              </a:rPr>
              <a:t>The Adverse Childhood Experiences Study — the largest, most important public health study you never heard of — began in an obesity clinic</a:t>
            </a:r>
            <a:r>
              <a:rPr lang="en-US">
                <a:latin typeface="Times New Roman"/>
                <a:cs typeface="Times New Roman"/>
              </a:rPr>
              <a:t>. [online] ACEs Too High.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https://acestoohigh.com/2012/10/03/the-adverse-childhood-experiences-study-the-largest-most-important-public-health-study-you-never-heard-of-began-in-an-obesity-clinic/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Johnstone, M., Jetten, J., Dingle, G.A., Parsell, C. and Walter, Z.C. (2015). Discrimination and well-being amongst the homeless: the role of multiple group membership. </a:t>
            </a:r>
            <a:r>
              <a:rPr lang="en-US" i="1">
                <a:latin typeface="Times New Roman"/>
                <a:cs typeface="Times New Roman"/>
              </a:rPr>
              <a:t>Frontiers in Psychology</a:t>
            </a:r>
            <a:r>
              <a:rPr lang="en-US">
                <a:latin typeface="Times New Roman"/>
                <a:cs typeface="Times New Roman"/>
              </a:rPr>
              <a:t>, [online] 6(6). </a:t>
            </a:r>
            <a:r>
              <a:rPr lang="en-US" err="1">
                <a:latin typeface="Times New Roman"/>
                <a:cs typeface="Times New Roman"/>
              </a:rPr>
              <a:t>doi:https</a:t>
            </a:r>
            <a:r>
              <a:rPr lang="en-US">
                <a:latin typeface="Times New Roman"/>
                <a:cs typeface="Times New Roman"/>
              </a:rPr>
              <a:t>://doi.org/10.3389/fpsyg.2015.00739.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Liverpool CAMHS (2023). </a:t>
            </a:r>
            <a:r>
              <a:rPr lang="en-US" i="1">
                <a:latin typeface="Times New Roman"/>
                <a:cs typeface="Times New Roman"/>
              </a:rPr>
              <a:t>What are adverse childhood experiences ACEs?</a:t>
            </a:r>
            <a:r>
              <a:rPr lang="en-US">
                <a:latin typeface="Times New Roman"/>
                <a:cs typeface="Times New Roman"/>
              </a:rPr>
              <a:t> [online] Liverpool CAMHS. Available at: </a:t>
            </a:r>
            <a:r>
              <a:rPr lang="en-US" u="sng">
                <a:latin typeface="Times New Roman"/>
                <a:cs typeface="Times New Roman"/>
                <a:hlinkClick r:id="rId3"/>
              </a:rPr>
              <a:t>https://www.liverpoolcamhs.com/aces/what-are-adverse-childhood-experiences/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886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6025C-4C8B-8C68-8286-83D694D20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err="1">
                <a:latin typeface="Times New Roman"/>
                <a:cs typeface="Times New Roman"/>
              </a:rPr>
              <a:t>Llamau</a:t>
            </a:r>
            <a:r>
              <a:rPr lang="en-US">
                <a:latin typeface="Times New Roman"/>
                <a:cs typeface="Times New Roman"/>
              </a:rPr>
              <a:t> (n.d.). </a:t>
            </a:r>
            <a:r>
              <a:rPr lang="en-US" i="1">
                <a:latin typeface="Times New Roman"/>
                <a:cs typeface="Times New Roman"/>
              </a:rPr>
              <a:t>EYH Cymru Campaign</a:t>
            </a:r>
            <a:r>
              <a:rPr lang="en-US">
                <a:latin typeface="Times New Roman"/>
                <a:cs typeface="Times New Roman"/>
              </a:rPr>
              <a:t>. [online] </a:t>
            </a:r>
            <a:r>
              <a:rPr lang="en-US" err="1">
                <a:latin typeface="Times New Roman"/>
                <a:cs typeface="Times New Roman"/>
              </a:rPr>
              <a:t>Llamau</a:t>
            </a:r>
            <a:r>
              <a:rPr lang="en-US">
                <a:latin typeface="Times New Roman"/>
                <a:cs typeface="Times New Roman"/>
              </a:rPr>
              <a:t>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https://www.llamau.org.uk/eyhcymru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People, I. (2018). </a:t>
            </a:r>
            <a:r>
              <a:rPr lang="en-US" i="1">
                <a:latin typeface="Times New Roman"/>
                <a:cs typeface="Times New Roman"/>
              </a:rPr>
              <a:t>Young Homeless Man Shares Real Truth About Sleeping Rough in Cardiff, Wales.</a:t>
            </a:r>
            <a:r>
              <a:rPr lang="en-US">
                <a:latin typeface="Times New Roman"/>
                <a:cs typeface="Times New Roman"/>
              </a:rPr>
              <a:t> </a:t>
            </a:r>
            <a:r>
              <a:rPr lang="en-US" i="1">
                <a:latin typeface="Times New Roman"/>
                <a:cs typeface="Times New Roman"/>
              </a:rPr>
              <a:t>YouTube</a:t>
            </a:r>
            <a:r>
              <a:rPr lang="en-US">
                <a:latin typeface="Times New Roman"/>
                <a:cs typeface="Times New Roman"/>
              </a:rPr>
              <a:t>. Available at: </a:t>
            </a:r>
            <a:r>
              <a:rPr lang="en-US" u="sng">
                <a:latin typeface="Times New Roman"/>
                <a:cs typeface="Times New Roman"/>
                <a:hlinkClick r:id="rId3"/>
              </a:rPr>
              <a:t>https://www.youtube.com/watch?v=TRRbCzZH_HY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Pollock, I. (2024). Housing: Homeless people in Wales at record level. </a:t>
            </a:r>
            <a:r>
              <a:rPr lang="en-US" i="1">
                <a:latin typeface="Times New Roman"/>
                <a:cs typeface="Times New Roman"/>
              </a:rPr>
              <a:t>BBC News</a:t>
            </a:r>
            <a:r>
              <a:rPr lang="en-US">
                <a:latin typeface="Times New Roman"/>
                <a:cs typeface="Times New Roman"/>
              </a:rPr>
              <a:t>. [online] 17 Nov. Available at: </a:t>
            </a:r>
            <a:r>
              <a:rPr lang="en-US" u="sng">
                <a:latin typeface="Times New Roman"/>
                <a:cs typeface="Times New Roman"/>
                <a:hlinkClick r:id="rId4"/>
              </a:rPr>
              <a:t>https://www.bbc.co.uk/news/articles/cm27e2gn515o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Public Health England (2019). </a:t>
            </a:r>
            <a:r>
              <a:rPr lang="en-US" i="1">
                <a:latin typeface="Times New Roman"/>
                <a:cs typeface="Times New Roman"/>
              </a:rPr>
              <a:t>Homelessness: applying All Our Health</a:t>
            </a:r>
            <a:r>
              <a:rPr lang="en-US">
                <a:latin typeface="Times New Roman"/>
                <a:cs typeface="Times New Roman"/>
              </a:rPr>
              <a:t>. [online] GOV.UK. Available at: </a:t>
            </a:r>
            <a:r>
              <a:rPr lang="en-US" u="sng">
                <a:latin typeface="Times New Roman"/>
                <a:cs typeface="Times New Roman"/>
                <a:hlinkClick r:id="rId5"/>
              </a:rPr>
              <a:t>https://www.gov.uk/government/publications/homelessness-applying-all-our-health/homelessness-applying-all-our-health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8240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2A44-62FA-1285-2D9F-5F1CFB29B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latin typeface="Times New Roman"/>
                <a:cs typeface="Times New Roman"/>
              </a:rPr>
              <a:t>UCLA (2023). </a:t>
            </a:r>
            <a:r>
              <a:rPr lang="en-US" i="1">
                <a:latin typeface="Times New Roman"/>
                <a:cs typeface="Times New Roman"/>
              </a:rPr>
              <a:t>The Science Behind Adolescent Risk Taking and Exploration | Center for the Developing Adolescent</a:t>
            </a:r>
            <a:r>
              <a:rPr lang="en-US">
                <a:latin typeface="Times New Roman"/>
                <a:cs typeface="Times New Roman"/>
              </a:rPr>
              <a:t>. [online] developingadolescent.semel.ucla.edu.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https://developingadolescent.semel.ucla.edu/topics/item/science-of-risk-taking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Welsh Government (2024). </a:t>
            </a:r>
            <a:r>
              <a:rPr lang="en-US" i="1">
                <a:latin typeface="Times New Roman"/>
                <a:cs typeface="Times New Roman"/>
              </a:rPr>
              <a:t>Child Poverty Strategy for Wales 2024 [HTML] | GOV.WALES</a:t>
            </a:r>
            <a:r>
              <a:rPr lang="en-US">
                <a:latin typeface="Times New Roman"/>
                <a:cs typeface="Times New Roman"/>
              </a:rPr>
              <a:t>. [online] </a:t>
            </a:r>
            <a:r>
              <a:rPr lang="en-US" u="sng">
                <a:latin typeface="Times New Roman"/>
                <a:cs typeface="Times New Roman"/>
                <a:hlinkClick r:id="rId3"/>
              </a:rPr>
              <a:t>www.gov.wales</a:t>
            </a:r>
            <a:r>
              <a:rPr lang="en-US">
                <a:latin typeface="Times New Roman"/>
                <a:cs typeface="Times New Roman"/>
              </a:rPr>
              <a:t>. Available at: </a:t>
            </a:r>
            <a:r>
              <a:rPr lang="en-US" u="sng">
                <a:latin typeface="Times New Roman"/>
                <a:cs typeface="Times New Roman"/>
                <a:hlinkClick r:id="rId4"/>
              </a:rPr>
              <a:t>https://www.gov.wales/child-poverty-strategy-wales-2024-html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r>
              <a:rPr lang="en-US">
                <a:latin typeface="Times New Roman"/>
                <a:cs typeface="Times New Roman"/>
              </a:rPr>
              <a:t>Youth.gov (2009). </a:t>
            </a:r>
            <a:r>
              <a:rPr lang="en-US" i="1">
                <a:latin typeface="Times New Roman"/>
                <a:cs typeface="Times New Roman"/>
              </a:rPr>
              <a:t>Risk &amp; protective factors</a:t>
            </a:r>
            <a:r>
              <a:rPr lang="en-US">
                <a:latin typeface="Times New Roman"/>
                <a:cs typeface="Times New Roman"/>
              </a:rPr>
              <a:t>. [online] Youth.gov. Available at: </a:t>
            </a:r>
            <a:r>
              <a:rPr lang="en-US" u="sng">
                <a:latin typeface="Times New Roman"/>
                <a:cs typeface="Times New Roman"/>
                <a:hlinkClick r:id="rId5"/>
              </a:rPr>
              <a:t>https://youth.gov/youth-topics/youth-mental-health/risk-and-protective-factors-youth</a:t>
            </a:r>
            <a:r>
              <a:rPr lang="en-US">
                <a:latin typeface="Times New Roman"/>
                <a:cs typeface="Times New Roman"/>
              </a:rPr>
              <a:t>.</a:t>
            </a:r>
          </a:p>
          <a:p>
            <a:pPr>
              <a:buClr>
                <a:srgbClr val="1287C3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0086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5BECF-A3E8-20D8-4A74-5DFD9838C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Times New Roman"/>
                <a:cs typeface="Times New Roman"/>
              </a:rPr>
              <a:t>Yum, L.D. (2020). </a:t>
            </a:r>
            <a:r>
              <a:rPr lang="en-US" i="1">
                <a:latin typeface="Times New Roman"/>
                <a:cs typeface="Times New Roman"/>
              </a:rPr>
              <a:t>Healthy Friendships in Adolescence</a:t>
            </a:r>
            <a:r>
              <a:rPr lang="en-US">
                <a:latin typeface="Times New Roman"/>
                <a:cs typeface="Times New Roman"/>
              </a:rPr>
              <a:t>. [online] CHC Resource Library | CHC | Services for Mental Health and Learning Differences for Young Children, Teens and Young Adults | Palo Alto, San Jose, Ravenswood. Available at: </a:t>
            </a:r>
            <a:r>
              <a:rPr lang="en-US" u="sng">
                <a:latin typeface="Times New Roman"/>
                <a:cs typeface="Times New Roman"/>
                <a:hlinkClick r:id="rId2"/>
              </a:rPr>
              <a:t>https://www.chconline.org/resourcelibrary/healthy-friendships-in-adolescence/</a:t>
            </a:r>
            <a:r>
              <a:rPr lang="en-US">
                <a:latin typeface="Times New Roman"/>
                <a:cs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25916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Parallax</vt:lpstr>
      <vt:lpstr>Interest group- The homeless </vt:lpstr>
      <vt:lpstr>Ai disclosure </vt:lpstr>
      <vt:lpstr>Introduction </vt:lpstr>
      <vt:lpstr>What is homelessness? </vt:lpstr>
      <vt:lpstr>Example  </vt:lpstr>
      <vt:lpstr>Statistics </vt:lpstr>
      <vt:lpstr>What are ACES?</vt:lpstr>
      <vt:lpstr>ACES </vt:lpstr>
      <vt:lpstr>The Ten ACES</vt:lpstr>
      <vt:lpstr>Their experiences </vt:lpstr>
      <vt:lpstr>What Are The Impacts Of ACES?</vt:lpstr>
      <vt:lpstr>PowerPoint Presentation</vt:lpstr>
      <vt:lpstr>PACES  </vt:lpstr>
      <vt:lpstr>Transitions in adolescence and their relation to homelessness</vt:lpstr>
      <vt:lpstr>Relevant policies and theories  </vt:lpstr>
      <vt:lpstr>Protective factors </vt:lpstr>
      <vt:lpstr>Interventions </vt:lpstr>
      <vt:lpstr>Conclusion </vt:lpstr>
      <vt:lpstr>PowerPoint Presentation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2024-12-08T11:24:54Z</dcterms:created>
  <dcterms:modified xsi:type="dcterms:W3CDTF">2025-01-14T13:47:31Z</dcterms:modified>
</cp:coreProperties>
</file>