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BD108-4BF7-C341-A7BF-EE99CBB4AEFB}" v="1105" dt="2026-02-15T18:52:44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iane Hatchodji Tchoumte Ep Tchounkeu (2439419)" userId="S::2439419@student.uwtsd.ac.uk::dc56764c-dad2-420b-a22f-b038885ab15f" providerId="AD" clId="Web-{8F161A77-816D-615F-43C1-81A7ED4BE408}"/>
    <pc:docChg chg="modSld">
      <pc:chgData name="Rosiane Hatchodji Tchoumte Ep Tchounkeu (2439419)" userId="S::2439419@student.uwtsd.ac.uk::dc56764c-dad2-420b-a22f-b038885ab15f" providerId="AD" clId="Web-{8F161A77-816D-615F-43C1-81A7ED4BE408}" dt="2026-02-05T12:28:33.608" v="986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8F161A77-816D-615F-43C1-81A7ED4BE408}" dt="2026-02-05T12:12:11.504" v="247" actId="20577"/>
        <pc:sldMkLst>
          <pc:docMk/>
          <pc:sldMk cId="1789584535" sldId="259"/>
        </pc:sldMkLst>
        <pc:spChg chg="mod">
          <ac:chgData name="Rosiane Hatchodji Tchoumte Ep Tchounkeu (2439419)" userId="S::2439419@student.uwtsd.ac.uk::dc56764c-dad2-420b-a22f-b038885ab15f" providerId="AD" clId="Web-{8F161A77-816D-615F-43C1-81A7ED4BE408}" dt="2026-02-05T12:05:35.086" v="33" actId="20577"/>
          <ac:spMkLst>
            <pc:docMk/>
            <pc:sldMk cId="1789584535" sldId="259"/>
            <ac:spMk id="2" creationId="{8F779B98-3AC5-13FF-D1C4-F7C2170A6B61}"/>
          </ac:spMkLst>
        </pc:spChg>
        <pc:spChg chg="mod">
          <ac:chgData name="Rosiane Hatchodji Tchoumte Ep Tchounkeu (2439419)" userId="S::2439419@student.uwtsd.ac.uk::dc56764c-dad2-420b-a22f-b038885ab15f" providerId="AD" clId="Web-{8F161A77-816D-615F-43C1-81A7ED4BE408}" dt="2026-02-05T12:12:11.504" v="247" actId="20577"/>
          <ac:spMkLst>
            <pc:docMk/>
            <pc:sldMk cId="1789584535" sldId="259"/>
            <ac:spMk id="3" creationId="{3ECC1634-DAD0-320D-1D84-536322DB7D9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8F161A77-816D-615F-43C1-81A7ED4BE408}" dt="2026-02-05T12:15:17.820" v="432" actId="20577"/>
        <pc:sldMkLst>
          <pc:docMk/>
          <pc:sldMk cId="3765475617" sldId="260"/>
        </pc:sldMkLst>
        <pc:spChg chg="mod">
          <ac:chgData name="Rosiane Hatchodji Tchoumte Ep Tchounkeu (2439419)" userId="S::2439419@student.uwtsd.ac.uk::dc56764c-dad2-420b-a22f-b038885ab15f" providerId="AD" clId="Web-{8F161A77-816D-615F-43C1-81A7ED4BE408}" dt="2026-02-05T12:12:39.927" v="280" actId="20577"/>
          <ac:spMkLst>
            <pc:docMk/>
            <pc:sldMk cId="3765475617" sldId="260"/>
            <ac:spMk id="2" creationId="{D2D9372A-B408-E0F6-CAC7-FEF2E2F0F3D4}"/>
          </ac:spMkLst>
        </pc:spChg>
        <pc:spChg chg="mod">
          <ac:chgData name="Rosiane Hatchodji Tchoumte Ep Tchounkeu (2439419)" userId="S::2439419@student.uwtsd.ac.uk::dc56764c-dad2-420b-a22f-b038885ab15f" providerId="AD" clId="Web-{8F161A77-816D-615F-43C1-81A7ED4BE408}" dt="2026-02-05T12:15:17.820" v="432" actId="20577"/>
          <ac:spMkLst>
            <pc:docMk/>
            <pc:sldMk cId="3765475617" sldId="260"/>
            <ac:spMk id="3" creationId="{B269C9D7-EAAE-E7B4-C420-8828F036F3D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8F161A77-816D-615F-43C1-81A7ED4BE408}" dt="2026-02-05T12:18:36.469" v="628" actId="20577"/>
        <pc:sldMkLst>
          <pc:docMk/>
          <pc:sldMk cId="1142636050" sldId="261"/>
        </pc:sldMkLst>
        <pc:spChg chg="mod">
          <ac:chgData name="Rosiane Hatchodji Tchoumte Ep Tchounkeu (2439419)" userId="S::2439419@student.uwtsd.ac.uk::dc56764c-dad2-420b-a22f-b038885ab15f" providerId="AD" clId="Web-{8F161A77-816D-615F-43C1-81A7ED4BE408}" dt="2026-02-05T12:15:49.523" v="463" actId="20577"/>
          <ac:spMkLst>
            <pc:docMk/>
            <pc:sldMk cId="1142636050" sldId="261"/>
            <ac:spMk id="2" creationId="{1A6F7F33-007F-442E-7534-E212DF72014A}"/>
          </ac:spMkLst>
        </pc:spChg>
        <pc:spChg chg="mod">
          <ac:chgData name="Rosiane Hatchodji Tchoumte Ep Tchounkeu (2439419)" userId="S::2439419@student.uwtsd.ac.uk::dc56764c-dad2-420b-a22f-b038885ab15f" providerId="AD" clId="Web-{8F161A77-816D-615F-43C1-81A7ED4BE408}" dt="2026-02-05T12:18:36.469" v="628" actId="20577"/>
          <ac:spMkLst>
            <pc:docMk/>
            <pc:sldMk cId="1142636050" sldId="261"/>
            <ac:spMk id="3" creationId="{B6D33125-7EEF-FEAF-6CB2-AAB669746C8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8F161A77-816D-615F-43C1-81A7ED4BE408}" dt="2026-02-05T12:22:38.972" v="796" actId="20577"/>
        <pc:sldMkLst>
          <pc:docMk/>
          <pc:sldMk cId="3520533726" sldId="262"/>
        </pc:sldMkLst>
        <pc:spChg chg="mod">
          <ac:chgData name="Rosiane Hatchodji Tchoumte Ep Tchounkeu (2439419)" userId="S::2439419@student.uwtsd.ac.uk::dc56764c-dad2-420b-a22f-b038885ab15f" providerId="AD" clId="Web-{8F161A77-816D-615F-43C1-81A7ED4BE408}" dt="2026-02-05T12:18:49.768" v="636" actId="20577"/>
          <ac:spMkLst>
            <pc:docMk/>
            <pc:sldMk cId="3520533726" sldId="262"/>
            <ac:spMk id="2" creationId="{55BF59B4-22BA-C01E-0516-4A239CC3DD24}"/>
          </ac:spMkLst>
        </pc:spChg>
        <pc:spChg chg="mod">
          <ac:chgData name="Rosiane Hatchodji Tchoumte Ep Tchounkeu (2439419)" userId="S::2439419@student.uwtsd.ac.uk::dc56764c-dad2-420b-a22f-b038885ab15f" providerId="AD" clId="Web-{8F161A77-816D-615F-43C1-81A7ED4BE408}" dt="2026-02-05T12:22:38.972" v="796" actId="20577"/>
          <ac:spMkLst>
            <pc:docMk/>
            <pc:sldMk cId="3520533726" sldId="262"/>
            <ac:spMk id="3" creationId="{108690A5-7421-10BE-25DA-7E5C200B60B9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8F161A77-816D-615F-43C1-81A7ED4BE408}" dt="2026-02-05T12:28:33.608" v="986" actId="20577"/>
        <pc:sldMkLst>
          <pc:docMk/>
          <pc:sldMk cId="3789615982" sldId="263"/>
        </pc:sldMkLst>
        <pc:spChg chg="mod">
          <ac:chgData name="Rosiane Hatchodji Tchoumte Ep Tchounkeu (2439419)" userId="S::2439419@student.uwtsd.ac.uk::dc56764c-dad2-420b-a22f-b038885ab15f" providerId="AD" clId="Web-{8F161A77-816D-615F-43C1-81A7ED4BE408}" dt="2026-02-05T12:23:03.223" v="823" actId="20577"/>
          <ac:spMkLst>
            <pc:docMk/>
            <pc:sldMk cId="3789615982" sldId="263"/>
            <ac:spMk id="2" creationId="{BB2EFBBE-8973-57AD-B6E2-42D8F6F785F5}"/>
          </ac:spMkLst>
        </pc:spChg>
        <pc:spChg chg="mod">
          <ac:chgData name="Rosiane Hatchodji Tchoumte Ep Tchounkeu (2439419)" userId="S::2439419@student.uwtsd.ac.uk::dc56764c-dad2-420b-a22f-b038885ab15f" providerId="AD" clId="Web-{8F161A77-816D-615F-43C1-81A7ED4BE408}" dt="2026-02-05T12:28:33.608" v="986" actId="20577"/>
          <ac:spMkLst>
            <pc:docMk/>
            <pc:sldMk cId="3789615982" sldId="263"/>
            <ac:spMk id="3" creationId="{304EA9CD-E307-6509-A012-DEECD4237413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9600B408-EA76-9A40-1B87-9BE13155527F}"/>
    <pc:docChg chg="modSld">
      <pc:chgData name="Rosiane Hatchodji Tchoumte Ep Tchounkeu (2439419)" userId="S::2439419@student.uwtsd.ac.uk::dc56764c-dad2-420b-a22f-b038885ab15f" providerId="AD" clId="Web-{9600B408-EA76-9A40-1B87-9BE13155527F}" dt="2026-02-05T12:32:14.433" v="182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9600B408-EA76-9A40-1B87-9BE13155527F}" dt="2026-02-05T12:32:14.433" v="182" actId="20577"/>
        <pc:sldMkLst>
          <pc:docMk/>
          <pc:sldMk cId="3814443279" sldId="258"/>
        </pc:sldMkLst>
        <pc:spChg chg="mod">
          <ac:chgData name="Rosiane Hatchodji Tchoumte Ep Tchounkeu (2439419)" userId="S::2439419@student.uwtsd.ac.uk::dc56764c-dad2-420b-a22f-b038885ab15f" providerId="AD" clId="Web-{9600B408-EA76-9A40-1B87-9BE13155527F}" dt="2026-02-05T12:32:14.433" v="182" actId="20577"/>
          <ac:spMkLst>
            <pc:docMk/>
            <pc:sldMk cId="3814443279" sldId="258"/>
            <ac:spMk id="3" creationId="{11E03B47-E65D-2513-AA34-B83856E9AE63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9600B408-EA76-9A40-1B87-9BE13155527F}" dt="2026-02-05T12:29:40.053" v="44" actId="20577"/>
        <pc:sldMkLst>
          <pc:docMk/>
          <pc:sldMk cId="3789615982" sldId="263"/>
        </pc:sldMkLst>
        <pc:spChg chg="mod">
          <ac:chgData name="Rosiane Hatchodji Tchoumte Ep Tchounkeu (2439419)" userId="S::2439419@student.uwtsd.ac.uk::dc56764c-dad2-420b-a22f-b038885ab15f" providerId="AD" clId="Web-{9600B408-EA76-9A40-1B87-9BE13155527F}" dt="2026-02-05T12:29:40.053" v="44" actId="20577"/>
          <ac:spMkLst>
            <pc:docMk/>
            <pc:sldMk cId="3789615982" sldId="263"/>
            <ac:spMk id="3" creationId="{304EA9CD-E307-6509-A012-DEECD4237413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9600B408-EA76-9A40-1B87-9BE13155527F}" dt="2026-02-05T12:31:55.650" v="180" actId="20577"/>
        <pc:sldMkLst>
          <pc:docMk/>
          <pc:sldMk cId="3380422490" sldId="264"/>
        </pc:sldMkLst>
        <pc:spChg chg="mod">
          <ac:chgData name="Rosiane Hatchodji Tchoumte Ep Tchounkeu (2439419)" userId="S::2439419@student.uwtsd.ac.uk::dc56764c-dad2-420b-a22f-b038885ab15f" providerId="AD" clId="Web-{9600B408-EA76-9A40-1B87-9BE13155527F}" dt="2026-02-05T12:29:55.084" v="52" actId="20577"/>
          <ac:spMkLst>
            <pc:docMk/>
            <pc:sldMk cId="3380422490" sldId="264"/>
            <ac:spMk id="2" creationId="{578A988A-AD75-BD01-0AA8-A5791DBC2EC3}"/>
          </ac:spMkLst>
        </pc:spChg>
        <pc:spChg chg="mod">
          <ac:chgData name="Rosiane Hatchodji Tchoumte Ep Tchounkeu (2439419)" userId="S::2439419@student.uwtsd.ac.uk::dc56764c-dad2-420b-a22f-b038885ab15f" providerId="AD" clId="Web-{9600B408-EA76-9A40-1B87-9BE13155527F}" dt="2026-02-05T12:31:55.650" v="180" actId="20577"/>
          <ac:spMkLst>
            <pc:docMk/>
            <pc:sldMk cId="3380422490" sldId="264"/>
            <ac:spMk id="3" creationId="{7560069D-B2F4-E5AB-0724-C3C409010C7C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6E26E328-B3DD-F520-13E6-AB4AF713F91B}"/>
    <pc:docChg chg="modSld">
      <pc:chgData name="Rosiane Hatchodji Tchoumte Ep Tchounkeu (2439419)" userId="S::2439419@student.uwtsd.ac.uk::dc56764c-dad2-420b-a22f-b038885ab15f" providerId="AD" clId="Web-{6E26E328-B3DD-F520-13E6-AB4AF713F91B}" dt="2026-02-05T12:54:18.381" v="9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6E26E328-B3DD-F520-13E6-AB4AF713F91B}" dt="2026-02-05T12:54:18.381" v="9" actId="20577"/>
        <pc:sldMkLst>
          <pc:docMk/>
          <pc:sldMk cId="3789615982" sldId="263"/>
        </pc:sldMkLst>
        <pc:spChg chg="mod">
          <ac:chgData name="Rosiane Hatchodji Tchoumte Ep Tchounkeu (2439419)" userId="S::2439419@student.uwtsd.ac.uk::dc56764c-dad2-420b-a22f-b038885ab15f" providerId="AD" clId="Web-{6E26E328-B3DD-F520-13E6-AB4AF713F91B}" dt="2026-02-05T12:54:18.381" v="9" actId="20577"/>
          <ac:spMkLst>
            <pc:docMk/>
            <pc:sldMk cId="3789615982" sldId="263"/>
            <ac:spMk id="3" creationId="{304EA9CD-E307-6509-A012-DEECD4237413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D63A2F80-E646-3C24-84F8-D0452EE3057F}"/>
    <pc:docChg chg="addSld delSld modSld">
      <pc:chgData name="Rosiane Hatchodji Tchoumte Ep Tchounkeu (2439419)" userId="S::2439419@student.uwtsd.ac.uk::dc56764c-dad2-420b-a22f-b038885ab15f" providerId="AD" clId="Web-{D63A2F80-E646-3C24-84F8-D0452EE3057F}" dt="2026-02-05T12:03:23.953" v="855" actId="20577"/>
      <pc:docMkLst>
        <pc:docMk/>
      </pc:docMkLst>
      <pc:sldChg chg="addSp modSp mod setBg">
        <pc:chgData name="Rosiane Hatchodji Tchoumte Ep Tchounkeu (2439419)" userId="S::2439419@student.uwtsd.ac.uk::dc56764c-dad2-420b-a22f-b038885ab15f" providerId="AD" clId="Web-{D63A2F80-E646-3C24-84F8-D0452EE3057F}" dt="2026-02-05T11:03:14.662" v="121"/>
        <pc:sldMkLst>
          <pc:docMk/>
          <pc:sldMk cId="109857222" sldId="256"/>
        </pc:sldMkLst>
        <pc:spChg chg="mo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spMkLst>
            <pc:docMk/>
            <pc:sldMk cId="109857222" sldId="256"/>
            <ac:spMk id="8" creationId="{4522B21E-B2B9-4C72-9A71-C87EFD137480}"/>
          </ac:spMkLst>
        </pc:spChg>
        <pc:spChg chg="ad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spMkLst>
            <pc:docMk/>
            <pc:sldMk cId="109857222" sldId="256"/>
            <ac:spMk id="10" creationId="{5EB7D2A2-F448-44D4-938C-DC84CBCB3B1E}"/>
          </ac:spMkLst>
        </pc:spChg>
        <pc:spChg chg="ad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spMkLst>
            <pc:docMk/>
            <pc:sldMk cId="109857222" sldId="256"/>
            <ac:spMk id="12" creationId="{871AEA07-1E14-44B4-8E55-64EF049CD66F}"/>
          </ac:spMkLst>
        </pc:spChg>
        <pc:cxnChg chg="add">
          <ac:chgData name="Rosiane Hatchodji Tchoumte Ep Tchounkeu (2439419)" userId="S::2439419@student.uwtsd.ac.uk::dc56764c-dad2-420b-a22f-b038885ab15f" providerId="AD" clId="Web-{D63A2F80-E646-3C24-84F8-D0452EE3057F}" dt="2026-02-05T11:03:14.662" v="121"/>
          <ac:cxnSpMkLst>
            <pc:docMk/>
            <pc:sldMk cId="109857222" sldId="256"/>
            <ac:cxnSpMk id="14" creationId="{F7C8EA93-3210-4C62-99E9-153C275E3A87}"/>
          </ac:cxnSpMkLst>
        </pc:cxnChg>
      </pc:sldChg>
      <pc:sldChg chg="modSp new">
        <pc:chgData name="Rosiane Hatchodji Tchoumte Ep Tchounkeu (2439419)" userId="S::2439419@student.uwtsd.ac.uk::dc56764c-dad2-420b-a22f-b038885ab15f" providerId="AD" clId="Web-{D63A2F80-E646-3C24-84F8-D0452EE3057F}" dt="2026-02-05T11:55:14.626" v="665" actId="20577"/>
        <pc:sldMkLst>
          <pc:docMk/>
          <pc:sldMk cId="3814443279" sldId="258"/>
        </pc:sldMkLst>
        <pc:spChg chg="mod">
          <ac:chgData name="Rosiane Hatchodji Tchoumte Ep Tchounkeu (2439419)" userId="S::2439419@student.uwtsd.ac.uk::dc56764c-dad2-420b-a22f-b038885ab15f" providerId="AD" clId="Web-{D63A2F80-E646-3C24-84F8-D0452EE3057F}" dt="2026-02-05T11:10:11.277" v="167" actId="20577"/>
          <ac:spMkLst>
            <pc:docMk/>
            <pc:sldMk cId="3814443279" sldId="258"/>
            <ac:spMk id="2" creationId="{A0319C16-2E20-6A6D-A446-0BE874A2F3AE}"/>
          </ac:spMkLst>
        </pc:spChg>
        <pc:spChg chg="mod">
          <ac:chgData name="Rosiane Hatchodji Tchoumte Ep Tchounkeu (2439419)" userId="S::2439419@student.uwtsd.ac.uk::dc56764c-dad2-420b-a22f-b038885ab15f" providerId="AD" clId="Web-{D63A2F80-E646-3C24-84F8-D0452EE3057F}" dt="2026-02-05T11:55:14.626" v="665" actId="20577"/>
          <ac:spMkLst>
            <pc:docMk/>
            <pc:sldMk cId="3814443279" sldId="258"/>
            <ac:spMk id="3" creationId="{11E03B47-E65D-2513-AA34-B83856E9AE63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D63A2F80-E646-3C24-84F8-D0452EE3057F}" dt="2026-02-05T11:25:19.840" v="630" actId="20577"/>
        <pc:sldMkLst>
          <pc:docMk/>
          <pc:sldMk cId="1789584535" sldId="259"/>
        </pc:sldMkLst>
        <pc:spChg chg="mod">
          <ac:chgData name="Rosiane Hatchodji Tchoumte Ep Tchounkeu (2439419)" userId="S::2439419@student.uwtsd.ac.uk::dc56764c-dad2-420b-a22f-b038885ab15f" providerId="AD" clId="Web-{D63A2F80-E646-3C24-84F8-D0452EE3057F}" dt="2026-02-05T11:24:01.287" v="561" actId="20577"/>
          <ac:spMkLst>
            <pc:docMk/>
            <pc:sldMk cId="1789584535" sldId="259"/>
            <ac:spMk id="2" creationId="{8F779B98-3AC5-13FF-D1C4-F7C2170A6B61}"/>
          </ac:spMkLst>
        </pc:spChg>
        <pc:spChg chg="mod">
          <ac:chgData name="Rosiane Hatchodji Tchoumte Ep Tchounkeu (2439419)" userId="S::2439419@student.uwtsd.ac.uk::dc56764c-dad2-420b-a22f-b038885ab15f" providerId="AD" clId="Web-{D63A2F80-E646-3C24-84F8-D0452EE3057F}" dt="2026-02-05T11:25:19.840" v="630" actId="20577"/>
          <ac:spMkLst>
            <pc:docMk/>
            <pc:sldMk cId="1789584535" sldId="259"/>
            <ac:spMk id="3" creationId="{3ECC1634-DAD0-320D-1D84-536322DB7D95}"/>
          </ac:spMkLst>
        </pc:spChg>
      </pc:sldChg>
      <pc:sldChg chg="new">
        <pc:chgData name="Rosiane Hatchodji Tchoumte Ep Tchounkeu (2439419)" userId="S::2439419@student.uwtsd.ac.uk::dc56764c-dad2-420b-a22f-b038885ab15f" providerId="AD" clId="Web-{D63A2F80-E646-3C24-84F8-D0452EE3057F}" dt="2026-02-05T11:04:06.271" v="124"/>
        <pc:sldMkLst>
          <pc:docMk/>
          <pc:sldMk cId="3765475617" sldId="260"/>
        </pc:sldMkLst>
      </pc:sldChg>
      <pc:sldChg chg="new">
        <pc:chgData name="Rosiane Hatchodji Tchoumte Ep Tchounkeu (2439419)" userId="S::2439419@student.uwtsd.ac.uk::dc56764c-dad2-420b-a22f-b038885ab15f" providerId="AD" clId="Web-{D63A2F80-E646-3C24-84F8-D0452EE3057F}" dt="2026-02-05T11:04:07.646" v="125"/>
        <pc:sldMkLst>
          <pc:docMk/>
          <pc:sldMk cId="1142636050" sldId="261"/>
        </pc:sldMkLst>
      </pc:sldChg>
      <pc:sldChg chg="new">
        <pc:chgData name="Rosiane Hatchodji Tchoumte Ep Tchounkeu (2439419)" userId="S::2439419@student.uwtsd.ac.uk::dc56764c-dad2-420b-a22f-b038885ab15f" providerId="AD" clId="Web-{D63A2F80-E646-3C24-84F8-D0452EE3057F}" dt="2026-02-05T11:04:10.396" v="126"/>
        <pc:sldMkLst>
          <pc:docMk/>
          <pc:sldMk cId="3520533726" sldId="262"/>
        </pc:sldMkLst>
      </pc:sldChg>
      <pc:sldChg chg="new">
        <pc:chgData name="Rosiane Hatchodji Tchoumte Ep Tchounkeu (2439419)" userId="S::2439419@student.uwtsd.ac.uk::dc56764c-dad2-420b-a22f-b038885ab15f" providerId="AD" clId="Web-{D63A2F80-E646-3C24-84F8-D0452EE3057F}" dt="2026-02-05T11:04:11.850" v="127"/>
        <pc:sldMkLst>
          <pc:docMk/>
          <pc:sldMk cId="3789615982" sldId="263"/>
        </pc:sldMkLst>
      </pc:sldChg>
      <pc:sldChg chg="new">
        <pc:chgData name="Rosiane Hatchodji Tchoumte Ep Tchounkeu (2439419)" userId="S::2439419@student.uwtsd.ac.uk::dc56764c-dad2-420b-a22f-b038885ab15f" providerId="AD" clId="Web-{D63A2F80-E646-3C24-84F8-D0452EE3057F}" dt="2026-02-05T11:04:13.115" v="128"/>
        <pc:sldMkLst>
          <pc:docMk/>
          <pc:sldMk cId="3380422490" sldId="264"/>
        </pc:sldMkLst>
      </pc:sldChg>
      <pc:sldChg chg="modSp new">
        <pc:chgData name="Rosiane Hatchodji Tchoumte Ep Tchounkeu (2439419)" userId="S::2439419@student.uwtsd.ac.uk::dc56764c-dad2-420b-a22f-b038885ab15f" providerId="AD" clId="Web-{D63A2F80-E646-3C24-84F8-D0452EE3057F}" dt="2026-02-05T11:57:58.878" v="776" actId="20577"/>
        <pc:sldMkLst>
          <pc:docMk/>
          <pc:sldMk cId="4072388307" sldId="265"/>
        </pc:sldMkLst>
        <pc:spChg chg="mod">
          <ac:chgData name="Rosiane Hatchodji Tchoumte Ep Tchounkeu (2439419)" userId="S::2439419@student.uwtsd.ac.uk::dc56764c-dad2-420b-a22f-b038885ab15f" providerId="AD" clId="Web-{D63A2F80-E646-3C24-84F8-D0452EE3057F}" dt="2026-02-05T11:55:40.923" v="675" actId="20577"/>
          <ac:spMkLst>
            <pc:docMk/>
            <pc:sldMk cId="4072388307" sldId="265"/>
            <ac:spMk id="2" creationId="{5E47D13C-05ED-3FC8-9908-B93F2492F411}"/>
          </ac:spMkLst>
        </pc:spChg>
        <pc:spChg chg="mod">
          <ac:chgData name="Rosiane Hatchodji Tchoumte Ep Tchounkeu (2439419)" userId="S::2439419@student.uwtsd.ac.uk::dc56764c-dad2-420b-a22f-b038885ab15f" providerId="AD" clId="Web-{D63A2F80-E646-3C24-84F8-D0452EE3057F}" dt="2026-02-05T11:57:58.878" v="776" actId="20577"/>
          <ac:spMkLst>
            <pc:docMk/>
            <pc:sldMk cId="4072388307" sldId="265"/>
            <ac:spMk id="3" creationId="{69828D08-3E07-F122-9456-66F0138F92C7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D63A2F80-E646-3C24-84F8-D0452EE3057F}" dt="2026-02-05T12:03:23.953" v="855" actId="20577"/>
        <pc:sldMkLst>
          <pc:docMk/>
          <pc:sldMk cId="1832490575" sldId="266"/>
        </pc:sldMkLst>
        <pc:spChg chg="mod">
          <ac:chgData name="Rosiane Hatchodji Tchoumte Ep Tchounkeu (2439419)" userId="S::2439419@student.uwtsd.ac.uk::dc56764c-dad2-420b-a22f-b038885ab15f" providerId="AD" clId="Web-{D63A2F80-E646-3C24-84F8-D0452EE3057F}" dt="2026-02-05T12:01:48.728" v="793" actId="20577"/>
          <ac:spMkLst>
            <pc:docMk/>
            <pc:sldMk cId="1832490575" sldId="266"/>
            <ac:spMk id="2" creationId="{52B0EC07-BC99-722B-AC2B-1C1E8032D697}"/>
          </ac:spMkLst>
        </pc:spChg>
        <pc:spChg chg="mod">
          <ac:chgData name="Rosiane Hatchodji Tchoumte Ep Tchounkeu (2439419)" userId="S::2439419@student.uwtsd.ac.uk::dc56764c-dad2-420b-a22f-b038885ab15f" providerId="AD" clId="Web-{D63A2F80-E646-3C24-84F8-D0452EE3057F}" dt="2026-02-05T12:03:23.953" v="855" actId="20577"/>
          <ac:spMkLst>
            <pc:docMk/>
            <pc:sldMk cId="1832490575" sldId="266"/>
            <ac:spMk id="3" creationId="{0B279AEC-BE15-A890-C93C-B3E8F0350A9F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4C0BD108-4BF7-C341-A7BF-EE99CBB4AEFB}"/>
    <pc:docChg chg="addSld delSld modSld">
      <pc:chgData name="Rosiane Hatchodji Tchoumte Ep Tchounkeu (2439419)" userId="S::2439419@student.uwtsd.ac.uk::dc56764c-dad2-420b-a22f-b038885ab15f" providerId="AD" clId="Web-{4C0BD108-4BF7-C341-A7BF-EE99CBB4AEFB}" dt="2026-02-15T18:52:34.155" v="1134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4C0BD108-4BF7-C341-A7BF-EE99CBB4AEFB}" dt="2026-02-15T15:52:43.267" v="454" actId="20577"/>
        <pc:sldMkLst>
          <pc:docMk/>
          <pc:sldMk cId="109857222" sldId="256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52:43.267" v="45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8:52:19.983" v="1132" actId="20577"/>
        <pc:sldMkLst>
          <pc:docMk/>
          <pc:sldMk cId="3814443279" sldId="258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4:45:21.790" v="108" actId="20577"/>
          <ac:spMkLst>
            <pc:docMk/>
            <pc:sldMk cId="3814443279" sldId="258"/>
            <ac:spMk id="2" creationId="{A0319C16-2E20-6A6D-A446-0BE874A2F3AE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8:52:19.983" v="1132" actId="20577"/>
          <ac:spMkLst>
            <pc:docMk/>
            <pc:sldMk cId="3814443279" sldId="258"/>
            <ac:spMk id="3" creationId="{11E03B47-E65D-2513-AA34-B83856E9AE63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7:12:28.493" v="687" actId="20577"/>
        <pc:sldMkLst>
          <pc:docMk/>
          <pc:sldMk cId="1789584535" sldId="259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9:33.318" v="431" actId="20577"/>
          <ac:spMkLst>
            <pc:docMk/>
            <pc:sldMk cId="1789584535" sldId="259"/>
            <ac:spMk id="2" creationId="{8F779B98-3AC5-13FF-D1C4-F7C2170A6B61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7:12:28.493" v="687" actId="20577"/>
          <ac:spMkLst>
            <pc:docMk/>
            <pc:sldMk cId="1789584535" sldId="259"/>
            <ac:spMk id="3" creationId="{3ECC1634-DAD0-320D-1D84-536322DB7D9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8:40:07.476" v="1126" actId="20577"/>
        <pc:sldMkLst>
          <pc:docMk/>
          <pc:sldMk cId="3765475617" sldId="260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9:07.283" v="426" actId="20577"/>
          <ac:spMkLst>
            <pc:docMk/>
            <pc:sldMk cId="3765475617" sldId="260"/>
            <ac:spMk id="2" creationId="{D2D9372A-B408-E0F6-CAC7-FEF2E2F0F3D4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8:40:07.476" v="1126" actId="20577"/>
          <ac:spMkLst>
            <pc:docMk/>
            <pc:sldMk cId="3765475617" sldId="260"/>
            <ac:spMk id="3" creationId="{B269C9D7-EAAE-E7B4-C420-8828F036F3D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5:48:43.908" v="421" actId="20577"/>
        <pc:sldMkLst>
          <pc:docMk/>
          <pc:sldMk cId="1142636050" sldId="261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8:43.908" v="421" actId="20577"/>
          <ac:spMkLst>
            <pc:docMk/>
            <pc:sldMk cId="1142636050" sldId="261"/>
            <ac:spMk id="2" creationId="{1A6F7F33-007F-442E-7534-E212DF72014A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5:12:46.293" v="347" actId="20577"/>
          <ac:spMkLst>
            <pc:docMk/>
            <pc:sldMk cId="1142636050" sldId="261"/>
            <ac:spMk id="3" creationId="{B6D33125-7EEF-FEAF-6CB2-AAB669746C8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7:50:13.044" v="973" actId="20577"/>
        <pc:sldMkLst>
          <pc:docMk/>
          <pc:sldMk cId="3520533726" sldId="262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8:27.126" v="416" actId="20577"/>
          <ac:spMkLst>
            <pc:docMk/>
            <pc:sldMk cId="3520533726" sldId="262"/>
            <ac:spMk id="2" creationId="{55BF59B4-22BA-C01E-0516-4A239CC3DD24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7:50:13.044" v="973" actId="20577"/>
          <ac:spMkLst>
            <pc:docMk/>
            <pc:sldMk cId="3520533726" sldId="262"/>
            <ac:spMk id="3" creationId="{108690A5-7421-10BE-25DA-7E5C200B60B9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5:46:56.687" v="405" actId="20577"/>
        <pc:sldMkLst>
          <pc:docMk/>
          <pc:sldMk cId="3789615982" sldId="263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6:56.687" v="405" actId="20577"/>
          <ac:spMkLst>
            <pc:docMk/>
            <pc:sldMk cId="3789615982" sldId="263"/>
            <ac:spMk id="2" creationId="{BB2EFBBE-8973-57AD-B6E2-42D8F6F785F5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5:43:13.823" v="391" actId="20577"/>
          <ac:spMkLst>
            <pc:docMk/>
            <pc:sldMk cId="3789615982" sldId="263"/>
            <ac:spMk id="3" creationId="{304EA9CD-E307-6509-A012-DEECD4237413}"/>
          </ac:spMkLst>
        </pc:spChg>
      </pc:sldChg>
      <pc:sldChg chg="addSp delSp modSp">
        <pc:chgData name="Rosiane Hatchodji Tchoumte Ep Tchounkeu (2439419)" userId="S::2439419@student.uwtsd.ac.uk::dc56764c-dad2-420b-a22f-b038885ab15f" providerId="AD" clId="Web-{4C0BD108-4BF7-C341-A7BF-EE99CBB4AEFB}" dt="2026-02-15T16:30:59.226" v="614" actId="20577"/>
        <pc:sldMkLst>
          <pc:docMk/>
          <pc:sldMk cId="3380422490" sldId="264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47:32.297" v="407" actId="20577"/>
          <ac:spMkLst>
            <pc:docMk/>
            <pc:sldMk cId="3380422490" sldId="264"/>
            <ac:spMk id="2" creationId="{578A988A-AD75-BD01-0AA8-A5791DBC2EC3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6:30:59.226" v="614" actId="20577"/>
          <ac:spMkLst>
            <pc:docMk/>
            <pc:sldMk cId="3380422490" sldId="264"/>
            <ac:spMk id="3" creationId="{7560069D-B2F4-E5AB-0724-C3C409010C7C}"/>
          </ac:spMkLst>
        </pc:spChg>
        <pc:spChg chg="add del mod">
          <ac:chgData name="Rosiane Hatchodji Tchoumte Ep Tchounkeu (2439419)" userId="S::2439419@student.uwtsd.ac.uk::dc56764c-dad2-420b-a22f-b038885ab15f" providerId="AD" clId="Web-{4C0BD108-4BF7-C341-A7BF-EE99CBB4AEFB}" dt="2026-02-15T15:46:25.077" v="402"/>
          <ac:spMkLst>
            <pc:docMk/>
            <pc:sldMk cId="3380422490" sldId="264"/>
            <ac:spMk id="4" creationId="{76F59826-6CD5-C6BE-4459-D25A4C5DC2E5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8:52:34.155" v="1134" actId="20577"/>
        <pc:sldMkLst>
          <pc:docMk/>
          <pc:sldMk cId="4072388307" sldId="265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51:33.073" v="441" actId="20577"/>
          <ac:spMkLst>
            <pc:docMk/>
            <pc:sldMk cId="4072388307" sldId="265"/>
            <ac:spMk id="2" creationId="{5E47D13C-05ED-3FC8-9908-B93F2492F411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8:52:34.155" v="1134" actId="20577"/>
          <ac:spMkLst>
            <pc:docMk/>
            <pc:sldMk cId="4072388307" sldId="265"/>
            <ac:spMk id="3" creationId="{69828D08-3E07-F122-9456-66F0138F92C7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4C0BD108-4BF7-C341-A7BF-EE99CBB4AEFB}" dt="2026-02-15T15:50:59.351" v="436" actId="20577"/>
        <pc:sldMkLst>
          <pc:docMk/>
          <pc:sldMk cId="1832490575" sldId="266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5:50:59.351" v="436" actId="20577"/>
          <ac:spMkLst>
            <pc:docMk/>
            <pc:sldMk cId="1832490575" sldId="266"/>
            <ac:spMk id="2" creationId="{52B0EC07-BC99-722B-AC2B-1C1E8032D697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5:02:20.056" v="276" actId="20577"/>
          <ac:spMkLst>
            <pc:docMk/>
            <pc:sldMk cId="1832490575" sldId="266"/>
            <ac:spMk id="3" creationId="{0B279AEC-BE15-A890-C93C-B3E8F0350A9F}"/>
          </ac:spMkLst>
        </pc:spChg>
      </pc:sldChg>
      <pc:sldChg chg="addSp delSp modSp new">
        <pc:chgData name="Rosiane Hatchodji Tchoumte Ep Tchounkeu (2439419)" userId="S::2439419@student.uwtsd.ac.uk::dc56764c-dad2-420b-a22f-b038885ab15f" providerId="AD" clId="Web-{4C0BD108-4BF7-C341-A7BF-EE99CBB4AEFB}" dt="2026-02-15T18:42:43.936" v="1131" actId="20577"/>
        <pc:sldMkLst>
          <pc:docMk/>
          <pc:sldMk cId="3996257797" sldId="267"/>
        </pc:sldMkLst>
        <pc:spChg chg="mod">
          <ac:chgData name="Rosiane Hatchodji Tchoumte Ep Tchounkeu (2439419)" userId="S::2439419@student.uwtsd.ac.uk::dc56764c-dad2-420b-a22f-b038885ab15f" providerId="AD" clId="Web-{4C0BD108-4BF7-C341-A7BF-EE99CBB4AEFB}" dt="2026-02-15T17:22:29.869" v="775" actId="20577"/>
          <ac:spMkLst>
            <pc:docMk/>
            <pc:sldMk cId="3996257797" sldId="267"/>
            <ac:spMk id="2" creationId="{E8EA4D9D-1930-C272-A964-96B697B4C674}"/>
          </ac:spMkLst>
        </pc:spChg>
        <pc:spChg chg="mod">
          <ac:chgData name="Rosiane Hatchodji Tchoumte Ep Tchounkeu (2439419)" userId="S::2439419@student.uwtsd.ac.uk::dc56764c-dad2-420b-a22f-b038885ab15f" providerId="AD" clId="Web-{4C0BD108-4BF7-C341-A7BF-EE99CBB4AEFB}" dt="2026-02-15T18:42:43.936" v="1131" actId="20577"/>
          <ac:spMkLst>
            <pc:docMk/>
            <pc:sldMk cId="3996257797" sldId="267"/>
            <ac:spMk id="3" creationId="{433FFE7C-E9EA-DB79-AB46-8BCC3E9A239E}"/>
          </ac:spMkLst>
        </pc:spChg>
        <pc:spChg chg="add del mod">
          <ac:chgData name="Rosiane Hatchodji Tchoumte Ep Tchounkeu (2439419)" userId="S::2439419@student.uwtsd.ac.uk::dc56764c-dad2-420b-a22f-b038885ab15f" providerId="AD" clId="Web-{4C0BD108-4BF7-C341-A7BF-EE99CBB4AEFB}" dt="2026-02-15T17:46:17.466" v="905"/>
          <ac:spMkLst>
            <pc:docMk/>
            <pc:sldMk cId="3996257797" sldId="267"/>
            <ac:spMk id="4" creationId="{D27321B3-69EE-32D5-4932-5012D52F440D}"/>
          </ac:spMkLst>
        </pc:spChg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5:59:18.271" v="477"/>
        <pc:sldMkLst>
          <pc:docMk/>
          <pc:sldMk cId="3241823232" sldId="268"/>
        </pc:sldMkLst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6:11:01.562" v="485"/>
        <pc:sldMkLst>
          <pc:docMk/>
          <pc:sldMk cId="3745337598" sldId="268"/>
        </pc:sldMkLst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6:10:58.547" v="484"/>
        <pc:sldMkLst>
          <pc:docMk/>
          <pc:sldMk cId="745332918" sldId="269"/>
        </pc:sldMkLst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5:59:15.583" v="476"/>
        <pc:sldMkLst>
          <pc:docMk/>
          <pc:sldMk cId="2796880461" sldId="269"/>
        </pc:sldMkLst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6:10:56.125" v="483"/>
        <pc:sldMkLst>
          <pc:docMk/>
          <pc:sldMk cId="2731338974" sldId="270"/>
        </pc:sldMkLst>
      </pc:sldChg>
      <pc:sldChg chg="new del">
        <pc:chgData name="Rosiane Hatchodji Tchoumte Ep Tchounkeu (2439419)" userId="S::2439419@student.uwtsd.ac.uk::dc56764c-dad2-420b-a22f-b038885ab15f" providerId="AD" clId="Web-{4C0BD108-4BF7-C341-A7BF-EE99CBB4AEFB}" dt="2026-02-15T16:10:52.250" v="482"/>
        <pc:sldMkLst>
          <pc:docMk/>
          <pc:sldMk cId="1890828823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k-1ACgAAQBAJ&amp;printsec=frontcover&amp;source=gbs_ge_summary_r&amp;cad=0#v=onepage&amp;q&amp;f=false" TargetMode="External"/><Relationship Id="rId2" Type="http://schemas.openxmlformats.org/officeDocument/2006/relationships/hyperlink" Target="https://sycofx.wordpress.com/wp-content/uploads/2012/11/john-bowlby-loss-sadness-and-depression-attachment-and-loss-198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sycnet.apa.org/record/2008-13837-0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Mrs Rosiane </a:t>
            </a:r>
            <a:r>
              <a:rPr lang="en-GB" sz="2000" dirty="0" err="1">
                <a:latin typeface="Arial"/>
                <a:cs typeface="Arial"/>
              </a:rPr>
              <a:t>Hatchodji</a:t>
            </a:r>
            <a:r>
              <a:rPr lang="en-GB" sz="2000" dirty="0">
                <a:latin typeface="Arial"/>
                <a:cs typeface="Arial"/>
              </a:rPr>
              <a:t> T </a:t>
            </a:r>
            <a:r>
              <a:rPr lang="en-GB" sz="2000" dirty="0" err="1">
                <a:latin typeface="Arial"/>
                <a:cs typeface="Arial"/>
              </a:rPr>
              <a:t>Epse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Tchounkeu</a:t>
            </a:r>
            <a:br>
              <a:rPr lang="en-GB" sz="2000" dirty="0">
                <a:latin typeface="Arial"/>
              </a:rPr>
            </a:br>
            <a:r>
              <a:rPr lang="en-GB" sz="2000" u="sng" dirty="0">
                <a:latin typeface="Arial"/>
                <a:cs typeface="Arial"/>
              </a:rPr>
              <a:t>Student number</a:t>
            </a:r>
            <a:r>
              <a:rPr lang="en-GB" sz="2000" dirty="0">
                <a:latin typeface="Arial"/>
                <a:cs typeface="Arial"/>
              </a:rPr>
              <a:t> : 2439419</a:t>
            </a:r>
            <a:br>
              <a:rPr lang="en-GB" sz="2000" dirty="0">
                <a:latin typeface="Arial"/>
                <a:cs typeface="Arial"/>
              </a:rPr>
            </a:br>
            <a:br>
              <a:rPr lang="en-GB" sz="2000" dirty="0">
                <a:latin typeface="Arial"/>
              </a:rPr>
            </a:br>
            <a:r>
              <a:rPr lang="en-GB" sz="2000" dirty="0">
                <a:latin typeface="Arial"/>
                <a:cs typeface="Arial"/>
              </a:rPr>
              <a:t>Psychology in Health and Social Care</a:t>
            </a:r>
            <a:br>
              <a:rPr lang="en-GB" sz="2000" dirty="0">
                <a:latin typeface="Arial"/>
              </a:rPr>
            </a:br>
            <a:r>
              <a:rPr lang="en-GB" sz="2000" dirty="0">
                <a:latin typeface="Arial"/>
                <a:cs typeface="Arial"/>
              </a:rPr>
              <a:t>LCHS4010</a:t>
            </a:r>
            <a:br>
              <a:rPr lang="en-GB" sz="2000" dirty="0">
                <a:latin typeface="Arial"/>
                <a:cs typeface="Arial"/>
              </a:rPr>
            </a:br>
            <a:br>
              <a:rPr lang="en-GB" sz="2000" dirty="0">
                <a:latin typeface="Arial"/>
              </a:rPr>
            </a:br>
            <a:r>
              <a:rPr lang="en-GB" sz="2000" dirty="0">
                <a:latin typeface="Arial"/>
                <a:cs typeface="Arial"/>
              </a:rPr>
              <a:t>Component1: Presentation</a:t>
            </a:r>
            <a:br>
              <a:rPr lang="en-GB" sz="2000" dirty="0">
                <a:latin typeface="Arial"/>
              </a:rPr>
            </a:br>
            <a:endParaRPr lang="en-GB" sz="2000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19C16-2E20-6A6D-A446-0BE874A2F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am Rosiane </a:t>
            </a:r>
            <a:r>
              <a:rPr lang="en-GB" dirty="0" err="1"/>
              <a:t>Hatchodji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03B47-E65D-2513-AA34-B83856E9A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This presentation uses Bowlby's </a:t>
            </a:r>
            <a:r>
              <a:rPr lang="en-GB" sz="1800">
                <a:latin typeface="Arial"/>
                <a:cs typeface="Arial"/>
              </a:rPr>
              <a:t>Attachment</a:t>
            </a:r>
            <a:r>
              <a:rPr lang="en-GB" sz="1800" dirty="0">
                <a:latin typeface="Arial"/>
                <a:cs typeface="Arial"/>
              </a:rPr>
              <a:t> Theory to implore the impact of Jenny's experience on her development and to inform a community support plan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443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D13C-05ED-3FC8-9908-B93F2492F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Jenny situation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28D08-3E07-F122-9456-66F0138F9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Caring role from age 11</a:t>
            </a:r>
          </a:p>
          <a:p>
            <a:r>
              <a:rPr lang="en-GB" sz="1800" dirty="0">
                <a:latin typeface="Arial"/>
                <a:cs typeface="Arial"/>
              </a:rPr>
              <a:t>She experience </a:t>
            </a:r>
            <a:r>
              <a:rPr lang="en-GB" sz="1800">
                <a:latin typeface="Arial"/>
                <a:cs typeface="Arial"/>
              </a:rPr>
              <a:t>the death of  her father</a:t>
            </a:r>
          </a:p>
          <a:p>
            <a:r>
              <a:rPr lang="en-GB" sz="1800">
                <a:latin typeface="Arial"/>
                <a:cs typeface="Arial"/>
              </a:rPr>
              <a:t>Mother's physical, memory, and mood difficulties</a:t>
            </a:r>
          </a:p>
          <a:p>
            <a:r>
              <a:rPr lang="en-GB" sz="1800">
                <a:latin typeface="Arial"/>
                <a:cs typeface="Arial"/>
              </a:rPr>
              <a:t>Role reversal (parentification)</a:t>
            </a:r>
          </a:p>
          <a:p>
            <a:r>
              <a:rPr lang="en-GB" sz="1800">
                <a:latin typeface="Arial"/>
                <a:cs typeface="Arial"/>
              </a:rPr>
              <a:t>Limited time for normal adolescent development</a:t>
            </a:r>
          </a:p>
          <a:p>
            <a:r>
              <a:rPr lang="en-GB" sz="1800" dirty="0">
                <a:latin typeface="Arial"/>
                <a:cs typeface="Arial"/>
              </a:rPr>
              <a:t>Jenny is under chronic stress and emotional responsibility, where she is on flag adolescence as a key developmental stage.</a:t>
            </a:r>
            <a:r>
              <a:rPr lang="en-GB" sz="1800" dirty="0">
                <a:latin typeface="Arial"/>
                <a:ea typeface="Noto Sans"/>
                <a:cs typeface="Arial"/>
              </a:rPr>
              <a:t> The</a:t>
            </a:r>
            <a:r>
              <a:rPr lang="en-GB" sz="1800" dirty="0">
                <a:highlight>
                  <a:srgbClr val="FFFFFF"/>
                </a:highlight>
                <a:latin typeface="Arial"/>
                <a:ea typeface="Noto Sans"/>
                <a:cs typeface="Noto Sans"/>
              </a:rPr>
              <a:t> study has found that, children's exposures to the family violence are impacted with fluctuating behaviours, adjustments and developments in life  </a:t>
            </a:r>
            <a:r>
              <a:rPr lang="en-GB" sz="1100" dirty="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</a:t>
            </a:r>
          </a:p>
          <a:p>
            <a:pPr marL="0" indent="0">
              <a:buNone/>
            </a:pPr>
            <a:r>
              <a:rPr lang="en-GB" sz="1800">
                <a:solidFill>
                  <a:srgbClr val="2C3E50"/>
                </a:solidFill>
                <a:highlight>
                  <a:srgbClr val="FFFFFF"/>
                </a:highlight>
                <a:latin typeface="Arial"/>
                <a:ea typeface="Roboto"/>
                <a:cs typeface="Roboto"/>
              </a:rPr>
              <a:t>(Magar and Tika Bahadur Thakuri, </a:t>
            </a:r>
            <a:r>
              <a:rPr lang="en-GB" sz="1800" dirty="0">
                <a:solidFill>
                  <a:srgbClr val="2C3E50"/>
                </a:solidFill>
                <a:highlight>
                  <a:srgbClr val="FFFFFF"/>
                </a:highlight>
                <a:latin typeface="Arial"/>
                <a:ea typeface="Roboto"/>
                <a:cs typeface="Roboto"/>
              </a:rPr>
              <a:t>2025).</a:t>
            </a:r>
            <a:r>
              <a:rPr lang="en-GB" sz="1800" dirty="0">
                <a:highlight>
                  <a:srgbClr val="FFFFFF"/>
                </a:highlight>
                <a:latin typeface="Arial"/>
                <a:ea typeface="Noto Sans"/>
                <a:cs typeface="Noto Sans"/>
              </a:rPr>
              <a:t> </a:t>
            </a:r>
            <a:endParaRPr lang="en-GB" sz="1800">
              <a:latin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72388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0EC07-BC99-722B-AC2B-1C1E8032D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Bowlby's Attachment Theory</a:t>
            </a:r>
            <a:endParaRPr lang="en-US" sz="3200" b="1">
              <a:solidFill>
                <a:schemeClr val="tx2">
                  <a:lumMod val="49000"/>
                  <a:lumOff val="51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79AEC-BE15-A890-C93C-B3E8F0350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Attachment = emotional bond with caregiver</a:t>
            </a:r>
            <a:endParaRPr lang="en-US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Secure vs insecure attachment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Caregiver availability and sensitivity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Internal working models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dirty="0">
                <a:latin typeface="Arial"/>
                <a:cs typeface="Arial"/>
              </a:rPr>
              <a:t>Impact of loss and </a:t>
            </a:r>
            <a:r>
              <a:rPr lang="en-GB" sz="1800">
                <a:latin typeface="Arial"/>
                <a:cs typeface="Arial"/>
              </a:rPr>
              <a:t>separation, bereavement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Parentification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>
                <a:latin typeface="Arial"/>
                <a:cs typeface="Arial"/>
              </a:rPr>
              <a:t>Long-term impact on mental health and relationships</a:t>
            </a: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2490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79B98-3AC5-13FF-D1C4-F7C2170A6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HELP JENNY : Applying Attachment Theory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C1634-DAD0-320D-1D84-536322DB7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 sz="1800" dirty="0">
                <a:latin typeface="Arial"/>
                <a:cs typeface="Arial"/>
              </a:rPr>
              <a:t>Father's death &gt;&gt;&gt; attachment </a:t>
            </a:r>
            <a:r>
              <a:rPr lang="en-GB" sz="1800">
                <a:latin typeface="Arial"/>
                <a:cs typeface="Arial"/>
              </a:rPr>
              <a:t>disruption:</a:t>
            </a:r>
            <a:r>
              <a:rPr lang="en-GB" sz="1800">
                <a:latin typeface="Arial"/>
                <a:ea typeface="+mn-lt"/>
                <a:cs typeface="Arial"/>
              </a:rPr>
              <a:t> Loss</a:t>
            </a:r>
            <a:r>
              <a:rPr lang="en-GB" sz="1800" dirty="0">
                <a:ea typeface="+mn-lt"/>
                <a:cs typeface="+mn-lt"/>
              </a:rPr>
              <a:t> of a loved person is one of the most intensely painful experiences any human being can suffer</a:t>
            </a:r>
            <a:r>
              <a:rPr lang="en-GB" sz="1100" dirty="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(Bowlby, 1980).</a:t>
            </a:r>
            <a:endParaRPr lang="en-US" dirty="0"/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Mother's reduced availability&gt;&gt;&gt;insecurity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Jenny becomes the caregiver&gt;&gt;&gt;Parentification</a:t>
            </a:r>
          </a:p>
          <a:p>
            <a:pPr marL="0" indent="0">
              <a:buNone/>
            </a:pPr>
            <a:r>
              <a:rPr lang="en-GB" sz="1800"/>
              <a:t> </a:t>
            </a:r>
            <a:endParaRPr lang="en-GB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Build relationship with her mum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sz="1800" dirty="0">
                <a:latin typeface="Arial"/>
                <a:cs typeface="Arial"/>
              </a:rPr>
              <a:t>Emotional suppression (I must look after others to be </a:t>
            </a:r>
            <a:r>
              <a:rPr lang="en-GB" sz="1800">
                <a:latin typeface="Arial"/>
                <a:cs typeface="Arial"/>
              </a:rPr>
              <a:t>valued)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Brief counselling to build Jenny confidence (anxiety)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Jenny is depressive/stressed: over-responsibility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Jenny is guilty when she is at school or out of home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 sz="1800">
                <a:latin typeface="Arial"/>
                <a:cs typeface="Arial"/>
              </a:rPr>
              <a:t>Jenny may want to go out and socialised but she things that if something goes wrong, she is accountable because not looking after her mum</a:t>
            </a:r>
          </a:p>
        </p:txBody>
      </p:sp>
    </p:spTree>
    <p:extLst>
      <p:ext uri="{BB962C8B-B14F-4D97-AF65-F5344CB8AC3E}">
        <p14:creationId xmlns:p14="http://schemas.microsoft.com/office/powerpoint/2010/main" val="178958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9372A-B408-E0F6-CAC7-FEF2E2F0F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Impact on development and well being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9C9D7-EAAE-E7B4-C420-8828F036F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Identity formation</a:t>
            </a:r>
            <a:endParaRPr lang="en-US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Emotional regulation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Arial"/>
                <a:cs typeface="Arial"/>
              </a:rPr>
              <a:t>Peer relationships(Social worker, support worker, GP, teacher, </a:t>
            </a:r>
            <a:r>
              <a:rPr lang="en-GB" sz="1800">
                <a:latin typeface="Arial"/>
                <a:cs typeface="Arial"/>
              </a:rPr>
              <a:t>counsellor)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Low mood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Burnout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Social isolation</a:t>
            </a: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800" dirty="0">
                <a:latin typeface="Arial"/>
                <a:cs typeface="Arial"/>
              </a:rPr>
              <a:t>Future relationship difficulties </a:t>
            </a:r>
            <a:r>
              <a:rPr lang="en-GB" sz="1800">
                <a:latin typeface="Arial"/>
                <a:cs typeface="Arial"/>
              </a:rPr>
              <a:t>however, Jenny</a:t>
            </a:r>
            <a:r>
              <a:rPr lang="en-GB" sz="1800" dirty="0">
                <a:latin typeface="Arial"/>
                <a:cs typeface="Arial"/>
              </a:rPr>
              <a:t> can develop: Empathy, responsibility, resilience</a:t>
            </a:r>
          </a:p>
          <a:p>
            <a:pPr>
              <a:buFont typeface="Wingdings" panose="020B0604020202020204" pitchFamily="34" charset="0"/>
              <a:buChar char="ü"/>
            </a:pP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5475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7F33-007F-442E-7534-E212DF720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Biological and environmental influences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33125-7EEF-FEAF-6CB2-AAB669746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Adolescent brain development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Stress and emotional regulation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Vulnerability to mental health difficulties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Poverty or limited support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Caring responsibilities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Arial"/>
                <a:cs typeface="Arial"/>
              </a:rPr>
              <a:t>Lack of adult emotional support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636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59B4-22BA-C01E-0516-4A239CC3D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Community support plan</a:t>
            </a:r>
            <a:endParaRPr lang="en-US" sz="3200" b="1">
              <a:solidFill>
                <a:schemeClr val="tx2">
                  <a:lumMod val="49000"/>
                  <a:lumOff val="51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90A5-7421-10BE-25DA-7E5C200B6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Arial"/>
                <a:cs typeface="Arial"/>
              </a:rPr>
              <a:t>Young carers service to reduce burden : Research suggests young carers are at increased risk  of </a:t>
            </a:r>
            <a:r>
              <a:rPr lang="en-GB" sz="1800">
                <a:latin typeface="Arial"/>
                <a:cs typeface="Arial"/>
              </a:rPr>
              <a:t>emotional difficulties (Joseph et al., 2016)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Arial"/>
                <a:cs typeface="Arial"/>
              </a:rPr>
              <a:t>Key worker/mentor for consistent attachment figure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Arial"/>
                <a:cs typeface="Arial"/>
              </a:rPr>
              <a:t>Counselling or school support for emotional expression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Arial"/>
                <a:cs typeface="Arial"/>
              </a:rPr>
              <a:t>Practical home support for mother to restores caregiving balance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Arial"/>
                <a:cs typeface="Arial"/>
              </a:rPr>
              <a:t>Peer support groups/community to build normal adolescent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520533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EFBBE-8973-57AD-B6E2-42D8F6F78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Critical evaluation of Attachment Theory</a:t>
            </a:r>
            <a:endParaRPr lang="en-US" sz="32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EA9CD-E307-6509-A012-DEECD4237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Strong explanation of emotional impact</a:t>
            </a:r>
          </a:p>
          <a:p>
            <a:r>
              <a:rPr lang="en-GB" sz="1800">
                <a:latin typeface="Arial"/>
                <a:cs typeface="Arial"/>
              </a:rPr>
              <a:t>Lifespan perspective</a:t>
            </a:r>
          </a:p>
          <a:p>
            <a:r>
              <a:rPr lang="en-GB" sz="1800">
                <a:latin typeface="Arial"/>
                <a:cs typeface="Arial"/>
              </a:rPr>
              <a:t>Links to mental health and relationships, however</a:t>
            </a:r>
          </a:p>
          <a:p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800" b="1">
                <a:solidFill>
                  <a:srgbClr val="FF0000"/>
                </a:solidFill>
                <a:latin typeface="Arial"/>
                <a:cs typeface="Arial"/>
              </a:rPr>
              <a:t>Less attention to wider social and cultural factors</a:t>
            </a:r>
          </a:p>
          <a:p>
            <a:r>
              <a:rPr lang="en-GB" sz="1800" b="1">
                <a:solidFill>
                  <a:srgbClr val="FF0000"/>
                </a:solidFill>
                <a:latin typeface="Arial"/>
                <a:cs typeface="Arial"/>
              </a:rPr>
              <a:t>Focuses heavily on early relationships</a:t>
            </a:r>
          </a:p>
          <a:p>
            <a:r>
              <a:rPr lang="en-GB" sz="1800" b="1">
                <a:solidFill>
                  <a:srgbClr val="FF0000"/>
                </a:solidFill>
                <a:latin typeface="Arial"/>
                <a:cs typeface="Arial"/>
              </a:rPr>
              <a:t>May underplay resilience, </a:t>
            </a: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1800" b="1">
                <a:solidFill>
                  <a:srgbClr val="FF0000"/>
                </a:solidFill>
                <a:latin typeface="Arial"/>
                <a:cs typeface="Arial"/>
              </a:rPr>
              <a:t>Vygotsky theory could better explain social support.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Piaget's theory could better explain social support</a:t>
            </a:r>
          </a:p>
        </p:txBody>
      </p:sp>
    </p:spTree>
    <p:extLst>
      <p:ext uri="{BB962C8B-B14F-4D97-AF65-F5344CB8AC3E}">
        <p14:creationId xmlns:p14="http://schemas.microsoft.com/office/powerpoint/2010/main" val="3789615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A988A-AD75-BD01-0AA8-A5791DBC2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solidFill>
                  <a:srgbClr val="00B050"/>
                </a:solidFill>
                <a:latin typeface="Arial"/>
                <a:cs typeface="Arial"/>
              </a:rPr>
              <a:t>Conclusion</a:t>
            </a:r>
            <a:br>
              <a:rPr lang="en-GB" sz="3200" b="1" dirty="0">
                <a:latin typeface="Arial"/>
              </a:rPr>
            </a:br>
            <a:endParaRPr lang="en-GB" sz="32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0069D-B2F4-E5AB-0724-C3C409010C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GB" sz="1800">
                <a:latin typeface="Arial"/>
                <a:cs typeface="Arial"/>
              </a:rPr>
              <a:t>Jenny's experience risk insecure attachment</a:t>
            </a:r>
            <a:endParaRPr lang="en-US"/>
          </a:p>
          <a:p>
            <a:pPr marL="342900" indent="-342900">
              <a:buAutoNum type="arabicPeriod"/>
            </a:pPr>
            <a:r>
              <a:rPr lang="en-GB" sz="1800">
                <a:latin typeface="Arial"/>
                <a:cs typeface="Arial"/>
              </a:rPr>
              <a:t>Attachment Theory explains her needs clearly</a:t>
            </a:r>
          </a:p>
          <a:p>
            <a:pPr marL="342900" indent="-342900">
              <a:buAutoNum type="arabicPeriod"/>
            </a:pPr>
            <a:r>
              <a:rPr lang="en-GB" sz="1800">
                <a:latin typeface="Arial"/>
                <a:cs typeface="Arial"/>
              </a:rPr>
              <a:t>A community-based, relationship-focused plan support her wellbeing</a:t>
            </a:r>
          </a:p>
          <a:p>
            <a:pPr marL="342900" indent="-342900">
              <a:buAutoNum type="arabicPeriod"/>
            </a:pPr>
            <a:endParaRPr lang="en-GB" sz="18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Understanding someone circumstances and therefore the way the brain works, helps HSC workers to identify the best plan to provide adequate support.</a:t>
            </a:r>
          </a:p>
        </p:txBody>
      </p:sp>
    </p:spTree>
    <p:extLst>
      <p:ext uri="{BB962C8B-B14F-4D97-AF65-F5344CB8AC3E}">
        <p14:creationId xmlns:p14="http://schemas.microsoft.com/office/powerpoint/2010/main" val="3380422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A4D9D-1930-C272-A964-96B697B4C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FFE7C-E9EA-DB79-AB46-8BCC3E9A2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AutoNum type="arabicPeriod"/>
            </a:pPr>
            <a:r>
              <a:rPr lang="en-US" sz="1800" dirty="0">
                <a:latin typeface="Arial"/>
                <a:ea typeface="Calibri"/>
                <a:cs typeface="Calibri"/>
              </a:rPr>
              <a:t>Bowlby, J. (1980). </a:t>
            </a:r>
            <a:r>
              <a:rPr lang="en-US" sz="1800" i="1" dirty="0">
                <a:latin typeface="Arial"/>
                <a:ea typeface="Calibri"/>
                <a:cs typeface="Calibri"/>
              </a:rPr>
              <a:t>Attachment and Loss </a:t>
            </a:r>
            <a:r>
              <a:rPr lang="en-US" sz="1800" i="1" dirty="0" err="1">
                <a:latin typeface="Arial"/>
                <a:ea typeface="Calibri"/>
                <a:cs typeface="Calibri"/>
              </a:rPr>
              <a:t>LOSS</a:t>
            </a:r>
            <a:r>
              <a:rPr lang="en-US" sz="1800" i="1" dirty="0">
                <a:latin typeface="Arial"/>
                <a:ea typeface="Calibri"/>
                <a:cs typeface="Calibri"/>
              </a:rPr>
              <a:t> SADNESS AND DEPRESSION A Member of the Perseus Books Group</a:t>
            </a:r>
            <a:r>
              <a:rPr lang="en-US" sz="18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800" dirty="0">
                <a:latin typeface="Arial"/>
                <a:ea typeface="Calibri"/>
                <a:cs typeface="Calibri"/>
                <a:hlinkClick r:id="rId2"/>
              </a:rPr>
              <a:t>https://sycofx.wordpress.com/wp-content/uploads/2012/11/john-bowlby-loss-sadness-and-depression-attachment-and-loss-1982.pdf</a:t>
            </a:r>
            <a:r>
              <a:rPr lang="en-US" sz="1800" dirty="0">
                <a:latin typeface="Arial"/>
                <a:ea typeface="Calibri"/>
                <a:cs typeface="Calibri"/>
              </a:rPr>
              <a:t>, accessed, 14 February 2026.</a:t>
            </a:r>
            <a:endParaRPr lang="en-US" sz="180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800" dirty="0">
                <a:latin typeface="Arial"/>
                <a:ea typeface="Calibri"/>
                <a:cs typeface="Arial"/>
              </a:rPr>
              <a:t>Department of Health and Social Care (2018) Care and support statutory </a:t>
            </a:r>
            <a:r>
              <a:rPr lang="en-US" sz="1800">
                <a:latin typeface="Arial"/>
                <a:ea typeface="Calibri"/>
                <a:cs typeface="Arial"/>
              </a:rPr>
              <a:t>guidance. London</a:t>
            </a:r>
            <a:r>
              <a:rPr lang="en-US" sz="1800" dirty="0">
                <a:latin typeface="Arial"/>
                <a:ea typeface="Calibri"/>
                <a:cs typeface="Arial"/>
              </a:rPr>
              <a:t>: DHSC.</a:t>
            </a:r>
            <a:endParaRPr lang="en-US" sz="18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3. Google Books. (2026). </a:t>
            </a:r>
            <a:r>
              <a:rPr lang="en-US" sz="1800" i="1" dirty="0">
                <a:latin typeface="Calibri"/>
                <a:ea typeface="Calibri"/>
                <a:cs typeface="Calibri"/>
              </a:rPr>
              <a:t>Psychology: The Science of Mind and </a:t>
            </a:r>
            <a:r>
              <a:rPr lang="en-US" sz="1800" i="1" dirty="0" err="1">
                <a:latin typeface="Calibri"/>
                <a:ea typeface="Calibri"/>
                <a:cs typeface="Calibri"/>
              </a:rPr>
              <a:t>Behaviour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7th Edition</a:t>
            </a:r>
            <a:r>
              <a:rPr lang="en-US" sz="18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800" dirty="0">
                <a:latin typeface="Calibri"/>
                <a:ea typeface="Calibri"/>
                <a:cs typeface="Calibri"/>
                <a:hlinkClick r:id="rId3"/>
              </a:rPr>
              <a:t>https://books.google.co.uk/books?id=k-1ACgAAQBAJ&amp;printsec=frontcover&amp;source=gbs_ge_summary_r&amp;cad=0#v=onepage&amp;q&amp;f=false</a:t>
            </a:r>
            <a:r>
              <a:rPr lang="en-US" sz="1800" dirty="0">
                <a:latin typeface="Calibri"/>
                <a:ea typeface="Calibri"/>
                <a:cs typeface="Calibri"/>
              </a:rPr>
              <a:t> [Accessed 15 Feb. 2026].</a:t>
            </a:r>
            <a:endParaRPr lang="en-US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ea typeface="Calibri"/>
                <a:cs typeface="Calibri"/>
              </a:rPr>
              <a:t>4.Magar, D. and Tika Bahadur Thakuri (2025). Behavior Study of Children’s Exposure to the Family Violence: Voices of Caregivers and Friends. </a:t>
            </a:r>
            <a:r>
              <a:rPr lang="en-US" sz="1800" i="1" dirty="0">
                <a:latin typeface="Arial"/>
                <a:ea typeface="Calibri"/>
                <a:cs typeface="Calibri"/>
              </a:rPr>
              <a:t>Shahid Kirti Multidisciplinary Journal</a:t>
            </a:r>
            <a:r>
              <a:rPr lang="en-US" sz="1800" dirty="0">
                <a:latin typeface="Arial"/>
                <a:ea typeface="Calibri"/>
                <a:cs typeface="Calibri"/>
              </a:rPr>
              <a:t>, [online] 3, pp.43–58. </a:t>
            </a:r>
            <a:r>
              <a:rPr lang="en-US" sz="1800" dirty="0" err="1">
                <a:latin typeface="Arial"/>
                <a:ea typeface="Calibri"/>
                <a:cs typeface="Calibri"/>
              </a:rPr>
              <a:t>doi:https</a:t>
            </a:r>
            <a:r>
              <a:rPr lang="en-US" sz="1800" dirty="0">
                <a:latin typeface="Arial"/>
                <a:ea typeface="Calibri"/>
                <a:cs typeface="Calibri"/>
              </a:rPr>
              <a:t>://doi.org/10.3126/skmj.v3i01.79297.</a:t>
            </a:r>
            <a:endParaRPr lang="en-US"/>
          </a:p>
          <a:p>
            <a:pPr marL="0" indent="0">
              <a:buNone/>
            </a:pPr>
            <a:r>
              <a:rPr lang="en-US" sz="1800" dirty="0">
                <a:latin typeface="Arial"/>
                <a:ea typeface="Calibri"/>
                <a:cs typeface="Calibri"/>
              </a:rPr>
              <a:t>5. psycnet.apa.org. (n.d.). </a:t>
            </a:r>
            <a:r>
              <a:rPr lang="en-US" sz="1800" i="1" dirty="0">
                <a:latin typeface="Arial"/>
                <a:ea typeface="Calibri"/>
                <a:cs typeface="Calibri"/>
              </a:rPr>
              <a:t>APA </a:t>
            </a:r>
            <a:r>
              <a:rPr lang="en-US" sz="1800" i="1" dirty="0" err="1">
                <a:latin typeface="Arial"/>
                <a:ea typeface="Calibri"/>
                <a:cs typeface="Calibri"/>
              </a:rPr>
              <a:t>PsycNet</a:t>
            </a:r>
            <a:r>
              <a:rPr lang="en-US" sz="18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800" dirty="0">
                <a:latin typeface="Arial"/>
                <a:ea typeface="Calibri"/>
                <a:cs typeface="Calibri"/>
                <a:hlinkClick r:id="rId4"/>
              </a:rPr>
              <a:t>https://psycnet.apa.org/record/2008-13837-016</a:t>
            </a:r>
            <a:r>
              <a:rPr lang="en-US" sz="1800" dirty="0">
                <a:latin typeface="Arial"/>
                <a:ea typeface="Calibri"/>
                <a:cs typeface="Calibri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6. Thompson, R. A. (2008). Early attachment and later development: Familiar questions, new answers. In J. Cassidy &amp; P. R. Shaver (Eds.), Handbook of attachment: Theory, research, and clinical applications (2nd ed., pp. 348–365). The Guilford Press.</a:t>
            </a:r>
            <a:endParaRPr lang="en-US" sz="180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8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6257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Mrs Rosiane Hatchodji T Epse Tchounkeu Student number : 2439419  Psychology in Health and Social Care LCHS4010  Component1: Presentation </vt:lpstr>
      <vt:lpstr>I am Rosiane Hatchodji</vt:lpstr>
      <vt:lpstr>Jenny situation</vt:lpstr>
      <vt:lpstr>Bowlby's Attachment Theory</vt:lpstr>
      <vt:lpstr>HELP JENNY : Applying Attachment Theory </vt:lpstr>
      <vt:lpstr>Impact on development and well being</vt:lpstr>
      <vt:lpstr>Biological and environmental influences</vt:lpstr>
      <vt:lpstr>Community support plan</vt:lpstr>
      <vt:lpstr>Critical evaluation of Attachment Theory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421</cp:revision>
  <dcterms:created xsi:type="dcterms:W3CDTF">2026-02-05T10:58:47Z</dcterms:created>
  <dcterms:modified xsi:type="dcterms:W3CDTF">2026-02-15T18:52:50Z</dcterms:modified>
</cp:coreProperties>
</file>