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7" autoAdjust="0"/>
    <p:restoredTop sz="94660"/>
  </p:normalViewPr>
  <p:slideViewPr>
    <p:cSldViewPr snapToGrid="0">
      <p:cViewPr varScale="1">
        <p:scale>
          <a:sx n="97" d="100"/>
          <a:sy n="97" d="100"/>
        </p:scale>
        <p:origin x="2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52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036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1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83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87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07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16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29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19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185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934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FF9DC0-2C61-4FA5-8EA3-9A80DF3690C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7F130-7705-4EA1-87FB-E065DAB8E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9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Accessing Data On the UK data service site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Census and aggregate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51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86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UK Data Service</a:t>
            </a:r>
            <a:endParaRPr lang="en-GB" dirty="0"/>
          </a:p>
        </p:txBody>
      </p:sp>
      <p:pic>
        <p:nvPicPr>
          <p:cNvPr id="4" name="B084CF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1061884"/>
            <a:ext cx="9915239" cy="5577196"/>
          </a:xfrm>
        </p:spPr>
      </p:pic>
    </p:spTree>
    <p:extLst>
      <p:ext uri="{BB962C8B-B14F-4D97-AF65-F5344CB8AC3E}">
        <p14:creationId xmlns:p14="http://schemas.microsoft.com/office/powerpoint/2010/main" val="194092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Accessing Data On the UK data service site</vt:lpstr>
      <vt:lpstr>The UK Data Service</vt:lpstr>
    </vt:vector>
  </TitlesOfParts>
  <Company>UWTSD Swansea Metropolitan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Accessing Data On the UK data service site</dc:title>
  <dc:creator>Holland, Beverley</dc:creator>
  <cp:lastModifiedBy>Holland, Beverley</cp:lastModifiedBy>
  <cp:revision>5</cp:revision>
  <dcterms:created xsi:type="dcterms:W3CDTF">2017-10-13T08:31:47Z</dcterms:created>
  <dcterms:modified xsi:type="dcterms:W3CDTF">2017-10-13T09:16:59Z</dcterms:modified>
</cp:coreProperties>
</file>