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374BB-712D-4DE2-A7AA-23B94BEFB089}" v="31" dt="2025-01-13T01:57:24.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3137" autoAdjust="0"/>
  </p:normalViewPr>
  <p:slideViewPr>
    <p:cSldViewPr snapToGrid="0">
      <p:cViewPr varScale="1">
        <p:scale>
          <a:sx n="68" d="100"/>
          <a:sy n="68" d="100"/>
        </p:scale>
        <p:origin x="20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an Harper-Evans (2204995)" userId="89a9e14c-d110-43ad-b35a-1cc45e55cf08" providerId="ADAL" clId="{885374BB-712D-4DE2-A7AA-23B94BEFB089}"/>
    <pc:docChg chg="undo custSel addSld modSld">
      <pc:chgData name="Kian Harper-Evans (2204995)" userId="89a9e14c-d110-43ad-b35a-1cc45e55cf08" providerId="ADAL" clId="{885374BB-712D-4DE2-A7AA-23B94BEFB089}" dt="2025-01-13T01:58:50.513" v="6810" actId="26606"/>
      <pc:docMkLst>
        <pc:docMk/>
      </pc:docMkLst>
      <pc:sldChg chg="addSp delSp modSp mod setBg modNotesTx">
        <pc:chgData name="Kian Harper-Evans (2204995)" userId="89a9e14c-d110-43ad-b35a-1cc45e55cf08" providerId="ADAL" clId="{885374BB-712D-4DE2-A7AA-23B94BEFB089}" dt="2025-01-12T15:42:39" v="674" actId="20577"/>
        <pc:sldMkLst>
          <pc:docMk/>
          <pc:sldMk cId="1602307741" sldId="257"/>
        </pc:sldMkLst>
        <pc:spChg chg="mod">
          <ac:chgData name="Kian Harper-Evans (2204995)" userId="89a9e14c-d110-43ad-b35a-1cc45e55cf08" providerId="ADAL" clId="{885374BB-712D-4DE2-A7AA-23B94BEFB089}" dt="2025-01-12T14:34:09.749" v="4" actId="26606"/>
          <ac:spMkLst>
            <pc:docMk/>
            <pc:sldMk cId="1602307741" sldId="257"/>
            <ac:spMk id="2" creationId="{D72964C8-2DDE-AD77-28CB-B963ECB01172}"/>
          </ac:spMkLst>
        </pc:spChg>
        <pc:spChg chg="mod">
          <ac:chgData name="Kian Harper-Evans (2204995)" userId="89a9e14c-d110-43ad-b35a-1cc45e55cf08" providerId="ADAL" clId="{885374BB-712D-4DE2-A7AA-23B94BEFB089}" dt="2025-01-12T14:34:09.749" v="4" actId="26606"/>
          <ac:spMkLst>
            <pc:docMk/>
            <pc:sldMk cId="1602307741" sldId="257"/>
            <ac:spMk id="5" creationId="{30C2B0DF-212A-B35E-B9D0-C53A47D86046}"/>
          </ac:spMkLst>
        </pc:spChg>
        <pc:spChg chg="add del">
          <ac:chgData name="Kian Harper-Evans (2204995)" userId="89a9e14c-d110-43ad-b35a-1cc45e55cf08" providerId="ADAL" clId="{885374BB-712D-4DE2-A7AA-23B94BEFB089}" dt="2025-01-12T14:34:09.733" v="3" actId="26606"/>
          <ac:spMkLst>
            <pc:docMk/>
            <pc:sldMk cId="1602307741" sldId="257"/>
            <ac:spMk id="10" creationId="{2EB492CD-616E-47F8-933B-5E2D952A0593}"/>
          </ac:spMkLst>
        </pc:spChg>
        <pc:spChg chg="add del">
          <ac:chgData name="Kian Harper-Evans (2204995)" userId="89a9e14c-d110-43ad-b35a-1cc45e55cf08" providerId="ADAL" clId="{885374BB-712D-4DE2-A7AA-23B94BEFB089}" dt="2025-01-12T14:34:09.733" v="3" actId="26606"/>
          <ac:spMkLst>
            <pc:docMk/>
            <pc:sldMk cId="1602307741" sldId="257"/>
            <ac:spMk id="12" creationId="{59383CF9-23B5-4335-9B21-1791C4CF1C75}"/>
          </ac:spMkLst>
        </pc:spChg>
        <pc:spChg chg="add del">
          <ac:chgData name="Kian Harper-Evans (2204995)" userId="89a9e14c-d110-43ad-b35a-1cc45e55cf08" providerId="ADAL" clId="{885374BB-712D-4DE2-A7AA-23B94BEFB089}" dt="2025-01-12T14:34:09.733" v="3" actId="26606"/>
          <ac:spMkLst>
            <pc:docMk/>
            <pc:sldMk cId="1602307741" sldId="257"/>
            <ac:spMk id="14" creationId="{0007FE00-9498-4706-B255-6437B0252C02}"/>
          </ac:spMkLst>
        </pc:spChg>
        <pc:spChg chg="add">
          <ac:chgData name="Kian Harper-Evans (2204995)" userId="89a9e14c-d110-43ad-b35a-1cc45e55cf08" providerId="ADAL" clId="{885374BB-712D-4DE2-A7AA-23B94BEFB089}" dt="2025-01-12T14:34:09.749" v="4" actId="26606"/>
          <ac:spMkLst>
            <pc:docMk/>
            <pc:sldMk cId="1602307741" sldId="257"/>
            <ac:spMk id="16" creationId="{2B97F24A-32CE-4C1C-A50D-3016B394DCFB}"/>
          </ac:spMkLst>
        </pc:spChg>
        <pc:spChg chg="add">
          <ac:chgData name="Kian Harper-Evans (2204995)" userId="89a9e14c-d110-43ad-b35a-1cc45e55cf08" providerId="ADAL" clId="{885374BB-712D-4DE2-A7AA-23B94BEFB089}" dt="2025-01-12T14:34:09.749" v="4" actId="26606"/>
          <ac:spMkLst>
            <pc:docMk/>
            <pc:sldMk cId="1602307741" sldId="257"/>
            <ac:spMk id="17" creationId="{CD8B4F24-440B-49E9-B85D-733523DC064B}"/>
          </ac:spMkLst>
        </pc:spChg>
        <pc:picChg chg="mod ord">
          <ac:chgData name="Kian Harper-Evans (2204995)" userId="89a9e14c-d110-43ad-b35a-1cc45e55cf08" providerId="ADAL" clId="{885374BB-712D-4DE2-A7AA-23B94BEFB089}" dt="2025-01-12T14:44:56.501" v="40" actId="1076"/>
          <ac:picMkLst>
            <pc:docMk/>
            <pc:sldMk cId="1602307741" sldId="257"/>
            <ac:picMk id="4" creationId="{0F9AC477-4DDF-644C-0882-2932F5EF5B6F}"/>
          </ac:picMkLst>
        </pc:picChg>
        <pc:picChg chg="add del mod">
          <ac:chgData name="Kian Harper-Evans (2204995)" userId="89a9e14c-d110-43ad-b35a-1cc45e55cf08" providerId="ADAL" clId="{885374BB-712D-4DE2-A7AA-23B94BEFB089}" dt="2025-01-12T14:44:48.530" v="37" actId="478"/>
          <ac:picMkLst>
            <pc:docMk/>
            <pc:sldMk cId="1602307741" sldId="257"/>
            <ac:picMk id="6" creationId="{44B3284A-87EF-BCF6-6822-027588D78B77}"/>
          </ac:picMkLst>
        </pc:picChg>
        <pc:picChg chg="add del mod">
          <ac:chgData name="Kian Harper-Evans (2204995)" userId="89a9e14c-d110-43ad-b35a-1cc45e55cf08" providerId="ADAL" clId="{885374BB-712D-4DE2-A7AA-23B94BEFB089}" dt="2025-01-12T14:44:49.867" v="38" actId="478"/>
          <ac:picMkLst>
            <pc:docMk/>
            <pc:sldMk cId="1602307741" sldId="257"/>
            <ac:picMk id="8" creationId="{6A63F597-B871-8946-F4E2-FA13165D75C6}"/>
          </ac:picMkLst>
        </pc:picChg>
      </pc:sldChg>
      <pc:sldChg chg="addSp delSp modSp new mod setBg modNotesTx">
        <pc:chgData name="Kian Harper-Evans (2204995)" userId="89a9e14c-d110-43ad-b35a-1cc45e55cf08" providerId="ADAL" clId="{885374BB-712D-4DE2-A7AA-23B94BEFB089}" dt="2025-01-12T15:59:27.828" v="1513" actId="313"/>
        <pc:sldMkLst>
          <pc:docMk/>
          <pc:sldMk cId="3799498880" sldId="258"/>
        </pc:sldMkLst>
        <pc:spChg chg="del">
          <ac:chgData name="Kian Harper-Evans (2204995)" userId="89a9e14c-d110-43ad-b35a-1cc45e55cf08" providerId="ADAL" clId="{885374BB-712D-4DE2-A7AA-23B94BEFB089}" dt="2025-01-12T14:44:24.221" v="31" actId="478"/>
          <ac:spMkLst>
            <pc:docMk/>
            <pc:sldMk cId="3799498880" sldId="258"/>
            <ac:spMk id="2" creationId="{5CD4301A-8E74-7865-18D2-DFFFEB922327}"/>
          </ac:spMkLst>
        </pc:spChg>
        <pc:spChg chg="del">
          <ac:chgData name="Kian Harper-Evans (2204995)" userId="89a9e14c-d110-43ad-b35a-1cc45e55cf08" providerId="ADAL" clId="{885374BB-712D-4DE2-A7AA-23B94BEFB089}" dt="2025-01-12T14:44:27.681" v="32" actId="478"/>
          <ac:spMkLst>
            <pc:docMk/>
            <pc:sldMk cId="3799498880" sldId="258"/>
            <ac:spMk id="3" creationId="{CAC5C851-CD31-04AB-3852-9AD3B7AE0C7F}"/>
          </ac:spMkLst>
        </pc:spChg>
        <pc:spChg chg="add">
          <ac:chgData name="Kian Harper-Evans (2204995)" userId="89a9e14c-d110-43ad-b35a-1cc45e55cf08" providerId="ADAL" clId="{885374BB-712D-4DE2-A7AA-23B94BEFB089}" dt="2025-01-12T15:34:18.354" v="68" actId="26606"/>
          <ac:spMkLst>
            <pc:docMk/>
            <pc:sldMk cId="3799498880" sldId="258"/>
            <ac:spMk id="16" creationId="{E1750109-3B91-4506-B997-0CD8E35A1488}"/>
          </ac:spMkLst>
        </pc:spChg>
        <pc:spChg chg="add">
          <ac:chgData name="Kian Harper-Evans (2204995)" userId="89a9e14c-d110-43ad-b35a-1cc45e55cf08" providerId="ADAL" clId="{885374BB-712D-4DE2-A7AA-23B94BEFB089}" dt="2025-01-12T15:34:18.354" v="68" actId="26606"/>
          <ac:spMkLst>
            <pc:docMk/>
            <pc:sldMk cId="3799498880" sldId="258"/>
            <ac:spMk id="18" creationId="{E72D8D1B-59F6-4FF3-8547-9BBB6129F2FA}"/>
          </ac:spMkLst>
        </pc:spChg>
        <pc:spChg chg="add">
          <ac:chgData name="Kian Harper-Evans (2204995)" userId="89a9e14c-d110-43ad-b35a-1cc45e55cf08" providerId="ADAL" clId="{885374BB-712D-4DE2-A7AA-23B94BEFB089}" dt="2025-01-12T15:34:18.354" v="68" actId="26606"/>
          <ac:spMkLst>
            <pc:docMk/>
            <pc:sldMk cId="3799498880" sldId="258"/>
            <ac:spMk id="20" creationId="{14044C96-7CFD-44DB-A579-D77B0D37C681}"/>
          </ac:spMkLst>
        </pc:spChg>
        <pc:spChg chg="add">
          <ac:chgData name="Kian Harper-Evans (2204995)" userId="89a9e14c-d110-43ad-b35a-1cc45e55cf08" providerId="ADAL" clId="{885374BB-712D-4DE2-A7AA-23B94BEFB089}" dt="2025-01-12T15:34:18.354" v="68" actId="26606"/>
          <ac:spMkLst>
            <pc:docMk/>
            <pc:sldMk cId="3799498880" sldId="258"/>
            <ac:spMk id="22" creationId="{8FC8C21F-9484-4A71-ABFA-6C10682FAC3E}"/>
          </ac:spMkLst>
        </pc:spChg>
        <pc:spChg chg="add">
          <ac:chgData name="Kian Harper-Evans (2204995)" userId="89a9e14c-d110-43ad-b35a-1cc45e55cf08" providerId="ADAL" clId="{885374BB-712D-4DE2-A7AA-23B94BEFB089}" dt="2025-01-12T15:34:18.354" v="68" actId="26606"/>
          <ac:spMkLst>
            <pc:docMk/>
            <pc:sldMk cId="3799498880" sldId="258"/>
            <ac:spMk id="24" creationId="{2C444748-5A8D-4B53-89FE-42B455DFA2D1}"/>
          </ac:spMkLst>
        </pc:spChg>
        <pc:spChg chg="add">
          <ac:chgData name="Kian Harper-Evans (2204995)" userId="89a9e14c-d110-43ad-b35a-1cc45e55cf08" providerId="ADAL" clId="{885374BB-712D-4DE2-A7AA-23B94BEFB089}" dt="2025-01-12T15:34:18.354" v="68" actId="26606"/>
          <ac:spMkLst>
            <pc:docMk/>
            <pc:sldMk cId="3799498880" sldId="258"/>
            <ac:spMk id="26" creationId="{F4FFA271-A10A-4AC3-8F06-E3313A197A80}"/>
          </ac:spMkLst>
        </pc:spChg>
        <pc:picChg chg="add mod ord">
          <ac:chgData name="Kian Harper-Evans (2204995)" userId="89a9e14c-d110-43ad-b35a-1cc45e55cf08" providerId="ADAL" clId="{885374BB-712D-4DE2-A7AA-23B94BEFB089}" dt="2025-01-12T15:34:18.354" v="68" actId="26606"/>
          <ac:picMkLst>
            <pc:docMk/>
            <pc:sldMk cId="3799498880" sldId="258"/>
            <ac:picMk id="4" creationId="{CC5B223F-4EFB-0E64-896F-60903CC12159}"/>
          </ac:picMkLst>
        </pc:picChg>
        <pc:picChg chg="add mod">
          <ac:chgData name="Kian Harper-Evans (2204995)" userId="89a9e14c-d110-43ad-b35a-1cc45e55cf08" providerId="ADAL" clId="{885374BB-712D-4DE2-A7AA-23B94BEFB089}" dt="2025-01-12T15:34:18.354" v="68" actId="26606"/>
          <ac:picMkLst>
            <pc:docMk/>
            <pc:sldMk cId="3799498880" sldId="258"/>
            <ac:picMk id="5" creationId="{5AFC1853-DA42-60FD-568E-34301380A3CC}"/>
          </ac:picMkLst>
        </pc:picChg>
        <pc:picChg chg="add mod">
          <ac:chgData name="Kian Harper-Evans (2204995)" userId="89a9e14c-d110-43ad-b35a-1cc45e55cf08" providerId="ADAL" clId="{885374BB-712D-4DE2-A7AA-23B94BEFB089}" dt="2025-01-12T14:47:18.188" v="55" actId="1076"/>
          <ac:picMkLst>
            <pc:docMk/>
            <pc:sldMk cId="3799498880" sldId="258"/>
            <ac:picMk id="7" creationId="{CD994517-C037-6488-B2C1-AC3E16F504C4}"/>
          </ac:picMkLst>
        </pc:picChg>
        <pc:picChg chg="add mod ord">
          <ac:chgData name="Kian Harper-Evans (2204995)" userId="89a9e14c-d110-43ad-b35a-1cc45e55cf08" providerId="ADAL" clId="{885374BB-712D-4DE2-A7AA-23B94BEFB089}" dt="2025-01-12T15:34:18.354" v="68" actId="26606"/>
          <ac:picMkLst>
            <pc:docMk/>
            <pc:sldMk cId="3799498880" sldId="258"/>
            <ac:picMk id="9" creationId="{7634029D-D1BE-6F30-B07F-07F687356EF0}"/>
          </ac:picMkLst>
        </pc:picChg>
        <pc:picChg chg="add mod modCrop">
          <ac:chgData name="Kian Harper-Evans (2204995)" userId="89a9e14c-d110-43ad-b35a-1cc45e55cf08" providerId="ADAL" clId="{885374BB-712D-4DE2-A7AA-23B94BEFB089}" dt="2025-01-12T15:34:18.354" v="68" actId="26606"/>
          <ac:picMkLst>
            <pc:docMk/>
            <pc:sldMk cId="3799498880" sldId="258"/>
            <ac:picMk id="11" creationId="{45AA00F5-E604-278A-BEFA-AC6373C9A96D}"/>
          </ac:picMkLst>
        </pc:picChg>
      </pc:sldChg>
      <pc:sldChg chg="addSp delSp modSp new mod modAnim modNotesTx">
        <pc:chgData name="Kian Harper-Evans (2204995)" userId="89a9e14c-d110-43ad-b35a-1cc45e55cf08" providerId="ADAL" clId="{885374BB-712D-4DE2-A7AA-23B94BEFB089}" dt="2025-01-12T19:22:15.084" v="3902" actId="115"/>
        <pc:sldMkLst>
          <pc:docMk/>
          <pc:sldMk cId="3676768213" sldId="259"/>
        </pc:sldMkLst>
        <pc:spChg chg="mod">
          <ac:chgData name="Kian Harper-Evans (2204995)" userId="89a9e14c-d110-43ad-b35a-1cc45e55cf08" providerId="ADAL" clId="{885374BB-712D-4DE2-A7AA-23B94BEFB089}" dt="2025-01-12T19:22:15.084" v="3902" actId="115"/>
          <ac:spMkLst>
            <pc:docMk/>
            <pc:sldMk cId="3676768213" sldId="259"/>
            <ac:spMk id="2" creationId="{C32CF7F0-09C2-3093-3219-708531A924B3}"/>
          </ac:spMkLst>
        </pc:spChg>
        <pc:spChg chg="del">
          <ac:chgData name="Kian Harper-Evans (2204995)" userId="89a9e14c-d110-43ad-b35a-1cc45e55cf08" providerId="ADAL" clId="{885374BB-712D-4DE2-A7AA-23B94BEFB089}" dt="2025-01-12T16:11:13.042" v="1565" actId="478"/>
          <ac:spMkLst>
            <pc:docMk/>
            <pc:sldMk cId="3676768213" sldId="259"/>
            <ac:spMk id="3" creationId="{02020BEE-29FB-BEBF-822E-5E2A648FE053}"/>
          </ac:spMkLst>
        </pc:spChg>
        <pc:spChg chg="add mod">
          <ac:chgData name="Kian Harper-Evans (2204995)" userId="89a9e14c-d110-43ad-b35a-1cc45e55cf08" providerId="ADAL" clId="{885374BB-712D-4DE2-A7AA-23B94BEFB089}" dt="2025-01-12T16:59:45.332" v="1660" actId="1076"/>
          <ac:spMkLst>
            <pc:docMk/>
            <pc:sldMk cId="3676768213" sldId="259"/>
            <ac:spMk id="5" creationId="{C1883B0D-2214-ACB3-033F-A5348294C7B2}"/>
          </ac:spMkLst>
        </pc:spChg>
        <pc:spChg chg="add mod">
          <ac:chgData name="Kian Harper-Evans (2204995)" userId="89a9e14c-d110-43ad-b35a-1cc45e55cf08" providerId="ADAL" clId="{885374BB-712D-4DE2-A7AA-23B94BEFB089}" dt="2025-01-12T17:00:20.591" v="1672" actId="1076"/>
          <ac:spMkLst>
            <pc:docMk/>
            <pc:sldMk cId="3676768213" sldId="259"/>
            <ac:spMk id="8" creationId="{7670F720-0232-C933-95C4-09E9C12259F2}"/>
          </ac:spMkLst>
        </pc:spChg>
        <pc:spChg chg="add mod">
          <ac:chgData name="Kian Harper-Evans (2204995)" userId="89a9e14c-d110-43ad-b35a-1cc45e55cf08" providerId="ADAL" clId="{885374BB-712D-4DE2-A7AA-23B94BEFB089}" dt="2025-01-12T17:11:54.683" v="1716" actId="115"/>
          <ac:spMkLst>
            <pc:docMk/>
            <pc:sldMk cId="3676768213" sldId="259"/>
            <ac:spMk id="11" creationId="{96202BA1-A584-83D6-4741-4708CACE1D23}"/>
          </ac:spMkLst>
        </pc:spChg>
        <pc:spChg chg="add mod">
          <ac:chgData name="Kian Harper-Evans (2204995)" userId="89a9e14c-d110-43ad-b35a-1cc45e55cf08" providerId="ADAL" clId="{885374BB-712D-4DE2-A7AA-23B94BEFB089}" dt="2025-01-12T17:13:25.449" v="1760" actId="114"/>
          <ac:spMkLst>
            <pc:docMk/>
            <pc:sldMk cId="3676768213" sldId="259"/>
            <ac:spMk id="14" creationId="{8D58205E-1605-F095-7DDF-710E49E9D125}"/>
          </ac:spMkLst>
        </pc:spChg>
        <pc:picChg chg="add mod">
          <ac:chgData name="Kian Harper-Evans (2204995)" userId="89a9e14c-d110-43ad-b35a-1cc45e55cf08" providerId="ADAL" clId="{885374BB-712D-4DE2-A7AA-23B94BEFB089}" dt="2025-01-12T17:00:00.374" v="1665" actId="1076"/>
          <ac:picMkLst>
            <pc:docMk/>
            <pc:sldMk cId="3676768213" sldId="259"/>
            <ac:picMk id="4" creationId="{6C39AB3B-A691-046D-0733-CB7F859034EE}"/>
          </ac:picMkLst>
        </pc:picChg>
        <pc:picChg chg="add mod">
          <ac:chgData name="Kian Harper-Evans (2204995)" userId="89a9e14c-d110-43ad-b35a-1cc45e55cf08" providerId="ADAL" clId="{885374BB-712D-4DE2-A7AA-23B94BEFB089}" dt="2025-01-12T17:00:23.577" v="1673" actId="1076"/>
          <ac:picMkLst>
            <pc:docMk/>
            <pc:sldMk cId="3676768213" sldId="259"/>
            <ac:picMk id="7" creationId="{4B01540E-0590-2420-7935-CEDD59CE9146}"/>
          </ac:picMkLst>
        </pc:picChg>
        <pc:picChg chg="add mod">
          <ac:chgData name="Kian Harper-Evans (2204995)" userId="89a9e14c-d110-43ad-b35a-1cc45e55cf08" providerId="ADAL" clId="{885374BB-712D-4DE2-A7AA-23B94BEFB089}" dt="2025-01-12T17:08:48.653" v="1706" actId="1076"/>
          <ac:picMkLst>
            <pc:docMk/>
            <pc:sldMk cId="3676768213" sldId="259"/>
            <ac:picMk id="10" creationId="{796E1107-868E-5A9F-942E-6FEEC9942B20}"/>
          </ac:picMkLst>
        </pc:picChg>
        <pc:picChg chg="add mod">
          <ac:chgData name="Kian Harper-Evans (2204995)" userId="89a9e14c-d110-43ad-b35a-1cc45e55cf08" providerId="ADAL" clId="{885374BB-712D-4DE2-A7AA-23B94BEFB089}" dt="2025-01-12T17:11:50.945" v="1715" actId="1076"/>
          <ac:picMkLst>
            <pc:docMk/>
            <pc:sldMk cId="3676768213" sldId="259"/>
            <ac:picMk id="13" creationId="{ADFCFF8C-DD0B-153F-EB88-440AB15F27EA}"/>
          </ac:picMkLst>
        </pc:picChg>
      </pc:sldChg>
      <pc:sldChg chg="addSp delSp modSp new mod modNotesTx">
        <pc:chgData name="Kian Harper-Evans (2204995)" userId="89a9e14c-d110-43ad-b35a-1cc45e55cf08" providerId="ADAL" clId="{885374BB-712D-4DE2-A7AA-23B94BEFB089}" dt="2025-01-12T19:03:58.338" v="3863" actId="20577"/>
        <pc:sldMkLst>
          <pc:docMk/>
          <pc:sldMk cId="2348667461" sldId="260"/>
        </pc:sldMkLst>
        <pc:spChg chg="del">
          <ac:chgData name="Kian Harper-Evans (2204995)" userId="89a9e14c-d110-43ad-b35a-1cc45e55cf08" providerId="ADAL" clId="{885374BB-712D-4DE2-A7AA-23B94BEFB089}" dt="2025-01-12T18:09:00.419" v="2985" actId="478"/>
          <ac:spMkLst>
            <pc:docMk/>
            <pc:sldMk cId="2348667461" sldId="260"/>
            <ac:spMk id="2" creationId="{9324341E-9819-59F9-7A5A-3FBCB29C4F7F}"/>
          </ac:spMkLst>
        </pc:spChg>
        <pc:spChg chg="del">
          <ac:chgData name="Kian Harper-Evans (2204995)" userId="89a9e14c-d110-43ad-b35a-1cc45e55cf08" providerId="ADAL" clId="{885374BB-712D-4DE2-A7AA-23B94BEFB089}" dt="2025-01-12T18:08:59.251" v="2984" actId="478"/>
          <ac:spMkLst>
            <pc:docMk/>
            <pc:sldMk cId="2348667461" sldId="260"/>
            <ac:spMk id="3" creationId="{F5D3EA2F-6F8C-BDD5-2EC7-D68F225CE8DF}"/>
          </ac:spMkLst>
        </pc:spChg>
        <pc:spChg chg="add mod">
          <ac:chgData name="Kian Harper-Evans (2204995)" userId="89a9e14c-d110-43ad-b35a-1cc45e55cf08" providerId="ADAL" clId="{885374BB-712D-4DE2-A7AA-23B94BEFB089}" dt="2025-01-12T18:17:37.653" v="3030" actId="1076"/>
          <ac:spMkLst>
            <pc:docMk/>
            <pc:sldMk cId="2348667461" sldId="260"/>
            <ac:spMk id="6" creationId="{12804178-987C-96F5-38FA-566471093595}"/>
          </ac:spMkLst>
        </pc:spChg>
        <pc:spChg chg="add mod">
          <ac:chgData name="Kian Harper-Evans (2204995)" userId="89a9e14c-d110-43ad-b35a-1cc45e55cf08" providerId="ADAL" clId="{885374BB-712D-4DE2-A7AA-23B94BEFB089}" dt="2025-01-12T18:19:37.937" v="3053" actId="115"/>
          <ac:spMkLst>
            <pc:docMk/>
            <pc:sldMk cId="2348667461" sldId="260"/>
            <ac:spMk id="9" creationId="{77D264E9-1828-3819-3CCB-BB358D400E81}"/>
          </ac:spMkLst>
        </pc:spChg>
        <pc:spChg chg="add mod">
          <ac:chgData name="Kian Harper-Evans (2204995)" userId="89a9e14c-d110-43ad-b35a-1cc45e55cf08" providerId="ADAL" clId="{885374BB-712D-4DE2-A7AA-23B94BEFB089}" dt="2025-01-12T18:19:58.448" v="3071" actId="115"/>
          <ac:spMkLst>
            <pc:docMk/>
            <pc:sldMk cId="2348667461" sldId="260"/>
            <ac:spMk id="12" creationId="{E3568F0F-1993-EAB8-A198-FDD3575C966B}"/>
          </ac:spMkLst>
        </pc:spChg>
        <pc:spChg chg="add mod">
          <ac:chgData name="Kian Harper-Evans (2204995)" userId="89a9e14c-d110-43ad-b35a-1cc45e55cf08" providerId="ADAL" clId="{885374BB-712D-4DE2-A7AA-23B94BEFB089}" dt="2025-01-12T18:30:16.903" v="3112" actId="1076"/>
          <ac:spMkLst>
            <pc:docMk/>
            <pc:sldMk cId="2348667461" sldId="260"/>
            <ac:spMk id="15" creationId="{18CB56D8-9A36-4073-66AB-F19B151151E3}"/>
          </ac:spMkLst>
        </pc:spChg>
        <pc:spChg chg="add mod">
          <ac:chgData name="Kian Harper-Evans (2204995)" userId="89a9e14c-d110-43ad-b35a-1cc45e55cf08" providerId="ADAL" clId="{885374BB-712D-4DE2-A7AA-23B94BEFB089}" dt="2025-01-12T18:32:03.458" v="3126" actId="14100"/>
          <ac:spMkLst>
            <pc:docMk/>
            <pc:sldMk cId="2348667461" sldId="260"/>
            <ac:spMk id="19" creationId="{B1B4796B-F7E5-5E09-D155-1A3586548839}"/>
          </ac:spMkLst>
        </pc:spChg>
        <pc:spChg chg="add mod">
          <ac:chgData name="Kian Harper-Evans (2204995)" userId="89a9e14c-d110-43ad-b35a-1cc45e55cf08" providerId="ADAL" clId="{885374BB-712D-4DE2-A7AA-23B94BEFB089}" dt="2025-01-12T18:32:20.718" v="3145" actId="20577"/>
          <ac:spMkLst>
            <pc:docMk/>
            <pc:sldMk cId="2348667461" sldId="260"/>
            <ac:spMk id="22" creationId="{BBED7351-3579-3BCB-593E-D59C2876BED1}"/>
          </ac:spMkLst>
        </pc:spChg>
        <pc:picChg chg="add mod">
          <ac:chgData name="Kian Harper-Evans (2204995)" userId="89a9e14c-d110-43ad-b35a-1cc45e55cf08" providerId="ADAL" clId="{885374BB-712D-4DE2-A7AA-23B94BEFB089}" dt="2025-01-12T18:17:32.082" v="3028" actId="1076"/>
          <ac:picMkLst>
            <pc:docMk/>
            <pc:sldMk cId="2348667461" sldId="260"/>
            <ac:picMk id="5" creationId="{937D9439-ECC0-DC54-23B7-DD5E5F7DF070}"/>
          </ac:picMkLst>
        </pc:picChg>
        <pc:picChg chg="add mod">
          <ac:chgData name="Kian Harper-Evans (2204995)" userId="89a9e14c-d110-43ad-b35a-1cc45e55cf08" providerId="ADAL" clId="{885374BB-712D-4DE2-A7AA-23B94BEFB089}" dt="2025-01-12T18:17:34.001" v="3029" actId="1076"/>
          <ac:picMkLst>
            <pc:docMk/>
            <pc:sldMk cId="2348667461" sldId="260"/>
            <ac:picMk id="8" creationId="{FD54552D-E768-CFF1-7082-BF785C7AD8ED}"/>
          </ac:picMkLst>
        </pc:picChg>
        <pc:picChg chg="add mod">
          <ac:chgData name="Kian Harper-Evans (2204995)" userId="89a9e14c-d110-43ad-b35a-1cc45e55cf08" providerId="ADAL" clId="{885374BB-712D-4DE2-A7AA-23B94BEFB089}" dt="2025-01-12T18:19:30.734" v="3052" actId="14100"/>
          <ac:picMkLst>
            <pc:docMk/>
            <pc:sldMk cId="2348667461" sldId="260"/>
            <ac:picMk id="11" creationId="{3084B0EB-64D7-AC5E-AD32-42B66882C8F1}"/>
          </ac:picMkLst>
        </pc:picChg>
        <pc:picChg chg="add mod">
          <ac:chgData name="Kian Harper-Evans (2204995)" userId="89a9e14c-d110-43ad-b35a-1cc45e55cf08" providerId="ADAL" clId="{885374BB-712D-4DE2-A7AA-23B94BEFB089}" dt="2025-01-12T18:31:50.348" v="3122" actId="14100"/>
          <ac:picMkLst>
            <pc:docMk/>
            <pc:sldMk cId="2348667461" sldId="260"/>
            <ac:picMk id="14" creationId="{615D8DE3-A39D-77DA-8320-E1FEEE8A4AF6}"/>
          </ac:picMkLst>
        </pc:picChg>
        <pc:picChg chg="add mod">
          <ac:chgData name="Kian Harper-Evans (2204995)" userId="89a9e14c-d110-43ad-b35a-1cc45e55cf08" providerId="ADAL" clId="{885374BB-712D-4DE2-A7AA-23B94BEFB089}" dt="2025-01-12T18:31:45.212" v="3120" actId="1076"/>
          <ac:picMkLst>
            <pc:docMk/>
            <pc:sldMk cId="2348667461" sldId="260"/>
            <ac:picMk id="17" creationId="{CFFEF72B-60F4-6DF4-7185-5D9A3A60426F}"/>
          </ac:picMkLst>
        </pc:picChg>
        <pc:picChg chg="add mod">
          <ac:chgData name="Kian Harper-Evans (2204995)" userId="89a9e14c-d110-43ad-b35a-1cc45e55cf08" providerId="ADAL" clId="{885374BB-712D-4DE2-A7AA-23B94BEFB089}" dt="2025-01-12T18:31:58.927" v="3125" actId="1076"/>
          <ac:picMkLst>
            <pc:docMk/>
            <pc:sldMk cId="2348667461" sldId="260"/>
            <ac:picMk id="21" creationId="{732D6A0E-0B35-F5EC-0860-F6B79F644485}"/>
          </ac:picMkLst>
        </pc:picChg>
      </pc:sldChg>
      <pc:sldChg chg="addSp delSp modSp new mod delAnim modAnim modNotesTx">
        <pc:chgData name="Kian Harper-Evans (2204995)" userId="89a9e14c-d110-43ad-b35a-1cc45e55cf08" providerId="ADAL" clId="{885374BB-712D-4DE2-A7AA-23B94BEFB089}" dt="2025-01-12T22:32:04.925" v="5248" actId="1076"/>
        <pc:sldMkLst>
          <pc:docMk/>
          <pc:sldMk cId="1675114741" sldId="261"/>
        </pc:sldMkLst>
        <pc:spChg chg="mod">
          <ac:chgData name="Kian Harper-Evans (2204995)" userId="89a9e14c-d110-43ad-b35a-1cc45e55cf08" providerId="ADAL" clId="{885374BB-712D-4DE2-A7AA-23B94BEFB089}" dt="2025-01-12T19:22:19.094" v="3903" actId="115"/>
          <ac:spMkLst>
            <pc:docMk/>
            <pc:sldMk cId="1675114741" sldId="261"/>
            <ac:spMk id="2" creationId="{EDA2D622-1696-2861-28CD-9B3F60FE9408}"/>
          </ac:spMkLst>
        </pc:spChg>
        <pc:spChg chg="del">
          <ac:chgData name="Kian Harper-Evans (2204995)" userId="89a9e14c-d110-43ad-b35a-1cc45e55cf08" providerId="ADAL" clId="{885374BB-712D-4DE2-A7AA-23B94BEFB089}" dt="2025-01-12T19:04:14.913" v="3865" actId="478"/>
          <ac:spMkLst>
            <pc:docMk/>
            <pc:sldMk cId="1675114741" sldId="261"/>
            <ac:spMk id="3" creationId="{E86B8719-1663-C407-5F8D-D51EC2430311}"/>
          </ac:spMkLst>
        </pc:spChg>
        <pc:spChg chg="add mod">
          <ac:chgData name="Kian Harper-Evans (2204995)" userId="89a9e14c-d110-43ad-b35a-1cc45e55cf08" providerId="ADAL" clId="{885374BB-712D-4DE2-A7AA-23B94BEFB089}" dt="2025-01-12T20:37:36.511" v="3978" actId="1076"/>
          <ac:spMkLst>
            <pc:docMk/>
            <pc:sldMk cId="1675114741" sldId="261"/>
            <ac:spMk id="5" creationId="{25B782F6-2BF2-5E3E-BF0A-83A6F06FDF1E}"/>
          </ac:spMkLst>
        </pc:spChg>
        <pc:spChg chg="add mod">
          <ac:chgData name="Kian Harper-Evans (2204995)" userId="89a9e14c-d110-43ad-b35a-1cc45e55cf08" providerId="ADAL" clId="{885374BB-712D-4DE2-A7AA-23B94BEFB089}" dt="2025-01-12T20:37:23.056" v="3973" actId="1076"/>
          <ac:spMkLst>
            <pc:docMk/>
            <pc:sldMk cId="1675114741" sldId="261"/>
            <ac:spMk id="8" creationId="{D8F0D820-7738-1E20-1DBA-CFFEA780B8ED}"/>
          </ac:spMkLst>
        </pc:spChg>
        <pc:spChg chg="add mod">
          <ac:chgData name="Kian Harper-Evans (2204995)" userId="89a9e14c-d110-43ad-b35a-1cc45e55cf08" providerId="ADAL" clId="{885374BB-712D-4DE2-A7AA-23B94BEFB089}" dt="2025-01-12T20:42:51.325" v="4043" actId="1076"/>
          <ac:spMkLst>
            <pc:docMk/>
            <pc:sldMk cId="1675114741" sldId="261"/>
            <ac:spMk id="11" creationId="{19D9A0A1-76B2-8A77-EB82-A0F3E5076D20}"/>
          </ac:spMkLst>
        </pc:spChg>
        <pc:picChg chg="add del mod">
          <ac:chgData name="Kian Harper-Evans (2204995)" userId="89a9e14c-d110-43ad-b35a-1cc45e55cf08" providerId="ADAL" clId="{885374BB-712D-4DE2-A7AA-23B94BEFB089}" dt="2025-01-12T22:10:06.024" v="4679" actId="478"/>
          <ac:picMkLst>
            <pc:docMk/>
            <pc:sldMk cId="1675114741" sldId="261"/>
            <ac:picMk id="4" creationId="{53198B3B-BB1B-22E4-EC0C-96A6EB9998AA}"/>
          </ac:picMkLst>
        </pc:picChg>
        <pc:picChg chg="add mod">
          <ac:chgData name="Kian Harper-Evans (2204995)" userId="89a9e14c-d110-43ad-b35a-1cc45e55cf08" providerId="ADAL" clId="{885374BB-712D-4DE2-A7AA-23B94BEFB089}" dt="2025-01-12T20:37:30.805" v="3976" actId="1076"/>
          <ac:picMkLst>
            <pc:docMk/>
            <pc:sldMk cId="1675114741" sldId="261"/>
            <ac:picMk id="7" creationId="{415BA37D-FD15-F136-7E38-7C6ED2107FA9}"/>
          </ac:picMkLst>
        </pc:picChg>
        <pc:picChg chg="add mod">
          <ac:chgData name="Kian Harper-Evans (2204995)" userId="89a9e14c-d110-43ad-b35a-1cc45e55cf08" providerId="ADAL" clId="{885374BB-712D-4DE2-A7AA-23B94BEFB089}" dt="2025-01-12T20:42:00.877" v="3984" actId="1076"/>
          <ac:picMkLst>
            <pc:docMk/>
            <pc:sldMk cId="1675114741" sldId="261"/>
            <ac:picMk id="10" creationId="{B7DB7ED7-930B-6136-E0EE-C1791C45EF7F}"/>
          </ac:picMkLst>
        </pc:picChg>
        <pc:picChg chg="add mod">
          <ac:chgData name="Kian Harper-Evans (2204995)" userId="89a9e14c-d110-43ad-b35a-1cc45e55cf08" providerId="ADAL" clId="{885374BB-712D-4DE2-A7AA-23B94BEFB089}" dt="2025-01-12T22:10:39.887" v="4684" actId="1076"/>
          <ac:picMkLst>
            <pc:docMk/>
            <pc:sldMk cId="1675114741" sldId="261"/>
            <ac:picMk id="12" creationId="{F33F1FBE-2FC0-9025-B0A9-9BBDC1E940D8}"/>
          </ac:picMkLst>
        </pc:picChg>
        <pc:picChg chg="mod">
          <ac:chgData name="Kian Harper-Evans (2204995)" userId="89a9e14c-d110-43ad-b35a-1cc45e55cf08" providerId="ADAL" clId="{885374BB-712D-4DE2-A7AA-23B94BEFB089}" dt="2025-01-12T22:32:04.925" v="5248" actId="1076"/>
          <ac:picMkLst>
            <pc:docMk/>
            <pc:sldMk cId="1675114741" sldId="261"/>
            <ac:picMk id="13" creationId="{66FF1098-5B63-3B41-7067-795467341FDE}"/>
          </ac:picMkLst>
        </pc:picChg>
      </pc:sldChg>
      <pc:sldChg chg="addSp delSp modSp new mod delAnim modNotesTx">
        <pc:chgData name="Kian Harper-Evans (2204995)" userId="89a9e14c-d110-43ad-b35a-1cc45e55cf08" providerId="ADAL" clId="{885374BB-712D-4DE2-A7AA-23B94BEFB089}" dt="2025-01-12T22:33:31.220" v="5249" actId="1076"/>
        <pc:sldMkLst>
          <pc:docMk/>
          <pc:sldMk cId="3820500056" sldId="262"/>
        </pc:sldMkLst>
        <pc:spChg chg="del">
          <ac:chgData name="Kian Harper-Evans (2204995)" userId="89a9e14c-d110-43ad-b35a-1cc45e55cf08" providerId="ADAL" clId="{885374BB-712D-4DE2-A7AA-23B94BEFB089}" dt="2025-01-12T21:08:03.020" v="4047" actId="478"/>
          <ac:spMkLst>
            <pc:docMk/>
            <pc:sldMk cId="3820500056" sldId="262"/>
            <ac:spMk id="2" creationId="{22035CC3-E7D0-8E28-E0BB-CF3885C9ED97}"/>
          </ac:spMkLst>
        </pc:spChg>
        <pc:spChg chg="del">
          <ac:chgData name="Kian Harper-Evans (2204995)" userId="89a9e14c-d110-43ad-b35a-1cc45e55cf08" providerId="ADAL" clId="{885374BB-712D-4DE2-A7AA-23B94BEFB089}" dt="2025-01-12T21:08:04.256" v="4048" actId="478"/>
          <ac:spMkLst>
            <pc:docMk/>
            <pc:sldMk cId="3820500056" sldId="262"/>
            <ac:spMk id="3" creationId="{7BF2E657-5D5B-D9A0-27FC-C195071E8FD0}"/>
          </ac:spMkLst>
        </pc:spChg>
        <pc:spChg chg="add del mod">
          <ac:chgData name="Kian Harper-Evans (2204995)" userId="89a9e14c-d110-43ad-b35a-1cc45e55cf08" providerId="ADAL" clId="{885374BB-712D-4DE2-A7AA-23B94BEFB089}" dt="2025-01-12T21:19:27.725" v="4077"/>
          <ac:spMkLst>
            <pc:docMk/>
            <pc:sldMk cId="3820500056" sldId="262"/>
            <ac:spMk id="10" creationId="{026CAFC6-A1C0-45AE-4373-A0870667F417}"/>
          </ac:spMkLst>
        </pc:spChg>
        <pc:spChg chg="add mod">
          <ac:chgData name="Kian Harper-Evans (2204995)" userId="89a9e14c-d110-43ad-b35a-1cc45e55cf08" providerId="ADAL" clId="{885374BB-712D-4DE2-A7AA-23B94BEFB089}" dt="2025-01-12T21:19:53.631" v="4115" actId="122"/>
          <ac:spMkLst>
            <pc:docMk/>
            <pc:sldMk cId="3820500056" sldId="262"/>
            <ac:spMk id="11" creationId="{65751B58-EFF1-BE4C-42B1-4934183DF3FB}"/>
          </ac:spMkLst>
        </pc:spChg>
        <pc:picChg chg="add mod">
          <ac:chgData name="Kian Harper-Evans (2204995)" userId="89a9e14c-d110-43ad-b35a-1cc45e55cf08" providerId="ADAL" clId="{885374BB-712D-4DE2-A7AA-23B94BEFB089}" dt="2025-01-12T21:19:21.162" v="4072" actId="1076"/>
          <ac:picMkLst>
            <pc:docMk/>
            <pc:sldMk cId="3820500056" sldId="262"/>
            <ac:picMk id="5" creationId="{23A68358-1854-2614-33E6-3A1AA39FF78C}"/>
          </ac:picMkLst>
        </pc:picChg>
        <pc:picChg chg="add del mod">
          <ac:chgData name="Kian Harper-Evans (2204995)" userId="89a9e14c-d110-43ad-b35a-1cc45e55cf08" providerId="ADAL" clId="{885374BB-712D-4DE2-A7AA-23B94BEFB089}" dt="2025-01-12T21:18:03.756" v="4062" actId="478"/>
          <ac:picMkLst>
            <pc:docMk/>
            <pc:sldMk cId="3820500056" sldId="262"/>
            <ac:picMk id="7" creationId="{68C29A28-7736-38C3-B527-29FA8B96A797}"/>
          </ac:picMkLst>
        </pc:picChg>
        <pc:picChg chg="add mod">
          <ac:chgData name="Kian Harper-Evans (2204995)" userId="89a9e14c-d110-43ad-b35a-1cc45e55cf08" providerId="ADAL" clId="{885374BB-712D-4DE2-A7AA-23B94BEFB089}" dt="2025-01-12T21:19:27.224" v="4075" actId="14100"/>
          <ac:picMkLst>
            <pc:docMk/>
            <pc:sldMk cId="3820500056" sldId="262"/>
            <ac:picMk id="9" creationId="{83045265-1480-713C-C4B3-9F2D69EF729C}"/>
          </ac:picMkLst>
        </pc:picChg>
        <pc:picChg chg="add mod">
          <ac:chgData name="Kian Harper-Evans (2204995)" userId="89a9e14c-d110-43ad-b35a-1cc45e55cf08" providerId="ADAL" clId="{885374BB-712D-4DE2-A7AA-23B94BEFB089}" dt="2025-01-12T22:11:22.163" v="4687" actId="1076"/>
          <ac:picMkLst>
            <pc:docMk/>
            <pc:sldMk cId="3820500056" sldId="262"/>
            <ac:picMk id="13" creationId="{E8282247-D921-B7A2-28CA-1D9B16C4048B}"/>
          </ac:picMkLst>
        </pc:picChg>
        <pc:picChg chg="add mod">
          <ac:chgData name="Kian Harper-Evans (2204995)" userId="89a9e14c-d110-43ad-b35a-1cc45e55cf08" providerId="ADAL" clId="{885374BB-712D-4DE2-A7AA-23B94BEFB089}" dt="2025-01-12T22:12:42.525" v="4695" actId="1076"/>
          <ac:picMkLst>
            <pc:docMk/>
            <pc:sldMk cId="3820500056" sldId="262"/>
            <ac:picMk id="15" creationId="{F2EF7799-7D56-64EF-C534-2DCF257943E3}"/>
          </ac:picMkLst>
        </pc:picChg>
        <pc:picChg chg="add mod">
          <ac:chgData name="Kian Harper-Evans (2204995)" userId="89a9e14c-d110-43ad-b35a-1cc45e55cf08" providerId="ADAL" clId="{885374BB-712D-4DE2-A7AA-23B94BEFB089}" dt="2025-01-12T22:12:52.480" v="4698" actId="1076"/>
          <ac:picMkLst>
            <pc:docMk/>
            <pc:sldMk cId="3820500056" sldId="262"/>
            <ac:picMk id="17" creationId="{D4EF365A-2572-CC98-42FC-9BD9920A5FC0}"/>
          </ac:picMkLst>
        </pc:picChg>
        <pc:picChg chg="add mod">
          <ac:chgData name="Kian Harper-Evans (2204995)" userId="89a9e14c-d110-43ad-b35a-1cc45e55cf08" providerId="ADAL" clId="{885374BB-712D-4DE2-A7AA-23B94BEFB089}" dt="2025-01-12T22:19:19.969" v="4704" actId="1076"/>
          <ac:picMkLst>
            <pc:docMk/>
            <pc:sldMk cId="3820500056" sldId="262"/>
            <ac:picMk id="19" creationId="{39FEBCF7-951C-B1E8-861C-D39458DE2C4B}"/>
          </ac:picMkLst>
        </pc:picChg>
        <pc:picChg chg="del mod">
          <ac:chgData name="Kian Harper-Evans (2204995)" userId="89a9e14c-d110-43ad-b35a-1cc45e55cf08" providerId="ADAL" clId="{885374BB-712D-4DE2-A7AA-23B94BEFB089}" dt="2025-01-12T22:30:19.068" v="5247" actId="478"/>
          <ac:picMkLst>
            <pc:docMk/>
            <pc:sldMk cId="3820500056" sldId="262"/>
            <ac:picMk id="20" creationId="{B6D9C5E6-A053-E62D-86B4-3E2C7D586D88}"/>
          </ac:picMkLst>
        </pc:picChg>
        <pc:picChg chg="mod">
          <ac:chgData name="Kian Harper-Evans (2204995)" userId="89a9e14c-d110-43ad-b35a-1cc45e55cf08" providerId="ADAL" clId="{885374BB-712D-4DE2-A7AA-23B94BEFB089}" dt="2025-01-12T22:33:31.220" v="5249" actId="1076"/>
          <ac:picMkLst>
            <pc:docMk/>
            <pc:sldMk cId="3820500056" sldId="262"/>
            <ac:picMk id="21" creationId="{294381D5-E429-0EAA-D0B9-52453726A664}"/>
          </ac:picMkLst>
        </pc:picChg>
      </pc:sldChg>
      <pc:sldChg chg="addSp delSp modSp new mod modAnim modNotesTx">
        <pc:chgData name="Kian Harper-Evans (2204995)" userId="89a9e14c-d110-43ad-b35a-1cc45e55cf08" providerId="ADAL" clId="{885374BB-712D-4DE2-A7AA-23B94BEFB089}" dt="2025-01-13T00:28:16.858" v="5641" actId="1076"/>
        <pc:sldMkLst>
          <pc:docMk/>
          <pc:sldMk cId="44252928" sldId="263"/>
        </pc:sldMkLst>
        <pc:spChg chg="mod">
          <ac:chgData name="Kian Harper-Evans (2204995)" userId="89a9e14c-d110-43ad-b35a-1cc45e55cf08" providerId="ADAL" clId="{885374BB-712D-4DE2-A7AA-23B94BEFB089}" dt="2025-01-13T00:28:11.967" v="5640" actId="1076"/>
          <ac:spMkLst>
            <pc:docMk/>
            <pc:sldMk cId="44252928" sldId="263"/>
            <ac:spMk id="2" creationId="{BD620D36-5EA0-39D4-A90C-18D58B84954F}"/>
          </ac:spMkLst>
        </pc:spChg>
        <pc:spChg chg="del">
          <ac:chgData name="Kian Harper-Evans (2204995)" userId="89a9e14c-d110-43ad-b35a-1cc45e55cf08" providerId="ADAL" clId="{885374BB-712D-4DE2-A7AA-23B94BEFB089}" dt="2025-01-12T22:37:52.200" v="5305" actId="478"/>
          <ac:spMkLst>
            <pc:docMk/>
            <pc:sldMk cId="44252928" sldId="263"/>
            <ac:spMk id="3" creationId="{D5B61D6A-1075-A95A-0C11-323D81C76FAF}"/>
          </ac:spMkLst>
        </pc:spChg>
        <pc:spChg chg="add mod">
          <ac:chgData name="Kian Harper-Evans (2204995)" userId="89a9e14c-d110-43ad-b35a-1cc45e55cf08" providerId="ADAL" clId="{885374BB-712D-4DE2-A7AA-23B94BEFB089}" dt="2025-01-13T00:28:16.858" v="5641" actId="1076"/>
          <ac:spMkLst>
            <pc:docMk/>
            <pc:sldMk cId="44252928" sldId="263"/>
            <ac:spMk id="5" creationId="{3D77FF18-524D-975E-2D96-FCAFF96CC9F4}"/>
          </ac:spMkLst>
        </pc:spChg>
        <pc:picChg chg="add mod">
          <ac:chgData name="Kian Harper-Evans (2204995)" userId="89a9e14c-d110-43ad-b35a-1cc45e55cf08" providerId="ADAL" clId="{885374BB-712D-4DE2-A7AA-23B94BEFB089}" dt="2025-01-13T00:17:11.477" v="5308" actId="1076"/>
          <ac:picMkLst>
            <pc:docMk/>
            <pc:sldMk cId="44252928" sldId="263"/>
            <ac:picMk id="4" creationId="{CF94EF16-5794-D466-24D0-A7D989B1A399}"/>
          </ac:picMkLst>
        </pc:picChg>
      </pc:sldChg>
      <pc:sldChg chg="addSp delSp modSp new mod setBg modNotesTx">
        <pc:chgData name="Kian Harper-Evans (2204995)" userId="89a9e14c-d110-43ad-b35a-1cc45e55cf08" providerId="ADAL" clId="{885374BB-712D-4DE2-A7AA-23B94BEFB089}" dt="2025-01-13T00:41:13.716" v="5653" actId="26606"/>
        <pc:sldMkLst>
          <pc:docMk/>
          <pc:sldMk cId="3607058071" sldId="264"/>
        </pc:sldMkLst>
        <pc:spChg chg="mod">
          <ac:chgData name="Kian Harper-Evans (2204995)" userId="89a9e14c-d110-43ad-b35a-1cc45e55cf08" providerId="ADAL" clId="{885374BB-712D-4DE2-A7AA-23B94BEFB089}" dt="2025-01-13T00:41:13.716" v="5653" actId="26606"/>
          <ac:spMkLst>
            <pc:docMk/>
            <pc:sldMk cId="3607058071" sldId="264"/>
            <ac:spMk id="2" creationId="{E18A796B-2F56-4D6F-2D03-4CA4328C8723}"/>
          </ac:spMkLst>
        </pc:spChg>
        <pc:spChg chg="del">
          <ac:chgData name="Kian Harper-Evans (2204995)" userId="89a9e14c-d110-43ad-b35a-1cc45e55cf08" providerId="ADAL" clId="{885374BB-712D-4DE2-A7AA-23B94BEFB089}" dt="2025-01-13T00:18:22.906" v="5570" actId="478"/>
          <ac:spMkLst>
            <pc:docMk/>
            <pc:sldMk cId="3607058071" sldId="264"/>
            <ac:spMk id="3" creationId="{E4618B0D-4702-B07E-3F16-C4AF2FACD131}"/>
          </ac:spMkLst>
        </pc:spChg>
        <pc:spChg chg="add del mod">
          <ac:chgData name="Kian Harper-Evans (2204995)" userId="89a9e14c-d110-43ad-b35a-1cc45e55cf08" providerId="ADAL" clId="{885374BB-712D-4DE2-A7AA-23B94BEFB089}" dt="2025-01-13T00:25:36.211" v="5600"/>
          <ac:spMkLst>
            <pc:docMk/>
            <pc:sldMk cId="3607058071" sldId="264"/>
            <ac:spMk id="4" creationId="{25CC06AC-4A1E-FD91-37CB-BC7DC299B8A3}"/>
          </ac:spMkLst>
        </pc:spChg>
        <pc:spChg chg="add mod">
          <ac:chgData name="Kian Harper-Evans (2204995)" userId="89a9e14c-d110-43ad-b35a-1cc45e55cf08" providerId="ADAL" clId="{885374BB-712D-4DE2-A7AA-23B94BEFB089}" dt="2025-01-13T00:41:13.716" v="5653" actId="26606"/>
          <ac:spMkLst>
            <pc:docMk/>
            <pc:sldMk cId="3607058071" sldId="264"/>
            <ac:spMk id="5" creationId="{4BFE7F95-FA68-CC76-3640-147F2B3C483A}"/>
          </ac:spMkLst>
        </pc:spChg>
        <pc:spChg chg="add">
          <ac:chgData name="Kian Harper-Evans (2204995)" userId="89a9e14c-d110-43ad-b35a-1cc45e55cf08" providerId="ADAL" clId="{885374BB-712D-4DE2-A7AA-23B94BEFB089}" dt="2025-01-13T00:41:13.716" v="5653" actId="26606"/>
          <ac:spMkLst>
            <pc:docMk/>
            <pc:sldMk cId="3607058071" sldId="264"/>
            <ac:spMk id="10" creationId="{DEE2AD96-B495-4E06-9291-B71706F728CB}"/>
          </ac:spMkLst>
        </pc:spChg>
        <pc:spChg chg="add">
          <ac:chgData name="Kian Harper-Evans (2204995)" userId="89a9e14c-d110-43ad-b35a-1cc45e55cf08" providerId="ADAL" clId="{885374BB-712D-4DE2-A7AA-23B94BEFB089}" dt="2025-01-13T00:41:13.716" v="5653" actId="26606"/>
          <ac:spMkLst>
            <pc:docMk/>
            <pc:sldMk cId="3607058071" sldId="264"/>
            <ac:spMk id="12" creationId="{53CF6D67-C5A8-4ADD-9E8E-1E38CA1D3166}"/>
          </ac:spMkLst>
        </pc:spChg>
        <pc:spChg chg="add">
          <ac:chgData name="Kian Harper-Evans (2204995)" userId="89a9e14c-d110-43ad-b35a-1cc45e55cf08" providerId="ADAL" clId="{885374BB-712D-4DE2-A7AA-23B94BEFB089}" dt="2025-01-13T00:41:13.716" v="5653" actId="26606"/>
          <ac:spMkLst>
            <pc:docMk/>
            <pc:sldMk cId="3607058071" sldId="264"/>
            <ac:spMk id="14" creationId="{86909FA0-B515-4681-B7A8-FA281D133B94}"/>
          </ac:spMkLst>
        </pc:spChg>
        <pc:spChg chg="add">
          <ac:chgData name="Kian Harper-Evans (2204995)" userId="89a9e14c-d110-43ad-b35a-1cc45e55cf08" providerId="ADAL" clId="{885374BB-712D-4DE2-A7AA-23B94BEFB089}" dt="2025-01-13T00:41:13.716" v="5653" actId="26606"/>
          <ac:spMkLst>
            <pc:docMk/>
            <pc:sldMk cId="3607058071" sldId="264"/>
            <ac:spMk id="16" creationId="{21C9FE86-FCC3-4A31-AA1C-C882262B7FE7}"/>
          </ac:spMkLst>
        </pc:spChg>
        <pc:spChg chg="add">
          <ac:chgData name="Kian Harper-Evans (2204995)" userId="89a9e14c-d110-43ad-b35a-1cc45e55cf08" providerId="ADAL" clId="{885374BB-712D-4DE2-A7AA-23B94BEFB089}" dt="2025-01-13T00:41:13.716" v="5653" actId="26606"/>
          <ac:spMkLst>
            <pc:docMk/>
            <pc:sldMk cId="3607058071" sldId="264"/>
            <ac:spMk id="18" creationId="{7D96243B-ECED-4B71-8E06-AE9A285EAD20}"/>
          </ac:spMkLst>
        </pc:spChg>
        <pc:spChg chg="add">
          <ac:chgData name="Kian Harper-Evans (2204995)" userId="89a9e14c-d110-43ad-b35a-1cc45e55cf08" providerId="ADAL" clId="{885374BB-712D-4DE2-A7AA-23B94BEFB089}" dt="2025-01-13T00:41:13.716" v="5653" actId="26606"/>
          <ac:spMkLst>
            <pc:docMk/>
            <pc:sldMk cId="3607058071" sldId="264"/>
            <ac:spMk id="20" creationId="{A09989E4-EFDC-4A90-A633-E0525FB4139E}"/>
          </ac:spMkLst>
        </pc:spChg>
      </pc:sldChg>
      <pc:sldChg chg="addSp delSp modSp new mod setBg modNotesTx">
        <pc:chgData name="Kian Harper-Evans (2204995)" userId="89a9e14c-d110-43ad-b35a-1cc45e55cf08" providerId="ADAL" clId="{885374BB-712D-4DE2-A7AA-23B94BEFB089}" dt="2025-01-13T01:14:38.886" v="6022"/>
        <pc:sldMkLst>
          <pc:docMk/>
          <pc:sldMk cId="163542730" sldId="265"/>
        </pc:sldMkLst>
        <pc:spChg chg="mod">
          <ac:chgData name="Kian Harper-Evans (2204995)" userId="89a9e14c-d110-43ad-b35a-1cc45e55cf08" providerId="ADAL" clId="{885374BB-712D-4DE2-A7AA-23B94BEFB089}" dt="2025-01-13T01:14:31.916" v="6021" actId="26606"/>
          <ac:spMkLst>
            <pc:docMk/>
            <pc:sldMk cId="163542730" sldId="265"/>
            <ac:spMk id="2" creationId="{8576F0E1-257B-E6C3-90D9-F02307D4FAD3}"/>
          </ac:spMkLst>
        </pc:spChg>
        <pc:spChg chg="del">
          <ac:chgData name="Kian Harper-Evans (2204995)" userId="89a9e14c-d110-43ad-b35a-1cc45e55cf08" providerId="ADAL" clId="{885374BB-712D-4DE2-A7AA-23B94BEFB089}" dt="2025-01-13T00:44:45.399" v="5655" actId="478"/>
          <ac:spMkLst>
            <pc:docMk/>
            <pc:sldMk cId="163542730" sldId="265"/>
            <ac:spMk id="3" creationId="{00A393B3-7E78-28D5-C5CF-C9B178719DD1}"/>
          </ac:spMkLst>
        </pc:spChg>
        <pc:spChg chg="add del mod">
          <ac:chgData name="Kian Harper-Evans (2204995)" userId="89a9e14c-d110-43ad-b35a-1cc45e55cf08" providerId="ADAL" clId="{885374BB-712D-4DE2-A7AA-23B94BEFB089}" dt="2025-01-13T00:45:20.462" v="5718"/>
          <ac:spMkLst>
            <pc:docMk/>
            <pc:sldMk cId="163542730" sldId="265"/>
            <ac:spMk id="4" creationId="{B31567A6-8A9B-5798-3F70-1B5B86FA5F6A}"/>
          </ac:spMkLst>
        </pc:spChg>
        <pc:spChg chg="add del mod">
          <ac:chgData name="Kian Harper-Evans (2204995)" userId="89a9e14c-d110-43ad-b35a-1cc45e55cf08" providerId="ADAL" clId="{885374BB-712D-4DE2-A7AA-23B94BEFB089}" dt="2025-01-13T00:51:58.094" v="6018" actId="478"/>
          <ac:spMkLst>
            <pc:docMk/>
            <pc:sldMk cId="163542730" sldId="265"/>
            <ac:spMk id="5" creationId="{3AF68339-412A-7F28-32C0-6F3CA9CF15E9}"/>
          </ac:spMkLst>
        </pc:spChg>
        <pc:spChg chg="add mod">
          <ac:chgData name="Kian Harper-Evans (2204995)" userId="89a9e14c-d110-43ad-b35a-1cc45e55cf08" providerId="ADAL" clId="{885374BB-712D-4DE2-A7AA-23B94BEFB089}" dt="2025-01-13T01:14:31.916" v="6021" actId="26606"/>
          <ac:spMkLst>
            <pc:docMk/>
            <pc:sldMk cId="163542730" sldId="265"/>
            <ac:spMk id="7" creationId="{1E76EC5B-2A8D-C617-B82B-0FB851B8977A}"/>
          </ac:spMkLst>
        </pc:spChg>
        <pc:spChg chg="add">
          <ac:chgData name="Kian Harper-Evans (2204995)" userId="89a9e14c-d110-43ad-b35a-1cc45e55cf08" providerId="ADAL" clId="{885374BB-712D-4DE2-A7AA-23B94BEFB089}" dt="2025-01-13T01:14:31.916" v="6021" actId="26606"/>
          <ac:spMkLst>
            <pc:docMk/>
            <pc:sldMk cId="163542730" sldId="265"/>
            <ac:spMk id="12" creationId="{B6CDA21F-E7AF-4C75-8395-33F58D5B0E45}"/>
          </ac:spMkLst>
        </pc:spChg>
        <pc:spChg chg="add">
          <ac:chgData name="Kian Harper-Evans (2204995)" userId="89a9e14c-d110-43ad-b35a-1cc45e55cf08" providerId="ADAL" clId="{885374BB-712D-4DE2-A7AA-23B94BEFB089}" dt="2025-01-13T01:14:31.916" v="6021" actId="26606"/>
          <ac:spMkLst>
            <pc:docMk/>
            <pc:sldMk cId="163542730" sldId="265"/>
            <ac:spMk id="19" creationId="{D5B0017B-2ECA-49AF-B397-DC140825DF8D}"/>
          </ac:spMkLst>
        </pc:spChg>
        <pc:grpChg chg="add">
          <ac:chgData name="Kian Harper-Evans (2204995)" userId="89a9e14c-d110-43ad-b35a-1cc45e55cf08" providerId="ADAL" clId="{885374BB-712D-4DE2-A7AA-23B94BEFB089}" dt="2025-01-13T01:14:31.916" v="6021" actId="26606"/>
          <ac:grpSpMkLst>
            <pc:docMk/>
            <pc:sldMk cId="163542730" sldId="265"/>
            <ac:grpSpMk id="14" creationId="{AE1C45F0-260A-458C-96ED-C1F6D2151219}"/>
          </ac:grpSpMkLst>
        </pc:grpChg>
        <pc:cxnChg chg="add">
          <ac:chgData name="Kian Harper-Evans (2204995)" userId="89a9e14c-d110-43ad-b35a-1cc45e55cf08" providerId="ADAL" clId="{885374BB-712D-4DE2-A7AA-23B94BEFB089}" dt="2025-01-13T01:14:31.916" v="6021" actId="26606"/>
          <ac:cxnSpMkLst>
            <pc:docMk/>
            <pc:sldMk cId="163542730" sldId="265"/>
            <ac:cxnSpMk id="21" creationId="{6CF1BAF6-AD41-4082-B212-8A1F9A2E8779}"/>
          </ac:cxnSpMkLst>
        </pc:cxnChg>
      </pc:sldChg>
      <pc:sldChg chg="addSp delSp modSp new mod setBg modNotesTx">
        <pc:chgData name="Kian Harper-Evans (2204995)" userId="89a9e14c-d110-43ad-b35a-1cc45e55cf08" providerId="ADAL" clId="{885374BB-712D-4DE2-A7AA-23B94BEFB089}" dt="2025-01-13T01:57:35.812" v="6795"/>
        <pc:sldMkLst>
          <pc:docMk/>
          <pc:sldMk cId="68591781" sldId="266"/>
        </pc:sldMkLst>
        <pc:spChg chg="mod">
          <ac:chgData name="Kian Harper-Evans (2204995)" userId="89a9e14c-d110-43ad-b35a-1cc45e55cf08" providerId="ADAL" clId="{885374BB-712D-4DE2-A7AA-23B94BEFB089}" dt="2025-01-13T01:57:01.338" v="6791" actId="26606"/>
          <ac:spMkLst>
            <pc:docMk/>
            <pc:sldMk cId="68591781" sldId="266"/>
            <ac:spMk id="2" creationId="{90A99987-E7D5-4989-DF3F-B2DC38EEFA3D}"/>
          </ac:spMkLst>
        </pc:spChg>
        <pc:spChg chg="del">
          <ac:chgData name="Kian Harper-Evans (2204995)" userId="89a9e14c-d110-43ad-b35a-1cc45e55cf08" providerId="ADAL" clId="{885374BB-712D-4DE2-A7AA-23B94BEFB089}" dt="2025-01-13T01:15:23.109" v="6047" actId="478"/>
          <ac:spMkLst>
            <pc:docMk/>
            <pc:sldMk cId="68591781" sldId="266"/>
            <ac:spMk id="3" creationId="{73864691-CF02-1DAA-3958-B8CD24A0859B}"/>
          </ac:spMkLst>
        </pc:spChg>
        <pc:spChg chg="add del mod">
          <ac:chgData name="Kian Harper-Evans (2204995)" userId="89a9e14c-d110-43ad-b35a-1cc45e55cf08" providerId="ADAL" clId="{885374BB-712D-4DE2-A7AA-23B94BEFB089}" dt="2025-01-13T01:57:01.338" v="6791" actId="26606"/>
          <ac:spMkLst>
            <pc:docMk/>
            <pc:sldMk cId="68591781" sldId="266"/>
            <ac:spMk id="4" creationId="{3819523D-0B70-2C3F-0910-BFBCAAED4479}"/>
          </ac:spMkLst>
        </pc:spChg>
        <pc:spChg chg="add">
          <ac:chgData name="Kian Harper-Evans (2204995)" userId="89a9e14c-d110-43ad-b35a-1cc45e55cf08" providerId="ADAL" clId="{885374BB-712D-4DE2-A7AA-23B94BEFB089}" dt="2025-01-13T01:57:01.338" v="6791" actId="26606"/>
          <ac:spMkLst>
            <pc:docMk/>
            <pc:sldMk cId="68591781" sldId="266"/>
            <ac:spMk id="11" creationId="{B50AB553-2A96-4A92-96F2-93548E096954}"/>
          </ac:spMkLst>
        </pc:spChg>
        <pc:graphicFrameChg chg="add mod">
          <ac:chgData name="Kian Harper-Evans (2204995)" userId="89a9e14c-d110-43ad-b35a-1cc45e55cf08" providerId="ADAL" clId="{885374BB-712D-4DE2-A7AA-23B94BEFB089}" dt="2025-01-13T01:57:24.807" v="6793"/>
          <ac:graphicFrameMkLst>
            <pc:docMk/>
            <pc:sldMk cId="68591781" sldId="266"/>
            <ac:graphicFrameMk id="6" creationId="{8DB360CB-3B55-3278-1EB9-12B4CB43349E}"/>
          </ac:graphicFrameMkLst>
        </pc:graphicFrameChg>
        <pc:picChg chg="add">
          <ac:chgData name="Kian Harper-Evans (2204995)" userId="89a9e14c-d110-43ad-b35a-1cc45e55cf08" providerId="ADAL" clId="{885374BB-712D-4DE2-A7AA-23B94BEFB089}" dt="2025-01-13T01:57:01.338" v="6791" actId="26606"/>
          <ac:picMkLst>
            <pc:docMk/>
            <pc:sldMk cId="68591781" sldId="266"/>
            <ac:picMk id="7" creationId="{F14CD705-D27D-5648-CEDF-227CF31F6B29}"/>
          </ac:picMkLst>
        </pc:picChg>
      </pc:sldChg>
      <pc:sldChg chg="addSp delSp modSp new mod setBg">
        <pc:chgData name="Kian Harper-Evans (2204995)" userId="89a9e14c-d110-43ad-b35a-1cc45e55cf08" providerId="ADAL" clId="{885374BB-712D-4DE2-A7AA-23B94BEFB089}" dt="2025-01-13T01:58:50.513" v="6810" actId="26606"/>
        <pc:sldMkLst>
          <pc:docMk/>
          <pc:sldMk cId="3610527415" sldId="267"/>
        </pc:sldMkLst>
        <pc:spChg chg="del">
          <ac:chgData name="Kian Harper-Evans (2204995)" userId="89a9e14c-d110-43ad-b35a-1cc45e55cf08" providerId="ADAL" clId="{885374BB-712D-4DE2-A7AA-23B94BEFB089}" dt="2025-01-13T01:57:09.096" v="6792" actId="478"/>
          <ac:spMkLst>
            <pc:docMk/>
            <pc:sldMk cId="3610527415" sldId="267"/>
            <ac:spMk id="2" creationId="{0B12200D-FC81-9B2A-7EF1-6232558784E6}"/>
          </ac:spMkLst>
        </pc:spChg>
        <pc:spChg chg="del">
          <ac:chgData name="Kian Harper-Evans (2204995)" userId="89a9e14c-d110-43ad-b35a-1cc45e55cf08" providerId="ADAL" clId="{885374BB-712D-4DE2-A7AA-23B94BEFB089}" dt="2025-01-13T01:57:57.762" v="6796" actId="478"/>
          <ac:spMkLst>
            <pc:docMk/>
            <pc:sldMk cId="3610527415" sldId="267"/>
            <ac:spMk id="3" creationId="{0EC0FFD6-A0EF-2E86-457A-22C3D5416916}"/>
          </ac:spMkLst>
        </pc:spChg>
        <pc:spChg chg="add mod">
          <ac:chgData name="Kian Harper-Evans (2204995)" userId="89a9e14c-d110-43ad-b35a-1cc45e55cf08" providerId="ADAL" clId="{885374BB-712D-4DE2-A7AA-23B94BEFB089}" dt="2025-01-13T01:58:50.513" v="6810" actId="26606"/>
          <ac:spMkLst>
            <pc:docMk/>
            <pc:sldMk cId="3610527415" sldId="267"/>
            <ac:spMk id="5" creationId="{EDF5BD8E-3CAD-DB5E-9C38-00F0B33942B7}"/>
          </ac:spMkLst>
        </pc:spChg>
        <pc:spChg chg="add">
          <ac:chgData name="Kian Harper-Evans (2204995)" userId="89a9e14c-d110-43ad-b35a-1cc45e55cf08" providerId="ADAL" clId="{885374BB-712D-4DE2-A7AA-23B94BEFB089}" dt="2025-01-13T01:58:50.513" v="6810" actId="26606"/>
          <ac:spMkLst>
            <pc:docMk/>
            <pc:sldMk cId="3610527415" sldId="267"/>
            <ac:spMk id="10" creationId="{DEE2AD96-B495-4E06-9291-B71706F728CB}"/>
          </ac:spMkLst>
        </pc:spChg>
        <pc:spChg chg="add">
          <ac:chgData name="Kian Harper-Evans (2204995)" userId="89a9e14c-d110-43ad-b35a-1cc45e55cf08" providerId="ADAL" clId="{885374BB-712D-4DE2-A7AA-23B94BEFB089}" dt="2025-01-13T01:58:50.513" v="6810" actId="26606"/>
          <ac:spMkLst>
            <pc:docMk/>
            <pc:sldMk cId="3610527415" sldId="267"/>
            <ac:spMk id="12" creationId="{53CF6D67-C5A8-4ADD-9E8E-1E38CA1D3166}"/>
          </ac:spMkLst>
        </pc:spChg>
        <pc:spChg chg="add">
          <ac:chgData name="Kian Harper-Evans (2204995)" userId="89a9e14c-d110-43ad-b35a-1cc45e55cf08" providerId="ADAL" clId="{885374BB-712D-4DE2-A7AA-23B94BEFB089}" dt="2025-01-13T01:58:50.513" v="6810" actId="26606"/>
          <ac:spMkLst>
            <pc:docMk/>
            <pc:sldMk cId="3610527415" sldId="267"/>
            <ac:spMk id="14" creationId="{86909FA0-B515-4681-B7A8-FA281D133B94}"/>
          </ac:spMkLst>
        </pc:spChg>
        <pc:spChg chg="add">
          <ac:chgData name="Kian Harper-Evans (2204995)" userId="89a9e14c-d110-43ad-b35a-1cc45e55cf08" providerId="ADAL" clId="{885374BB-712D-4DE2-A7AA-23B94BEFB089}" dt="2025-01-13T01:58:50.513" v="6810" actId="26606"/>
          <ac:spMkLst>
            <pc:docMk/>
            <pc:sldMk cId="3610527415" sldId="267"/>
            <ac:spMk id="16" creationId="{21C9FE86-FCC3-4A31-AA1C-C882262B7FE7}"/>
          </ac:spMkLst>
        </pc:spChg>
        <pc:spChg chg="add">
          <ac:chgData name="Kian Harper-Evans (2204995)" userId="89a9e14c-d110-43ad-b35a-1cc45e55cf08" providerId="ADAL" clId="{885374BB-712D-4DE2-A7AA-23B94BEFB089}" dt="2025-01-13T01:58:50.513" v="6810" actId="26606"/>
          <ac:spMkLst>
            <pc:docMk/>
            <pc:sldMk cId="3610527415" sldId="267"/>
            <ac:spMk id="18" creationId="{7D96243B-ECED-4B71-8E06-AE9A285EAD20}"/>
          </ac:spMkLst>
        </pc:spChg>
        <pc:spChg chg="add">
          <ac:chgData name="Kian Harper-Evans (2204995)" userId="89a9e14c-d110-43ad-b35a-1cc45e55cf08" providerId="ADAL" clId="{885374BB-712D-4DE2-A7AA-23B94BEFB089}" dt="2025-01-13T01:58:50.513" v="6810" actId="26606"/>
          <ac:spMkLst>
            <pc:docMk/>
            <pc:sldMk cId="3610527415" sldId="267"/>
            <ac:spMk id="20" creationId="{A09989E4-EFDC-4A90-A633-E0525FB4139E}"/>
          </ac:spMkLst>
        </pc:spChg>
      </pc:sldChg>
    </pc:docChg>
  </pc:docChgLst>
  <pc:docChgLst>
    <pc:chgData name="Kian Harper-Evans (2204995)" userId="89a9e14c-d110-43ad-b35a-1cc45e55cf08" providerId="ADAL" clId="{846B498C-8F2F-4FE5-87EA-0C155737DF99}"/>
    <pc:docChg chg="custSel addSld modSld">
      <pc:chgData name="Kian Harper-Evans (2204995)" userId="89a9e14c-d110-43ad-b35a-1cc45e55cf08" providerId="ADAL" clId="{846B498C-8F2F-4FE5-87EA-0C155737DF99}" dt="2025-01-10T14:50:16.955" v="1040" actId="20577"/>
      <pc:docMkLst>
        <pc:docMk/>
      </pc:docMkLst>
      <pc:sldChg chg="addSp modSp mod setBg">
        <pc:chgData name="Kian Harper-Evans (2204995)" userId="89a9e14c-d110-43ad-b35a-1cc45e55cf08" providerId="ADAL" clId="{846B498C-8F2F-4FE5-87EA-0C155737DF99}" dt="2025-01-10T14:29:25.226" v="655" actId="26606"/>
        <pc:sldMkLst>
          <pc:docMk/>
          <pc:sldMk cId="109857222" sldId="256"/>
        </pc:sldMkLst>
        <pc:spChg chg="mod">
          <ac:chgData name="Kian Harper-Evans (2204995)" userId="89a9e14c-d110-43ad-b35a-1cc45e55cf08" providerId="ADAL" clId="{846B498C-8F2F-4FE5-87EA-0C155737DF99}" dt="2025-01-10T14:29:25.226" v="655" actId="26606"/>
          <ac:spMkLst>
            <pc:docMk/>
            <pc:sldMk cId="109857222" sldId="256"/>
            <ac:spMk id="2" creationId="{00000000-0000-0000-0000-000000000000}"/>
          </ac:spMkLst>
        </pc:spChg>
        <pc:spChg chg="mod">
          <ac:chgData name="Kian Harper-Evans (2204995)" userId="89a9e14c-d110-43ad-b35a-1cc45e55cf08" providerId="ADAL" clId="{846B498C-8F2F-4FE5-87EA-0C155737DF99}" dt="2025-01-10T14:29:25.226" v="655" actId="26606"/>
          <ac:spMkLst>
            <pc:docMk/>
            <pc:sldMk cId="109857222" sldId="256"/>
            <ac:spMk id="3" creationId="{00000000-0000-0000-0000-000000000000}"/>
          </ac:spMkLst>
        </pc:spChg>
        <pc:spChg chg="add">
          <ac:chgData name="Kian Harper-Evans (2204995)" userId="89a9e14c-d110-43ad-b35a-1cc45e55cf08" providerId="ADAL" clId="{846B498C-8F2F-4FE5-87EA-0C155737DF99}" dt="2025-01-10T14:29:25.226" v="655" actId="26606"/>
          <ac:spMkLst>
            <pc:docMk/>
            <pc:sldMk cId="109857222" sldId="256"/>
            <ac:spMk id="8" creationId="{6F5A5072-7B47-4D32-B52A-4EBBF590B8A5}"/>
          </ac:spMkLst>
        </pc:spChg>
        <pc:spChg chg="add">
          <ac:chgData name="Kian Harper-Evans (2204995)" userId="89a9e14c-d110-43ad-b35a-1cc45e55cf08" providerId="ADAL" clId="{846B498C-8F2F-4FE5-87EA-0C155737DF99}" dt="2025-01-10T14:29:25.226" v="655" actId="26606"/>
          <ac:spMkLst>
            <pc:docMk/>
            <pc:sldMk cId="109857222" sldId="256"/>
            <ac:spMk id="10" creationId="{9715DAF0-AE1B-46C9-8A6B-DB2AA05AB91D}"/>
          </ac:spMkLst>
        </pc:spChg>
        <pc:spChg chg="add">
          <ac:chgData name="Kian Harper-Evans (2204995)" userId="89a9e14c-d110-43ad-b35a-1cc45e55cf08" providerId="ADAL" clId="{846B498C-8F2F-4FE5-87EA-0C155737DF99}" dt="2025-01-10T14:29:25.226" v="655" actId="26606"/>
          <ac:spMkLst>
            <pc:docMk/>
            <pc:sldMk cId="109857222" sldId="256"/>
            <ac:spMk id="12" creationId="{6016219D-510E-4184-9090-6D5578A87BD1}"/>
          </ac:spMkLst>
        </pc:spChg>
        <pc:spChg chg="add">
          <ac:chgData name="Kian Harper-Evans (2204995)" userId="89a9e14c-d110-43ad-b35a-1cc45e55cf08" providerId="ADAL" clId="{846B498C-8F2F-4FE5-87EA-0C155737DF99}" dt="2025-01-10T14:29:25.226" v="655" actId="26606"/>
          <ac:spMkLst>
            <pc:docMk/>
            <pc:sldMk cId="109857222" sldId="256"/>
            <ac:spMk id="14" creationId="{AFF4A713-7B75-4B21-90D7-5AB19547C728}"/>
          </ac:spMkLst>
        </pc:spChg>
        <pc:spChg chg="add">
          <ac:chgData name="Kian Harper-Evans (2204995)" userId="89a9e14c-d110-43ad-b35a-1cc45e55cf08" providerId="ADAL" clId="{846B498C-8F2F-4FE5-87EA-0C155737DF99}" dt="2025-01-10T14:29:25.226" v="655" actId="26606"/>
          <ac:spMkLst>
            <pc:docMk/>
            <pc:sldMk cId="109857222" sldId="256"/>
            <ac:spMk id="16" creationId="{DC631C0B-6DA6-4E57-8231-CE32B3434A7E}"/>
          </ac:spMkLst>
        </pc:spChg>
        <pc:spChg chg="add">
          <ac:chgData name="Kian Harper-Evans (2204995)" userId="89a9e14c-d110-43ad-b35a-1cc45e55cf08" providerId="ADAL" clId="{846B498C-8F2F-4FE5-87EA-0C155737DF99}" dt="2025-01-10T14:29:25.226" v="655" actId="26606"/>
          <ac:spMkLst>
            <pc:docMk/>
            <pc:sldMk cId="109857222" sldId="256"/>
            <ac:spMk id="18" creationId="{C29501E6-A978-4A61-9689-9085AF97A53A}"/>
          </ac:spMkLst>
        </pc:spChg>
      </pc:sldChg>
      <pc:sldChg chg="addSp delSp modSp new mod setBg modAnim">
        <pc:chgData name="Kian Harper-Evans (2204995)" userId="89a9e14c-d110-43ad-b35a-1cc45e55cf08" providerId="ADAL" clId="{846B498C-8F2F-4FE5-87EA-0C155737DF99}" dt="2025-01-10T14:50:16.955" v="1040" actId="20577"/>
        <pc:sldMkLst>
          <pc:docMk/>
          <pc:sldMk cId="1602307741" sldId="257"/>
        </pc:sldMkLst>
        <pc:spChg chg="mod">
          <ac:chgData name="Kian Harper-Evans (2204995)" userId="89a9e14c-d110-43ad-b35a-1cc45e55cf08" providerId="ADAL" clId="{846B498C-8F2F-4FE5-87EA-0C155737DF99}" dt="2025-01-10T14:20:32.012" v="415" actId="115"/>
          <ac:spMkLst>
            <pc:docMk/>
            <pc:sldMk cId="1602307741" sldId="257"/>
            <ac:spMk id="2" creationId="{D72964C8-2DDE-AD77-28CB-B963ECB01172}"/>
          </ac:spMkLst>
        </pc:spChg>
        <pc:spChg chg="add mod">
          <ac:chgData name="Kian Harper-Evans (2204995)" userId="89a9e14c-d110-43ad-b35a-1cc45e55cf08" providerId="ADAL" clId="{846B498C-8F2F-4FE5-87EA-0C155737DF99}" dt="2025-01-10T14:50:16.955" v="1040" actId="20577"/>
          <ac:spMkLst>
            <pc:docMk/>
            <pc:sldMk cId="1602307741" sldId="257"/>
            <ac:spMk id="5" creationId="{30C2B0DF-212A-B35E-B9D0-C53A47D86046}"/>
          </ac:spMkLst>
        </pc:spChg>
        <pc:picChg chg="add mod">
          <ac:chgData name="Kian Harper-Evans (2204995)" userId="89a9e14c-d110-43ad-b35a-1cc45e55cf08" providerId="ADAL" clId="{846B498C-8F2F-4FE5-87EA-0C155737DF99}" dt="2025-01-10T14:24:00.473" v="423" actId="1076"/>
          <ac:picMkLst>
            <pc:docMk/>
            <pc:sldMk cId="1602307741" sldId="257"/>
            <ac:picMk id="4" creationId="{0F9AC477-4DDF-644C-0882-2932F5EF5B6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04B00A-AE88-4242-A557-E79A27376C06}"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565BA4D5-A219-4584-8D74-4955606D9BD5}">
      <dgm:prSet/>
      <dgm:spPr/>
      <dgm:t>
        <a:bodyPr/>
        <a:lstStyle/>
        <a:p>
          <a:r>
            <a:rPr lang="en-GB" dirty="0"/>
            <a:t>Simple Mitigation Strategies:</a:t>
          </a:r>
          <a:endParaRPr lang="en-US" dirty="0"/>
        </a:p>
      </dgm:t>
    </dgm:pt>
    <dgm:pt modelId="{CCF6DFF9-00D9-47C5-9D92-51871D90C661}" type="parTrans" cxnId="{DFC819BA-5902-40C3-A26D-B26F6D8B72AD}">
      <dgm:prSet/>
      <dgm:spPr/>
      <dgm:t>
        <a:bodyPr/>
        <a:lstStyle/>
        <a:p>
          <a:endParaRPr lang="en-US"/>
        </a:p>
      </dgm:t>
    </dgm:pt>
    <dgm:pt modelId="{CC5B86C8-A363-49C8-98A6-5ADCF560678E}" type="sibTrans" cxnId="{DFC819BA-5902-40C3-A26D-B26F6D8B72AD}">
      <dgm:prSet/>
      <dgm:spPr/>
      <dgm:t>
        <a:bodyPr/>
        <a:lstStyle/>
        <a:p>
          <a:endParaRPr lang="en-US"/>
        </a:p>
      </dgm:t>
    </dgm:pt>
    <dgm:pt modelId="{19AB417D-EA6B-4F46-9B01-01505FBD27F8}">
      <dgm:prSet/>
      <dgm:spPr/>
      <dgm:t>
        <a:bodyPr/>
        <a:lstStyle/>
        <a:p>
          <a:r>
            <a:rPr lang="en-GB" dirty="0"/>
            <a:t>Re-enable firewall settings to defaults and re-activate antivirus software to protect from flooding and malware attacks.</a:t>
          </a:r>
          <a:endParaRPr lang="en-US" dirty="0"/>
        </a:p>
      </dgm:t>
    </dgm:pt>
    <dgm:pt modelId="{91CA80D1-B0C3-48F6-A8FF-CB46CC918C5D}" type="parTrans" cxnId="{274F7E53-6308-459A-8A1F-6BF8ED0AD967}">
      <dgm:prSet/>
      <dgm:spPr/>
      <dgm:t>
        <a:bodyPr/>
        <a:lstStyle/>
        <a:p>
          <a:endParaRPr lang="en-US"/>
        </a:p>
      </dgm:t>
    </dgm:pt>
    <dgm:pt modelId="{C6B89CA5-4802-41EA-97DC-479675D2B700}" type="sibTrans" cxnId="{274F7E53-6308-459A-8A1F-6BF8ED0AD967}">
      <dgm:prSet/>
      <dgm:spPr/>
      <dgm:t>
        <a:bodyPr/>
        <a:lstStyle/>
        <a:p>
          <a:endParaRPr lang="en-US"/>
        </a:p>
      </dgm:t>
    </dgm:pt>
    <dgm:pt modelId="{F98FFC8E-17FD-439D-A95C-476ABDC2E83F}">
      <dgm:prSet/>
      <dgm:spPr/>
      <dgm:t>
        <a:bodyPr/>
        <a:lstStyle/>
        <a:p>
          <a:r>
            <a:rPr lang="en-GB" dirty="0"/>
            <a:t>Restore password policy to default or more complex settings and configure account passwords with a combination of Capital and lowercase letters, numbers and/or symbols to prevent passwords being acquired without consent </a:t>
          </a:r>
          <a:endParaRPr lang="en-US" dirty="0"/>
        </a:p>
      </dgm:t>
    </dgm:pt>
    <dgm:pt modelId="{9E218780-2B74-4939-AC43-32726DC94F38}" type="parTrans" cxnId="{44DAAFBD-F071-40C5-9D78-87DEEC186D9A}">
      <dgm:prSet/>
      <dgm:spPr/>
      <dgm:t>
        <a:bodyPr/>
        <a:lstStyle/>
        <a:p>
          <a:endParaRPr lang="en-US"/>
        </a:p>
      </dgm:t>
    </dgm:pt>
    <dgm:pt modelId="{A4CFE393-DAB2-48F4-B350-749D6A1C8975}" type="sibTrans" cxnId="{44DAAFBD-F071-40C5-9D78-87DEEC186D9A}">
      <dgm:prSet/>
      <dgm:spPr/>
      <dgm:t>
        <a:bodyPr/>
        <a:lstStyle/>
        <a:p>
          <a:endParaRPr lang="en-US"/>
        </a:p>
      </dgm:t>
    </dgm:pt>
    <dgm:pt modelId="{C961B9FA-5C0B-4C3C-8A28-C4EAE96DE391}">
      <dgm:prSet/>
      <dgm:spPr/>
      <dgm:t>
        <a:bodyPr/>
        <a:lstStyle/>
        <a:p>
          <a:r>
            <a:rPr lang="en-GB" dirty="0"/>
            <a:t>Advanced Mitigation Strategies:</a:t>
          </a:r>
          <a:endParaRPr lang="en-US" dirty="0"/>
        </a:p>
      </dgm:t>
    </dgm:pt>
    <dgm:pt modelId="{EAD3709A-F665-4FAF-B1FB-6E766DEB2BB1}" type="parTrans" cxnId="{D9368289-EBE3-4A17-8740-C026F3E48C59}">
      <dgm:prSet/>
      <dgm:spPr/>
      <dgm:t>
        <a:bodyPr/>
        <a:lstStyle/>
        <a:p>
          <a:endParaRPr lang="en-US"/>
        </a:p>
      </dgm:t>
    </dgm:pt>
    <dgm:pt modelId="{D3DCFB71-F328-4C91-90AD-83E7EEEB1B23}" type="sibTrans" cxnId="{D9368289-EBE3-4A17-8740-C026F3E48C59}">
      <dgm:prSet/>
      <dgm:spPr/>
      <dgm:t>
        <a:bodyPr/>
        <a:lstStyle/>
        <a:p>
          <a:endParaRPr lang="en-US"/>
        </a:p>
      </dgm:t>
    </dgm:pt>
    <dgm:pt modelId="{BAD8DFA4-0B29-4D81-BAD3-543BB58F5945}">
      <dgm:prSet/>
      <dgm:spPr/>
      <dgm:t>
        <a:bodyPr/>
        <a:lstStyle/>
        <a:p>
          <a:r>
            <a:rPr lang="en-GB" dirty="0"/>
            <a:t>Identify unused or unrequired open ports and close them to limit attacker access points. </a:t>
          </a:r>
          <a:endParaRPr lang="en-US" dirty="0"/>
        </a:p>
      </dgm:t>
    </dgm:pt>
    <dgm:pt modelId="{03F7662D-FCC0-44CB-8CAC-74BFA7C611C2}" type="parTrans" cxnId="{F4B73471-075B-49A8-87C4-2EC871A3A837}">
      <dgm:prSet/>
      <dgm:spPr/>
      <dgm:t>
        <a:bodyPr/>
        <a:lstStyle/>
        <a:p>
          <a:endParaRPr lang="en-US"/>
        </a:p>
      </dgm:t>
    </dgm:pt>
    <dgm:pt modelId="{45FBD71C-58AF-44BF-A3DC-ABC3FEB5A2A0}" type="sibTrans" cxnId="{F4B73471-075B-49A8-87C4-2EC871A3A837}">
      <dgm:prSet/>
      <dgm:spPr/>
      <dgm:t>
        <a:bodyPr/>
        <a:lstStyle/>
        <a:p>
          <a:endParaRPr lang="en-US"/>
        </a:p>
      </dgm:t>
    </dgm:pt>
    <dgm:pt modelId="{08E93DE9-ED7E-4B74-9492-2636D76C592C}">
      <dgm:prSet/>
      <dgm:spPr/>
      <dgm:t>
        <a:bodyPr/>
        <a:lstStyle/>
        <a:p>
          <a:r>
            <a:rPr lang="en-GB" dirty="0"/>
            <a:t>Deploy network wide encryption protocols across all VM’s to protect data against malicious actors when in transit. </a:t>
          </a:r>
          <a:endParaRPr lang="en-US" dirty="0"/>
        </a:p>
      </dgm:t>
    </dgm:pt>
    <dgm:pt modelId="{F941FC88-03F3-4D2C-94EB-356368466AEA}" type="parTrans" cxnId="{7FE66851-7E22-4599-ABE4-626A7D36D5BB}">
      <dgm:prSet/>
      <dgm:spPr/>
      <dgm:t>
        <a:bodyPr/>
        <a:lstStyle/>
        <a:p>
          <a:endParaRPr lang="en-US"/>
        </a:p>
      </dgm:t>
    </dgm:pt>
    <dgm:pt modelId="{8BA3768F-A71E-41F3-B7F6-6B6F6CBA4E37}" type="sibTrans" cxnId="{7FE66851-7E22-4599-ABE4-626A7D36D5BB}">
      <dgm:prSet/>
      <dgm:spPr/>
      <dgm:t>
        <a:bodyPr/>
        <a:lstStyle/>
        <a:p>
          <a:endParaRPr lang="en-US"/>
        </a:p>
      </dgm:t>
    </dgm:pt>
    <dgm:pt modelId="{F0BEFE71-58F9-4064-B196-BF0D73351173}" type="pres">
      <dgm:prSet presAssocID="{6C04B00A-AE88-4242-A557-E79A27376C06}" presName="Name0" presStyleCnt="0">
        <dgm:presLayoutVars>
          <dgm:dir/>
          <dgm:resizeHandles val="exact"/>
        </dgm:presLayoutVars>
      </dgm:prSet>
      <dgm:spPr/>
    </dgm:pt>
    <dgm:pt modelId="{99A977AC-CD45-46B1-8001-DEB6FFEB911F}" type="pres">
      <dgm:prSet presAssocID="{565BA4D5-A219-4584-8D74-4955606D9BD5}" presName="node" presStyleLbl="node1" presStyleIdx="0" presStyleCnt="2" custLinFactNeighborX="-7733" custLinFactNeighborY="1289">
        <dgm:presLayoutVars>
          <dgm:bulletEnabled val="1"/>
        </dgm:presLayoutVars>
      </dgm:prSet>
      <dgm:spPr/>
    </dgm:pt>
    <dgm:pt modelId="{F3C4852A-77C4-465D-A39F-DDD1F83F793F}" type="pres">
      <dgm:prSet presAssocID="{CC5B86C8-A363-49C8-98A6-5ADCF560678E}" presName="sibTrans" presStyleLbl="sibTrans2D1" presStyleIdx="0" presStyleCnt="1"/>
      <dgm:spPr/>
    </dgm:pt>
    <dgm:pt modelId="{79D0BC2D-53E1-48F7-A16D-12E36CA7FEC7}" type="pres">
      <dgm:prSet presAssocID="{CC5B86C8-A363-49C8-98A6-5ADCF560678E}" presName="connectorText" presStyleLbl="sibTrans2D1" presStyleIdx="0" presStyleCnt="1"/>
      <dgm:spPr/>
    </dgm:pt>
    <dgm:pt modelId="{F4BCFB4F-BCA7-4ECC-95DC-C87DFF3D0ACA}" type="pres">
      <dgm:prSet presAssocID="{C961B9FA-5C0B-4C3C-8A28-C4EAE96DE391}" presName="node" presStyleLbl="node1" presStyleIdx="1" presStyleCnt="2">
        <dgm:presLayoutVars>
          <dgm:bulletEnabled val="1"/>
        </dgm:presLayoutVars>
      </dgm:prSet>
      <dgm:spPr/>
    </dgm:pt>
  </dgm:ptLst>
  <dgm:cxnLst>
    <dgm:cxn modelId="{C6D75837-592C-4524-AE75-0E76620917E6}" type="presOf" srcId="{CC5B86C8-A363-49C8-98A6-5ADCF560678E}" destId="{79D0BC2D-53E1-48F7-A16D-12E36CA7FEC7}" srcOrd="1" destOrd="0" presId="urn:microsoft.com/office/officeart/2005/8/layout/process1"/>
    <dgm:cxn modelId="{9455805D-D9AC-4959-8178-D46609A59D25}" type="presOf" srcId="{08E93DE9-ED7E-4B74-9492-2636D76C592C}" destId="{F4BCFB4F-BCA7-4ECC-95DC-C87DFF3D0ACA}" srcOrd="0" destOrd="2" presId="urn:microsoft.com/office/officeart/2005/8/layout/process1"/>
    <dgm:cxn modelId="{3C543641-15D1-4C96-B0C7-A61167819BEA}" type="presOf" srcId="{BAD8DFA4-0B29-4D81-BAD3-543BB58F5945}" destId="{F4BCFB4F-BCA7-4ECC-95DC-C87DFF3D0ACA}" srcOrd="0" destOrd="1" presId="urn:microsoft.com/office/officeart/2005/8/layout/process1"/>
    <dgm:cxn modelId="{1A8D7864-CD0D-4EBE-B76F-565A65252912}" type="presOf" srcId="{C961B9FA-5C0B-4C3C-8A28-C4EAE96DE391}" destId="{F4BCFB4F-BCA7-4ECC-95DC-C87DFF3D0ACA}" srcOrd="0" destOrd="0" presId="urn:microsoft.com/office/officeart/2005/8/layout/process1"/>
    <dgm:cxn modelId="{7DF86265-0A13-4499-8648-BA5E0AA133E3}" type="presOf" srcId="{19AB417D-EA6B-4F46-9B01-01505FBD27F8}" destId="{99A977AC-CD45-46B1-8001-DEB6FFEB911F}" srcOrd="0" destOrd="1" presId="urn:microsoft.com/office/officeart/2005/8/layout/process1"/>
    <dgm:cxn modelId="{F4B73471-075B-49A8-87C4-2EC871A3A837}" srcId="{C961B9FA-5C0B-4C3C-8A28-C4EAE96DE391}" destId="{BAD8DFA4-0B29-4D81-BAD3-543BB58F5945}" srcOrd="0" destOrd="0" parTransId="{03F7662D-FCC0-44CB-8CAC-74BFA7C611C2}" sibTransId="{45FBD71C-58AF-44BF-A3DC-ABC3FEB5A2A0}"/>
    <dgm:cxn modelId="{7FE66851-7E22-4599-ABE4-626A7D36D5BB}" srcId="{C961B9FA-5C0B-4C3C-8A28-C4EAE96DE391}" destId="{08E93DE9-ED7E-4B74-9492-2636D76C592C}" srcOrd="1" destOrd="0" parTransId="{F941FC88-03F3-4D2C-94EB-356368466AEA}" sibTransId="{8BA3768F-A71E-41F3-B7F6-6B6F6CBA4E37}"/>
    <dgm:cxn modelId="{274F7E53-6308-459A-8A1F-6BF8ED0AD967}" srcId="{565BA4D5-A219-4584-8D74-4955606D9BD5}" destId="{19AB417D-EA6B-4F46-9B01-01505FBD27F8}" srcOrd="0" destOrd="0" parTransId="{91CA80D1-B0C3-48F6-A8FF-CB46CC918C5D}" sibTransId="{C6B89CA5-4802-41EA-97DC-479675D2B700}"/>
    <dgm:cxn modelId="{92C8637F-7421-4CB2-9A27-948198876879}" type="presOf" srcId="{565BA4D5-A219-4584-8D74-4955606D9BD5}" destId="{99A977AC-CD45-46B1-8001-DEB6FFEB911F}" srcOrd="0" destOrd="0" presId="urn:microsoft.com/office/officeart/2005/8/layout/process1"/>
    <dgm:cxn modelId="{D9368289-EBE3-4A17-8740-C026F3E48C59}" srcId="{6C04B00A-AE88-4242-A557-E79A27376C06}" destId="{C961B9FA-5C0B-4C3C-8A28-C4EAE96DE391}" srcOrd="1" destOrd="0" parTransId="{EAD3709A-F665-4FAF-B1FB-6E766DEB2BB1}" sibTransId="{D3DCFB71-F328-4C91-90AD-83E7EEEB1B23}"/>
    <dgm:cxn modelId="{98720E94-E91C-4B85-8698-D71AE6D34C92}" type="presOf" srcId="{F98FFC8E-17FD-439D-A95C-476ABDC2E83F}" destId="{99A977AC-CD45-46B1-8001-DEB6FFEB911F}" srcOrd="0" destOrd="2" presId="urn:microsoft.com/office/officeart/2005/8/layout/process1"/>
    <dgm:cxn modelId="{750405B0-BD6E-4E75-A5E5-D9578A17A5EB}" type="presOf" srcId="{CC5B86C8-A363-49C8-98A6-5ADCF560678E}" destId="{F3C4852A-77C4-465D-A39F-DDD1F83F793F}" srcOrd="0" destOrd="0" presId="urn:microsoft.com/office/officeart/2005/8/layout/process1"/>
    <dgm:cxn modelId="{DFC819BA-5902-40C3-A26D-B26F6D8B72AD}" srcId="{6C04B00A-AE88-4242-A557-E79A27376C06}" destId="{565BA4D5-A219-4584-8D74-4955606D9BD5}" srcOrd="0" destOrd="0" parTransId="{CCF6DFF9-00D9-47C5-9D92-51871D90C661}" sibTransId="{CC5B86C8-A363-49C8-98A6-5ADCF560678E}"/>
    <dgm:cxn modelId="{44DAAFBD-F071-40C5-9D78-87DEEC186D9A}" srcId="{565BA4D5-A219-4584-8D74-4955606D9BD5}" destId="{F98FFC8E-17FD-439D-A95C-476ABDC2E83F}" srcOrd="1" destOrd="0" parTransId="{9E218780-2B74-4939-AC43-32726DC94F38}" sibTransId="{A4CFE393-DAB2-48F4-B350-749D6A1C8975}"/>
    <dgm:cxn modelId="{B84DB7F3-B265-4686-81FD-A204EADA44B2}" type="presOf" srcId="{6C04B00A-AE88-4242-A557-E79A27376C06}" destId="{F0BEFE71-58F9-4064-B196-BF0D73351173}" srcOrd="0" destOrd="0" presId="urn:microsoft.com/office/officeart/2005/8/layout/process1"/>
    <dgm:cxn modelId="{A2CD9733-07FA-43B6-A8CE-5AE497BA710A}" type="presParOf" srcId="{F0BEFE71-58F9-4064-B196-BF0D73351173}" destId="{99A977AC-CD45-46B1-8001-DEB6FFEB911F}" srcOrd="0" destOrd="0" presId="urn:microsoft.com/office/officeart/2005/8/layout/process1"/>
    <dgm:cxn modelId="{09D969EF-119A-4558-A709-6CE9279440BF}" type="presParOf" srcId="{F0BEFE71-58F9-4064-B196-BF0D73351173}" destId="{F3C4852A-77C4-465D-A39F-DDD1F83F793F}" srcOrd="1" destOrd="0" presId="urn:microsoft.com/office/officeart/2005/8/layout/process1"/>
    <dgm:cxn modelId="{C8819E81-A12A-463C-A1BC-423FFEF222AC}" type="presParOf" srcId="{F3C4852A-77C4-465D-A39F-DDD1F83F793F}" destId="{79D0BC2D-53E1-48F7-A16D-12E36CA7FEC7}" srcOrd="0" destOrd="0" presId="urn:microsoft.com/office/officeart/2005/8/layout/process1"/>
    <dgm:cxn modelId="{7567CB72-01E8-4C06-9E5D-80FB343CE7D6}" type="presParOf" srcId="{F0BEFE71-58F9-4064-B196-BF0D73351173}" destId="{F4BCFB4F-BCA7-4ECC-95DC-C87DFF3D0ACA}"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A977AC-CD45-46B1-8001-DEB6FFEB911F}">
      <dsp:nvSpPr>
        <dsp:cNvPr id="0" name=""/>
        <dsp:cNvSpPr/>
      </dsp:nvSpPr>
      <dsp:spPr>
        <a:xfrm>
          <a:off x="0" y="895605"/>
          <a:ext cx="4379788" cy="262787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Simple Mitigation Strategies:</a:t>
          </a:r>
          <a:endParaRPr lang="en-US" sz="1900" kern="1200" dirty="0"/>
        </a:p>
        <a:p>
          <a:pPr marL="114300" lvl="1" indent="-114300" algn="l" defTabSz="666750">
            <a:lnSpc>
              <a:spcPct val="90000"/>
            </a:lnSpc>
            <a:spcBef>
              <a:spcPct val="0"/>
            </a:spcBef>
            <a:spcAft>
              <a:spcPct val="15000"/>
            </a:spcAft>
            <a:buChar char="•"/>
          </a:pPr>
          <a:r>
            <a:rPr lang="en-GB" sz="1500" kern="1200" dirty="0"/>
            <a:t>Re-enable firewall settings to defaults and re-activate antivirus software to protect from flooding and malware attacks.</a:t>
          </a:r>
          <a:endParaRPr lang="en-US" sz="1500" kern="1200" dirty="0"/>
        </a:p>
        <a:p>
          <a:pPr marL="114300" lvl="1" indent="-114300" algn="l" defTabSz="666750">
            <a:lnSpc>
              <a:spcPct val="90000"/>
            </a:lnSpc>
            <a:spcBef>
              <a:spcPct val="0"/>
            </a:spcBef>
            <a:spcAft>
              <a:spcPct val="15000"/>
            </a:spcAft>
            <a:buChar char="•"/>
          </a:pPr>
          <a:r>
            <a:rPr lang="en-GB" sz="1500" kern="1200" dirty="0"/>
            <a:t>Restore password policy to default or more complex settings and configure account passwords with a combination of Capital and lowercase letters, numbers and/or symbols to prevent passwords being acquired without consent </a:t>
          </a:r>
          <a:endParaRPr lang="en-US" sz="1500" kern="1200" dirty="0"/>
        </a:p>
      </dsp:txBody>
      <dsp:txXfrm>
        <a:off x="76968" y="972573"/>
        <a:ext cx="4225852" cy="2473937"/>
      </dsp:txXfrm>
    </dsp:sp>
    <dsp:sp modelId="{F3C4852A-77C4-465D-A39F-DDD1F83F793F}">
      <dsp:nvSpPr>
        <dsp:cNvPr id="0" name=""/>
        <dsp:cNvSpPr/>
      </dsp:nvSpPr>
      <dsp:spPr>
        <a:xfrm rot="21581015">
          <a:off x="4818273" y="1649366"/>
          <a:ext cx="929617" cy="108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818275" y="1867373"/>
        <a:ext cx="650732" cy="651713"/>
      </dsp:txXfrm>
    </dsp:sp>
    <dsp:sp modelId="{F4BCFB4F-BCA7-4ECC-95DC-C87DFF3D0ACA}">
      <dsp:nvSpPr>
        <dsp:cNvPr id="0" name=""/>
        <dsp:cNvSpPr/>
      </dsp:nvSpPr>
      <dsp:spPr>
        <a:xfrm>
          <a:off x="6133757" y="861732"/>
          <a:ext cx="4379788" cy="262787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Advanced Mitigation Strategies:</a:t>
          </a:r>
          <a:endParaRPr lang="en-US" sz="1900" kern="1200" dirty="0"/>
        </a:p>
        <a:p>
          <a:pPr marL="114300" lvl="1" indent="-114300" algn="l" defTabSz="666750">
            <a:lnSpc>
              <a:spcPct val="90000"/>
            </a:lnSpc>
            <a:spcBef>
              <a:spcPct val="0"/>
            </a:spcBef>
            <a:spcAft>
              <a:spcPct val="15000"/>
            </a:spcAft>
            <a:buChar char="•"/>
          </a:pPr>
          <a:r>
            <a:rPr lang="en-GB" sz="1500" kern="1200" dirty="0"/>
            <a:t>Identify unused or unrequired open ports and close them to limit attacker access points. </a:t>
          </a:r>
          <a:endParaRPr lang="en-US" sz="1500" kern="1200" dirty="0"/>
        </a:p>
        <a:p>
          <a:pPr marL="114300" lvl="1" indent="-114300" algn="l" defTabSz="666750">
            <a:lnSpc>
              <a:spcPct val="90000"/>
            </a:lnSpc>
            <a:spcBef>
              <a:spcPct val="0"/>
            </a:spcBef>
            <a:spcAft>
              <a:spcPct val="15000"/>
            </a:spcAft>
            <a:buChar char="•"/>
          </a:pPr>
          <a:r>
            <a:rPr lang="en-GB" sz="1500" kern="1200" dirty="0"/>
            <a:t>Deploy network wide encryption protocols across all VM’s to protect data against malicious actors when in transit. </a:t>
          </a:r>
          <a:endParaRPr lang="en-US" sz="1500" kern="1200" dirty="0"/>
        </a:p>
      </dsp:txBody>
      <dsp:txXfrm>
        <a:off x="6210725" y="938700"/>
        <a:ext cx="4225852" cy="24739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582C6-6D1E-4734-A82F-3306099D1248}" type="datetimeFigureOut">
              <a:rPr lang="en-GB" smtClean="0"/>
              <a:t>13/01/2025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F5258-C116-4749-BF96-6559A6E656AB}" type="slidenum">
              <a:rPr lang="en-GB" smtClean="0"/>
              <a:t>‹#›</a:t>
            </a:fld>
            <a:endParaRPr lang="en-GB"/>
          </a:p>
        </p:txBody>
      </p:sp>
    </p:spTree>
    <p:extLst>
      <p:ext uri="{BB962C8B-B14F-4D97-AF65-F5344CB8AC3E}">
        <p14:creationId xmlns:p14="http://schemas.microsoft.com/office/powerpoint/2010/main" val="325075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certifiedhacker.co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above and the screenshots featured on the next slide display the completion of Activity 1. </a:t>
            </a:r>
          </a:p>
          <a:p>
            <a:endParaRPr lang="en-GB" dirty="0"/>
          </a:p>
          <a:p>
            <a:r>
              <a:rPr lang="en-GB" dirty="0"/>
              <a:t>In the video above we can see that all host machines are up and running, and all machines can ping the windows server machine. Also shown within this vide we can see after executing the ipconfig command on the windows client machine we can see that it is using the IP address 192.168.0.152. This shows that the windows server’s DHCP service is active and supplying the client with a dynamically acquired address. </a:t>
            </a:r>
          </a:p>
        </p:txBody>
      </p:sp>
      <p:sp>
        <p:nvSpPr>
          <p:cNvPr id="4" name="Slide Number Placeholder 3"/>
          <p:cNvSpPr>
            <a:spLocks noGrp="1"/>
          </p:cNvSpPr>
          <p:nvPr>
            <p:ph type="sldNum" sz="quarter" idx="5"/>
          </p:nvPr>
        </p:nvSpPr>
        <p:spPr/>
        <p:txBody>
          <a:bodyPr/>
          <a:lstStyle/>
          <a:p>
            <a:fld id="{C77F5258-C116-4749-BF96-6559A6E656AB}" type="slidenum">
              <a:rPr lang="en-GB" smtClean="0"/>
              <a:t>2</a:t>
            </a:fld>
            <a:endParaRPr lang="en-GB"/>
          </a:p>
        </p:txBody>
      </p:sp>
    </p:spTree>
    <p:extLst>
      <p:ext uri="{BB962C8B-B14F-4D97-AF65-F5344CB8AC3E}">
        <p14:creationId xmlns:p14="http://schemas.microsoft.com/office/powerpoint/2010/main" val="286787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page we can see examples of the target host machines being made unsecure for the purpose of carrying out attacks.</a:t>
            </a:r>
          </a:p>
          <a:p>
            <a:r>
              <a:rPr lang="en-GB" dirty="0"/>
              <a:t>These unsecure features include:</a:t>
            </a:r>
          </a:p>
          <a:p>
            <a:pPr marL="171450" indent="-171450">
              <a:buFont typeface="Arial" panose="020B0604020202020204" pitchFamily="34" charset="0"/>
              <a:buChar char="•"/>
            </a:pPr>
            <a:r>
              <a:rPr lang="en-GB" dirty="0"/>
              <a:t>Disabling the firewall on all host machines </a:t>
            </a:r>
          </a:p>
          <a:p>
            <a:pPr marL="171450" indent="-171450">
              <a:buFont typeface="Arial" panose="020B0604020202020204" pitchFamily="34" charset="0"/>
              <a:buChar char="•"/>
            </a:pPr>
            <a:r>
              <a:rPr lang="en-GB" dirty="0"/>
              <a:t>Disabling automatic updates for host machines </a:t>
            </a:r>
          </a:p>
          <a:p>
            <a:pPr marL="171450" indent="-171450">
              <a:buFont typeface="Arial" panose="020B0604020202020204" pitchFamily="34" charset="0"/>
              <a:buChar char="•"/>
            </a:pPr>
            <a:r>
              <a:rPr lang="en-GB" dirty="0"/>
              <a:t>Disabling antivirus settings on host machines </a:t>
            </a:r>
          </a:p>
          <a:p>
            <a:pPr marL="171450" indent="-171450">
              <a:buFont typeface="Arial" panose="020B0604020202020204" pitchFamily="34" charset="0"/>
              <a:buChar char="•"/>
            </a:pPr>
            <a:r>
              <a:rPr lang="en-GB" dirty="0"/>
              <a:t>Set Bee box machine security level to low </a:t>
            </a:r>
          </a:p>
          <a:p>
            <a:pPr marL="171450" indent="-171450">
              <a:buFont typeface="Arial" panose="020B0604020202020204" pitchFamily="34" charset="0"/>
              <a:buChar char="•"/>
            </a:pPr>
            <a:r>
              <a:rPr lang="en-GB" dirty="0"/>
              <a:t>Configured devices to have no or a low-quality password policy </a:t>
            </a:r>
          </a:p>
          <a:p>
            <a:pPr marL="171450" indent="-171450">
              <a:buFont typeface="Arial" panose="020B0604020202020204" pitchFamily="34" charset="0"/>
              <a:buChar char="•"/>
            </a:pPr>
            <a:r>
              <a:rPr lang="en-GB" dirty="0"/>
              <a:t>Configured SSH with weak settings on Linux devices </a:t>
            </a:r>
          </a:p>
          <a:p>
            <a:pPr marL="171450" indent="-171450">
              <a:buFont typeface="Arial" panose="020B0604020202020204" pitchFamily="34" charset="0"/>
              <a:buChar char="•"/>
            </a:pPr>
            <a:r>
              <a:rPr lang="en-GB" dirty="0"/>
              <a:t>Install telnet and FTP on Linux devices </a:t>
            </a:r>
          </a:p>
          <a:p>
            <a:pPr marL="171450" indent="-171450">
              <a:buFont typeface="Arial" panose="020B0604020202020204" pitchFamily="34" charset="0"/>
              <a:buChar char="•"/>
            </a:pPr>
            <a:r>
              <a:rPr lang="en-GB" dirty="0"/>
              <a:t>Configured weak RDP settings </a:t>
            </a:r>
          </a:p>
          <a:p>
            <a:pPr marL="171450" indent="-171450">
              <a:buFont typeface="Arial" panose="020B0604020202020204" pitchFamily="34" charset="0"/>
              <a:buChar char="•"/>
            </a:pPr>
            <a:r>
              <a:rPr lang="en-GB" dirty="0"/>
              <a:t>Enable ISS and DNS service to be vulnerable to exploitation </a:t>
            </a:r>
          </a:p>
          <a:p>
            <a:pPr marL="171450" indent="-171450">
              <a:buFont typeface="Arial" panose="020B0604020202020204" pitchFamily="34" charset="0"/>
              <a:buChar char="•"/>
            </a:pPr>
            <a:r>
              <a:rPr lang="en-GB" dirty="0"/>
              <a:t>Enable SMBv1 settings </a:t>
            </a:r>
          </a:p>
          <a:p>
            <a:pPr marL="171450" indent="-171450">
              <a:buFont typeface="Arial" panose="020B0604020202020204" pitchFamily="34" charset="0"/>
              <a:buChar char="•"/>
            </a:pPr>
            <a:r>
              <a:rPr lang="en-GB" dirty="0"/>
              <a:t>All host machines have been given a weak password (Kali Linux – “kali” </a:t>
            </a:r>
            <a:r>
              <a:rPr lang="en-GB" dirty="0" err="1"/>
              <a:t>Wserver</a:t>
            </a:r>
            <a:r>
              <a:rPr lang="en-GB" dirty="0"/>
              <a:t>/client – password Ubuntu – “</a:t>
            </a:r>
            <a:r>
              <a:rPr lang="en-GB" dirty="0" err="1"/>
              <a:t>passsword</a:t>
            </a:r>
            <a:r>
              <a:rPr lang="en-GB" dirty="0"/>
              <a:t>” </a:t>
            </a:r>
            <a:r>
              <a:rPr lang="en-GB" dirty="0" err="1"/>
              <a:t>BeeBox</a:t>
            </a:r>
            <a:r>
              <a:rPr lang="en-GB" dirty="0"/>
              <a:t> – “bug”</a:t>
            </a:r>
          </a:p>
        </p:txBody>
      </p:sp>
      <p:sp>
        <p:nvSpPr>
          <p:cNvPr id="4" name="Slide Number Placeholder 3"/>
          <p:cNvSpPr>
            <a:spLocks noGrp="1"/>
          </p:cNvSpPr>
          <p:nvPr>
            <p:ph type="sldNum" sz="quarter" idx="5"/>
          </p:nvPr>
        </p:nvSpPr>
        <p:spPr/>
        <p:txBody>
          <a:bodyPr/>
          <a:lstStyle/>
          <a:p>
            <a:fld id="{C77F5258-C116-4749-BF96-6559A6E656AB}" type="slidenum">
              <a:rPr lang="en-GB" smtClean="0"/>
              <a:t>3</a:t>
            </a:fld>
            <a:endParaRPr lang="en-GB"/>
          </a:p>
        </p:txBody>
      </p:sp>
    </p:spTree>
    <p:extLst>
      <p:ext uri="{BB962C8B-B14F-4D97-AF65-F5344CB8AC3E}">
        <p14:creationId xmlns:p14="http://schemas.microsoft.com/office/powerpoint/2010/main" val="2271833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part on the next 2 pages, I will be displaying the results I have gained from performing information gathering techniques on the windows server and client machine. The reason these to host machines have been used and not the others is due to time limitations and my opinion that the windows server is a crucial attack point .</a:t>
            </a:r>
          </a:p>
          <a:p>
            <a:endParaRPr lang="en-GB" dirty="0"/>
          </a:p>
          <a:p>
            <a:r>
              <a:rPr lang="en-GB" dirty="0"/>
              <a:t>Shown here are the results of performing, ICMP HPING3, Sending SYN flags, sending ARP packets to the windows client and TCP flooding the windows client. </a:t>
            </a:r>
          </a:p>
          <a:p>
            <a:endParaRPr lang="en-GB" dirty="0"/>
          </a:p>
          <a:p>
            <a:r>
              <a:rPr lang="en-GB" dirty="0"/>
              <a:t>From the video shown we can see that the windows client is vulnerable to TCP flood attacks and vice versa so is the rest of the network. </a:t>
            </a:r>
          </a:p>
          <a:p>
            <a:r>
              <a:rPr lang="en-GB" dirty="0"/>
              <a:t>From sending the ARP packets to the client we learn the clients MAC address. In this example we learn that the clients MAC address is 08-00-27-2A-6D-DA.</a:t>
            </a:r>
          </a:p>
          <a:p>
            <a:r>
              <a:rPr lang="en-GB" dirty="0"/>
              <a:t>The SYN flag attack allows us to determine the state of a devices ports without fully connecting to them. From the results shown we can determine that the port targeted is open. </a:t>
            </a:r>
          </a:p>
          <a:p>
            <a:r>
              <a:rPr lang="en-GB" dirty="0"/>
              <a:t>From the ICMP attack we see that the device is susceptible to this type of attack and therefore is vulnerable. </a:t>
            </a:r>
          </a:p>
        </p:txBody>
      </p:sp>
      <p:sp>
        <p:nvSpPr>
          <p:cNvPr id="4" name="Slide Number Placeholder 3"/>
          <p:cNvSpPr>
            <a:spLocks noGrp="1"/>
          </p:cNvSpPr>
          <p:nvPr>
            <p:ph type="sldNum" sz="quarter" idx="5"/>
          </p:nvPr>
        </p:nvSpPr>
        <p:spPr/>
        <p:txBody>
          <a:bodyPr/>
          <a:lstStyle/>
          <a:p>
            <a:fld id="{C77F5258-C116-4749-BF96-6559A6E656AB}" type="slidenum">
              <a:rPr lang="en-GB" smtClean="0"/>
              <a:t>4</a:t>
            </a:fld>
            <a:endParaRPr lang="en-GB"/>
          </a:p>
        </p:txBody>
      </p:sp>
    </p:spTree>
    <p:extLst>
      <p:ext uri="{BB962C8B-B14F-4D97-AF65-F5344CB8AC3E}">
        <p14:creationId xmlns:p14="http://schemas.microsoft.com/office/powerpoint/2010/main" val="1412375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Shown here are techniques used on windows server.</a:t>
            </a:r>
          </a:p>
          <a:p>
            <a:r>
              <a:rPr lang="en-GB" dirty="0"/>
              <a:t>First from the ARP scan we can see that 4 MAC addresses have been found, those being:</a:t>
            </a:r>
          </a:p>
          <a:p>
            <a:pPr marL="171450" indent="-171450">
              <a:buFont typeface="Arial" panose="020B0604020202020204" pitchFamily="34" charset="0"/>
              <a:buChar char="•"/>
            </a:pPr>
            <a:r>
              <a:rPr lang="en-GB" dirty="0"/>
              <a:t>192.168.0.1: 08-00-27-DA-3A-79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192.168.0.10: 08-00-27-77-C8-D5</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192.168.0.20: 08-00-27-79-82-41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192.168.0.152: 08-00-27-2A-6D-DA</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In this example there is missing result for the bee box device 192.168.0.30 this may be due to unknown connectivity issues present at the time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From the zombie scan we can see that ports 53,88,123,137,389 are open and that domain, </a:t>
            </a:r>
            <a:r>
              <a:rPr lang="en-GB" dirty="0" err="1"/>
              <a:t>kerberos</a:t>
            </a:r>
            <a:r>
              <a:rPr lang="en-GB" dirty="0"/>
              <a:t>-sec, </a:t>
            </a:r>
            <a:r>
              <a:rPr lang="en-GB" dirty="0" err="1"/>
              <a:t>ntp</a:t>
            </a:r>
            <a:r>
              <a:rPr lang="en-GB" dirty="0"/>
              <a:t>, </a:t>
            </a:r>
            <a:r>
              <a:rPr lang="en-GB" dirty="0" err="1"/>
              <a:t>netbios</a:t>
            </a:r>
            <a:r>
              <a:rPr lang="en-GB" dirty="0"/>
              <a:t>-ns, </a:t>
            </a:r>
            <a:r>
              <a:rPr lang="en-GB" dirty="0" err="1"/>
              <a:t>ldap</a:t>
            </a:r>
            <a:r>
              <a:rPr lang="en-GB" dirty="0"/>
              <a:t> services are running on their respective ports.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In the images shown from the </a:t>
            </a:r>
            <a:r>
              <a:rPr lang="en-GB" dirty="0" err="1"/>
              <a:t>nmap</a:t>
            </a:r>
            <a:r>
              <a:rPr lang="en-GB" dirty="0"/>
              <a:t> scan we can view more open ports with other services running on the ports.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77F5258-C116-4749-BF96-6559A6E656AB}" type="slidenum">
              <a:rPr lang="en-GB" smtClean="0"/>
              <a:t>5</a:t>
            </a:fld>
            <a:endParaRPr lang="en-GB"/>
          </a:p>
        </p:txBody>
      </p:sp>
    </p:spTree>
    <p:extLst>
      <p:ext uri="{BB962C8B-B14F-4D97-AF65-F5344CB8AC3E}">
        <p14:creationId xmlns:p14="http://schemas.microsoft.com/office/powerpoint/2010/main" val="3347824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Shown are the results of </a:t>
            </a:r>
            <a:r>
              <a:rPr lang="en-GB" dirty="0" err="1"/>
              <a:t>Nikto</a:t>
            </a:r>
            <a:r>
              <a:rPr lang="en-GB" dirty="0"/>
              <a:t> scans on the windows server machine and the certified hacker website found on the bee box machine. From these scans we can see vulnerabilities/misconfigurations such as missing header types and missing CGI directories for www.certifiedhacker.com and that the windows server is missing anti-click jacking x-frame header, missing CGI directories and the X content type header is absent which the result states could allow users to generate content differently. </a:t>
            </a:r>
          </a:p>
        </p:txBody>
      </p:sp>
      <p:sp>
        <p:nvSpPr>
          <p:cNvPr id="4" name="Slide Number Placeholder 3"/>
          <p:cNvSpPr>
            <a:spLocks noGrp="1"/>
          </p:cNvSpPr>
          <p:nvPr>
            <p:ph type="sldNum" sz="quarter" idx="5"/>
          </p:nvPr>
        </p:nvSpPr>
        <p:spPr/>
        <p:txBody>
          <a:bodyPr/>
          <a:lstStyle/>
          <a:p>
            <a:fld id="{C77F5258-C116-4749-BF96-6559A6E656AB}" type="slidenum">
              <a:rPr lang="en-GB" smtClean="0"/>
              <a:t>6</a:t>
            </a:fld>
            <a:endParaRPr lang="en-GB"/>
          </a:p>
        </p:txBody>
      </p:sp>
    </p:spTree>
    <p:extLst>
      <p:ext uri="{BB962C8B-B14F-4D97-AF65-F5344CB8AC3E}">
        <p14:creationId xmlns:p14="http://schemas.microsoft.com/office/powerpoint/2010/main" val="4257509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dedicated to the Nessus vulnerability scan results and their ranked severity according to Nessus. This scan involves every machine on the network. Key vulnerability include SSL medium strength ciphers being supported. This means that the remote service supports medium ciphers which are typically ciphers that are less than 112 bits but at least 64 bits. This allows an attacker on the same network to circumvent data encryption easier. </a:t>
            </a:r>
          </a:p>
        </p:txBody>
      </p:sp>
      <p:sp>
        <p:nvSpPr>
          <p:cNvPr id="4" name="Slide Number Placeholder 3"/>
          <p:cNvSpPr>
            <a:spLocks noGrp="1"/>
          </p:cNvSpPr>
          <p:nvPr>
            <p:ph type="sldNum" sz="quarter" idx="5"/>
          </p:nvPr>
        </p:nvSpPr>
        <p:spPr/>
        <p:txBody>
          <a:bodyPr/>
          <a:lstStyle/>
          <a:p>
            <a:fld id="{C77F5258-C116-4749-BF96-6559A6E656AB}" type="slidenum">
              <a:rPr lang="en-GB" smtClean="0"/>
              <a:t>7</a:t>
            </a:fld>
            <a:endParaRPr lang="en-GB"/>
          </a:p>
        </p:txBody>
      </p:sp>
    </p:spTree>
    <p:extLst>
      <p:ext uri="{BB962C8B-B14F-4D97-AF65-F5344CB8AC3E}">
        <p14:creationId xmlns:p14="http://schemas.microsoft.com/office/powerpoint/2010/main" val="1055619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attempting to make use of methods provided in examples, I was unable to get them to work. Sometimes faced with error messages other times Faced with no message and left with just empty terminal screen after entering certain number of perimeters. </a:t>
            </a:r>
          </a:p>
        </p:txBody>
      </p:sp>
      <p:sp>
        <p:nvSpPr>
          <p:cNvPr id="4" name="Slide Number Placeholder 3"/>
          <p:cNvSpPr>
            <a:spLocks noGrp="1"/>
          </p:cNvSpPr>
          <p:nvPr>
            <p:ph type="sldNum" sz="quarter" idx="5"/>
          </p:nvPr>
        </p:nvSpPr>
        <p:spPr/>
        <p:txBody>
          <a:bodyPr/>
          <a:lstStyle/>
          <a:p>
            <a:fld id="{C77F5258-C116-4749-BF96-6559A6E656AB}" type="slidenum">
              <a:rPr lang="en-GB" smtClean="0"/>
              <a:t>8</a:t>
            </a:fld>
            <a:endParaRPr lang="en-GB"/>
          </a:p>
        </p:txBody>
      </p:sp>
    </p:spTree>
    <p:extLst>
      <p:ext uri="{BB962C8B-B14F-4D97-AF65-F5344CB8AC3E}">
        <p14:creationId xmlns:p14="http://schemas.microsoft.com/office/powerpoint/2010/main" val="2368797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Disabled the firewall on all host machines </a:t>
            </a:r>
          </a:p>
          <a:p>
            <a:pPr marL="171450" indent="-171450">
              <a:buFont typeface="Arial" panose="020B0604020202020204" pitchFamily="34" charset="0"/>
              <a:buChar char="•"/>
            </a:pPr>
            <a:r>
              <a:rPr lang="en-GB" dirty="0"/>
              <a:t>Disabled automatic updates for host machines </a:t>
            </a:r>
          </a:p>
          <a:p>
            <a:pPr marL="171450" indent="-171450">
              <a:buFont typeface="Arial" panose="020B0604020202020204" pitchFamily="34" charset="0"/>
              <a:buChar char="•"/>
            </a:pPr>
            <a:r>
              <a:rPr lang="en-GB" dirty="0"/>
              <a:t>Disabled antivirus settings on host machines </a:t>
            </a:r>
          </a:p>
          <a:p>
            <a:pPr marL="171450" indent="-171450">
              <a:buFont typeface="Arial" panose="020B0604020202020204" pitchFamily="34" charset="0"/>
              <a:buChar char="•"/>
            </a:pPr>
            <a:r>
              <a:rPr lang="en-GB" dirty="0"/>
              <a:t>Set Bee box machine security level to low </a:t>
            </a:r>
          </a:p>
          <a:p>
            <a:pPr marL="171450" indent="-171450">
              <a:buFont typeface="Arial" panose="020B0604020202020204" pitchFamily="34" charset="0"/>
              <a:buChar char="•"/>
            </a:pPr>
            <a:r>
              <a:rPr lang="en-GB" dirty="0"/>
              <a:t>Configured devices to have no or a low-quality password policy </a:t>
            </a:r>
          </a:p>
          <a:p>
            <a:pPr marL="171450" indent="-171450">
              <a:buFont typeface="Arial" panose="020B0604020202020204" pitchFamily="34" charset="0"/>
              <a:buChar char="•"/>
            </a:pPr>
            <a:r>
              <a:rPr lang="en-GB" dirty="0"/>
              <a:t>Configured SSH with weak settings on Linux devices </a:t>
            </a:r>
          </a:p>
          <a:p>
            <a:pPr marL="171450" indent="-171450">
              <a:buFont typeface="Arial" panose="020B0604020202020204" pitchFamily="34" charset="0"/>
              <a:buChar char="•"/>
            </a:pPr>
            <a:r>
              <a:rPr lang="en-GB" dirty="0"/>
              <a:t>Install telnet and FTP on Linux devices </a:t>
            </a:r>
          </a:p>
          <a:p>
            <a:pPr marL="171450" indent="-171450">
              <a:buFont typeface="Arial" panose="020B0604020202020204" pitchFamily="34" charset="0"/>
              <a:buChar char="•"/>
            </a:pPr>
            <a:r>
              <a:rPr lang="en-GB" dirty="0"/>
              <a:t>Configured weak RDP settings </a:t>
            </a:r>
          </a:p>
          <a:p>
            <a:pPr marL="171450" indent="-171450">
              <a:buFont typeface="Arial" panose="020B0604020202020204" pitchFamily="34" charset="0"/>
              <a:buChar char="•"/>
            </a:pPr>
            <a:r>
              <a:rPr lang="en-GB" dirty="0"/>
              <a:t>Enable ISS and DNS service to be vulnerable to exploitation </a:t>
            </a:r>
          </a:p>
          <a:p>
            <a:pPr marL="171450" indent="-171450">
              <a:buFont typeface="Arial" panose="020B0604020202020204" pitchFamily="34" charset="0"/>
              <a:buChar char="•"/>
            </a:pPr>
            <a:r>
              <a:rPr lang="en-GB" dirty="0"/>
              <a:t>Enable SMBv1 settings </a:t>
            </a:r>
          </a:p>
          <a:p>
            <a:pPr marL="171450" indent="-171450">
              <a:buFont typeface="Arial" panose="020B0604020202020204" pitchFamily="34" charset="0"/>
              <a:buChar char="•"/>
            </a:pPr>
            <a:r>
              <a:rPr lang="en-GB" dirty="0"/>
              <a:t>All host machines have been given a weak password (Kali Linux – “kali” </a:t>
            </a:r>
            <a:r>
              <a:rPr lang="en-GB" dirty="0" err="1"/>
              <a:t>Wserver</a:t>
            </a:r>
            <a:r>
              <a:rPr lang="en-GB" dirty="0"/>
              <a:t>/client – password Ubuntu – “</a:t>
            </a:r>
            <a:r>
              <a:rPr lang="en-GB" dirty="0" err="1"/>
              <a:t>passsword</a:t>
            </a:r>
            <a:r>
              <a:rPr lang="en-GB" dirty="0"/>
              <a:t>” </a:t>
            </a:r>
            <a:r>
              <a:rPr lang="en-GB" dirty="0" err="1"/>
              <a:t>BeeBox</a:t>
            </a:r>
            <a:r>
              <a:rPr lang="en-GB" dirty="0"/>
              <a:t> – “bug”</a:t>
            </a:r>
          </a:p>
          <a:p>
            <a:pPr marL="171450" indent="-171450">
              <a:buFont typeface="Arial" panose="020B0604020202020204" pitchFamily="34" charset="0"/>
              <a:buChar char="•"/>
            </a:pPr>
            <a:r>
              <a:rPr lang="en-GB" dirty="0"/>
              <a:t>missing header types</a:t>
            </a:r>
          </a:p>
          <a:p>
            <a:pPr marL="171450" indent="-171450">
              <a:buFont typeface="Arial" panose="020B0604020202020204" pitchFamily="34" charset="0"/>
              <a:buChar char="•"/>
            </a:pPr>
            <a:r>
              <a:rPr lang="en-GB" dirty="0"/>
              <a:t>53,88,123,137,389 are open </a:t>
            </a:r>
          </a:p>
          <a:p>
            <a:pPr marL="171450" indent="-171450">
              <a:buFont typeface="Arial" panose="020B0604020202020204" pitchFamily="34" charset="0"/>
              <a:buChar char="•"/>
            </a:pPr>
            <a:r>
              <a:rPr lang="en-GB" dirty="0"/>
              <a:t>and missing CGI directories for </a:t>
            </a:r>
            <a:r>
              <a:rPr lang="en-GB" dirty="0">
                <a:hlinkClick r:id="rId3"/>
              </a:rPr>
              <a:t>www.certifiedhacker.com</a:t>
            </a:r>
            <a:endParaRPr lang="en-GB" dirty="0"/>
          </a:p>
          <a:p>
            <a:pPr marL="171450" indent="-171450">
              <a:buFont typeface="Arial" panose="020B0604020202020204" pitchFamily="34" charset="0"/>
              <a:buChar char="•"/>
            </a:pPr>
            <a:r>
              <a:rPr lang="en-GB" dirty="0"/>
              <a:t>the windows server is missing anti-click jacking x-frame header, missing CGI directories and the X content type header is absent </a:t>
            </a:r>
          </a:p>
          <a:p>
            <a:endParaRPr lang="en-GB" dirty="0"/>
          </a:p>
        </p:txBody>
      </p:sp>
      <p:sp>
        <p:nvSpPr>
          <p:cNvPr id="4" name="Slide Number Placeholder 3"/>
          <p:cNvSpPr>
            <a:spLocks noGrp="1"/>
          </p:cNvSpPr>
          <p:nvPr>
            <p:ph type="sldNum" sz="quarter" idx="5"/>
          </p:nvPr>
        </p:nvSpPr>
        <p:spPr/>
        <p:txBody>
          <a:bodyPr/>
          <a:lstStyle/>
          <a:p>
            <a:fld id="{C77F5258-C116-4749-BF96-6559A6E656AB}" type="slidenum">
              <a:rPr lang="en-GB" smtClean="0"/>
              <a:t>9</a:t>
            </a:fld>
            <a:endParaRPr lang="en-GB"/>
          </a:p>
        </p:txBody>
      </p:sp>
    </p:spTree>
    <p:extLst>
      <p:ext uri="{BB962C8B-B14F-4D97-AF65-F5344CB8AC3E}">
        <p14:creationId xmlns:p14="http://schemas.microsoft.com/office/powerpoint/2010/main" val="3905843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effectLst/>
              </a:rPr>
              <a:t>First examples of risks include disabling the firewall of machines can lead to attacks such as </a:t>
            </a:r>
            <a:r>
              <a:rPr lang="en-US" sz="1200" b="0" i="0" dirty="0" err="1">
                <a:effectLst/>
              </a:rPr>
              <a:t>Ddos</a:t>
            </a:r>
            <a:r>
              <a:rPr lang="en-US" sz="1200" b="0" i="0" dirty="0">
                <a:effectLst/>
              </a:rPr>
              <a:t> attacks, an example of which is packet flooding attacks which overwhelm a system causing them to slow and eventually fail ​[1]​. Disabling automatic updates allow known vulnerabilities of a system to remain an issue leaving networks open to multiple unique styles of malicious attack. Disabling antivirus allows for an attacker to infect a system with malicious software through, for example a trojan attack which can then be used to either steal sensitive data or lessen the quality of the services being provided. Low quality password policy led to weak account passwords being created making them easier to learn by unauthorized parties.  Weak SSH configuration” can lead to potential backdoors, which hackers exploit for malicious purposes.” ​[2]​. Unnecessary open ports leave more access points for malicious actors. •the windows server is missing anti-click jacking x-frame header, missing CGI directories and the X content type header is absent which the result states could allow users to generate content differently. </a:t>
            </a:r>
            <a:endParaRPr lang="en-US" sz="1200" dirty="0"/>
          </a:p>
          <a:p>
            <a:endParaRPr lang="en-GB" dirty="0"/>
          </a:p>
        </p:txBody>
      </p:sp>
      <p:sp>
        <p:nvSpPr>
          <p:cNvPr id="4" name="Slide Number Placeholder 3"/>
          <p:cNvSpPr>
            <a:spLocks noGrp="1"/>
          </p:cNvSpPr>
          <p:nvPr>
            <p:ph type="sldNum" sz="quarter" idx="5"/>
          </p:nvPr>
        </p:nvSpPr>
        <p:spPr/>
        <p:txBody>
          <a:bodyPr/>
          <a:lstStyle/>
          <a:p>
            <a:fld id="{C77F5258-C116-4749-BF96-6559A6E656AB}" type="slidenum">
              <a:rPr lang="en-GB" smtClean="0"/>
              <a:t>10</a:t>
            </a:fld>
            <a:endParaRPr lang="en-GB"/>
          </a:p>
        </p:txBody>
      </p:sp>
    </p:spTree>
    <p:extLst>
      <p:ext uri="{BB962C8B-B14F-4D97-AF65-F5344CB8AC3E}">
        <p14:creationId xmlns:p14="http://schemas.microsoft.com/office/powerpoint/2010/main" val="1896256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Simple Mitigation Strategies:</a:t>
            </a:r>
            <a:endParaRPr lang="en-US" dirty="0"/>
          </a:p>
          <a:p>
            <a:pPr lvl="1"/>
            <a:r>
              <a:rPr lang="en-GB" dirty="0"/>
              <a:t>Re-enable firewall settings to defaults and re-activate antivirus software to protect from flooding and malware attacks.</a:t>
            </a:r>
            <a:endParaRPr lang="en-US" dirty="0"/>
          </a:p>
          <a:p>
            <a:pPr lvl="1"/>
            <a:r>
              <a:rPr lang="en-GB" dirty="0"/>
              <a:t>Restore password policy to default or more complex settings and configure account passwords with a combination of Capital and lowercase letters, numbers and/or symbols to prevent passwords being acquired without consent </a:t>
            </a:r>
            <a:endParaRPr lang="en-US" dirty="0"/>
          </a:p>
          <a:p>
            <a:pPr lvl="0"/>
            <a:r>
              <a:rPr lang="en-GB" dirty="0"/>
              <a:t>Advanced Mitigation Strategies:</a:t>
            </a:r>
            <a:endParaRPr lang="en-US" dirty="0"/>
          </a:p>
          <a:p>
            <a:pPr lvl="1"/>
            <a:r>
              <a:rPr lang="en-GB" dirty="0"/>
              <a:t>Identify unused or unrequired open ports and close them to limit attacker access points. </a:t>
            </a:r>
            <a:endParaRPr lang="en-US" dirty="0"/>
          </a:p>
          <a:p>
            <a:pPr lvl="1"/>
            <a:r>
              <a:rPr lang="en-GB" dirty="0"/>
              <a:t>Deploy network wide encryption protocols across all VM’s to protect data against malicious actors when in transit. </a:t>
            </a:r>
            <a:endParaRPr lang="en-US" dirty="0"/>
          </a:p>
          <a:p>
            <a:endParaRPr lang="en-GB" dirty="0"/>
          </a:p>
        </p:txBody>
      </p:sp>
      <p:sp>
        <p:nvSpPr>
          <p:cNvPr id="4" name="Slide Number Placeholder 3"/>
          <p:cNvSpPr>
            <a:spLocks noGrp="1"/>
          </p:cNvSpPr>
          <p:nvPr>
            <p:ph type="sldNum" sz="quarter" idx="5"/>
          </p:nvPr>
        </p:nvSpPr>
        <p:spPr/>
        <p:txBody>
          <a:bodyPr/>
          <a:lstStyle/>
          <a:p>
            <a:fld id="{C77F5258-C116-4749-BF96-6559A6E656AB}" type="slidenum">
              <a:rPr lang="en-GB" smtClean="0"/>
              <a:t>11</a:t>
            </a:fld>
            <a:endParaRPr lang="en-GB"/>
          </a:p>
        </p:txBody>
      </p:sp>
    </p:spTree>
    <p:extLst>
      <p:ext uri="{BB962C8B-B14F-4D97-AF65-F5344CB8AC3E}">
        <p14:creationId xmlns:p14="http://schemas.microsoft.com/office/powerpoint/2010/main" val="781204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uowtsd-my.sharepoint.com/personal/2204995_student_uwtsd_ac_uk/_layouts/15/stream.aspx?id=/personal/2204995_student_uwtsd_ac_uk/Documents/uni%20work/Year%203%20Work/Advanced%20Cybersecurity/Assessment%20(Report)/Demonstration%20Activity%20Evidence%204/Activity%201%20Video.webm&amp;referrer=StreamWebApp.Web&amp;referrerScenario=AddressBarCopied.view.03a19035-d59b-45f8-a669-a329bbc3045d" TargetMode="Externa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uyVdnu3i--s?feature=oembed" TargetMode="Externa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audio" Target="../media/media1.m4a"/><Relationship Id="rId7" Type="http://schemas.openxmlformats.org/officeDocument/2006/relationships/image" Target="../media/image18.png"/><Relationship Id="rId2" Type="http://schemas.microsoft.com/office/2007/relationships/media" Target="../media/media1.m4a"/><Relationship Id="rId1" Type="http://schemas.openxmlformats.org/officeDocument/2006/relationships/video" Target="https://www.youtube.com/embed/5n99I3u3ARQ?feature=oembed" TargetMode="External"/><Relationship Id="rId6" Type="http://schemas.openxmlformats.org/officeDocument/2006/relationships/image" Target="../media/image17.png"/><Relationship Id="rId5" Type="http://schemas.openxmlformats.org/officeDocument/2006/relationships/notesSlide" Target="../notesSlides/notesSlide5.xml"/><Relationship Id="rId4" Type="http://schemas.openxmlformats.org/officeDocument/2006/relationships/slideLayout" Target="../slideLayouts/slideLayout2.xml"/><Relationship Id="rId9"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2.png"/><Relationship Id="rId11" Type="http://schemas.openxmlformats.org/officeDocument/2006/relationships/image" Target="../media/image20.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notesSlide" Target="../notesSlides/notesSlide6.xml"/><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mlHfJ2jG-JE?feature=oembed" TargetMode="External"/><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hyperlink" Target="http://www.certifiedhacker.c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8.jpeg"/><Relationship Id="rId7" Type="http://schemas.openxmlformats.org/officeDocument/2006/relationships/diagramColors" Target="../diagrams/colors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US" sz="4800">
                <a:solidFill>
                  <a:srgbClr val="FFFFFF"/>
                </a:solidFill>
                <a:latin typeface="Bahnschrift SemiBold" panose="020B0502040204020203" pitchFamily="34" charset="0"/>
              </a:rPr>
              <a:t>Advanced Cybersecurity Demonstration </a:t>
            </a:r>
          </a:p>
        </p:txBody>
      </p:sp>
      <p:sp>
        <p:nvSpPr>
          <p:cNvPr id="3" name="Subtitle 2"/>
          <p:cNvSpPr>
            <a:spLocks noGrp="1"/>
          </p:cNvSpPr>
          <p:nvPr>
            <p:ph type="subTitle" idx="1"/>
          </p:nvPr>
        </p:nvSpPr>
        <p:spPr>
          <a:xfrm>
            <a:off x="1350682" y="4870824"/>
            <a:ext cx="10005951" cy="1458258"/>
          </a:xfrm>
        </p:spPr>
        <p:txBody>
          <a:bodyPr anchor="ctr">
            <a:normAutofit/>
          </a:bodyPr>
          <a:lstStyle/>
          <a:p>
            <a:pPr algn="l"/>
            <a:r>
              <a:rPr lang="en-US" dirty="0"/>
              <a:t>Kian Harper-Evans (2204995)</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964C8-2DDE-AD77-28CB-B963ECB01172}"/>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u="sng" kern="1200">
                <a:solidFill>
                  <a:schemeClr val="tx1"/>
                </a:solidFill>
                <a:latin typeface="+mj-lt"/>
                <a:ea typeface="+mj-ea"/>
                <a:cs typeface="+mj-cs"/>
              </a:rPr>
              <a:t>Part 1 – Network and Services are Active </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0C2B0DF-212A-B35E-B9D0-C53A47D86046}"/>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a:t>Completed Features:</a:t>
            </a:r>
          </a:p>
          <a:p>
            <a:pPr marL="285750" indent="-228600">
              <a:lnSpc>
                <a:spcPct val="90000"/>
              </a:lnSpc>
              <a:spcAft>
                <a:spcPts val="600"/>
              </a:spcAft>
              <a:buFont typeface="Arial" panose="020B0604020202020204" pitchFamily="34" charset="0"/>
              <a:buChar char="•"/>
            </a:pPr>
            <a:r>
              <a:rPr lang="en-US" sz="1200"/>
              <a:t>All IP addressing information is configured for all VM’s</a:t>
            </a:r>
          </a:p>
          <a:p>
            <a:pPr marL="285750" indent="-228600">
              <a:lnSpc>
                <a:spcPct val="90000"/>
              </a:lnSpc>
              <a:spcAft>
                <a:spcPts val="600"/>
              </a:spcAft>
              <a:buFont typeface="Arial" panose="020B0604020202020204" pitchFamily="34" charset="0"/>
              <a:buChar char="•"/>
            </a:pPr>
            <a:r>
              <a:rPr lang="en-US" sz="1200"/>
              <a:t>All VM’s can ping windows server machine </a:t>
            </a:r>
          </a:p>
          <a:p>
            <a:pPr marL="285750" indent="-228600">
              <a:lnSpc>
                <a:spcPct val="90000"/>
              </a:lnSpc>
              <a:spcAft>
                <a:spcPts val="600"/>
              </a:spcAft>
              <a:buFont typeface="Arial" panose="020B0604020202020204" pitchFamily="34" charset="0"/>
              <a:buChar char="•"/>
            </a:pPr>
            <a:r>
              <a:rPr lang="en-US" sz="1200"/>
              <a:t>DHCP services has been configured, and it is providing  an IP address to windows client machine </a:t>
            </a:r>
          </a:p>
          <a:p>
            <a:pPr marL="285750" indent="-228600">
              <a:lnSpc>
                <a:spcPct val="90000"/>
              </a:lnSpc>
              <a:spcAft>
                <a:spcPts val="600"/>
              </a:spcAft>
              <a:buFont typeface="Arial" panose="020B0604020202020204" pitchFamily="34" charset="0"/>
              <a:buChar char="•"/>
            </a:pPr>
            <a:r>
              <a:rPr lang="en-US" sz="1200"/>
              <a:t>Devices have been made unsecure (Weak passwords, No password policy, Firewall deactivated, Automatic updates disabled, antivirus disabled, SSH configured with weak settings, Telnet and FTP enabled for Linux systems, Bee box set to low security mode, insecure RDP settings set and misconfigured ISS and DNS services settings.)</a:t>
            </a:r>
          </a:p>
        </p:txBody>
      </p:sp>
      <p:pic>
        <p:nvPicPr>
          <p:cNvPr id="4" name="Online Media 3" title="Activity 1 Video.webm">
            <a:hlinkClick r:id="" action="ppaction://media"/>
            <a:extLst>
              <a:ext uri="{FF2B5EF4-FFF2-40B4-BE49-F238E27FC236}">
                <a16:creationId xmlns:a16="http://schemas.microsoft.com/office/drawing/2014/main" id="{0F9AC477-4DDF-644C-0882-2932F5EF5B6F}"/>
              </a:ext>
            </a:extLst>
          </p:cNvPr>
          <p:cNvPicPr>
            <a:picLocks noRot="1" noChangeAspect="1"/>
          </p:cNvPicPr>
          <p:nvPr>
            <a:videoFile r:link="rId1"/>
          </p:nvPr>
        </p:nvPicPr>
        <p:blipFill>
          <a:blip r:embed="rId4"/>
          <a:stretch>
            <a:fillRect/>
          </a:stretch>
        </p:blipFill>
        <p:spPr>
          <a:xfrm>
            <a:off x="4818329" y="1523014"/>
            <a:ext cx="6776840" cy="3811971"/>
          </a:xfrm>
          <a:prstGeom prst="rect">
            <a:avLst/>
          </a:prstGeom>
        </p:spPr>
      </p:pic>
    </p:spTree>
    <p:extLst>
      <p:ext uri="{BB962C8B-B14F-4D97-AF65-F5344CB8AC3E}">
        <p14:creationId xmlns:p14="http://schemas.microsoft.com/office/powerpoint/2010/main" val="160230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56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AFC1853-DA42-60FD-568E-34301380A3CC}"/>
              </a:ext>
            </a:extLst>
          </p:cNvPr>
          <p:cNvPicPr>
            <a:picLocks noChangeAspect="1"/>
          </p:cNvPicPr>
          <p:nvPr/>
        </p:nvPicPr>
        <p:blipFill>
          <a:blip r:embed="rId3"/>
          <a:stretch>
            <a:fillRect/>
          </a:stretch>
        </p:blipFill>
        <p:spPr>
          <a:xfrm>
            <a:off x="674076" y="643467"/>
            <a:ext cx="3019088" cy="2475653"/>
          </a:xfrm>
          <a:prstGeom prst="rect">
            <a:avLst/>
          </a:prstGeom>
        </p:spPr>
      </p:pic>
      <p:sp>
        <p:nvSpPr>
          <p:cNvPr id="20" name="Rectangle 19">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5B223F-4EFB-0E64-896F-60903CC12159}"/>
              </a:ext>
            </a:extLst>
          </p:cNvPr>
          <p:cNvPicPr>
            <a:picLocks noChangeAspect="1"/>
          </p:cNvPicPr>
          <p:nvPr/>
        </p:nvPicPr>
        <p:blipFill>
          <a:blip r:embed="rId4"/>
          <a:stretch>
            <a:fillRect/>
          </a:stretch>
        </p:blipFill>
        <p:spPr>
          <a:xfrm>
            <a:off x="8434712" y="650497"/>
            <a:ext cx="3010515" cy="2468623"/>
          </a:xfrm>
          <a:prstGeom prst="rect">
            <a:avLst/>
          </a:prstGeom>
        </p:spPr>
      </p:pic>
      <p:sp>
        <p:nvSpPr>
          <p:cNvPr id="22" name="Rectangle 21">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D994517-C037-6488-B2C1-AC3E16F504C4}"/>
              </a:ext>
            </a:extLst>
          </p:cNvPr>
          <p:cNvPicPr>
            <a:picLocks noChangeAspect="1"/>
          </p:cNvPicPr>
          <p:nvPr/>
        </p:nvPicPr>
        <p:blipFill>
          <a:blip r:embed="rId5"/>
          <a:stretch>
            <a:fillRect/>
          </a:stretch>
        </p:blipFill>
        <p:spPr>
          <a:xfrm>
            <a:off x="839004" y="3748194"/>
            <a:ext cx="2672033" cy="2471631"/>
          </a:xfrm>
          <a:prstGeom prst="rect">
            <a:avLst/>
          </a:prstGeom>
        </p:spPr>
      </p:pic>
      <p:sp>
        <p:nvSpPr>
          <p:cNvPr id="24" name="Rectangle 23">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5AA00F5-E604-278A-BEFA-AC6373C9A96D}"/>
              </a:ext>
            </a:extLst>
          </p:cNvPr>
          <p:cNvPicPr>
            <a:picLocks noChangeAspect="1"/>
          </p:cNvPicPr>
          <p:nvPr/>
        </p:nvPicPr>
        <p:blipFill>
          <a:blip r:embed="rId6"/>
          <a:srcRect l="35954" t="19610" r="790" b="1"/>
          <a:stretch/>
        </p:blipFill>
        <p:spPr>
          <a:xfrm>
            <a:off x="4381676" y="1440384"/>
            <a:ext cx="3252903" cy="3991292"/>
          </a:xfrm>
          <a:prstGeom prst="rect">
            <a:avLst/>
          </a:prstGeom>
        </p:spPr>
      </p:pic>
      <p:sp>
        <p:nvSpPr>
          <p:cNvPr id="26" name="Rectangle 25">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634029D-D1BE-6F30-B07F-07F687356EF0}"/>
              </a:ext>
            </a:extLst>
          </p:cNvPr>
          <p:cNvPicPr>
            <a:picLocks noChangeAspect="1"/>
          </p:cNvPicPr>
          <p:nvPr/>
        </p:nvPicPr>
        <p:blipFill>
          <a:blip r:embed="rId7"/>
          <a:stretch>
            <a:fillRect/>
          </a:stretch>
        </p:blipFill>
        <p:spPr>
          <a:xfrm>
            <a:off x="8313518" y="4361340"/>
            <a:ext cx="3252903" cy="1252368"/>
          </a:xfrm>
          <a:prstGeom prst="rect">
            <a:avLst/>
          </a:prstGeom>
        </p:spPr>
      </p:pic>
    </p:spTree>
    <p:extLst>
      <p:ext uri="{BB962C8B-B14F-4D97-AF65-F5344CB8AC3E}">
        <p14:creationId xmlns:p14="http://schemas.microsoft.com/office/powerpoint/2010/main" val="3799498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F7F0-09C2-3093-3219-708531A924B3}"/>
              </a:ext>
            </a:extLst>
          </p:cNvPr>
          <p:cNvSpPr>
            <a:spLocks noGrp="1"/>
          </p:cNvSpPr>
          <p:nvPr>
            <p:ph type="title"/>
          </p:nvPr>
        </p:nvSpPr>
        <p:spPr>
          <a:xfrm>
            <a:off x="0" y="0"/>
            <a:ext cx="10515600" cy="1325563"/>
          </a:xfrm>
        </p:spPr>
        <p:txBody>
          <a:bodyPr/>
          <a:lstStyle/>
          <a:p>
            <a:r>
              <a:rPr lang="en-GB" u="sng" dirty="0"/>
              <a:t>Part 2 – Information Gathering </a:t>
            </a:r>
          </a:p>
        </p:txBody>
      </p:sp>
      <p:pic>
        <p:nvPicPr>
          <p:cNvPr id="4" name="Online Media 3" title="Flood client with tcp packets">
            <a:hlinkClick r:id="" action="ppaction://media"/>
            <a:extLst>
              <a:ext uri="{FF2B5EF4-FFF2-40B4-BE49-F238E27FC236}">
                <a16:creationId xmlns:a16="http://schemas.microsoft.com/office/drawing/2014/main" id="{6C39AB3B-A691-046D-0733-CB7F859034EE}"/>
              </a:ext>
            </a:extLst>
          </p:cNvPr>
          <p:cNvPicPr>
            <a:picLocks noRot="1" noChangeAspect="1"/>
          </p:cNvPicPr>
          <p:nvPr>
            <a:videoFile r:link="rId1"/>
          </p:nvPr>
        </p:nvPicPr>
        <p:blipFill>
          <a:blip r:embed="rId4"/>
          <a:stretch>
            <a:fillRect/>
          </a:stretch>
        </p:blipFill>
        <p:spPr>
          <a:xfrm>
            <a:off x="7060083" y="1477397"/>
            <a:ext cx="4757369" cy="2685812"/>
          </a:xfrm>
          <a:prstGeom prst="rect">
            <a:avLst/>
          </a:prstGeom>
        </p:spPr>
      </p:pic>
      <p:sp>
        <p:nvSpPr>
          <p:cNvPr id="5" name="TextBox 4">
            <a:extLst>
              <a:ext uri="{FF2B5EF4-FFF2-40B4-BE49-F238E27FC236}">
                <a16:creationId xmlns:a16="http://schemas.microsoft.com/office/drawing/2014/main" id="{C1883B0D-2214-ACB3-033F-A5348294C7B2}"/>
              </a:ext>
            </a:extLst>
          </p:cNvPr>
          <p:cNvSpPr txBox="1"/>
          <p:nvPr/>
        </p:nvSpPr>
        <p:spPr>
          <a:xfrm>
            <a:off x="7544696" y="1017805"/>
            <a:ext cx="4647304" cy="369332"/>
          </a:xfrm>
          <a:prstGeom prst="rect">
            <a:avLst/>
          </a:prstGeom>
          <a:noFill/>
        </p:spPr>
        <p:txBody>
          <a:bodyPr wrap="square" rtlCol="0">
            <a:spAutoFit/>
          </a:bodyPr>
          <a:lstStyle/>
          <a:p>
            <a:r>
              <a:rPr lang="en-GB" b="1" u="sng" dirty="0"/>
              <a:t>TCP Flood on Windows Client</a:t>
            </a:r>
          </a:p>
        </p:txBody>
      </p:sp>
      <p:pic>
        <p:nvPicPr>
          <p:cNvPr id="7" name="Picture 6">
            <a:extLst>
              <a:ext uri="{FF2B5EF4-FFF2-40B4-BE49-F238E27FC236}">
                <a16:creationId xmlns:a16="http://schemas.microsoft.com/office/drawing/2014/main" id="{4B01540E-0590-2420-7935-CEDD59CE9146}"/>
              </a:ext>
            </a:extLst>
          </p:cNvPr>
          <p:cNvPicPr>
            <a:picLocks noChangeAspect="1"/>
          </p:cNvPicPr>
          <p:nvPr/>
        </p:nvPicPr>
        <p:blipFill>
          <a:blip r:embed="rId5"/>
          <a:stretch>
            <a:fillRect/>
          </a:stretch>
        </p:blipFill>
        <p:spPr>
          <a:xfrm>
            <a:off x="173379" y="1651657"/>
            <a:ext cx="4365091" cy="2491599"/>
          </a:xfrm>
          <a:prstGeom prst="rect">
            <a:avLst/>
          </a:prstGeom>
        </p:spPr>
      </p:pic>
      <p:sp>
        <p:nvSpPr>
          <p:cNvPr id="8" name="TextBox 7">
            <a:extLst>
              <a:ext uri="{FF2B5EF4-FFF2-40B4-BE49-F238E27FC236}">
                <a16:creationId xmlns:a16="http://schemas.microsoft.com/office/drawing/2014/main" id="{7670F720-0232-C933-95C4-09E9C12259F2}"/>
              </a:ext>
            </a:extLst>
          </p:cNvPr>
          <p:cNvSpPr txBox="1"/>
          <p:nvPr/>
        </p:nvSpPr>
        <p:spPr>
          <a:xfrm>
            <a:off x="329902" y="1108065"/>
            <a:ext cx="3442446" cy="369332"/>
          </a:xfrm>
          <a:prstGeom prst="rect">
            <a:avLst/>
          </a:prstGeom>
          <a:noFill/>
        </p:spPr>
        <p:txBody>
          <a:bodyPr wrap="square" rtlCol="0">
            <a:spAutoFit/>
          </a:bodyPr>
          <a:lstStyle/>
          <a:p>
            <a:r>
              <a:rPr lang="en-GB" u="sng" dirty="0"/>
              <a:t>ARP packets sent to Client </a:t>
            </a:r>
          </a:p>
        </p:txBody>
      </p:sp>
      <p:pic>
        <p:nvPicPr>
          <p:cNvPr id="10" name="Picture 9">
            <a:extLst>
              <a:ext uri="{FF2B5EF4-FFF2-40B4-BE49-F238E27FC236}">
                <a16:creationId xmlns:a16="http://schemas.microsoft.com/office/drawing/2014/main" id="{796E1107-868E-5A9F-942E-6FEEC9942B20}"/>
              </a:ext>
            </a:extLst>
          </p:cNvPr>
          <p:cNvPicPr>
            <a:picLocks noChangeAspect="1"/>
          </p:cNvPicPr>
          <p:nvPr/>
        </p:nvPicPr>
        <p:blipFill>
          <a:blip r:embed="rId6"/>
          <a:stretch>
            <a:fillRect/>
          </a:stretch>
        </p:blipFill>
        <p:spPr>
          <a:xfrm>
            <a:off x="181983" y="4631527"/>
            <a:ext cx="3980406" cy="2236815"/>
          </a:xfrm>
          <a:prstGeom prst="rect">
            <a:avLst/>
          </a:prstGeom>
        </p:spPr>
      </p:pic>
      <p:sp>
        <p:nvSpPr>
          <p:cNvPr id="11" name="TextBox 10">
            <a:extLst>
              <a:ext uri="{FF2B5EF4-FFF2-40B4-BE49-F238E27FC236}">
                <a16:creationId xmlns:a16="http://schemas.microsoft.com/office/drawing/2014/main" id="{96202BA1-A584-83D6-4741-4708CACE1D23}"/>
              </a:ext>
            </a:extLst>
          </p:cNvPr>
          <p:cNvSpPr txBox="1"/>
          <p:nvPr/>
        </p:nvSpPr>
        <p:spPr>
          <a:xfrm>
            <a:off x="475129" y="4170718"/>
            <a:ext cx="3394115" cy="369332"/>
          </a:xfrm>
          <a:prstGeom prst="rect">
            <a:avLst/>
          </a:prstGeom>
          <a:noFill/>
        </p:spPr>
        <p:txBody>
          <a:bodyPr wrap="square" rtlCol="0">
            <a:spAutoFit/>
          </a:bodyPr>
          <a:lstStyle/>
          <a:p>
            <a:r>
              <a:rPr lang="en-GB" u="sng" dirty="0"/>
              <a:t>ICMP HPING3 Windows client </a:t>
            </a:r>
          </a:p>
        </p:txBody>
      </p:sp>
      <p:pic>
        <p:nvPicPr>
          <p:cNvPr id="13" name="Picture 12">
            <a:extLst>
              <a:ext uri="{FF2B5EF4-FFF2-40B4-BE49-F238E27FC236}">
                <a16:creationId xmlns:a16="http://schemas.microsoft.com/office/drawing/2014/main" id="{ADFCFF8C-DD0B-153F-EB88-440AB15F27EA}"/>
              </a:ext>
            </a:extLst>
          </p:cNvPr>
          <p:cNvPicPr>
            <a:picLocks noChangeAspect="1"/>
          </p:cNvPicPr>
          <p:nvPr/>
        </p:nvPicPr>
        <p:blipFill>
          <a:blip r:embed="rId7"/>
          <a:stretch>
            <a:fillRect/>
          </a:stretch>
        </p:blipFill>
        <p:spPr>
          <a:xfrm>
            <a:off x="7060083" y="4315043"/>
            <a:ext cx="4487702" cy="2525250"/>
          </a:xfrm>
          <a:prstGeom prst="rect">
            <a:avLst/>
          </a:prstGeom>
        </p:spPr>
      </p:pic>
      <p:sp>
        <p:nvSpPr>
          <p:cNvPr id="14" name="TextBox 13">
            <a:extLst>
              <a:ext uri="{FF2B5EF4-FFF2-40B4-BE49-F238E27FC236}">
                <a16:creationId xmlns:a16="http://schemas.microsoft.com/office/drawing/2014/main" id="{8D58205E-1605-F095-7DDF-710E49E9D125}"/>
              </a:ext>
            </a:extLst>
          </p:cNvPr>
          <p:cNvSpPr txBox="1"/>
          <p:nvPr/>
        </p:nvSpPr>
        <p:spPr>
          <a:xfrm>
            <a:off x="5110403" y="4719925"/>
            <a:ext cx="1409252" cy="1200329"/>
          </a:xfrm>
          <a:prstGeom prst="rect">
            <a:avLst/>
          </a:prstGeom>
          <a:noFill/>
        </p:spPr>
        <p:txBody>
          <a:bodyPr wrap="square" rtlCol="0">
            <a:spAutoFit/>
          </a:bodyPr>
          <a:lstStyle/>
          <a:p>
            <a:r>
              <a:rPr lang="en-GB" u="sng" dirty="0"/>
              <a:t>SYN Flags sent to Windows Client </a:t>
            </a:r>
            <a:r>
              <a:rPr lang="en-GB" u="sng" dirty="0">
                <a:sym typeface="Wingdings" panose="05000000000000000000" pitchFamily="2" charset="2"/>
              </a:rPr>
              <a:t></a:t>
            </a:r>
            <a:endParaRPr lang="en-GB" u="sng" dirty="0"/>
          </a:p>
        </p:txBody>
      </p:sp>
    </p:spTree>
    <p:extLst>
      <p:ext uri="{BB962C8B-B14F-4D97-AF65-F5344CB8AC3E}">
        <p14:creationId xmlns:p14="http://schemas.microsoft.com/office/powerpoint/2010/main" val="367676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7D9439-ECC0-DC54-23B7-DD5E5F7DF070}"/>
              </a:ext>
            </a:extLst>
          </p:cNvPr>
          <p:cNvPicPr>
            <a:picLocks noChangeAspect="1"/>
          </p:cNvPicPr>
          <p:nvPr/>
        </p:nvPicPr>
        <p:blipFill>
          <a:blip r:embed="rId3"/>
          <a:stretch>
            <a:fillRect/>
          </a:stretch>
        </p:blipFill>
        <p:spPr>
          <a:xfrm>
            <a:off x="108019" y="927984"/>
            <a:ext cx="4453666" cy="2501016"/>
          </a:xfrm>
          <a:prstGeom prst="rect">
            <a:avLst/>
          </a:prstGeom>
        </p:spPr>
      </p:pic>
      <p:sp>
        <p:nvSpPr>
          <p:cNvPr id="6" name="TextBox 5">
            <a:extLst>
              <a:ext uri="{FF2B5EF4-FFF2-40B4-BE49-F238E27FC236}">
                <a16:creationId xmlns:a16="http://schemas.microsoft.com/office/drawing/2014/main" id="{12804178-987C-96F5-38FA-566471093595}"/>
              </a:ext>
            </a:extLst>
          </p:cNvPr>
          <p:cNvSpPr txBox="1"/>
          <p:nvPr/>
        </p:nvSpPr>
        <p:spPr>
          <a:xfrm>
            <a:off x="457642" y="459082"/>
            <a:ext cx="3754419" cy="369332"/>
          </a:xfrm>
          <a:prstGeom prst="rect">
            <a:avLst/>
          </a:prstGeom>
          <a:noFill/>
        </p:spPr>
        <p:txBody>
          <a:bodyPr wrap="square" rtlCol="0">
            <a:spAutoFit/>
          </a:bodyPr>
          <a:lstStyle/>
          <a:p>
            <a:r>
              <a:rPr lang="en-GB" u="sng" dirty="0"/>
              <a:t>Zombies Scan Results Server</a:t>
            </a:r>
          </a:p>
        </p:txBody>
      </p:sp>
      <p:pic>
        <p:nvPicPr>
          <p:cNvPr id="8" name="Picture 7">
            <a:extLst>
              <a:ext uri="{FF2B5EF4-FFF2-40B4-BE49-F238E27FC236}">
                <a16:creationId xmlns:a16="http://schemas.microsoft.com/office/drawing/2014/main" id="{FD54552D-E768-CFF1-7082-BF785C7AD8ED}"/>
              </a:ext>
            </a:extLst>
          </p:cNvPr>
          <p:cNvPicPr>
            <a:picLocks noChangeAspect="1"/>
          </p:cNvPicPr>
          <p:nvPr/>
        </p:nvPicPr>
        <p:blipFill>
          <a:blip r:embed="rId4"/>
          <a:stretch>
            <a:fillRect/>
          </a:stretch>
        </p:blipFill>
        <p:spPr>
          <a:xfrm>
            <a:off x="4561685" y="978946"/>
            <a:ext cx="4345648" cy="2450054"/>
          </a:xfrm>
          <a:prstGeom prst="rect">
            <a:avLst/>
          </a:prstGeom>
        </p:spPr>
      </p:pic>
      <p:sp>
        <p:nvSpPr>
          <p:cNvPr id="9" name="TextBox 8">
            <a:extLst>
              <a:ext uri="{FF2B5EF4-FFF2-40B4-BE49-F238E27FC236}">
                <a16:creationId xmlns:a16="http://schemas.microsoft.com/office/drawing/2014/main" id="{77D264E9-1828-3819-3CCB-BB358D400E81}"/>
              </a:ext>
            </a:extLst>
          </p:cNvPr>
          <p:cNvSpPr txBox="1"/>
          <p:nvPr/>
        </p:nvSpPr>
        <p:spPr>
          <a:xfrm>
            <a:off x="5013064" y="511159"/>
            <a:ext cx="2807746" cy="369332"/>
          </a:xfrm>
          <a:prstGeom prst="rect">
            <a:avLst/>
          </a:prstGeom>
          <a:noFill/>
        </p:spPr>
        <p:txBody>
          <a:bodyPr wrap="square" rtlCol="0">
            <a:spAutoFit/>
          </a:bodyPr>
          <a:lstStyle/>
          <a:p>
            <a:r>
              <a:rPr lang="en-GB" u="sng" dirty="0"/>
              <a:t>UDP Scan Server </a:t>
            </a:r>
          </a:p>
        </p:txBody>
      </p:sp>
      <p:pic>
        <p:nvPicPr>
          <p:cNvPr id="11" name="Picture 10">
            <a:extLst>
              <a:ext uri="{FF2B5EF4-FFF2-40B4-BE49-F238E27FC236}">
                <a16:creationId xmlns:a16="http://schemas.microsoft.com/office/drawing/2014/main" id="{3084B0EB-64D7-AC5E-AD32-42B66882C8F1}"/>
              </a:ext>
            </a:extLst>
          </p:cNvPr>
          <p:cNvPicPr>
            <a:picLocks noChangeAspect="1"/>
          </p:cNvPicPr>
          <p:nvPr/>
        </p:nvPicPr>
        <p:blipFill>
          <a:blip r:embed="rId5"/>
          <a:stretch>
            <a:fillRect/>
          </a:stretch>
        </p:blipFill>
        <p:spPr>
          <a:xfrm>
            <a:off x="8907333" y="978946"/>
            <a:ext cx="3255316" cy="2450054"/>
          </a:xfrm>
          <a:prstGeom prst="rect">
            <a:avLst/>
          </a:prstGeom>
        </p:spPr>
      </p:pic>
      <p:sp>
        <p:nvSpPr>
          <p:cNvPr id="12" name="TextBox 11">
            <a:extLst>
              <a:ext uri="{FF2B5EF4-FFF2-40B4-BE49-F238E27FC236}">
                <a16:creationId xmlns:a16="http://schemas.microsoft.com/office/drawing/2014/main" id="{E3568F0F-1993-EAB8-A198-FDD3575C966B}"/>
              </a:ext>
            </a:extLst>
          </p:cNvPr>
          <p:cNvSpPr txBox="1"/>
          <p:nvPr/>
        </p:nvSpPr>
        <p:spPr>
          <a:xfrm>
            <a:off x="9273092" y="511159"/>
            <a:ext cx="2248348" cy="369332"/>
          </a:xfrm>
          <a:prstGeom prst="rect">
            <a:avLst/>
          </a:prstGeom>
          <a:noFill/>
        </p:spPr>
        <p:txBody>
          <a:bodyPr wrap="square" rtlCol="0">
            <a:spAutoFit/>
          </a:bodyPr>
          <a:lstStyle/>
          <a:p>
            <a:r>
              <a:rPr lang="en-GB" u="sng" dirty="0"/>
              <a:t>ARP scan server </a:t>
            </a:r>
          </a:p>
        </p:txBody>
      </p:sp>
      <p:pic>
        <p:nvPicPr>
          <p:cNvPr id="14" name="Picture 13">
            <a:extLst>
              <a:ext uri="{FF2B5EF4-FFF2-40B4-BE49-F238E27FC236}">
                <a16:creationId xmlns:a16="http://schemas.microsoft.com/office/drawing/2014/main" id="{615D8DE3-A39D-77DA-8320-E1FEEE8A4AF6}"/>
              </a:ext>
            </a:extLst>
          </p:cNvPr>
          <p:cNvPicPr>
            <a:picLocks noChangeAspect="1"/>
          </p:cNvPicPr>
          <p:nvPr/>
        </p:nvPicPr>
        <p:blipFill>
          <a:blip r:embed="rId6"/>
          <a:stretch>
            <a:fillRect/>
          </a:stretch>
        </p:blipFill>
        <p:spPr>
          <a:xfrm>
            <a:off x="1" y="4585551"/>
            <a:ext cx="3986664" cy="2222075"/>
          </a:xfrm>
          <a:prstGeom prst="rect">
            <a:avLst/>
          </a:prstGeom>
        </p:spPr>
      </p:pic>
      <p:sp>
        <p:nvSpPr>
          <p:cNvPr id="15" name="TextBox 14">
            <a:extLst>
              <a:ext uri="{FF2B5EF4-FFF2-40B4-BE49-F238E27FC236}">
                <a16:creationId xmlns:a16="http://schemas.microsoft.com/office/drawing/2014/main" id="{18CB56D8-9A36-4073-66AB-F19B151151E3}"/>
              </a:ext>
            </a:extLst>
          </p:cNvPr>
          <p:cNvSpPr txBox="1"/>
          <p:nvPr/>
        </p:nvSpPr>
        <p:spPr>
          <a:xfrm>
            <a:off x="428278" y="4129969"/>
            <a:ext cx="2608287" cy="369332"/>
          </a:xfrm>
          <a:prstGeom prst="rect">
            <a:avLst/>
          </a:prstGeom>
          <a:noFill/>
        </p:spPr>
        <p:txBody>
          <a:bodyPr wrap="square" rtlCol="0">
            <a:spAutoFit/>
          </a:bodyPr>
          <a:lstStyle/>
          <a:p>
            <a:r>
              <a:rPr lang="en-GB" u="sng" dirty="0"/>
              <a:t>NMAP server scan 1 </a:t>
            </a:r>
          </a:p>
        </p:txBody>
      </p:sp>
      <p:pic>
        <p:nvPicPr>
          <p:cNvPr id="17" name="Picture 16">
            <a:extLst>
              <a:ext uri="{FF2B5EF4-FFF2-40B4-BE49-F238E27FC236}">
                <a16:creationId xmlns:a16="http://schemas.microsoft.com/office/drawing/2014/main" id="{CFFEF72B-60F4-6DF4-7185-5D9A3A60426F}"/>
              </a:ext>
            </a:extLst>
          </p:cNvPr>
          <p:cNvPicPr>
            <a:picLocks noChangeAspect="1"/>
          </p:cNvPicPr>
          <p:nvPr/>
        </p:nvPicPr>
        <p:blipFill>
          <a:blip r:embed="rId7"/>
          <a:stretch>
            <a:fillRect/>
          </a:stretch>
        </p:blipFill>
        <p:spPr>
          <a:xfrm>
            <a:off x="3986664" y="4558404"/>
            <a:ext cx="4218672" cy="2326745"/>
          </a:xfrm>
          <a:prstGeom prst="rect">
            <a:avLst/>
          </a:prstGeom>
        </p:spPr>
      </p:pic>
      <p:sp>
        <p:nvSpPr>
          <p:cNvPr id="19" name="TextBox 18">
            <a:extLst>
              <a:ext uri="{FF2B5EF4-FFF2-40B4-BE49-F238E27FC236}">
                <a16:creationId xmlns:a16="http://schemas.microsoft.com/office/drawing/2014/main" id="{B1B4796B-F7E5-5E09-D155-1A3586548839}"/>
              </a:ext>
            </a:extLst>
          </p:cNvPr>
          <p:cNvSpPr txBox="1"/>
          <p:nvPr/>
        </p:nvSpPr>
        <p:spPr>
          <a:xfrm>
            <a:off x="4440785" y="4160456"/>
            <a:ext cx="2911737" cy="369332"/>
          </a:xfrm>
          <a:prstGeom prst="rect">
            <a:avLst/>
          </a:prstGeom>
          <a:noFill/>
        </p:spPr>
        <p:txBody>
          <a:bodyPr wrap="square">
            <a:spAutoFit/>
          </a:bodyPr>
          <a:lstStyle/>
          <a:p>
            <a:r>
              <a:rPr lang="en-GB" u="sng" dirty="0"/>
              <a:t>NMAP server scan 2 </a:t>
            </a:r>
          </a:p>
        </p:txBody>
      </p:sp>
      <p:pic>
        <p:nvPicPr>
          <p:cNvPr id="21" name="Picture 20">
            <a:extLst>
              <a:ext uri="{FF2B5EF4-FFF2-40B4-BE49-F238E27FC236}">
                <a16:creationId xmlns:a16="http://schemas.microsoft.com/office/drawing/2014/main" id="{732D6A0E-0B35-F5EC-0860-F6B79F644485}"/>
              </a:ext>
            </a:extLst>
          </p:cNvPr>
          <p:cNvPicPr>
            <a:picLocks noChangeAspect="1"/>
          </p:cNvPicPr>
          <p:nvPr/>
        </p:nvPicPr>
        <p:blipFill>
          <a:blip r:embed="rId8"/>
          <a:stretch>
            <a:fillRect/>
          </a:stretch>
        </p:blipFill>
        <p:spPr>
          <a:xfrm>
            <a:off x="8205336" y="4661598"/>
            <a:ext cx="3957313" cy="2223551"/>
          </a:xfrm>
          <a:prstGeom prst="rect">
            <a:avLst/>
          </a:prstGeom>
        </p:spPr>
      </p:pic>
      <p:sp>
        <p:nvSpPr>
          <p:cNvPr id="22" name="TextBox 21">
            <a:extLst>
              <a:ext uri="{FF2B5EF4-FFF2-40B4-BE49-F238E27FC236}">
                <a16:creationId xmlns:a16="http://schemas.microsoft.com/office/drawing/2014/main" id="{BBED7351-3579-3BCB-593E-D59C2876BED1}"/>
              </a:ext>
            </a:extLst>
          </p:cNvPr>
          <p:cNvSpPr txBox="1"/>
          <p:nvPr/>
        </p:nvSpPr>
        <p:spPr>
          <a:xfrm>
            <a:off x="8786433" y="4160456"/>
            <a:ext cx="2335657" cy="369332"/>
          </a:xfrm>
          <a:prstGeom prst="rect">
            <a:avLst/>
          </a:prstGeom>
          <a:noFill/>
        </p:spPr>
        <p:txBody>
          <a:bodyPr wrap="square" rtlCol="0">
            <a:spAutoFit/>
          </a:bodyPr>
          <a:lstStyle/>
          <a:p>
            <a:r>
              <a:rPr lang="en-GB" dirty="0"/>
              <a:t>Mega Ping Example </a:t>
            </a:r>
          </a:p>
        </p:txBody>
      </p:sp>
    </p:spTree>
    <p:extLst>
      <p:ext uri="{BB962C8B-B14F-4D97-AF65-F5344CB8AC3E}">
        <p14:creationId xmlns:p14="http://schemas.microsoft.com/office/powerpoint/2010/main" val="2348667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2D622-1696-2861-28CD-9B3F60FE9408}"/>
              </a:ext>
            </a:extLst>
          </p:cNvPr>
          <p:cNvSpPr>
            <a:spLocks noGrp="1"/>
          </p:cNvSpPr>
          <p:nvPr>
            <p:ph type="title"/>
          </p:nvPr>
        </p:nvSpPr>
        <p:spPr>
          <a:xfrm>
            <a:off x="0" y="0"/>
            <a:ext cx="10515600" cy="1325563"/>
          </a:xfrm>
        </p:spPr>
        <p:txBody>
          <a:bodyPr/>
          <a:lstStyle/>
          <a:p>
            <a:r>
              <a:rPr lang="en-GB" u="sng" dirty="0"/>
              <a:t>Part 3 – Vulnerability Assessment </a:t>
            </a:r>
          </a:p>
        </p:txBody>
      </p:sp>
      <p:sp>
        <p:nvSpPr>
          <p:cNvPr id="5" name="TextBox 4">
            <a:extLst>
              <a:ext uri="{FF2B5EF4-FFF2-40B4-BE49-F238E27FC236}">
                <a16:creationId xmlns:a16="http://schemas.microsoft.com/office/drawing/2014/main" id="{25B782F6-2BF2-5E3E-BF0A-83A6F06FDF1E}"/>
              </a:ext>
            </a:extLst>
          </p:cNvPr>
          <p:cNvSpPr txBox="1"/>
          <p:nvPr/>
        </p:nvSpPr>
        <p:spPr>
          <a:xfrm>
            <a:off x="7740460" y="1140897"/>
            <a:ext cx="4039496" cy="369332"/>
          </a:xfrm>
          <a:prstGeom prst="rect">
            <a:avLst/>
          </a:prstGeom>
          <a:noFill/>
        </p:spPr>
        <p:txBody>
          <a:bodyPr wrap="square" rtlCol="0">
            <a:spAutoFit/>
          </a:bodyPr>
          <a:lstStyle/>
          <a:p>
            <a:r>
              <a:rPr lang="en-GB" dirty="0"/>
              <a:t>Activity 3 overview video </a:t>
            </a:r>
          </a:p>
        </p:txBody>
      </p:sp>
      <p:pic>
        <p:nvPicPr>
          <p:cNvPr id="7" name="Picture 6">
            <a:extLst>
              <a:ext uri="{FF2B5EF4-FFF2-40B4-BE49-F238E27FC236}">
                <a16:creationId xmlns:a16="http://schemas.microsoft.com/office/drawing/2014/main" id="{415BA37D-FD15-F136-7E38-7C6ED2107FA9}"/>
              </a:ext>
            </a:extLst>
          </p:cNvPr>
          <p:cNvPicPr>
            <a:picLocks noChangeAspect="1"/>
          </p:cNvPicPr>
          <p:nvPr/>
        </p:nvPicPr>
        <p:blipFill>
          <a:blip r:embed="rId6"/>
          <a:stretch>
            <a:fillRect/>
          </a:stretch>
        </p:blipFill>
        <p:spPr>
          <a:xfrm>
            <a:off x="173076" y="2244607"/>
            <a:ext cx="4308613" cy="2411811"/>
          </a:xfrm>
          <a:prstGeom prst="rect">
            <a:avLst/>
          </a:prstGeom>
        </p:spPr>
      </p:pic>
      <p:sp>
        <p:nvSpPr>
          <p:cNvPr id="8" name="TextBox 7">
            <a:extLst>
              <a:ext uri="{FF2B5EF4-FFF2-40B4-BE49-F238E27FC236}">
                <a16:creationId xmlns:a16="http://schemas.microsoft.com/office/drawing/2014/main" id="{D8F0D820-7738-1E20-1DBA-CFFEA780B8ED}"/>
              </a:ext>
            </a:extLst>
          </p:cNvPr>
          <p:cNvSpPr txBox="1"/>
          <p:nvPr/>
        </p:nvSpPr>
        <p:spPr>
          <a:xfrm>
            <a:off x="795866" y="1598276"/>
            <a:ext cx="2664178" cy="646331"/>
          </a:xfrm>
          <a:prstGeom prst="rect">
            <a:avLst/>
          </a:prstGeom>
          <a:noFill/>
        </p:spPr>
        <p:txBody>
          <a:bodyPr wrap="square" rtlCol="0">
            <a:spAutoFit/>
          </a:bodyPr>
          <a:lstStyle/>
          <a:p>
            <a:pPr algn="ctr"/>
            <a:r>
              <a:rPr lang="en-GB" u="sng" dirty="0"/>
              <a:t>NIKTO server scan results </a:t>
            </a:r>
          </a:p>
        </p:txBody>
      </p:sp>
      <p:pic>
        <p:nvPicPr>
          <p:cNvPr id="10" name="Picture 9">
            <a:extLst>
              <a:ext uri="{FF2B5EF4-FFF2-40B4-BE49-F238E27FC236}">
                <a16:creationId xmlns:a16="http://schemas.microsoft.com/office/drawing/2014/main" id="{B7DB7ED7-930B-6136-E0EE-C1791C45EF7F}"/>
              </a:ext>
            </a:extLst>
          </p:cNvPr>
          <p:cNvPicPr>
            <a:picLocks noChangeAspect="1"/>
          </p:cNvPicPr>
          <p:nvPr/>
        </p:nvPicPr>
        <p:blipFill>
          <a:blip r:embed="rId7"/>
          <a:stretch>
            <a:fillRect/>
          </a:stretch>
        </p:blipFill>
        <p:spPr>
          <a:xfrm>
            <a:off x="173076" y="4955864"/>
            <a:ext cx="3958657" cy="1789247"/>
          </a:xfrm>
          <a:prstGeom prst="rect">
            <a:avLst/>
          </a:prstGeom>
        </p:spPr>
      </p:pic>
      <p:sp>
        <p:nvSpPr>
          <p:cNvPr id="11" name="TextBox 10">
            <a:extLst>
              <a:ext uri="{FF2B5EF4-FFF2-40B4-BE49-F238E27FC236}">
                <a16:creationId xmlns:a16="http://schemas.microsoft.com/office/drawing/2014/main" id="{19D9A0A1-76B2-8A77-EB82-A0F3E5076D20}"/>
              </a:ext>
            </a:extLst>
          </p:cNvPr>
          <p:cNvSpPr txBox="1"/>
          <p:nvPr/>
        </p:nvSpPr>
        <p:spPr>
          <a:xfrm>
            <a:off x="3722511" y="5111823"/>
            <a:ext cx="1986845" cy="1477328"/>
          </a:xfrm>
          <a:prstGeom prst="rect">
            <a:avLst/>
          </a:prstGeom>
          <a:noFill/>
        </p:spPr>
        <p:txBody>
          <a:bodyPr wrap="square" rtlCol="0">
            <a:spAutoFit/>
          </a:bodyPr>
          <a:lstStyle/>
          <a:p>
            <a:pPr lvl="1"/>
            <a:r>
              <a:rPr lang="en-GB" dirty="0">
                <a:sym typeface="Wingdings" panose="05000000000000000000" pitchFamily="2" charset="2"/>
              </a:rPr>
              <a:t></a:t>
            </a:r>
            <a:r>
              <a:rPr lang="en-GB" dirty="0"/>
              <a:t>NIKTO certified hacker.com/</a:t>
            </a:r>
            <a:r>
              <a:rPr lang="en-GB" dirty="0" err="1"/>
              <a:t>beebox</a:t>
            </a:r>
            <a:r>
              <a:rPr lang="en-GB" dirty="0"/>
              <a:t> results</a:t>
            </a:r>
          </a:p>
        </p:txBody>
      </p:sp>
      <p:pic>
        <p:nvPicPr>
          <p:cNvPr id="12" name="Online Media 11" title="Recording 20250112 215805">
            <a:hlinkClick r:id="" action="ppaction://media"/>
            <a:extLst>
              <a:ext uri="{FF2B5EF4-FFF2-40B4-BE49-F238E27FC236}">
                <a16:creationId xmlns:a16="http://schemas.microsoft.com/office/drawing/2014/main" id="{F33F1FBE-2FC0-9025-B0A9-9BBDC1E940D8}"/>
              </a:ext>
            </a:extLst>
          </p:cNvPr>
          <p:cNvPicPr>
            <a:picLocks noRot="1" noChangeAspect="1"/>
          </p:cNvPicPr>
          <p:nvPr>
            <a:videoFile r:link="rId1"/>
          </p:nvPr>
        </p:nvPicPr>
        <p:blipFill>
          <a:blip r:embed="rId8"/>
          <a:stretch>
            <a:fillRect/>
          </a:stretch>
        </p:blipFill>
        <p:spPr>
          <a:xfrm>
            <a:off x="5492998" y="1639326"/>
            <a:ext cx="6477919" cy="3657163"/>
          </a:xfrm>
          <a:prstGeom prst="rect">
            <a:avLst/>
          </a:prstGeom>
        </p:spPr>
      </p:pic>
      <p:pic>
        <p:nvPicPr>
          <p:cNvPr id="13" name="Recorded Sound">
            <a:hlinkClick r:id="" action="ppaction://media"/>
            <a:extLst>
              <a:ext uri="{FF2B5EF4-FFF2-40B4-BE49-F238E27FC236}">
                <a16:creationId xmlns:a16="http://schemas.microsoft.com/office/drawing/2014/main" id="{66FF1098-5B63-3B41-7067-795467341FDE}"/>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731957" y="5606805"/>
            <a:ext cx="487363" cy="487363"/>
          </a:xfrm>
          <a:prstGeom prst="rect">
            <a:avLst/>
          </a:prstGeom>
        </p:spPr>
      </p:pic>
    </p:spTree>
    <p:extLst>
      <p:ext uri="{BB962C8B-B14F-4D97-AF65-F5344CB8AC3E}">
        <p14:creationId xmlns:p14="http://schemas.microsoft.com/office/powerpoint/2010/main" val="167511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059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2"/>
                </p:tgtEl>
              </p:cMediaNode>
            </p:video>
            <p:seq concurrent="1" nextAc="seek">
              <p:cTn id="12" restart="whenNotActive" fill="hold" evtFilter="cancelBubble" nodeType="interactiveSeq">
                <p:stCondLst>
                  <p:cond evt="onClick" delay="0">
                    <p:tgtEl>
                      <p:spTgt spid="1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2"/>
                                        </p:tgtEl>
                                      </p:cBhvr>
                                    </p:cmd>
                                  </p:childTnLst>
                                </p:cTn>
                              </p:par>
                            </p:childTnLst>
                          </p:cTn>
                        </p:par>
                      </p:childTnLst>
                    </p:cTn>
                  </p:par>
                </p:childTnLst>
              </p:cTn>
              <p:nextCondLst>
                <p:cond evt="onClick" delay="0">
                  <p:tgtEl>
                    <p:spTgt spid="12"/>
                  </p:tgtEl>
                </p:cond>
              </p:nextCondLst>
            </p:seq>
            <p:audio>
              <p:cMediaNode vol="80000">
                <p:cTn id="1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A68358-1854-2614-33E6-3A1AA39FF78C}"/>
              </a:ext>
            </a:extLst>
          </p:cNvPr>
          <p:cNvPicPr>
            <a:picLocks noChangeAspect="1"/>
          </p:cNvPicPr>
          <p:nvPr/>
        </p:nvPicPr>
        <p:blipFill>
          <a:blip r:embed="rId5"/>
          <a:stretch>
            <a:fillRect/>
          </a:stretch>
        </p:blipFill>
        <p:spPr>
          <a:xfrm>
            <a:off x="0" y="619479"/>
            <a:ext cx="5088042" cy="2841683"/>
          </a:xfrm>
          <a:prstGeom prst="rect">
            <a:avLst/>
          </a:prstGeom>
        </p:spPr>
      </p:pic>
      <p:pic>
        <p:nvPicPr>
          <p:cNvPr id="9" name="Picture 8">
            <a:extLst>
              <a:ext uri="{FF2B5EF4-FFF2-40B4-BE49-F238E27FC236}">
                <a16:creationId xmlns:a16="http://schemas.microsoft.com/office/drawing/2014/main" id="{83045265-1480-713C-C4B3-9F2D69EF729C}"/>
              </a:ext>
            </a:extLst>
          </p:cNvPr>
          <p:cNvPicPr>
            <a:picLocks noChangeAspect="1"/>
          </p:cNvPicPr>
          <p:nvPr/>
        </p:nvPicPr>
        <p:blipFill>
          <a:blip r:embed="rId6"/>
          <a:stretch>
            <a:fillRect/>
          </a:stretch>
        </p:blipFill>
        <p:spPr>
          <a:xfrm>
            <a:off x="0" y="3461162"/>
            <a:ext cx="5088042" cy="3396838"/>
          </a:xfrm>
          <a:prstGeom prst="rect">
            <a:avLst/>
          </a:prstGeom>
        </p:spPr>
      </p:pic>
      <p:sp>
        <p:nvSpPr>
          <p:cNvPr id="11" name="TextBox 10">
            <a:extLst>
              <a:ext uri="{FF2B5EF4-FFF2-40B4-BE49-F238E27FC236}">
                <a16:creationId xmlns:a16="http://schemas.microsoft.com/office/drawing/2014/main" id="{65751B58-EFF1-BE4C-42B1-4934183DF3FB}"/>
              </a:ext>
            </a:extLst>
          </p:cNvPr>
          <p:cNvSpPr txBox="1"/>
          <p:nvPr/>
        </p:nvSpPr>
        <p:spPr>
          <a:xfrm>
            <a:off x="327378" y="124177"/>
            <a:ext cx="3476978" cy="646331"/>
          </a:xfrm>
          <a:prstGeom prst="rect">
            <a:avLst/>
          </a:prstGeom>
          <a:noFill/>
        </p:spPr>
        <p:txBody>
          <a:bodyPr wrap="square" rtlCol="0">
            <a:spAutoFit/>
          </a:bodyPr>
          <a:lstStyle/>
          <a:p>
            <a:pPr algn="ctr"/>
            <a:r>
              <a:rPr lang="en-GB" dirty="0"/>
              <a:t>Nessus Vulnerability Scan Results</a:t>
            </a:r>
          </a:p>
        </p:txBody>
      </p:sp>
      <p:pic>
        <p:nvPicPr>
          <p:cNvPr id="13" name="Picture 12">
            <a:extLst>
              <a:ext uri="{FF2B5EF4-FFF2-40B4-BE49-F238E27FC236}">
                <a16:creationId xmlns:a16="http://schemas.microsoft.com/office/drawing/2014/main" id="{E8282247-D921-B7A2-28CA-1D9B16C4048B}"/>
              </a:ext>
            </a:extLst>
          </p:cNvPr>
          <p:cNvPicPr>
            <a:picLocks noChangeAspect="1"/>
          </p:cNvPicPr>
          <p:nvPr/>
        </p:nvPicPr>
        <p:blipFill>
          <a:blip r:embed="rId7"/>
          <a:stretch>
            <a:fillRect/>
          </a:stretch>
        </p:blipFill>
        <p:spPr>
          <a:xfrm>
            <a:off x="5140881" y="58561"/>
            <a:ext cx="7051119" cy="1423893"/>
          </a:xfrm>
          <a:prstGeom prst="rect">
            <a:avLst/>
          </a:prstGeom>
        </p:spPr>
      </p:pic>
      <p:pic>
        <p:nvPicPr>
          <p:cNvPr id="15" name="Picture 14">
            <a:extLst>
              <a:ext uri="{FF2B5EF4-FFF2-40B4-BE49-F238E27FC236}">
                <a16:creationId xmlns:a16="http://schemas.microsoft.com/office/drawing/2014/main" id="{F2EF7799-7D56-64EF-C534-2DCF257943E3}"/>
              </a:ext>
            </a:extLst>
          </p:cNvPr>
          <p:cNvPicPr>
            <a:picLocks noChangeAspect="1"/>
          </p:cNvPicPr>
          <p:nvPr/>
        </p:nvPicPr>
        <p:blipFill>
          <a:blip r:embed="rId8"/>
          <a:stretch>
            <a:fillRect/>
          </a:stretch>
        </p:blipFill>
        <p:spPr>
          <a:xfrm>
            <a:off x="5140881" y="1559259"/>
            <a:ext cx="7051119" cy="1610053"/>
          </a:xfrm>
          <a:prstGeom prst="rect">
            <a:avLst/>
          </a:prstGeom>
        </p:spPr>
      </p:pic>
      <p:pic>
        <p:nvPicPr>
          <p:cNvPr id="17" name="Picture 16">
            <a:extLst>
              <a:ext uri="{FF2B5EF4-FFF2-40B4-BE49-F238E27FC236}">
                <a16:creationId xmlns:a16="http://schemas.microsoft.com/office/drawing/2014/main" id="{D4EF365A-2572-CC98-42FC-9BD9920A5FC0}"/>
              </a:ext>
            </a:extLst>
          </p:cNvPr>
          <p:cNvPicPr>
            <a:picLocks noChangeAspect="1"/>
          </p:cNvPicPr>
          <p:nvPr/>
        </p:nvPicPr>
        <p:blipFill>
          <a:blip r:embed="rId9"/>
          <a:stretch>
            <a:fillRect/>
          </a:stretch>
        </p:blipFill>
        <p:spPr>
          <a:xfrm>
            <a:off x="5088042" y="3461162"/>
            <a:ext cx="7103958" cy="1477577"/>
          </a:xfrm>
          <a:prstGeom prst="rect">
            <a:avLst/>
          </a:prstGeom>
        </p:spPr>
      </p:pic>
      <p:pic>
        <p:nvPicPr>
          <p:cNvPr id="19" name="Picture 18">
            <a:extLst>
              <a:ext uri="{FF2B5EF4-FFF2-40B4-BE49-F238E27FC236}">
                <a16:creationId xmlns:a16="http://schemas.microsoft.com/office/drawing/2014/main" id="{39FEBCF7-951C-B1E8-861C-D39458DE2C4B}"/>
              </a:ext>
            </a:extLst>
          </p:cNvPr>
          <p:cNvPicPr>
            <a:picLocks noChangeAspect="1"/>
          </p:cNvPicPr>
          <p:nvPr/>
        </p:nvPicPr>
        <p:blipFill>
          <a:blip r:embed="rId10"/>
          <a:stretch>
            <a:fillRect/>
          </a:stretch>
        </p:blipFill>
        <p:spPr>
          <a:xfrm>
            <a:off x="5140881" y="5020936"/>
            <a:ext cx="4807635" cy="1837064"/>
          </a:xfrm>
          <a:prstGeom prst="rect">
            <a:avLst/>
          </a:prstGeom>
        </p:spPr>
      </p:pic>
      <p:pic>
        <p:nvPicPr>
          <p:cNvPr id="21" name="Recorded Sound">
            <a:hlinkClick r:id="" action="ppaction://media"/>
            <a:extLst>
              <a:ext uri="{FF2B5EF4-FFF2-40B4-BE49-F238E27FC236}">
                <a16:creationId xmlns:a16="http://schemas.microsoft.com/office/drawing/2014/main" id="{294381D5-E429-0EAA-D0B9-52453726A6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908947" y="5695786"/>
            <a:ext cx="487363" cy="487363"/>
          </a:xfrm>
          <a:prstGeom prst="rect">
            <a:avLst/>
          </a:prstGeom>
        </p:spPr>
      </p:pic>
    </p:spTree>
    <p:extLst>
      <p:ext uri="{BB962C8B-B14F-4D97-AF65-F5344CB8AC3E}">
        <p14:creationId xmlns:p14="http://schemas.microsoft.com/office/powerpoint/2010/main" val="3820500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936"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20D36-5EA0-39D4-A90C-18D58B84954F}"/>
              </a:ext>
            </a:extLst>
          </p:cNvPr>
          <p:cNvSpPr>
            <a:spLocks noGrp="1"/>
          </p:cNvSpPr>
          <p:nvPr>
            <p:ph type="title"/>
          </p:nvPr>
        </p:nvSpPr>
        <p:spPr>
          <a:xfrm>
            <a:off x="2497666" y="181503"/>
            <a:ext cx="10515600" cy="1325563"/>
          </a:xfrm>
        </p:spPr>
        <p:txBody>
          <a:bodyPr/>
          <a:lstStyle/>
          <a:p>
            <a:r>
              <a:rPr lang="en-GB" u="sng" dirty="0"/>
              <a:t>Part 4 – Exploiting Network </a:t>
            </a:r>
          </a:p>
        </p:txBody>
      </p:sp>
      <p:pic>
        <p:nvPicPr>
          <p:cNvPr id="4" name="Online Media 3" title="Recording 20250112 215805">
            <a:hlinkClick r:id="" action="ppaction://media"/>
            <a:extLst>
              <a:ext uri="{FF2B5EF4-FFF2-40B4-BE49-F238E27FC236}">
                <a16:creationId xmlns:a16="http://schemas.microsoft.com/office/drawing/2014/main" id="{CF94EF16-5794-D466-24D0-A7D989B1A399}"/>
              </a:ext>
            </a:extLst>
          </p:cNvPr>
          <p:cNvPicPr>
            <a:picLocks noRot="1" noChangeAspect="1"/>
          </p:cNvPicPr>
          <p:nvPr>
            <a:videoFile r:link="rId1"/>
          </p:nvPr>
        </p:nvPicPr>
        <p:blipFill>
          <a:blip r:embed="rId4"/>
          <a:stretch>
            <a:fillRect/>
          </a:stretch>
        </p:blipFill>
        <p:spPr>
          <a:xfrm>
            <a:off x="2991555" y="1858434"/>
            <a:ext cx="6208889" cy="3492500"/>
          </a:xfrm>
          <a:prstGeom prst="rect">
            <a:avLst/>
          </a:prstGeom>
        </p:spPr>
      </p:pic>
      <p:sp>
        <p:nvSpPr>
          <p:cNvPr id="5" name="TextBox 4">
            <a:extLst>
              <a:ext uri="{FF2B5EF4-FFF2-40B4-BE49-F238E27FC236}">
                <a16:creationId xmlns:a16="http://schemas.microsoft.com/office/drawing/2014/main" id="{3D77FF18-524D-975E-2D96-FCAFF96CC9F4}"/>
              </a:ext>
            </a:extLst>
          </p:cNvPr>
          <p:cNvSpPr txBox="1"/>
          <p:nvPr/>
        </p:nvSpPr>
        <p:spPr>
          <a:xfrm>
            <a:off x="4647735" y="1137734"/>
            <a:ext cx="5260622" cy="369332"/>
          </a:xfrm>
          <a:prstGeom prst="rect">
            <a:avLst/>
          </a:prstGeom>
          <a:noFill/>
        </p:spPr>
        <p:txBody>
          <a:bodyPr wrap="square" rtlCol="0">
            <a:spAutoFit/>
          </a:bodyPr>
          <a:lstStyle/>
          <a:p>
            <a:r>
              <a:rPr lang="en-GB" b="1" i="1" u="sng" dirty="0">
                <a:solidFill>
                  <a:srgbClr val="FF0000"/>
                </a:solidFill>
              </a:rPr>
              <a:t>INCOMPLETE</a:t>
            </a:r>
          </a:p>
        </p:txBody>
      </p:sp>
    </p:spTree>
    <p:extLst>
      <p:ext uri="{BB962C8B-B14F-4D97-AF65-F5344CB8AC3E}">
        <p14:creationId xmlns:p14="http://schemas.microsoft.com/office/powerpoint/2010/main" val="4425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8A796B-2F56-4D6F-2D03-4CA4328C8723}"/>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u="sng" kern="1200">
                <a:solidFill>
                  <a:srgbClr val="FFFFFF"/>
                </a:solidFill>
                <a:latin typeface="+mj-lt"/>
                <a:ea typeface="+mj-ea"/>
                <a:cs typeface="+mj-cs"/>
              </a:rPr>
              <a:t>Overall Vulnerabilities </a:t>
            </a:r>
          </a:p>
        </p:txBody>
      </p:sp>
      <p:sp>
        <p:nvSpPr>
          <p:cNvPr id="5" name="TextBox 4">
            <a:extLst>
              <a:ext uri="{FF2B5EF4-FFF2-40B4-BE49-F238E27FC236}">
                <a16:creationId xmlns:a16="http://schemas.microsoft.com/office/drawing/2014/main" id="{4BFE7F95-FA68-CC76-3640-147F2B3C483A}"/>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marL="171450" indent="-228600">
              <a:lnSpc>
                <a:spcPct val="90000"/>
              </a:lnSpc>
              <a:spcAft>
                <a:spcPts val="600"/>
              </a:spcAft>
              <a:buFont typeface="Arial" panose="020B0604020202020204" pitchFamily="34" charset="0"/>
              <a:buChar char="•"/>
            </a:pPr>
            <a:r>
              <a:rPr lang="en-US" sz="1400" dirty="0"/>
              <a:t>Disabled the firewall on all host machines </a:t>
            </a:r>
          </a:p>
          <a:p>
            <a:pPr marL="171450" indent="-228600">
              <a:lnSpc>
                <a:spcPct val="90000"/>
              </a:lnSpc>
              <a:spcAft>
                <a:spcPts val="600"/>
              </a:spcAft>
              <a:buFont typeface="Arial" panose="020B0604020202020204" pitchFamily="34" charset="0"/>
              <a:buChar char="•"/>
            </a:pPr>
            <a:r>
              <a:rPr lang="en-US" sz="1400" dirty="0"/>
              <a:t>Disabled automatic updates for host machines </a:t>
            </a:r>
          </a:p>
          <a:p>
            <a:pPr marL="171450" indent="-228600">
              <a:lnSpc>
                <a:spcPct val="90000"/>
              </a:lnSpc>
              <a:spcAft>
                <a:spcPts val="600"/>
              </a:spcAft>
              <a:buFont typeface="Arial" panose="020B0604020202020204" pitchFamily="34" charset="0"/>
              <a:buChar char="•"/>
            </a:pPr>
            <a:r>
              <a:rPr lang="en-US" sz="1400" dirty="0"/>
              <a:t>Disabled antivirus settings on host machines </a:t>
            </a:r>
          </a:p>
          <a:p>
            <a:pPr marL="171450" indent="-228600">
              <a:lnSpc>
                <a:spcPct val="90000"/>
              </a:lnSpc>
              <a:spcAft>
                <a:spcPts val="600"/>
              </a:spcAft>
              <a:buFont typeface="Arial" panose="020B0604020202020204" pitchFamily="34" charset="0"/>
              <a:buChar char="•"/>
            </a:pPr>
            <a:r>
              <a:rPr lang="en-US" sz="1400" dirty="0"/>
              <a:t>Set Bee box machine security level to low </a:t>
            </a:r>
          </a:p>
          <a:p>
            <a:pPr marL="171450" indent="-228600">
              <a:lnSpc>
                <a:spcPct val="90000"/>
              </a:lnSpc>
              <a:spcAft>
                <a:spcPts val="600"/>
              </a:spcAft>
              <a:buFont typeface="Arial" panose="020B0604020202020204" pitchFamily="34" charset="0"/>
              <a:buChar char="•"/>
            </a:pPr>
            <a:r>
              <a:rPr lang="en-US" sz="1400" dirty="0"/>
              <a:t>Configured devices to have no or a low-quality password policy </a:t>
            </a:r>
          </a:p>
          <a:p>
            <a:pPr marL="171450" indent="-228600">
              <a:lnSpc>
                <a:spcPct val="90000"/>
              </a:lnSpc>
              <a:spcAft>
                <a:spcPts val="600"/>
              </a:spcAft>
              <a:buFont typeface="Arial" panose="020B0604020202020204" pitchFamily="34" charset="0"/>
              <a:buChar char="•"/>
            </a:pPr>
            <a:r>
              <a:rPr lang="en-US" sz="1400" dirty="0"/>
              <a:t>Configured SSH with weak settings on Linux devices </a:t>
            </a:r>
          </a:p>
          <a:p>
            <a:pPr marL="171450" indent="-228600">
              <a:lnSpc>
                <a:spcPct val="90000"/>
              </a:lnSpc>
              <a:spcAft>
                <a:spcPts val="600"/>
              </a:spcAft>
              <a:buFont typeface="Arial" panose="020B0604020202020204" pitchFamily="34" charset="0"/>
              <a:buChar char="•"/>
            </a:pPr>
            <a:r>
              <a:rPr lang="en-US" sz="1400" dirty="0"/>
              <a:t>Install telnet and FTP on Linux devices </a:t>
            </a:r>
          </a:p>
          <a:p>
            <a:pPr marL="171450" indent="-228600">
              <a:lnSpc>
                <a:spcPct val="90000"/>
              </a:lnSpc>
              <a:spcAft>
                <a:spcPts val="600"/>
              </a:spcAft>
              <a:buFont typeface="Arial" panose="020B0604020202020204" pitchFamily="34" charset="0"/>
              <a:buChar char="•"/>
            </a:pPr>
            <a:r>
              <a:rPr lang="en-US" sz="1400" dirty="0"/>
              <a:t>Configured weak RDP settings </a:t>
            </a:r>
          </a:p>
          <a:p>
            <a:pPr marL="171450" indent="-228600">
              <a:lnSpc>
                <a:spcPct val="90000"/>
              </a:lnSpc>
              <a:spcAft>
                <a:spcPts val="600"/>
              </a:spcAft>
              <a:buFont typeface="Arial" panose="020B0604020202020204" pitchFamily="34" charset="0"/>
              <a:buChar char="•"/>
            </a:pPr>
            <a:r>
              <a:rPr lang="en-US" sz="1400" dirty="0"/>
              <a:t>Enable ISS and DNS service to be vulnerable to exploitation </a:t>
            </a:r>
          </a:p>
          <a:p>
            <a:pPr marL="171450" indent="-228600">
              <a:lnSpc>
                <a:spcPct val="90000"/>
              </a:lnSpc>
              <a:spcAft>
                <a:spcPts val="600"/>
              </a:spcAft>
              <a:buFont typeface="Arial" panose="020B0604020202020204" pitchFamily="34" charset="0"/>
              <a:buChar char="•"/>
            </a:pPr>
            <a:r>
              <a:rPr lang="en-US" sz="1400" dirty="0"/>
              <a:t>Enable SMBv1 settings </a:t>
            </a:r>
          </a:p>
          <a:p>
            <a:pPr marL="171450" indent="-228600">
              <a:lnSpc>
                <a:spcPct val="90000"/>
              </a:lnSpc>
              <a:spcAft>
                <a:spcPts val="600"/>
              </a:spcAft>
              <a:buFont typeface="Arial" panose="020B0604020202020204" pitchFamily="34" charset="0"/>
              <a:buChar char="•"/>
            </a:pPr>
            <a:r>
              <a:rPr lang="en-US" sz="1400" dirty="0"/>
              <a:t>All host machines have been given a weak password (Kali Linux – “kali” </a:t>
            </a:r>
            <a:r>
              <a:rPr lang="en-US" sz="1400" dirty="0" err="1"/>
              <a:t>Wserver</a:t>
            </a:r>
            <a:r>
              <a:rPr lang="en-US" sz="1400" dirty="0"/>
              <a:t>/client – password Ubuntu – “</a:t>
            </a:r>
            <a:r>
              <a:rPr lang="en-US" sz="1400" dirty="0" err="1"/>
              <a:t>passsword</a:t>
            </a:r>
            <a:r>
              <a:rPr lang="en-US" sz="1400" dirty="0"/>
              <a:t>” </a:t>
            </a:r>
            <a:r>
              <a:rPr lang="en-US" sz="1400" dirty="0" err="1"/>
              <a:t>BeeBox</a:t>
            </a:r>
            <a:r>
              <a:rPr lang="en-US" sz="1400" dirty="0"/>
              <a:t> – “bug”</a:t>
            </a:r>
          </a:p>
          <a:p>
            <a:pPr marL="171450" indent="-228600">
              <a:lnSpc>
                <a:spcPct val="90000"/>
              </a:lnSpc>
              <a:spcAft>
                <a:spcPts val="600"/>
              </a:spcAft>
              <a:buFont typeface="Arial" panose="020B0604020202020204" pitchFamily="34" charset="0"/>
              <a:buChar char="•"/>
            </a:pPr>
            <a:r>
              <a:rPr lang="en-US" sz="1400" dirty="0"/>
              <a:t>missing header types</a:t>
            </a:r>
          </a:p>
          <a:p>
            <a:pPr marL="171450" indent="-228600">
              <a:lnSpc>
                <a:spcPct val="90000"/>
              </a:lnSpc>
              <a:spcAft>
                <a:spcPts val="600"/>
              </a:spcAft>
              <a:buFont typeface="Arial" panose="020B0604020202020204" pitchFamily="34" charset="0"/>
              <a:buChar char="•"/>
            </a:pPr>
            <a:r>
              <a:rPr lang="en-US" sz="1400" dirty="0"/>
              <a:t>53,88,123,137,389 are open </a:t>
            </a:r>
          </a:p>
          <a:p>
            <a:pPr marL="171450" indent="-228600">
              <a:lnSpc>
                <a:spcPct val="90000"/>
              </a:lnSpc>
              <a:spcAft>
                <a:spcPts val="600"/>
              </a:spcAft>
              <a:buFont typeface="Arial" panose="020B0604020202020204" pitchFamily="34" charset="0"/>
              <a:buChar char="•"/>
            </a:pPr>
            <a:r>
              <a:rPr lang="en-US" sz="1400" dirty="0"/>
              <a:t>and missing CGI directories for </a:t>
            </a:r>
            <a:r>
              <a:rPr lang="en-US" sz="1400" dirty="0">
                <a:hlinkClick r:id="rId3"/>
              </a:rPr>
              <a:t>www.certifiedhacker.com</a:t>
            </a:r>
            <a:endParaRPr lang="en-US" sz="1400" dirty="0"/>
          </a:p>
          <a:p>
            <a:pPr marL="171450" indent="-228600">
              <a:lnSpc>
                <a:spcPct val="90000"/>
              </a:lnSpc>
              <a:spcAft>
                <a:spcPts val="600"/>
              </a:spcAft>
              <a:buFont typeface="Arial" panose="020B0604020202020204" pitchFamily="34" charset="0"/>
              <a:buChar char="•"/>
            </a:pPr>
            <a:r>
              <a:rPr lang="en-US" sz="1400" dirty="0"/>
              <a:t>the windows server is missing anti-click jacking x-frame header, missing CGI directories and the X content type header is absent </a:t>
            </a:r>
          </a:p>
          <a:p>
            <a:pPr marL="171450" indent="-228600">
              <a:lnSpc>
                <a:spcPct val="90000"/>
              </a:lnSpc>
              <a:spcAft>
                <a:spcPts val="600"/>
              </a:spcAft>
              <a:buFont typeface="Arial" panose="020B0604020202020204" pitchFamily="34" charset="0"/>
              <a:buChar char="•"/>
            </a:pPr>
            <a:endParaRPr lang="en-US" sz="1400" dirty="0"/>
          </a:p>
          <a:p>
            <a:pPr marL="171450" indent="-228600">
              <a:lnSpc>
                <a:spcPct val="90000"/>
              </a:lnSpc>
              <a:spcAft>
                <a:spcPts val="600"/>
              </a:spcAft>
              <a:buFont typeface="Arial" panose="020B0604020202020204" pitchFamily="34" charset="0"/>
              <a:buChar char="•"/>
            </a:pPr>
            <a:endParaRPr lang="en-US" sz="1400" dirty="0"/>
          </a:p>
          <a:p>
            <a:pPr marL="285750"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3607058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6F0E1-257B-E6C3-90D9-F02307D4FAD3}"/>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u="sng" kern="1200">
                <a:solidFill>
                  <a:schemeClr val="tx1"/>
                </a:solidFill>
                <a:latin typeface="+mj-lt"/>
                <a:ea typeface="+mj-ea"/>
                <a:cs typeface="+mj-cs"/>
              </a:rPr>
              <a:t>What Do these Vulnerabilities lead to?</a:t>
            </a:r>
          </a:p>
        </p:txBody>
      </p:sp>
      <p:sp>
        <p:nvSpPr>
          <p:cNvPr id="7" name="TextBox 6">
            <a:extLst>
              <a:ext uri="{FF2B5EF4-FFF2-40B4-BE49-F238E27FC236}">
                <a16:creationId xmlns:a16="http://schemas.microsoft.com/office/drawing/2014/main" id="{1E76EC5B-2A8D-C617-B82B-0FB851B8977A}"/>
              </a:ext>
            </a:extLst>
          </p:cNvPr>
          <p:cNvSpPr txBox="1"/>
          <p:nvPr/>
        </p:nvSpPr>
        <p:spPr>
          <a:xfrm>
            <a:off x="1045028" y="3017522"/>
            <a:ext cx="9941319" cy="31246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0" i="0" dirty="0">
                <a:effectLst/>
              </a:rPr>
              <a:t>First examples of risks include disabling the firewall of machines can lead to attacks such as </a:t>
            </a:r>
            <a:r>
              <a:rPr lang="en-US" sz="1700" b="0" i="0" dirty="0" err="1">
                <a:effectLst/>
              </a:rPr>
              <a:t>Ddos</a:t>
            </a:r>
            <a:r>
              <a:rPr lang="en-US" sz="1700" b="0" i="0" dirty="0">
                <a:effectLst/>
              </a:rPr>
              <a:t> attacks, an example of which is packet flooding attacks which overwhelm a system causing them to slow and eventually fail ​[1]​. Disabling automatic updates allow known vulnerabilities of a system to remain an issue leaving networks open to multiple unique styles of malicious attack. Disabling antivirus allows for an attacker to infect a system with malicious software through, for example a trojan attack which can then be used to either steal sensitive data or lessen the quality of the services being provided. Low quality password policy led to weak account passwords being created making them easier to learn by unauthorized parties.  Weak SSH configuration” can lead to potential backdoors, which hackers exploit for malicious purposes.” ​[2]​. Unnecessary open ports leave more access points for malicious actors. •the windows server is missing anti-click jacking x-frame header, missing CGI directories and the X content type header is absent which the result states could allow users to generate content differently. </a:t>
            </a:r>
            <a:endParaRPr lang="en-US" sz="1700" dirty="0"/>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542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14CD705-D27D-5648-CEDF-227CF31F6B29}"/>
              </a:ext>
            </a:extLst>
          </p:cNvPr>
          <p:cNvPicPr>
            <a:picLocks noChangeAspect="1"/>
          </p:cNvPicPr>
          <p:nvPr/>
        </p:nvPicPr>
        <p:blipFill>
          <a:blip r:embed="rId3">
            <a:duotone>
              <a:schemeClr val="bg2">
                <a:shade val="45000"/>
                <a:satMod val="135000"/>
              </a:schemeClr>
              <a:prstClr val="white"/>
            </a:duotone>
          </a:blip>
          <a:srcRect t="15537" b="2046"/>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99987-E7D5-4989-DF3F-B2DC38EEFA3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u="sng"/>
              <a:t>Mitigation Strategies </a:t>
            </a:r>
          </a:p>
        </p:txBody>
      </p:sp>
      <p:graphicFrame>
        <p:nvGraphicFramePr>
          <p:cNvPr id="6" name="TextBox 3">
            <a:extLst>
              <a:ext uri="{FF2B5EF4-FFF2-40B4-BE49-F238E27FC236}">
                <a16:creationId xmlns:a16="http://schemas.microsoft.com/office/drawing/2014/main" id="{8DB360CB-3B55-3278-1EB9-12B4CB43349E}"/>
              </a:ext>
            </a:extLst>
          </p:cNvPr>
          <p:cNvGraphicFramePr/>
          <p:nvPr>
            <p:extLst>
              <p:ext uri="{D42A27DB-BD31-4B8C-83A1-F6EECF244321}">
                <p14:modId xmlns:p14="http://schemas.microsoft.com/office/powerpoint/2010/main" val="13494158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8591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DF5BD8E-3CAD-DB5E-9C38-00F0B33942B7}"/>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863"/>
              </a:spcAft>
              <a:buFont typeface="Arial" panose="020B0604020202020204" pitchFamily="34" charset="0"/>
              <a:buChar char="•"/>
            </a:pPr>
            <a:r>
              <a:rPr lang="en-US" sz="2000" b="0" i="0" dirty="0">
                <a:effectLst/>
              </a:rPr>
              <a:t>References </a:t>
            </a:r>
          </a:p>
          <a:p>
            <a:pPr indent="-228600">
              <a:lnSpc>
                <a:spcPct val="90000"/>
              </a:lnSpc>
              <a:spcAft>
                <a:spcPts val="863"/>
              </a:spcAft>
              <a:buFont typeface="Arial" panose="020B0604020202020204" pitchFamily="34" charset="0"/>
              <a:buChar char="•"/>
            </a:pPr>
            <a:r>
              <a:rPr lang="en-US" sz="2000" b="0" i="0" dirty="0">
                <a:effectLst/>
              </a:rPr>
              <a:t>[1]</a:t>
            </a:r>
          </a:p>
          <a:p>
            <a:pPr indent="-228600">
              <a:lnSpc>
                <a:spcPct val="90000"/>
              </a:lnSpc>
              <a:spcAft>
                <a:spcPts val="863"/>
              </a:spcAft>
              <a:buFont typeface="Arial" panose="020B0604020202020204" pitchFamily="34" charset="0"/>
              <a:buChar char="•"/>
            </a:pPr>
            <a:r>
              <a:rPr lang="en-US" sz="2000" b="0" i="0" dirty="0">
                <a:effectLst/>
              </a:rPr>
              <a:t>“Main firewall threats &amp; vulnerabilities.” Accessed: 13/01/25. [Online]. Available: https://nordlayer.com/learn/firewall/threats-and-vulnerabilities/</a:t>
            </a:r>
          </a:p>
          <a:p>
            <a:pPr indent="-228600">
              <a:lnSpc>
                <a:spcPct val="90000"/>
              </a:lnSpc>
              <a:spcAft>
                <a:spcPts val="863"/>
              </a:spcAft>
              <a:buFont typeface="Arial" panose="020B0604020202020204" pitchFamily="34" charset="0"/>
              <a:buChar char="•"/>
            </a:pPr>
            <a:r>
              <a:rPr lang="en-US" sz="2000" b="0" i="0" dirty="0">
                <a:effectLst/>
              </a:rPr>
              <a:t>[2]</a:t>
            </a:r>
          </a:p>
          <a:p>
            <a:pPr indent="-228600">
              <a:lnSpc>
                <a:spcPct val="90000"/>
              </a:lnSpc>
              <a:spcAft>
                <a:spcPts val="863"/>
              </a:spcAft>
              <a:buFont typeface="Arial" panose="020B0604020202020204" pitchFamily="34" charset="0"/>
              <a:buChar char="•"/>
            </a:pPr>
            <a:r>
              <a:rPr lang="en-US" sz="2000" b="0" i="0" dirty="0">
                <a:effectLst/>
              </a:rPr>
              <a:t>D. Biswas, “Identifying and Mitigating Secure Socket Shell (SSH) Key Security Vulnerabilities.” Accessed: 13/01/25. [Online]. Available: https://www.appviewx.com/blogs/identifying-and-mitigating-secure-socket-shell-ssh-key-security-vulnerabilities/#:~:text=The%20lack%20of%20defined%20management,hackers%20exploit%20for%20malicious%20purposes.</a:t>
            </a:r>
          </a:p>
        </p:txBody>
      </p:sp>
    </p:spTree>
    <p:extLst>
      <p:ext uri="{BB962C8B-B14F-4D97-AF65-F5344CB8AC3E}">
        <p14:creationId xmlns:p14="http://schemas.microsoft.com/office/powerpoint/2010/main" val="3610527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864</TotalTime>
  <Words>1901</Words>
  <Application>Microsoft Office PowerPoint</Application>
  <PresentationFormat>Widescreen</PresentationFormat>
  <Paragraphs>126</Paragraphs>
  <Slides>12</Slides>
  <Notes>10</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Bahnschrift SemiBold</vt:lpstr>
      <vt:lpstr>Wingdings</vt:lpstr>
      <vt:lpstr>office theme</vt:lpstr>
      <vt:lpstr>Advanced Cybersecurity Demonstration </vt:lpstr>
      <vt:lpstr>Part 1 – Network and Services are Active </vt:lpstr>
      <vt:lpstr>PowerPoint Presentation</vt:lpstr>
      <vt:lpstr>Part 2 – Information Gathering </vt:lpstr>
      <vt:lpstr>PowerPoint Presentation</vt:lpstr>
      <vt:lpstr>Part 3 – Vulnerability Assessment </vt:lpstr>
      <vt:lpstr>PowerPoint Presentation</vt:lpstr>
      <vt:lpstr>Part 4 – Exploiting Network </vt:lpstr>
      <vt:lpstr>Overall Vulnerabilities </vt:lpstr>
      <vt:lpstr>What Do these Vulnerabilities lead to?</vt:lpstr>
      <vt:lpstr>Mitigation Strategies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Cybersecurity Demonstration </dc:title>
  <dc:creator/>
  <cp:lastModifiedBy>kian harper</cp:lastModifiedBy>
  <cp:revision>1</cp:revision>
  <dcterms:created xsi:type="dcterms:W3CDTF">2025-01-10T14:09:23Z</dcterms:created>
  <dcterms:modified xsi:type="dcterms:W3CDTF">2025-01-13T01:58:53Z</dcterms:modified>
</cp:coreProperties>
</file>