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60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1ED0BA-68B1-4A64-B588-832E6C030E77}" v="32" dt="2026-03-11T13:31:06.398"/>
    <p1510:client id="{97C17C8C-D893-5999-5F14-A83B3842D4B0}" v="5" dt="2026-03-10T20:58:21.150"/>
    <p1510:client id="{9E111BF7-0A09-48DD-B121-4C5358FA2FDE}" v="15" dt="2026-03-10T17:01:17.5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5" d="100"/>
          <a:sy n="65" d="100"/>
        </p:scale>
        <p:origin x="4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ones" userId="9344593b1e431c36" providerId="LiveId" clId="{EE440FE6-7226-45C0-AB80-AA7D43A6880D}"/>
    <pc:docChg chg="undo custSel modSld">
      <pc:chgData name="Laura Jones" userId="9344593b1e431c36" providerId="LiveId" clId="{EE440FE6-7226-45C0-AB80-AA7D43A6880D}" dt="2026-03-11T13:31:56.640" v="82" actId="26606"/>
      <pc:docMkLst>
        <pc:docMk/>
      </pc:docMkLst>
      <pc:sldChg chg="addSp modSp mod">
        <pc:chgData name="Laura Jones" userId="9344593b1e431c36" providerId="LiveId" clId="{EE440FE6-7226-45C0-AB80-AA7D43A6880D}" dt="2026-03-11T13:26:58.147" v="34" actId="1076"/>
        <pc:sldMkLst>
          <pc:docMk/>
          <pc:sldMk cId="421909430" sldId="258"/>
        </pc:sldMkLst>
        <pc:graphicFrameChg chg="mod">
          <ac:chgData name="Laura Jones" userId="9344593b1e431c36" providerId="LiveId" clId="{EE440FE6-7226-45C0-AB80-AA7D43A6880D}" dt="2026-03-11T12:39:51.082" v="0"/>
          <ac:graphicFrameMkLst>
            <pc:docMk/>
            <pc:sldMk cId="421909430" sldId="258"/>
            <ac:graphicFrameMk id="80" creationId="{8CB127FA-A21C-1A45-1A32-52B7237F6B2C}"/>
          </ac:graphicFrameMkLst>
        </pc:graphicFrameChg>
        <pc:picChg chg="add mod">
          <ac:chgData name="Laura Jones" userId="9344593b1e431c36" providerId="LiveId" clId="{EE440FE6-7226-45C0-AB80-AA7D43A6880D}" dt="2026-03-11T13:26:58.147" v="34" actId="1076"/>
          <ac:picMkLst>
            <pc:docMk/>
            <pc:sldMk cId="421909430" sldId="258"/>
            <ac:picMk id="3" creationId="{2663F25A-74C8-A3C8-6199-4B658DE18E03}"/>
          </ac:picMkLst>
        </pc:picChg>
        <pc:picChg chg="add mod">
          <ac:chgData name="Laura Jones" userId="9344593b1e431c36" providerId="LiveId" clId="{EE440FE6-7226-45C0-AB80-AA7D43A6880D}" dt="2026-03-11T13:26:54.434" v="32" actId="1076"/>
          <ac:picMkLst>
            <pc:docMk/>
            <pc:sldMk cId="421909430" sldId="258"/>
            <ac:picMk id="6" creationId="{29F59213-0B59-9A47-94DE-1240ADC50795}"/>
          </ac:picMkLst>
        </pc:picChg>
      </pc:sldChg>
      <pc:sldChg chg="modSp">
        <pc:chgData name="Laura Jones" userId="9344593b1e431c36" providerId="LiveId" clId="{EE440FE6-7226-45C0-AB80-AA7D43A6880D}" dt="2026-03-11T13:27:28.607" v="35"/>
        <pc:sldMkLst>
          <pc:docMk/>
          <pc:sldMk cId="4019787002" sldId="260"/>
        </pc:sldMkLst>
        <pc:spChg chg="mod">
          <ac:chgData name="Laura Jones" userId="9344593b1e431c36" providerId="LiveId" clId="{EE440FE6-7226-45C0-AB80-AA7D43A6880D}" dt="2026-03-11T13:27:28.607" v="35"/>
          <ac:spMkLst>
            <pc:docMk/>
            <pc:sldMk cId="4019787002" sldId="260"/>
            <ac:spMk id="10" creationId="{F865312D-2B14-BECD-314A-A5F3C84AB321}"/>
          </ac:spMkLst>
        </pc:spChg>
      </pc:sldChg>
      <pc:sldChg chg="modSp">
        <pc:chgData name="Laura Jones" userId="9344593b1e431c36" providerId="LiveId" clId="{EE440FE6-7226-45C0-AB80-AA7D43A6880D}" dt="2026-03-11T13:27:57.331" v="36"/>
        <pc:sldMkLst>
          <pc:docMk/>
          <pc:sldMk cId="929907981" sldId="261"/>
        </pc:sldMkLst>
        <pc:spChg chg="mod">
          <ac:chgData name="Laura Jones" userId="9344593b1e431c36" providerId="LiveId" clId="{EE440FE6-7226-45C0-AB80-AA7D43A6880D}" dt="2026-03-11T13:27:57.331" v="36"/>
          <ac:spMkLst>
            <pc:docMk/>
            <pc:sldMk cId="929907981" sldId="261"/>
            <ac:spMk id="3" creationId="{BBCAEF5F-B0B9-4DED-E993-663263DFEBC0}"/>
          </ac:spMkLst>
        </pc:spChg>
      </pc:sldChg>
      <pc:sldChg chg="modSp mod">
        <pc:chgData name="Laura Jones" userId="9344593b1e431c36" providerId="LiveId" clId="{EE440FE6-7226-45C0-AB80-AA7D43A6880D}" dt="2026-03-11T13:28:27.170" v="42" actId="122"/>
        <pc:sldMkLst>
          <pc:docMk/>
          <pc:sldMk cId="1320781628" sldId="263"/>
        </pc:sldMkLst>
        <pc:spChg chg="mod">
          <ac:chgData name="Laura Jones" userId="9344593b1e431c36" providerId="LiveId" clId="{EE440FE6-7226-45C0-AB80-AA7D43A6880D}" dt="2026-03-11T13:28:27.170" v="42" actId="122"/>
          <ac:spMkLst>
            <pc:docMk/>
            <pc:sldMk cId="1320781628" sldId="263"/>
            <ac:spMk id="2" creationId="{9FDE45C3-9091-BED0-7188-A8CF4918174B}"/>
          </ac:spMkLst>
        </pc:spChg>
        <pc:spChg chg="mod">
          <ac:chgData name="Laura Jones" userId="9344593b1e431c36" providerId="LiveId" clId="{EE440FE6-7226-45C0-AB80-AA7D43A6880D}" dt="2026-03-11T13:28:24.269" v="41" actId="1076"/>
          <ac:spMkLst>
            <pc:docMk/>
            <pc:sldMk cId="1320781628" sldId="263"/>
            <ac:spMk id="38" creationId="{F64FE3CA-5802-8C2C-2072-509489161513}"/>
          </ac:spMkLst>
        </pc:spChg>
      </pc:sldChg>
      <pc:sldChg chg="modSp mod">
        <pc:chgData name="Laura Jones" userId="9344593b1e431c36" providerId="LiveId" clId="{EE440FE6-7226-45C0-AB80-AA7D43A6880D}" dt="2026-03-11T13:18:30.272" v="18"/>
        <pc:sldMkLst>
          <pc:docMk/>
          <pc:sldMk cId="2733332780" sldId="264"/>
        </pc:sldMkLst>
        <pc:picChg chg="mod modCrop">
          <ac:chgData name="Laura Jones" userId="9344593b1e431c36" providerId="LiveId" clId="{EE440FE6-7226-45C0-AB80-AA7D43A6880D}" dt="2026-03-11T13:18:30.272" v="18"/>
          <ac:picMkLst>
            <pc:docMk/>
            <pc:sldMk cId="2733332780" sldId="264"/>
            <ac:picMk id="3" creationId="{CE326BAE-43E0-7C75-CAF2-F4B4B502AAFE}"/>
          </ac:picMkLst>
        </pc:picChg>
      </pc:sldChg>
      <pc:sldChg chg="modSp mod">
        <pc:chgData name="Laura Jones" userId="9344593b1e431c36" providerId="LiveId" clId="{EE440FE6-7226-45C0-AB80-AA7D43A6880D}" dt="2026-03-11T13:29:42.818" v="44" actId="1076"/>
        <pc:sldMkLst>
          <pc:docMk/>
          <pc:sldMk cId="61402692" sldId="265"/>
        </pc:sldMkLst>
        <pc:spChg chg="mod">
          <ac:chgData name="Laura Jones" userId="9344593b1e431c36" providerId="LiveId" clId="{EE440FE6-7226-45C0-AB80-AA7D43A6880D}" dt="2026-03-11T13:29:42.818" v="44" actId="1076"/>
          <ac:spMkLst>
            <pc:docMk/>
            <pc:sldMk cId="61402692" sldId="265"/>
            <ac:spMk id="3" creationId="{5F0CC242-70F4-BF07-16AD-EAC80F779F66}"/>
          </ac:spMkLst>
        </pc:spChg>
      </pc:sldChg>
      <pc:sldChg chg="addSp delSp modSp mod">
        <pc:chgData name="Laura Jones" userId="9344593b1e431c36" providerId="LiveId" clId="{EE440FE6-7226-45C0-AB80-AA7D43A6880D}" dt="2026-03-11T13:31:18.342" v="77" actId="26606"/>
        <pc:sldMkLst>
          <pc:docMk/>
          <pc:sldMk cId="2542627033" sldId="266"/>
        </pc:sldMkLst>
        <pc:spChg chg="add mod">
          <ac:chgData name="Laura Jones" userId="9344593b1e431c36" providerId="LiveId" clId="{EE440FE6-7226-45C0-AB80-AA7D43A6880D}" dt="2026-03-11T13:31:18.342" v="77" actId="26606"/>
          <ac:spMkLst>
            <pc:docMk/>
            <pc:sldMk cId="2542627033" sldId="266"/>
            <ac:spMk id="2" creationId="{E7301059-796A-D4F4-F070-6DDF51DA2264}"/>
          </ac:spMkLst>
        </pc:spChg>
        <pc:spChg chg="add del">
          <ac:chgData name="Laura Jones" userId="9344593b1e431c36" providerId="LiveId" clId="{EE440FE6-7226-45C0-AB80-AA7D43A6880D}" dt="2026-03-11T13:31:18.342" v="77" actId="26606"/>
          <ac:spMkLst>
            <pc:docMk/>
            <pc:sldMk cId="2542627033" sldId="266"/>
            <ac:spMk id="9" creationId="{2659FDB4-FCBE-4A89-B46D-43D4FA54464D}"/>
          </ac:spMkLst>
        </pc:spChg>
        <pc:spChg chg="add">
          <ac:chgData name="Laura Jones" userId="9344593b1e431c36" providerId="LiveId" clId="{EE440FE6-7226-45C0-AB80-AA7D43A6880D}" dt="2026-03-11T13:31:18.342" v="77" actId="26606"/>
          <ac:spMkLst>
            <pc:docMk/>
            <pc:sldMk cId="2542627033" sldId="266"/>
            <ac:spMk id="16" creationId="{BACC6370-2D7E-4714-9D71-7542949D7D5D}"/>
          </ac:spMkLst>
        </pc:spChg>
        <pc:spChg chg="add del">
          <ac:chgData name="Laura Jones" userId="9344593b1e431c36" providerId="LiveId" clId="{EE440FE6-7226-45C0-AB80-AA7D43A6880D}" dt="2026-03-11T13:31:18.318" v="76" actId="26606"/>
          <ac:spMkLst>
            <pc:docMk/>
            <pc:sldMk cId="2542627033" sldId="266"/>
            <ac:spMk id="17" creationId="{B50AB553-2A96-4A92-96F2-93548E096954}"/>
          </ac:spMkLst>
        </pc:spChg>
        <pc:spChg chg="add">
          <ac:chgData name="Laura Jones" userId="9344593b1e431c36" providerId="LiveId" clId="{EE440FE6-7226-45C0-AB80-AA7D43A6880D}" dt="2026-03-11T13:31:18.342" v="77" actId="26606"/>
          <ac:spMkLst>
            <pc:docMk/>
            <pc:sldMk cId="2542627033" sldId="266"/>
            <ac:spMk id="18" creationId="{F68B3F68-107C-434F-AA38-110D5EA91B85}"/>
          </ac:spMkLst>
        </pc:spChg>
        <pc:spChg chg="add">
          <ac:chgData name="Laura Jones" userId="9344593b1e431c36" providerId="LiveId" clId="{EE440FE6-7226-45C0-AB80-AA7D43A6880D}" dt="2026-03-11T13:31:18.342" v="77" actId="26606"/>
          <ac:spMkLst>
            <pc:docMk/>
            <pc:sldMk cId="2542627033" sldId="266"/>
            <ac:spMk id="20" creationId="{AAD0DBB9-1A4B-4391-81D4-CB19F9AB918A}"/>
          </ac:spMkLst>
        </pc:spChg>
        <pc:spChg chg="add">
          <ac:chgData name="Laura Jones" userId="9344593b1e431c36" providerId="LiveId" clId="{EE440FE6-7226-45C0-AB80-AA7D43A6880D}" dt="2026-03-11T13:31:18.342" v="77" actId="26606"/>
          <ac:spMkLst>
            <pc:docMk/>
            <pc:sldMk cId="2542627033" sldId="266"/>
            <ac:spMk id="22" creationId="{063BBA22-50EA-4C4D-BE05-F1CE4E63AA56}"/>
          </ac:spMkLst>
        </pc:spChg>
        <pc:graphicFrameChg chg="mod ord modGraphic">
          <ac:chgData name="Laura Jones" userId="9344593b1e431c36" providerId="LiveId" clId="{EE440FE6-7226-45C0-AB80-AA7D43A6880D}" dt="2026-03-11T13:31:18.342" v="77" actId="26606"/>
          <ac:graphicFrameMkLst>
            <pc:docMk/>
            <pc:sldMk cId="2542627033" sldId="266"/>
            <ac:graphicFrameMk id="5" creationId="{9EA8DB6B-8254-EAAB-F6EA-0655AE9D6388}"/>
          </ac:graphicFrameMkLst>
        </pc:graphicFrameChg>
        <pc:picChg chg="add del">
          <ac:chgData name="Laura Jones" userId="9344593b1e431c36" providerId="LiveId" clId="{EE440FE6-7226-45C0-AB80-AA7D43A6880D}" dt="2026-03-11T13:31:18.318" v="76" actId="26606"/>
          <ac:picMkLst>
            <pc:docMk/>
            <pc:sldMk cId="2542627033" sldId="266"/>
            <ac:picMk id="13" creationId="{0B84B219-506F-1D0A-7025-E0E41782C80E}"/>
          </ac:picMkLst>
        </pc:picChg>
        <pc:cxnChg chg="add del">
          <ac:chgData name="Laura Jones" userId="9344593b1e431c36" providerId="LiveId" clId="{EE440FE6-7226-45C0-AB80-AA7D43A6880D}" dt="2026-03-11T13:31:18.342" v="77" actId="26606"/>
          <ac:cxnSpMkLst>
            <pc:docMk/>
            <pc:sldMk cId="2542627033" sldId="266"/>
            <ac:cxnSpMk id="11" creationId="{C8F51B3F-8331-4E4A-AE96-D47B1006EEAD}"/>
          </ac:cxnSpMkLst>
        </pc:cxnChg>
      </pc:sldChg>
      <pc:sldChg chg="addSp modSp mod">
        <pc:chgData name="Laura Jones" userId="9344593b1e431c36" providerId="LiveId" clId="{EE440FE6-7226-45C0-AB80-AA7D43A6880D}" dt="2026-03-11T13:30:49.769" v="68" actId="1076"/>
        <pc:sldMkLst>
          <pc:docMk/>
          <pc:sldMk cId="2017358064" sldId="267"/>
        </pc:sldMkLst>
        <pc:spChg chg="add mod">
          <ac:chgData name="Laura Jones" userId="9344593b1e431c36" providerId="LiveId" clId="{EE440FE6-7226-45C0-AB80-AA7D43A6880D}" dt="2026-03-11T13:30:49.769" v="68" actId="1076"/>
          <ac:spMkLst>
            <pc:docMk/>
            <pc:sldMk cId="2017358064" sldId="267"/>
            <ac:spMk id="2" creationId="{71A3E33C-8BAF-1317-205A-746BBAE3BBA8}"/>
          </ac:spMkLst>
        </pc:spChg>
        <pc:graphicFrameChg chg="mod">
          <ac:chgData name="Laura Jones" userId="9344593b1e431c36" providerId="LiveId" clId="{EE440FE6-7226-45C0-AB80-AA7D43A6880D}" dt="2026-03-11T13:30:44.651" v="67"/>
          <ac:graphicFrameMkLst>
            <pc:docMk/>
            <pc:sldMk cId="2017358064" sldId="267"/>
            <ac:graphicFrameMk id="5" creationId="{8C5EF914-50ED-EDBB-3981-B39EC68F8A24}"/>
          </ac:graphicFrameMkLst>
        </pc:graphicFrameChg>
      </pc:sldChg>
      <pc:sldChg chg="modSp mod">
        <pc:chgData name="Laura Jones" userId="9344593b1e431c36" providerId="LiveId" clId="{EE440FE6-7226-45C0-AB80-AA7D43A6880D}" dt="2026-03-11T13:31:40.866" v="80" actId="20577"/>
        <pc:sldMkLst>
          <pc:docMk/>
          <pc:sldMk cId="2088333893" sldId="268"/>
        </pc:sldMkLst>
        <pc:spChg chg="mod">
          <ac:chgData name="Laura Jones" userId="9344593b1e431c36" providerId="LiveId" clId="{EE440FE6-7226-45C0-AB80-AA7D43A6880D}" dt="2026-03-11T13:31:40.866" v="80" actId="20577"/>
          <ac:spMkLst>
            <pc:docMk/>
            <pc:sldMk cId="2088333893" sldId="268"/>
            <ac:spMk id="5" creationId="{F5C6474F-2C32-18E0-6A42-8A643D1DBC3C}"/>
          </ac:spMkLst>
        </pc:spChg>
        <pc:picChg chg="mod modCrop">
          <ac:chgData name="Laura Jones" userId="9344593b1e431c36" providerId="LiveId" clId="{EE440FE6-7226-45C0-AB80-AA7D43A6880D}" dt="2026-03-11T13:20:59.698" v="25"/>
          <ac:picMkLst>
            <pc:docMk/>
            <pc:sldMk cId="2088333893" sldId="268"/>
            <ac:picMk id="7" creationId="{3FBFA6FB-9A68-4827-B6F4-73A4CC0CE1F9}"/>
          </ac:picMkLst>
        </pc:picChg>
      </pc:sldChg>
      <pc:sldChg chg="modSp mod">
        <pc:chgData name="Laura Jones" userId="9344593b1e431c36" providerId="LiveId" clId="{EE440FE6-7226-45C0-AB80-AA7D43A6880D}" dt="2026-03-11T13:31:46.313" v="81" actId="1076"/>
        <pc:sldMkLst>
          <pc:docMk/>
          <pc:sldMk cId="4048197860" sldId="269"/>
        </pc:sldMkLst>
        <pc:spChg chg="mod">
          <ac:chgData name="Laura Jones" userId="9344593b1e431c36" providerId="LiveId" clId="{EE440FE6-7226-45C0-AB80-AA7D43A6880D}" dt="2026-03-11T13:31:46.313" v="81" actId="1076"/>
          <ac:spMkLst>
            <pc:docMk/>
            <pc:sldMk cId="4048197860" sldId="269"/>
            <ac:spMk id="2" creationId="{67EB2697-2CED-4F81-0509-9F1CB770008A}"/>
          </ac:spMkLst>
        </pc:spChg>
      </pc:sldChg>
      <pc:sldChg chg="addSp delSp modSp mod">
        <pc:chgData name="Laura Jones" userId="9344593b1e431c36" providerId="LiveId" clId="{EE440FE6-7226-45C0-AB80-AA7D43A6880D}" dt="2026-03-11T13:31:56.640" v="82" actId="26606"/>
        <pc:sldMkLst>
          <pc:docMk/>
          <pc:sldMk cId="322425315" sldId="270"/>
        </pc:sldMkLst>
        <pc:spChg chg="del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2" creationId="{0F2B5349-0E8D-7DDE-53EC-2FB7B4636616}"/>
          </ac:spMkLst>
        </pc:spChg>
        <pc:spChg chg="mod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3" creationId="{00DABA5D-62E4-7C9C-8D53-7429C6F76816}"/>
          </ac:spMkLst>
        </pc:spChg>
        <pc:spChg chg="del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9" creationId="{35B16301-FB18-48BA-A6DD-C37CAF6F9A18}"/>
          </ac:spMkLst>
        </pc:spChg>
        <pc:spChg chg="del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11" creationId="{C3C0D90E-074A-4F52-9B11-B52BEF4BCBE5}"/>
          </ac:spMkLst>
        </pc:spChg>
        <pc:spChg chg="del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13" creationId="{CABBD4C1-E6F8-46F6-8152-A8A97490BF4D}"/>
          </ac:spMkLst>
        </pc:spChg>
        <pc:spChg chg="del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15" creationId="{83BA5EF5-1FE9-4BF9-83BB-269BCDDF6156}"/>
          </ac:spMkLst>
        </pc:spChg>
        <pc:spChg chg="del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23" creationId="{3AB72E55-43E4-4356-BFE8-E2102CB0B505}"/>
          </ac:spMkLst>
        </pc:spChg>
        <pc:spChg chg="add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29" creationId="{BACC6370-2D7E-4714-9D71-7542949D7D5D}"/>
          </ac:spMkLst>
        </pc:spChg>
        <pc:spChg chg="add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33" creationId="{AAD0DBB9-1A4B-4391-81D4-CB19F9AB918A}"/>
          </ac:spMkLst>
        </pc:spChg>
        <pc:spChg chg="add">
          <ac:chgData name="Laura Jones" userId="9344593b1e431c36" providerId="LiveId" clId="{EE440FE6-7226-45C0-AB80-AA7D43A6880D}" dt="2026-03-11T13:31:56.640" v="82" actId="26606"/>
          <ac:spMkLst>
            <pc:docMk/>
            <pc:sldMk cId="322425315" sldId="270"/>
            <ac:spMk id="35" creationId="{063BBA22-50EA-4C4D-BE05-F1CE4E63AA56}"/>
          </ac:spMkLst>
        </pc:spChg>
      </pc:sldChg>
      <pc:sldChg chg="modSp mod">
        <pc:chgData name="Laura Jones" userId="9344593b1e431c36" providerId="LiveId" clId="{EE440FE6-7226-45C0-AB80-AA7D43A6880D}" dt="2026-03-11T13:21:45.722" v="26" actId="313"/>
        <pc:sldMkLst>
          <pc:docMk/>
          <pc:sldMk cId="3997634876" sldId="271"/>
        </pc:sldMkLst>
        <pc:spChg chg="mod">
          <ac:chgData name="Laura Jones" userId="9344593b1e431c36" providerId="LiveId" clId="{EE440FE6-7226-45C0-AB80-AA7D43A6880D}" dt="2026-03-11T13:21:45.722" v="26" actId="313"/>
          <ac:spMkLst>
            <pc:docMk/>
            <pc:sldMk cId="3997634876" sldId="271"/>
            <ac:spMk id="5" creationId="{041EF085-C2CD-D600-8352-971FF633B85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6C2FA3-A22B-4465-BB8B-E51E31910AC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501A640-A9FA-4D81-AFC2-7EEDE4B047B1}">
      <dgm:prSet/>
      <dgm:spPr/>
      <dgm:t>
        <a:bodyPr/>
        <a:lstStyle/>
        <a:p>
          <a:r>
            <a:rPr lang="en-US" b="1" dirty="0"/>
            <a:t>Jenny’s Situation</a:t>
          </a:r>
          <a:endParaRPr lang="en-US" dirty="0"/>
        </a:p>
      </dgm:t>
    </dgm:pt>
    <dgm:pt modelId="{005900E9-9DE6-42DD-AD39-7B055883AACA}" type="parTrans" cxnId="{958E959F-C7A8-4394-AC69-CE5ADD6F30BA}">
      <dgm:prSet/>
      <dgm:spPr/>
      <dgm:t>
        <a:bodyPr/>
        <a:lstStyle/>
        <a:p>
          <a:endParaRPr lang="en-US"/>
        </a:p>
      </dgm:t>
    </dgm:pt>
    <dgm:pt modelId="{54482987-2C9D-485B-B0AC-0E631041E3B5}" type="sibTrans" cxnId="{958E959F-C7A8-4394-AC69-CE5ADD6F30BA}">
      <dgm:prSet/>
      <dgm:spPr/>
      <dgm:t>
        <a:bodyPr/>
        <a:lstStyle/>
        <a:p>
          <a:endParaRPr lang="en-US"/>
        </a:p>
      </dgm:t>
    </dgm:pt>
    <dgm:pt modelId="{69C95B3E-49C9-40F4-B1F3-5FD7B4AF4389}">
      <dgm:prSet/>
      <dgm:spPr/>
      <dgm:t>
        <a:bodyPr/>
        <a:lstStyle/>
        <a:p>
          <a:r>
            <a:rPr lang="en-US"/>
            <a:t>Jenny (16) has cared for her mother 5 years since father died​</a:t>
          </a:r>
        </a:p>
      </dgm:t>
    </dgm:pt>
    <dgm:pt modelId="{A9CDEACE-829C-49DF-B0FE-7D7FBEE829F8}" type="parTrans" cxnId="{FE365427-2246-4D2A-940F-A6FB6A0BE1FF}">
      <dgm:prSet/>
      <dgm:spPr/>
      <dgm:t>
        <a:bodyPr/>
        <a:lstStyle/>
        <a:p>
          <a:endParaRPr lang="en-US"/>
        </a:p>
      </dgm:t>
    </dgm:pt>
    <dgm:pt modelId="{A60352BA-EB78-4647-B7AA-610D70D32999}" type="sibTrans" cxnId="{FE365427-2246-4D2A-940F-A6FB6A0BE1FF}">
      <dgm:prSet/>
      <dgm:spPr/>
      <dgm:t>
        <a:bodyPr/>
        <a:lstStyle/>
        <a:p>
          <a:endParaRPr lang="en-US"/>
        </a:p>
      </dgm:t>
    </dgm:pt>
    <dgm:pt modelId="{F721B356-DC15-4FD2-8463-2176397DCA67}">
      <dgm:prSet/>
      <dgm:spPr/>
      <dgm:t>
        <a:bodyPr/>
        <a:lstStyle/>
        <a:p>
          <a:r>
            <a:rPr lang="en-US"/>
            <a:t>Mother needs help: cooking, cleaning, shopping (mobility issues)​</a:t>
          </a:r>
        </a:p>
      </dgm:t>
    </dgm:pt>
    <dgm:pt modelId="{F25C2CB3-FDD9-4677-A715-88C89B2C8942}" type="parTrans" cxnId="{4DE77373-CC9D-43D8-8FD5-E11B118E1E8E}">
      <dgm:prSet/>
      <dgm:spPr/>
      <dgm:t>
        <a:bodyPr/>
        <a:lstStyle/>
        <a:p>
          <a:endParaRPr lang="en-US"/>
        </a:p>
      </dgm:t>
    </dgm:pt>
    <dgm:pt modelId="{FF20F62F-01E0-4F90-A17E-DD5F4BE85D8A}" type="sibTrans" cxnId="{4DE77373-CC9D-43D8-8FD5-E11B118E1E8E}">
      <dgm:prSet/>
      <dgm:spPr/>
      <dgm:t>
        <a:bodyPr/>
        <a:lstStyle/>
        <a:p>
          <a:endParaRPr lang="en-US"/>
        </a:p>
      </dgm:t>
    </dgm:pt>
    <dgm:pt modelId="{94F9864E-089F-47DF-A6F1-220801720E44}">
      <dgm:prSet/>
      <dgm:spPr/>
      <dgm:t>
        <a:bodyPr/>
        <a:lstStyle/>
        <a:p>
          <a:r>
            <a:rPr lang="en-US"/>
            <a:t>Mother also has memory problems, forgetfulness, low mood​</a:t>
          </a:r>
        </a:p>
      </dgm:t>
    </dgm:pt>
    <dgm:pt modelId="{2AAD618E-40E1-4EBD-8AF2-77DEA9A691DE}" type="parTrans" cxnId="{D7D77E58-630A-4457-A966-6235513D8519}">
      <dgm:prSet/>
      <dgm:spPr/>
      <dgm:t>
        <a:bodyPr/>
        <a:lstStyle/>
        <a:p>
          <a:endParaRPr lang="en-US"/>
        </a:p>
      </dgm:t>
    </dgm:pt>
    <dgm:pt modelId="{0839EA34-F32E-43F8-BF52-B34D0FF46A45}" type="sibTrans" cxnId="{D7D77E58-630A-4457-A966-6235513D8519}">
      <dgm:prSet/>
      <dgm:spPr/>
      <dgm:t>
        <a:bodyPr/>
        <a:lstStyle/>
        <a:p>
          <a:endParaRPr lang="en-US"/>
        </a:p>
      </dgm:t>
    </dgm:pt>
    <dgm:pt modelId="{5DD0D5A8-7400-469E-883D-C35B5201996C}">
      <dgm:prSet/>
      <dgm:spPr/>
      <dgm:t>
        <a:bodyPr/>
        <a:lstStyle/>
        <a:p>
          <a:r>
            <a:rPr lang="en-US"/>
            <a:t>Jenny may be affected by long-term caring role</a:t>
          </a:r>
        </a:p>
      </dgm:t>
    </dgm:pt>
    <dgm:pt modelId="{987BE8FB-B26D-4A6B-9135-FBD7286C1BE4}" type="parTrans" cxnId="{89188F48-6C87-42D5-B28F-7A15D610065E}">
      <dgm:prSet/>
      <dgm:spPr/>
      <dgm:t>
        <a:bodyPr/>
        <a:lstStyle/>
        <a:p>
          <a:endParaRPr lang="en-US"/>
        </a:p>
      </dgm:t>
    </dgm:pt>
    <dgm:pt modelId="{3F0D1459-FA7C-4696-9B74-7E7D99F12C82}" type="sibTrans" cxnId="{89188F48-6C87-42D5-B28F-7A15D610065E}">
      <dgm:prSet/>
      <dgm:spPr/>
      <dgm:t>
        <a:bodyPr/>
        <a:lstStyle/>
        <a:p>
          <a:endParaRPr lang="en-US"/>
        </a:p>
      </dgm:t>
    </dgm:pt>
    <dgm:pt modelId="{225B5774-FC2D-417B-B0A3-BDA76BAD8B42}" type="pres">
      <dgm:prSet presAssocID="{C26C2FA3-A22B-4465-BB8B-E51E31910AC0}" presName="outerComposite" presStyleCnt="0">
        <dgm:presLayoutVars>
          <dgm:chMax val="5"/>
          <dgm:dir/>
          <dgm:resizeHandles val="exact"/>
        </dgm:presLayoutVars>
      </dgm:prSet>
      <dgm:spPr/>
    </dgm:pt>
    <dgm:pt modelId="{B0001A45-6738-48FA-B2EB-3650947C15F9}" type="pres">
      <dgm:prSet presAssocID="{C26C2FA3-A22B-4465-BB8B-E51E31910AC0}" presName="dummyMaxCanvas" presStyleCnt="0">
        <dgm:presLayoutVars/>
      </dgm:prSet>
      <dgm:spPr/>
    </dgm:pt>
    <dgm:pt modelId="{82767AF8-3CDF-42B0-94E7-64AB07B21F3B}" type="pres">
      <dgm:prSet presAssocID="{C26C2FA3-A22B-4465-BB8B-E51E31910AC0}" presName="FiveNodes_1" presStyleLbl="node1" presStyleIdx="0" presStyleCnt="5" custLinFactNeighborX="-3881" custLinFactNeighborY="-9190">
        <dgm:presLayoutVars>
          <dgm:bulletEnabled val="1"/>
        </dgm:presLayoutVars>
      </dgm:prSet>
      <dgm:spPr/>
    </dgm:pt>
    <dgm:pt modelId="{219D9E8A-60F8-457F-AA7A-0B0028096271}" type="pres">
      <dgm:prSet presAssocID="{C26C2FA3-A22B-4465-BB8B-E51E31910AC0}" presName="FiveNodes_2" presStyleLbl="node1" presStyleIdx="1" presStyleCnt="5">
        <dgm:presLayoutVars>
          <dgm:bulletEnabled val="1"/>
        </dgm:presLayoutVars>
      </dgm:prSet>
      <dgm:spPr/>
    </dgm:pt>
    <dgm:pt modelId="{8063AB65-D362-4F5D-AFFB-23EDF306F866}" type="pres">
      <dgm:prSet presAssocID="{C26C2FA3-A22B-4465-BB8B-E51E31910AC0}" presName="FiveNodes_3" presStyleLbl="node1" presStyleIdx="2" presStyleCnt="5">
        <dgm:presLayoutVars>
          <dgm:bulletEnabled val="1"/>
        </dgm:presLayoutVars>
      </dgm:prSet>
      <dgm:spPr/>
    </dgm:pt>
    <dgm:pt modelId="{86324DD1-EEB8-444B-8AAA-F999210CD2AC}" type="pres">
      <dgm:prSet presAssocID="{C26C2FA3-A22B-4465-BB8B-E51E31910AC0}" presName="FiveNodes_4" presStyleLbl="node1" presStyleIdx="3" presStyleCnt="5">
        <dgm:presLayoutVars>
          <dgm:bulletEnabled val="1"/>
        </dgm:presLayoutVars>
      </dgm:prSet>
      <dgm:spPr/>
    </dgm:pt>
    <dgm:pt modelId="{694CCF8B-3379-4EE2-A3BD-5C1761C5F533}" type="pres">
      <dgm:prSet presAssocID="{C26C2FA3-A22B-4465-BB8B-E51E31910AC0}" presName="FiveNodes_5" presStyleLbl="node1" presStyleIdx="4" presStyleCnt="5">
        <dgm:presLayoutVars>
          <dgm:bulletEnabled val="1"/>
        </dgm:presLayoutVars>
      </dgm:prSet>
      <dgm:spPr/>
    </dgm:pt>
    <dgm:pt modelId="{19E971ED-ACD4-4E79-943E-D2CACC60DCFA}" type="pres">
      <dgm:prSet presAssocID="{C26C2FA3-A22B-4465-BB8B-E51E31910AC0}" presName="FiveConn_1-2" presStyleLbl="fgAccFollowNode1" presStyleIdx="0" presStyleCnt="4">
        <dgm:presLayoutVars>
          <dgm:bulletEnabled val="1"/>
        </dgm:presLayoutVars>
      </dgm:prSet>
      <dgm:spPr/>
    </dgm:pt>
    <dgm:pt modelId="{86C2EBF3-0DFF-4304-AA17-A32BDF995780}" type="pres">
      <dgm:prSet presAssocID="{C26C2FA3-A22B-4465-BB8B-E51E31910AC0}" presName="FiveConn_2-3" presStyleLbl="fgAccFollowNode1" presStyleIdx="1" presStyleCnt="4">
        <dgm:presLayoutVars>
          <dgm:bulletEnabled val="1"/>
        </dgm:presLayoutVars>
      </dgm:prSet>
      <dgm:spPr/>
    </dgm:pt>
    <dgm:pt modelId="{7BB87AA7-FB4E-4862-9555-EC49F77FB164}" type="pres">
      <dgm:prSet presAssocID="{C26C2FA3-A22B-4465-BB8B-E51E31910AC0}" presName="FiveConn_3-4" presStyleLbl="fgAccFollowNode1" presStyleIdx="2" presStyleCnt="4">
        <dgm:presLayoutVars>
          <dgm:bulletEnabled val="1"/>
        </dgm:presLayoutVars>
      </dgm:prSet>
      <dgm:spPr/>
    </dgm:pt>
    <dgm:pt modelId="{36999758-DAFE-480A-8E01-970A5992ED89}" type="pres">
      <dgm:prSet presAssocID="{C26C2FA3-A22B-4465-BB8B-E51E31910AC0}" presName="FiveConn_4-5" presStyleLbl="fgAccFollowNode1" presStyleIdx="3" presStyleCnt="4">
        <dgm:presLayoutVars>
          <dgm:bulletEnabled val="1"/>
        </dgm:presLayoutVars>
      </dgm:prSet>
      <dgm:spPr/>
    </dgm:pt>
    <dgm:pt modelId="{EE8A6974-891B-4FDE-A746-FD36273AB280}" type="pres">
      <dgm:prSet presAssocID="{C26C2FA3-A22B-4465-BB8B-E51E31910AC0}" presName="FiveNodes_1_text" presStyleLbl="node1" presStyleIdx="4" presStyleCnt="5">
        <dgm:presLayoutVars>
          <dgm:bulletEnabled val="1"/>
        </dgm:presLayoutVars>
      </dgm:prSet>
      <dgm:spPr/>
    </dgm:pt>
    <dgm:pt modelId="{D6FD08EA-AE37-4E40-9BF6-2ECECB128FA1}" type="pres">
      <dgm:prSet presAssocID="{C26C2FA3-A22B-4465-BB8B-E51E31910AC0}" presName="FiveNodes_2_text" presStyleLbl="node1" presStyleIdx="4" presStyleCnt="5">
        <dgm:presLayoutVars>
          <dgm:bulletEnabled val="1"/>
        </dgm:presLayoutVars>
      </dgm:prSet>
      <dgm:spPr/>
    </dgm:pt>
    <dgm:pt modelId="{E6AD6883-392C-409A-ABD4-30F000FF23CE}" type="pres">
      <dgm:prSet presAssocID="{C26C2FA3-A22B-4465-BB8B-E51E31910AC0}" presName="FiveNodes_3_text" presStyleLbl="node1" presStyleIdx="4" presStyleCnt="5">
        <dgm:presLayoutVars>
          <dgm:bulletEnabled val="1"/>
        </dgm:presLayoutVars>
      </dgm:prSet>
      <dgm:spPr/>
    </dgm:pt>
    <dgm:pt modelId="{05D76E1A-87D2-4BD2-B454-A02DA017F513}" type="pres">
      <dgm:prSet presAssocID="{C26C2FA3-A22B-4465-BB8B-E51E31910AC0}" presName="FiveNodes_4_text" presStyleLbl="node1" presStyleIdx="4" presStyleCnt="5">
        <dgm:presLayoutVars>
          <dgm:bulletEnabled val="1"/>
        </dgm:presLayoutVars>
      </dgm:prSet>
      <dgm:spPr/>
    </dgm:pt>
    <dgm:pt modelId="{21805E1A-41D5-407C-A823-F232DA9F651F}" type="pres">
      <dgm:prSet presAssocID="{C26C2FA3-A22B-4465-BB8B-E51E31910AC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1DB2C0F-F706-4495-AD7D-49E118A9C724}" type="presOf" srcId="{54482987-2C9D-485B-B0AC-0E631041E3B5}" destId="{19E971ED-ACD4-4E79-943E-D2CACC60DCFA}" srcOrd="0" destOrd="0" presId="urn:microsoft.com/office/officeart/2005/8/layout/vProcess5"/>
    <dgm:cxn modelId="{059BB111-C14B-4BA2-9A45-F74BCB19BEEE}" type="presOf" srcId="{94F9864E-089F-47DF-A6F1-220801720E44}" destId="{05D76E1A-87D2-4BD2-B454-A02DA017F513}" srcOrd="1" destOrd="0" presId="urn:microsoft.com/office/officeart/2005/8/layout/vProcess5"/>
    <dgm:cxn modelId="{0E9C141C-5CCB-4043-B23D-DAE0C131748D}" type="presOf" srcId="{D501A640-A9FA-4D81-AFC2-7EEDE4B047B1}" destId="{82767AF8-3CDF-42B0-94E7-64AB07B21F3B}" srcOrd="0" destOrd="0" presId="urn:microsoft.com/office/officeart/2005/8/layout/vProcess5"/>
    <dgm:cxn modelId="{FE365427-2246-4D2A-940F-A6FB6A0BE1FF}" srcId="{C26C2FA3-A22B-4465-BB8B-E51E31910AC0}" destId="{69C95B3E-49C9-40F4-B1F3-5FD7B4AF4389}" srcOrd="1" destOrd="0" parTransId="{A9CDEACE-829C-49DF-B0FE-7D7FBEE829F8}" sibTransId="{A60352BA-EB78-4647-B7AA-610D70D32999}"/>
    <dgm:cxn modelId="{DE10363F-BE6F-4BCB-8842-4E90318352FE}" type="presOf" srcId="{69C95B3E-49C9-40F4-B1F3-5FD7B4AF4389}" destId="{D6FD08EA-AE37-4E40-9BF6-2ECECB128FA1}" srcOrd="1" destOrd="0" presId="urn:microsoft.com/office/officeart/2005/8/layout/vProcess5"/>
    <dgm:cxn modelId="{96452E5C-DFB7-4D2A-8EC7-2D971B7F5DB5}" type="presOf" srcId="{5DD0D5A8-7400-469E-883D-C35B5201996C}" destId="{694CCF8B-3379-4EE2-A3BD-5C1761C5F533}" srcOrd="0" destOrd="0" presId="urn:microsoft.com/office/officeart/2005/8/layout/vProcess5"/>
    <dgm:cxn modelId="{B1035267-E9C5-4A26-B6D8-024F67192CEE}" type="presOf" srcId="{D501A640-A9FA-4D81-AFC2-7EEDE4B047B1}" destId="{EE8A6974-891B-4FDE-A746-FD36273AB280}" srcOrd="1" destOrd="0" presId="urn:microsoft.com/office/officeart/2005/8/layout/vProcess5"/>
    <dgm:cxn modelId="{093B9B67-F28F-4FF1-96A1-4ECFD94CBE0B}" type="presOf" srcId="{C26C2FA3-A22B-4465-BB8B-E51E31910AC0}" destId="{225B5774-FC2D-417B-B0A3-BDA76BAD8B42}" srcOrd="0" destOrd="0" presId="urn:microsoft.com/office/officeart/2005/8/layout/vProcess5"/>
    <dgm:cxn modelId="{89188F48-6C87-42D5-B28F-7A15D610065E}" srcId="{C26C2FA3-A22B-4465-BB8B-E51E31910AC0}" destId="{5DD0D5A8-7400-469E-883D-C35B5201996C}" srcOrd="4" destOrd="0" parTransId="{987BE8FB-B26D-4A6B-9135-FBD7286C1BE4}" sibTransId="{3F0D1459-FA7C-4696-9B74-7E7D99F12C82}"/>
    <dgm:cxn modelId="{2C725D6D-1BAC-40AC-A274-A16C36398993}" type="presOf" srcId="{A60352BA-EB78-4647-B7AA-610D70D32999}" destId="{86C2EBF3-0DFF-4304-AA17-A32BDF995780}" srcOrd="0" destOrd="0" presId="urn:microsoft.com/office/officeart/2005/8/layout/vProcess5"/>
    <dgm:cxn modelId="{CB0C0A6F-1CF1-4D68-8C5D-86E7A63EC025}" type="presOf" srcId="{94F9864E-089F-47DF-A6F1-220801720E44}" destId="{86324DD1-EEB8-444B-8AAA-F999210CD2AC}" srcOrd="0" destOrd="0" presId="urn:microsoft.com/office/officeart/2005/8/layout/vProcess5"/>
    <dgm:cxn modelId="{4DE77373-CC9D-43D8-8FD5-E11B118E1E8E}" srcId="{C26C2FA3-A22B-4465-BB8B-E51E31910AC0}" destId="{F721B356-DC15-4FD2-8463-2176397DCA67}" srcOrd="2" destOrd="0" parTransId="{F25C2CB3-FDD9-4677-A715-88C89B2C8942}" sibTransId="{FF20F62F-01E0-4F90-A17E-DD5F4BE85D8A}"/>
    <dgm:cxn modelId="{D7D77E58-630A-4457-A966-6235513D8519}" srcId="{C26C2FA3-A22B-4465-BB8B-E51E31910AC0}" destId="{94F9864E-089F-47DF-A6F1-220801720E44}" srcOrd="3" destOrd="0" parTransId="{2AAD618E-40E1-4EBD-8AF2-77DEA9A691DE}" sibTransId="{0839EA34-F32E-43F8-BF52-B34D0FF46A45}"/>
    <dgm:cxn modelId="{958E959F-C7A8-4394-AC69-CE5ADD6F30BA}" srcId="{C26C2FA3-A22B-4465-BB8B-E51E31910AC0}" destId="{D501A640-A9FA-4D81-AFC2-7EEDE4B047B1}" srcOrd="0" destOrd="0" parTransId="{005900E9-9DE6-42DD-AD39-7B055883AACA}" sibTransId="{54482987-2C9D-485B-B0AC-0E631041E3B5}"/>
    <dgm:cxn modelId="{CF7492AB-577C-4214-9536-EB95D3F57373}" type="presOf" srcId="{5DD0D5A8-7400-469E-883D-C35B5201996C}" destId="{21805E1A-41D5-407C-A823-F232DA9F651F}" srcOrd="1" destOrd="0" presId="urn:microsoft.com/office/officeart/2005/8/layout/vProcess5"/>
    <dgm:cxn modelId="{D93CD8B9-1392-4D39-A79F-CAB2E97E7319}" type="presOf" srcId="{0839EA34-F32E-43F8-BF52-B34D0FF46A45}" destId="{36999758-DAFE-480A-8E01-970A5992ED89}" srcOrd="0" destOrd="0" presId="urn:microsoft.com/office/officeart/2005/8/layout/vProcess5"/>
    <dgm:cxn modelId="{24D17ECD-2F88-4808-9960-B0A6692E6805}" type="presOf" srcId="{FF20F62F-01E0-4F90-A17E-DD5F4BE85D8A}" destId="{7BB87AA7-FB4E-4862-9555-EC49F77FB164}" srcOrd="0" destOrd="0" presId="urn:microsoft.com/office/officeart/2005/8/layout/vProcess5"/>
    <dgm:cxn modelId="{A25416D9-5B70-4283-8AED-DC13E50B7D3B}" type="presOf" srcId="{F721B356-DC15-4FD2-8463-2176397DCA67}" destId="{E6AD6883-392C-409A-ABD4-30F000FF23CE}" srcOrd="1" destOrd="0" presId="urn:microsoft.com/office/officeart/2005/8/layout/vProcess5"/>
    <dgm:cxn modelId="{D5C7A8EA-30F7-45FF-9108-6658A27F7CB0}" type="presOf" srcId="{69C95B3E-49C9-40F4-B1F3-5FD7B4AF4389}" destId="{219D9E8A-60F8-457F-AA7A-0B0028096271}" srcOrd="0" destOrd="0" presId="urn:microsoft.com/office/officeart/2005/8/layout/vProcess5"/>
    <dgm:cxn modelId="{D68D7EF7-3C5C-4CEF-AC08-51B99AE0D891}" type="presOf" srcId="{F721B356-DC15-4FD2-8463-2176397DCA67}" destId="{8063AB65-D362-4F5D-AFFB-23EDF306F866}" srcOrd="0" destOrd="0" presId="urn:microsoft.com/office/officeart/2005/8/layout/vProcess5"/>
    <dgm:cxn modelId="{16CECE90-30B2-40CF-84A3-2B9DF7FA79A1}" type="presParOf" srcId="{225B5774-FC2D-417B-B0A3-BDA76BAD8B42}" destId="{B0001A45-6738-48FA-B2EB-3650947C15F9}" srcOrd="0" destOrd="0" presId="urn:microsoft.com/office/officeart/2005/8/layout/vProcess5"/>
    <dgm:cxn modelId="{D81F8FD6-0CB9-465B-BB1B-CDFE9CF72B32}" type="presParOf" srcId="{225B5774-FC2D-417B-B0A3-BDA76BAD8B42}" destId="{82767AF8-3CDF-42B0-94E7-64AB07B21F3B}" srcOrd="1" destOrd="0" presId="urn:microsoft.com/office/officeart/2005/8/layout/vProcess5"/>
    <dgm:cxn modelId="{1FC0D87F-C814-4083-9AE3-BD34603245B8}" type="presParOf" srcId="{225B5774-FC2D-417B-B0A3-BDA76BAD8B42}" destId="{219D9E8A-60F8-457F-AA7A-0B0028096271}" srcOrd="2" destOrd="0" presId="urn:microsoft.com/office/officeart/2005/8/layout/vProcess5"/>
    <dgm:cxn modelId="{E4A7A3AB-7DC4-4FE4-ABFE-67D0DF7473A9}" type="presParOf" srcId="{225B5774-FC2D-417B-B0A3-BDA76BAD8B42}" destId="{8063AB65-D362-4F5D-AFFB-23EDF306F866}" srcOrd="3" destOrd="0" presId="urn:microsoft.com/office/officeart/2005/8/layout/vProcess5"/>
    <dgm:cxn modelId="{4B3BCC82-568E-45C6-8532-6B2BC17835AF}" type="presParOf" srcId="{225B5774-FC2D-417B-B0A3-BDA76BAD8B42}" destId="{86324DD1-EEB8-444B-8AAA-F999210CD2AC}" srcOrd="4" destOrd="0" presId="urn:microsoft.com/office/officeart/2005/8/layout/vProcess5"/>
    <dgm:cxn modelId="{F775A049-4BA8-43A2-9889-20341A69F609}" type="presParOf" srcId="{225B5774-FC2D-417B-B0A3-BDA76BAD8B42}" destId="{694CCF8B-3379-4EE2-A3BD-5C1761C5F533}" srcOrd="5" destOrd="0" presId="urn:microsoft.com/office/officeart/2005/8/layout/vProcess5"/>
    <dgm:cxn modelId="{AC839FE3-F1C2-43C0-A158-05168E69E29D}" type="presParOf" srcId="{225B5774-FC2D-417B-B0A3-BDA76BAD8B42}" destId="{19E971ED-ACD4-4E79-943E-D2CACC60DCFA}" srcOrd="6" destOrd="0" presId="urn:microsoft.com/office/officeart/2005/8/layout/vProcess5"/>
    <dgm:cxn modelId="{2678BD15-1CF0-4F26-9DF1-3F9D0E17032E}" type="presParOf" srcId="{225B5774-FC2D-417B-B0A3-BDA76BAD8B42}" destId="{86C2EBF3-0DFF-4304-AA17-A32BDF995780}" srcOrd="7" destOrd="0" presId="urn:microsoft.com/office/officeart/2005/8/layout/vProcess5"/>
    <dgm:cxn modelId="{AAE4D064-2086-4AED-A870-D9146E890AF3}" type="presParOf" srcId="{225B5774-FC2D-417B-B0A3-BDA76BAD8B42}" destId="{7BB87AA7-FB4E-4862-9555-EC49F77FB164}" srcOrd="8" destOrd="0" presId="urn:microsoft.com/office/officeart/2005/8/layout/vProcess5"/>
    <dgm:cxn modelId="{73B2A4F4-3D4C-465B-9C21-CA78757FB0DD}" type="presParOf" srcId="{225B5774-FC2D-417B-B0A3-BDA76BAD8B42}" destId="{36999758-DAFE-480A-8E01-970A5992ED89}" srcOrd="9" destOrd="0" presId="urn:microsoft.com/office/officeart/2005/8/layout/vProcess5"/>
    <dgm:cxn modelId="{9B233D6C-94FB-4B71-9DFD-F126E6007354}" type="presParOf" srcId="{225B5774-FC2D-417B-B0A3-BDA76BAD8B42}" destId="{EE8A6974-891B-4FDE-A746-FD36273AB280}" srcOrd="10" destOrd="0" presId="urn:microsoft.com/office/officeart/2005/8/layout/vProcess5"/>
    <dgm:cxn modelId="{4403D9E2-1E81-40DB-AEE8-8F5792C20C50}" type="presParOf" srcId="{225B5774-FC2D-417B-B0A3-BDA76BAD8B42}" destId="{D6FD08EA-AE37-4E40-9BF6-2ECECB128FA1}" srcOrd="11" destOrd="0" presId="urn:microsoft.com/office/officeart/2005/8/layout/vProcess5"/>
    <dgm:cxn modelId="{5C694251-DCD6-4352-A064-9331BCC8D35B}" type="presParOf" srcId="{225B5774-FC2D-417B-B0A3-BDA76BAD8B42}" destId="{E6AD6883-392C-409A-ABD4-30F000FF23CE}" srcOrd="12" destOrd="0" presId="urn:microsoft.com/office/officeart/2005/8/layout/vProcess5"/>
    <dgm:cxn modelId="{C17DD39E-9E9C-4860-939B-6A55009E0C0B}" type="presParOf" srcId="{225B5774-FC2D-417B-B0A3-BDA76BAD8B42}" destId="{05D76E1A-87D2-4BD2-B454-A02DA017F513}" srcOrd="13" destOrd="0" presId="urn:microsoft.com/office/officeart/2005/8/layout/vProcess5"/>
    <dgm:cxn modelId="{E7F08AB2-11DB-4C9A-A8D1-C4E09960C281}" type="presParOf" srcId="{225B5774-FC2D-417B-B0A3-BDA76BAD8B42}" destId="{21805E1A-41D5-407C-A823-F232DA9F651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0728C1-F205-4987-9AEA-FA6307E42C6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74EDB3-85AE-4B3C-B23E-7D448D1138CA}">
      <dgm:prSet/>
      <dgm:spPr/>
      <dgm:t>
        <a:bodyPr/>
        <a:lstStyle/>
        <a:p>
          <a:r>
            <a:rPr lang="en-US" b="1"/>
            <a:t>Secure</a:t>
          </a:r>
          <a:r>
            <a:rPr lang="en-US"/>
            <a:t>: trust from consistent care​</a:t>
          </a:r>
        </a:p>
      </dgm:t>
    </dgm:pt>
    <dgm:pt modelId="{113CFAE4-4D95-4CFD-B14F-D43CC07AA4A6}" type="parTrans" cxnId="{579B9003-65B6-4D8A-918A-929EC723C2FA}">
      <dgm:prSet/>
      <dgm:spPr/>
      <dgm:t>
        <a:bodyPr/>
        <a:lstStyle/>
        <a:p>
          <a:endParaRPr lang="en-US"/>
        </a:p>
      </dgm:t>
    </dgm:pt>
    <dgm:pt modelId="{BB06663F-D49D-457B-97D0-330E41C70606}" type="sibTrans" cxnId="{579B9003-65B6-4D8A-918A-929EC723C2FA}">
      <dgm:prSet/>
      <dgm:spPr/>
      <dgm:t>
        <a:bodyPr/>
        <a:lstStyle/>
        <a:p>
          <a:endParaRPr lang="en-US"/>
        </a:p>
      </dgm:t>
    </dgm:pt>
    <dgm:pt modelId="{4D72FB25-0895-4604-9266-EF754D29C207}">
      <dgm:prSet/>
      <dgm:spPr/>
      <dgm:t>
        <a:bodyPr/>
        <a:lstStyle/>
        <a:p>
          <a:r>
            <a:rPr lang="en-US" b="1"/>
            <a:t>Insecure</a:t>
          </a:r>
          <a:r>
            <a:rPr lang="en-US"/>
            <a:t>: anxiety or avoidance from poor care</a:t>
          </a:r>
        </a:p>
      </dgm:t>
    </dgm:pt>
    <dgm:pt modelId="{9B4ED926-B1AA-4CC4-A716-915704CD3833}" type="parTrans" cxnId="{9CA69209-B8B2-469A-8758-7FCD80FFFD17}">
      <dgm:prSet/>
      <dgm:spPr/>
      <dgm:t>
        <a:bodyPr/>
        <a:lstStyle/>
        <a:p>
          <a:endParaRPr lang="en-US"/>
        </a:p>
      </dgm:t>
    </dgm:pt>
    <dgm:pt modelId="{5BE7171E-3C69-4CF1-B811-F726C30CFC1E}" type="sibTrans" cxnId="{9CA69209-B8B2-469A-8758-7FCD80FFFD17}">
      <dgm:prSet/>
      <dgm:spPr/>
      <dgm:t>
        <a:bodyPr/>
        <a:lstStyle/>
        <a:p>
          <a:endParaRPr lang="en-US"/>
        </a:p>
      </dgm:t>
    </dgm:pt>
    <dgm:pt modelId="{B60ED08C-B26C-413E-940D-82F9B1B0BF2D}">
      <dgm:prSet/>
      <dgm:spPr/>
      <dgm:t>
        <a:bodyPr/>
        <a:lstStyle/>
        <a:p>
          <a:r>
            <a:rPr lang="en-US"/>
            <a:t>Patterns continue into teenage years/adulthood</a:t>
          </a:r>
        </a:p>
      </dgm:t>
    </dgm:pt>
    <dgm:pt modelId="{420C8B26-3A08-4E86-BAB6-E000EEE0C489}" type="parTrans" cxnId="{21C2266E-621E-4534-88A0-C9E86966E2BA}">
      <dgm:prSet/>
      <dgm:spPr/>
      <dgm:t>
        <a:bodyPr/>
        <a:lstStyle/>
        <a:p>
          <a:endParaRPr lang="en-US"/>
        </a:p>
      </dgm:t>
    </dgm:pt>
    <dgm:pt modelId="{5A23CE44-0F6F-436A-AEBF-C1D09C5C7A1B}" type="sibTrans" cxnId="{21C2266E-621E-4534-88A0-C9E86966E2BA}">
      <dgm:prSet/>
      <dgm:spPr/>
      <dgm:t>
        <a:bodyPr/>
        <a:lstStyle/>
        <a:p>
          <a:endParaRPr lang="en-US"/>
        </a:p>
      </dgm:t>
    </dgm:pt>
    <dgm:pt modelId="{FB327CF8-FA97-4AE7-BBAD-8B196882BBE6}" type="pres">
      <dgm:prSet presAssocID="{B00728C1-F205-4987-9AEA-FA6307E42C60}" presName="outerComposite" presStyleCnt="0">
        <dgm:presLayoutVars>
          <dgm:chMax val="5"/>
          <dgm:dir/>
          <dgm:resizeHandles val="exact"/>
        </dgm:presLayoutVars>
      </dgm:prSet>
      <dgm:spPr/>
    </dgm:pt>
    <dgm:pt modelId="{C85179B9-74D5-4C82-8748-6AC9FDB11D2E}" type="pres">
      <dgm:prSet presAssocID="{B00728C1-F205-4987-9AEA-FA6307E42C60}" presName="dummyMaxCanvas" presStyleCnt="0">
        <dgm:presLayoutVars/>
      </dgm:prSet>
      <dgm:spPr/>
    </dgm:pt>
    <dgm:pt modelId="{D1A228D0-A33F-4114-829D-14751B72B44C}" type="pres">
      <dgm:prSet presAssocID="{B00728C1-F205-4987-9AEA-FA6307E42C60}" presName="ThreeNodes_1" presStyleLbl="node1" presStyleIdx="0" presStyleCnt="3">
        <dgm:presLayoutVars>
          <dgm:bulletEnabled val="1"/>
        </dgm:presLayoutVars>
      </dgm:prSet>
      <dgm:spPr/>
    </dgm:pt>
    <dgm:pt modelId="{4C31083D-F7A7-4788-9297-D503469A4125}" type="pres">
      <dgm:prSet presAssocID="{B00728C1-F205-4987-9AEA-FA6307E42C60}" presName="ThreeNodes_2" presStyleLbl="node1" presStyleIdx="1" presStyleCnt="3">
        <dgm:presLayoutVars>
          <dgm:bulletEnabled val="1"/>
        </dgm:presLayoutVars>
      </dgm:prSet>
      <dgm:spPr/>
    </dgm:pt>
    <dgm:pt modelId="{53228F3B-7CD2-4BB5-BF92-F9C7B5F7D3C1}" type="pres">
      <dgm:prSet presAssocID="{B00728C1-F205-4987-9AEA-FA6307E42C60}" presName="ThreeNodes_3" presStyleLbl="node1" presStyleIdx="2" presStyleCnt="3">
        <dgm:presLayoutVars>
          <dgm:bulletEnabled val="1"/>
        </dgm:presLayoutVars>
      </dgm:prSet>
      <dgm:spPr/>
    </dgm:pt>
    <dgm:pt modelId="{E9D09AF7-6980-4315-81A9-6756A9841A75}" type="pres">
      <dgm:prSet presAssocID="{B00728C1-F205-4987-9AEA-FA6307E42C60}" presName="ThreeConn_1-2" presStyleLbl="fgAccFollowNode1" presStyleIdx="0" presStyleCnt="2">
        <dgm:presLayoutVars>
          <dgm:bulletEnabled val="1"/>
        </dgm:presLayoutVars>
      </dgm:prSet>
      <dgm:spPr/>
    </dgm:pt>
    <dgm:pt modelId="{0E2B9903-8CD4-4594-95E5-D8F3D370200E}" type="pres">
      <dgm:prSet presAssocID="{B00728C1-F205-4987-9AEA-FA6307E42C60}" presName="ThreeConn_2-3" presStyleLbl="fgAccFollowNode1" presStyleIdx="1" presStyleCnt="2">
        <dgm:presLayoutVars>
          <dgm:bulletEnabled val="1"/>
        </dgm:presLayoutVars>
      </dgm:prSet>
      <dgm:spPr/>
    </dgm:pt>
    <dgm:pt modelId="{A1FD62DD-528D-4772-8B38-5D0DA1D96525}" type="pres">
      <dgm:prSet presAssocID="{B00728C1-F205-4987-9AEA-FA6307E42C60}" presName="ThreeNodes_1_text" presStyleLbl="node1" presStyleIdx="2" presStyleCnt="3">
        <dgm:presLayoutVars>
          <dgm:bulletEnabled val="1"/>
        </dgm:presLayoutVars>
      </dgm:prSet>
      <dgm:spPr/>
    </dgm:pt>
    <dgm:pt modelId="{9739576C-F5A5-416E-9B6A-5EA758D28F7D}" type="pres">
      <dgm:prSet presAssocID="{B00728C1-F205-4987-9AEA-FA6307E42C60}" presName="ThreeNodes_2_text" presStyleLbl="node1" presStyleIdx="2" presStyleCnt="3">
        <dgm:presLayoutVars>
          <dgm:bulletEnabled val="1"/>
        </dgm:presLayoutVars>
      </dgm:prSet>
      <dgm:spPr/>
    </dgm:pt>
    <dgm:pt modelId="{DEA5AFA9-D5D4-40AC-B068-147BA2EB276F}" type="pres">
      <dgm:prSet presAssocID="{B00728C1-F205-4987-9AEA-FA6307E42C6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79B9003-65B6-4D8A-918A-929EC723C2FA}" srcId="{B00728C1-F205-4987-9AEA-FA6307E42C60}" destId="{AF74EDB3-85AE-4B3C-B23E-7D448D1138CA}" srcOrd="0" destOrd="0" parTransId="{113CFAE4-4D95-4CFD-B14F-D43CC07AA4A6}" sibTransId="{BB06663F-D49D-457B-97D0-330E41C70606}"/>
    <dgm:cxn modelId="{519A9105-AE42-4DB8-B847-6DE3397E8408}" type="presOf" srcId="{5BE7171E-3C69-4CF1-B811-F726C30CFC1E}" destId="{0E2B9903-8CD4-4594-95E5-D8F3D370200E}" srcOrd="0" destOrd="0" presId="urn:microsoft.com/office/officeart/2005/8/layout/vProcess5"/>
    <dgm:cxn modelId="{9CA69209-B8B2-469A-8758-7FCD80FFFD17}" srcId="{B00728C1-F205-4987-9AEA-FA6307E42C60}" destId="{4D72FB25-0895-4604-9266-EF754D29C207}" srcOrd="1" destOrd="0" parTransId="{9B4ED926-B1AA-4CC4-A716-915704CD3833}" sibTransId="{5BE7171E-3C69-4CF1-B811-F726C30CFC1E}"/>
    <dgm:cxn modelId="{DE15101A-ACBE-4061-B525-DCA8486DF049}" type="presOf" srcId="{BB06663F-D49D-457B-97D0-330E41C70606}" destId="{E9D09AF7-6980-4315-81A9-6756A9841A75}" srcOrd="0" destOrd="0" presId="urn:microsoft.com/office/officeart/2005/8/layout/vProcess5"/>
    <dgm:cxn modelId="{704E563A-4BE2-4C41-8B73-A1C53ABE6EA8}" type="presOf" srcId="{AF74EDB3-85AE-4B3C-B23E-7D448D1138CA}" destId="{A1FD62DD-528D-4772-8B38-5D0DA1D96525}" srcOrd="1" destOrd="0" presId="urn:microsoft.com/office/officeart/2005/8/layout/vProcess5"/>
    <dgm:cxn modelId="{793CE668-1A82-4BA1-9E0B-2F4C87EFDC30}" type="presOf" srcId="{B60ED08C-B26C-413E-940D-82F9B1B0BF2D}" destId="{53228F3B-7CD2-4BB5-BF92-F9C7B5F7D3C1}" srcOrd="0" destOrd="0" presId="urn:microsoft.com/office/officeart/2005/8/layout/vProcess5"/>
    <dgm:cxn modelId="{21C2266E-621E-4534-88A0-C9E86966E2BA}" srcId="{B00728C1-F205-4987-9AEA-FA6307E42C60}" destId="{B60ED08C-B26C-413E-940D-82F9B1B0BF2D}" srcOrd="2" destOrd="0" parTransId="{420C8B26-3A08-4E86-BAB6-E000EEE0C489}" sibTransId="{5A23CE44-0F6F-436A-AEBF-C1D09C5C7A1B}"/>
    <dgm:cxn modelId="{E4195A54-2367-45D7-B7BF-FCD5726B22B8}" type="presOf" srcId="{4D72FB25-0895-4604-9266-EF754D29C207}" destId="{4C31083D-F7A7-4788-9297-D503469A4125}" srcOrd="0" destOrd="0" presId="urn:microsoft.com/office/officeart/2005/8/layout/vProcess5"/>
    <dgm:cxn modelId="{506E5E83-9558-47B6-BB8B-66D0504A9048}" type="presOf" srcId="{4D72FB25-0895-4604-9266-EF754D29C207}" destId="{9739576C-F5A5-416E-9B6A-5EA758D28F7D}" srcOrd="1" destOrd="0" presId="urn:microsoft.com/office/officeart/2005/8/layout/vProcess5"/>
    <dgm:cxn modelId="{20410BAB-538D-45D9-9EBC-08A35E135244}" type="presOf" srcId="{B60ED08C-B26C-413E-940D-82F9B1B0BF2D}" destId="{DEA5AFA9-D5D4-40AC-B068-147BA2EB276F}" srcOrd="1" destOrd="0" presId="urn:microsoft.com/office/officeart/2005/8/layout/vProcess5"/>
    <dgm:cxn modelId="{4F8926DB-D897-41B9-8DCE-F8D189BB8EB0}" type="presOf" srcId="{B00728C1-F205-4987-9AEA-FA6307E42C60}" destId="{FB327CF8-FA97-4AE7-BBAD-8B196882BBE6}" srcOrd="0" destOrd="0" presId="urn:microsoft.com/office/officeart/2005/8/layout/vProcess5"/>
    <dgm:cxn modelId="{A0A304EF-F89C-441C-9B6C-62A64D4D0D95}" type="presOf" srcId="{AF74EDB3-85AE-4B3C-B23E-7D448D1138CA}" destId="{D1A228D0-A33F-4114-829D-14751B72B44C}" srcOrd="0" destOrd="0" presId="urn:microsoft.com/office/officeart/2005/8/layout/vProcess5"/>
    <dgm:cxn modelId="{C8BD50F8-1CDE-4F8A-8889-9552458431C3}" type="presParOf" srcId="{FB327CF8-FA97-4AE7-BBAD-8B196882BBE6}" destId="{C85179B9-74D5-4C82-8748-6AC9FDB11D2E}" srcOrd="0" destOrd="0" presId="urn:microsoft.com/office/officeart/2005/8/layout/vProcess5"/>
    <dgm:cxn modelId="{B1B1076C-39B8-4C64-9344-B6EDFC9087A3}" type="presParOf" srcId="{FB327CF8-FA97-4AE7-BBAD-8B196882BBE6}" destId="{D1A228D0-A33F-4114-829D-14751B72B44C}" srcOrd="1" destOrd="0" presId="urn:microsoft.com/office/officeart/2005/8/layout/vProcess5"/>
    <dgm:cxn modelId="{BC02B89B-C142-491B-AD1B-4B7EC4B59ACA}" type="presParOf" srcId="{FB327CF8-FA97-4AE7-BBAD-8B196882BBE6}" destId="{4C31083D-F7A7-4788-9297-D503469A4125}" srcOrd="2" destOrd="0" presId="urn:microsoft.com/office/officeart/2005/8/layout/vProcess5"/>
    <dgm:cxn modelId="{361DFC0D-248B-4134-A44E-E695E47E0F1C}" type="presParOf" srcId="{FB327CF8-FA97-4AE7-BBAD-8B196882BBE6}" destId="{53228F3B-7CD2-4BB5-BF92-F9C7B5F7D3C1}" srcOrd="3" destOrd="0" presId="urn:microsoft.com/office/officeart/2005/8/layout/vProcess5"/>
    <dgm:cxn modelId="{947644F1-A1F7-4B37-AB40-C1C16765C6B0}" type="presParOf" srcId="{FB327CF8-FA97-4AE7-BBAD-8B196882BBE6}" destId="{E9D09AF7-6980-4315-81A9-6756A9841A75}" srcOrd="4" destOrd="0" presId="urn:microsoft.com/office/officeart/2005/8/layout/vProcess5"/>
    <dgm:cxn modelId="{E9040DF4-CF1F-4254-8D4D-1DE52C90248C}" type="presParOf" srcId="{FB327CF8-FA97-4AE7-BBAD-8B196882BBE6}" destId="{0E2B9903-8CD4-4594-95E5-D8F3D370200E}" srcOrd="5" destOrd="0" presId="urn:microsoft.com/office/officeart/2005/8/layout/vProcess5"/>
    <dgm:cxn modelId="{EB094E5A-3281-4E41-A162-750C733345D3}" type="presParOf" srcId="{FB327CF8-FA97-4AE7-BBAD-8B196882BBE6}" destId="{A1FD62DD-528D-4772-8B38-5D0DA1D96525}" srcOrd="6" destOrd="0" presId="urn:microsoft.com/office/officeart/2005/8/layout/vProcess5"/>
    <dgm:cxn modelId="{D9E9A381-6E29-42B0-B95D-B4A1B2D85A70}" type="presParOf" srcId="{FB327CF8-FA97-4AE7-BBAD-8B196882BBE6}" destId="{9739576C-F5A5-416E-9B6A-5EA758D28F7D}" srcOrd="7" destOrd="0" presId="urn:microsoft.com/office/officeart/2005/8/layout/vProcess5"/>
    <dgm:cxn modelId="{83B3B5B3-DB90-45C6-BF6C-2BFDA57A4809}" type="presParOf" srcId="{FB327CF8-FA97-4AE7-BBAD-8B196882BBE6}" destId="{DEA5AFA9-D5D4-40AC-B068-147BA2EB276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D84368-1AFE-47D8-839F-C8BE6040E9A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20F957B-097C-4283-BCC5-955A9329C012}">
      <dgm:prSet/>
      <dgm:spPr/>
      <dgm:t>
        <a:bodyPr/>
        <a:lstStyle/>
        <a:p>
          <a:r>
            <a:rPr lang="en-GB"/>
            <a:t>Bereavement + caring shape coping patterns​</a:t>
          </a:r>
          <a:endParaRPr lang="en-US"/>
        </a:p>
      </dgm:t>
    </dgm:pt>
    <dgm:pt modelId="{FA0FC829-07A1-49F3-9D44-80FAC2D8F20B}" type="parTrans" cxnId="{BC592E16-D710-42F2-B4AA-A0E213AD8F21}">
      <dgm:prSet/>
      <dgm:spPr/>
      <dgm:t>
        <a:bodyPr/>
        <a:lstStyle/>
        <a:p>
          <a:endParaRPr lang="en-US"/>
        </a:p>
      </dgm:t>
    </dgm:pt>
    <dgm:pt modelId="{A5ACAF29-0BC9-4F77-9A8A-E3EF10121272}" type="sibTrans" cxnId="{BC592E16-D710-42F2-B4AA-A0E213AD8F21}">
      <dgm:prSet/>
      <dgm:spPr/>
      <dgm:t>
        <a:bodyPr/>
        <a:lstStyle/>
        <a:p>
          <a:endParaRPr lang="en-US"/>
        </a:p>
      </dgm:t>
    </dgm:pt>
    <dgm:pt modelId="{34C8F386-1E06-4A37-8585-CA27DE3DF007}">
      <dgm:prSet/>
      <dgm:spPr/>
      <dgm:t>
        <a:bodyPr/>
        <a:lstStyle/>
        <a:p>
          <a:r>
            <a:rPr lang="en-GB"/>
            <a:t>Lack of support creates "must cope alone" beliefs​</a:t>
          </a:r>
          <a:endParaRPr lang="en-US"/>
        </a:p>
      </dgm:t>
    </dgm:pt>
    <dgm:pt modelId="{A07D6851-0D01-4CBA-BE8F-C2BBD9DD2351}" type="parTrans" cxnId="{7904D5C9-7BA2-4718-A51C-8E94DC573320}">
      <dgm:prSet/>
      <dgm:spPr/>
      <dgm:t>
        <a:bodyPr/>
        <a:lstStyle/>
        <a:p>
          <a:endParaRPr lang="en-US"/>
        </a:p>
      </dgm:t>
    </dgm:pt>
    <dgm:pt modelId="{94ED248A-D73B-497C-87E1-8EF772EB6C23}" type="sibTrans" cxnId="{7904D5C9-7BA2-4718-A51C-8E94DC573320}">
      <dgm:prSet/>
      <dgm:spPr/>
      <dgm:t>
        <a:bodyPr/>
        <a:lstStyle/>
        <a:p>
          <a:endParaRPr lang="en-US"/>
        </a:p>
      </dgm:t>
    </dgm:pt>
    <dgm:pt modelId="{62A87E1C-2643-4D89-87E0-5AB930502DBD}">
      <dgm:prSet/>
      <dgm:spPr/>
      <dgm:t>
        <a:bodyPr/>
        <a:lstStyle/>
        <a:p>
          <a:r>
            <a:rPr lang="en-GB"/>
            <a:t>Supportive adults can help build security</a:t>
          </a:r>
          <a:endParaRPr lang="en-US"/>
        </a:p>
      </dgm:t>
    </dgm:pt>
    <dgm:pt modelId="{FB2CB857-F5D9-4ADF-9A9C-BF255F2A1A7D}" type="parTrans" cxnId="{DF5159BB-5506-458D-B4C7-F03C55748641}">
      <dgm:prSet/>
      <dgm:spPr/>
      <dgm:t>
        <a:bodyPr/>
        <a:lstStyle/>
        <a:p>
          <a:endParaRPr lang="en-US"/>
        </a:p>
      </dgm:t>
    </dgm:pt>
    <dgm:pt modelId="{AC955B0B-686D-4073-ADA7-02292C6E1ADB}" type="sibTrans" cxnId="{DF5159BB-5506-458D-B4C7-F03C55748641}">
      <dgm:prSet/>
      <dgm:spPr/>
      <dgm:t>
        <a:bodyPr/>
        <a:lstStyle/>
        <a:p>
          <a:endParaRPr lang="en-US"/>
        </a:p>
      </dgm:t>
    </dgm:pt>
    <dgm:pt modelId="{3A8B1C6E-D783-4AE2-A92B-CD826591698F}" type="pres">
      <dgm:prSet presAssocID="{3AD84368-1AFE-47D8-839F-C8BE6040E9AA}" presName="outerComposite" presStyleCnt="0">
        <dgm:presLayoutVars>
          <dgm:chMax val="5"/>
          <dgm:dir/>
          <dgm:resizeHandles val="exact"/>
        </dgm:presLayoutVars>
      </dgm:prSet>
      <dgm:spPr/>
    </dgm:pt>
    <dgm:pt modelId="{CDA21AAB-4ADB-48A5-BC6B-A61D4DA6BC81}" type="pres">
      <dgm:prSet presAssocID="{3AD84368-1AFE-47D8-839F-C8BE6040E9AA}" presName="dummyMaxCanvas" presStyleCnt="0">
        <dgm:presLayoutVars/>
      </dgm:prSet>
      <dgm:spPr/>
    </dgm:pt>
    <dgm:pt modelId="{8D0F0C3F-052B-4F30-B622-DB0C01546E6E}" type="pres">
      <dgm:prSet presAssocID="{3AD84368-1AFE-47D8-839F-C8BE6040E9AA}" presName="ThreeNodes_1" presStyleLbl="node1" presStyleIdx="0" presStyleCnt="3">
        <dgm:presLayoutVars>
          <dgm:bulletEnabled val="1"/>
        </dgm:presLayoutVars>
      </dgm:prSet>
      <dgm:spPr/>
    </dgm:pt>
    <dgm:pt modelId="{9AF7DEA5-1BF2-41B3-A85C-FDB88E8810E7}" type="pres">
      <dgm:prSet presAssocID="{3AD84368-1AFE-47D8-839F-C8BE6040E9AA}" presName="ThreeNodes_2" presStyleLbl="node1" presStyleIdx="1" presStyleCnt="3">
        <dgm:presLayoutVars>
          <dgm:bulletEnabled val="1"/>
        </dgm:presLayoutVars>
      </dgm:prSet>
      <dgm:spPr/>
    </dgm:pt>
    <dgm:pt modelId="{5F14AA72-08CA-47E3-9F9C-6A1ACFF4EFC8}" type="pres">
      <dgm:prSet presAssocID="{3AD84368-1AFE-47D8-839F-C8BE6040E9AA}" presName="ThreeNodes_3" presStyleLbl="node1" presStyleIdx="2" presStyleCnt="3">
        <dgm:presLayoutVars>
          <dgm:bulletEnabled val="1"/>
        </dgm:presLayoutVars>
      </dgm:prSet>
      <dgm:spPr/>
    </dgm:pt>
    <dgm:pt modelId="{84C2847A-0ED9-47CB-98A8-2CA32ACD3735}" type="pres">
      <dgm:prSet presAssocID="{3AD84368-1AFE-47D8-839F-C8BE6040E9AA}" presName="ThreeConn_1-2" presStyleLbl="fgAccFollowNode1" presStyleIdx="0" presStyleCnt="2">
        <dgm:presLayoutVars>
          <dgm:bulletEnabled val="1"/>
        </dgm:presLayoutVars>
      </dgm:prSet>
      <dgm:spPr/>
    </dgm:pt>
    <dgm:pt modelId="{08E98849-CD33-4DF4-BAA3-5AAFB39DC32A}" type="pres">
      <dgm:prSet presAssocID="{3AD84368-1AFE-47D8-839F-C8BE6040E9AA}" presName="ThreeConn_2-3" presStyleLbl="fgAccFollowNode1" presStyleIdx="1" presStyleCnt="2">
        <dgm:presLayoutVars>
          <dgm:bulletEnabled val="1"/>
        </dgm:presLayoutVars>
      </dgm:prSet>
      <dgm:spPr/>
    </dgm:pt>
    <dgm:pt modelId="{4048E1BC-38E9-4671-9B40-ECF2568AF83B}" type="pres">
      <dgm:prSet presAssocID="{3AD84368-1AFE-47D8-839F-C8BE6040E9AA}" presName="ThreeNodes_1_text" presStyleLbl="node1" presStyleIdx="2" presStyleCnt="3">
        <dgm:presLayoutVars>
          <dgm:bulletEnabled val="1"/>
        </dgm:presLayoutVars>
      </dgm:prSet>
      <dgm:spPr/>
    </dgm:pt>
    <dgm:pt modelId="{DABEB89A-EA59-4925-839A-A4F1E9A7B775}" type="pres">
      <dgm:prSet presAssocID="{3AD84368-1AFE-47D8-839F-C8BE6040E9AA}" presName="ThreeNodes_2_text" presStyleLbl="node1" presStyleIdx="2" presStyleCnt="3">
        <dgm:presLayoutVars>
          <dgm:bulletEnabled val="1"/>
        </dgm:presLayoutVars>
      </dgm:prSet>
      <dgm:spPr/>
    </dgm:pt>
    <dgm:pt modelId="{E3331746-D8E0-4EBD-9D90-F5EAEDB5BAB9}" type="pres">
      <dgm:prSet presAssocID="{3AD84368-1AFE-47D8-839F-C8BE6040E9A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C592E16-D710-42F2-B4AA-A0E213AD8F21}" srcId="{3AD84368-1AFE-47D8-839F-C8BE6040E9AA}" destId="{620F957B-097C-4283-BCC5-955A9329C012}" srcOrd="0" destOrd="0" parTransId="{FA0FC829-07A1-49F3-9D44-80FAC2D8F20B}" sibTransId="{A5ACAF29-0BC9-4F77-9A8A-E3EF10121272}"/>
    <dgm:cxn modelId="{29CB8224-7FA3-4547-95D7-D3F8F90B139A}" type="presOf" srcId="{620F957B-097C-4283-BCC5-955A9329C012}" destId="{4048E1BC-38E9-4671-9B40-ECF2568AF83B}" srcOrd="1" destOrd="0" presId="urn:microsoft.com/office/officeart/2005/8/layout/vProcess5"/>
    <dgm:cxn modelId="{08269167-6FAA-4C5E-BA89-32E84410C27E}" type="presOf" srcId="{62A87E1C-2643-4D89-87E0-5AB930502DBD}" destId="{E3331746-D8E0-4EBD-9D90-F5EAEDB5BAB9}" srcOrd="1" destOrd="0" presId="urn:microsoft.com/office/officeart/2005/8/layout/vProcess5"/>
    <dgm:cxn modelId="{14CFCF6C-8F6E-47B7-A639-901D20ADBA89}" type="presOf" srcId="{A5ACAF29-0BC9-4F77-9A8A-E3EF10121272}" destId="{84C2847A-0ED9-47CB-98A8-2CA32ACD3735}" srcOrd="0" destOrd="0" presId="urn:microsoft.com/office/officeart/2005/8/layout/vProcess5"/>
    <dgm:cxn modelId="{B3BA43AF-B647-44B3-9527-8EC6B98DEFEE}" type="presOf" srcId="{3AD84368-1AFE-47D8-839F-C8BE6040E9AA}" destId="{3A8B1C6E-D783-4AE2-A92B-CD826591698F}" srcOrd="0" destOrd="0" presId="urn:microsoft.com/office/officeart/2005/8/layout/vProcess5"/>
    <dgm:cxn modelId="{6E5A79B5-377D-4075-8480-54FCEBEA6D6C}" type="presOf" srcId="{94ED248A-D73B-497C-87E1-8EF772EB6C23}" destId="{08E98849-CD33-4DF4-BAA3-5AAFB39DC32A}" srcOrd="0" destOrd="0" presId="urn:microsoft.com/office/officeart/2005/8/layout/vProcess5"/>
    <dgm:cxn modelId="{44B1C0B6-F420-4F28-89AF-11A4F0F3421A}" type="presOf" srcId="{62A87E1C-2643-4D89-87E0-5AB930502DBD}" destId="{5F14AA72-08CA-47E3-9F9C-6A1ACFF4EFC8}" srcOrd="0" destOrd="0" presId="urn:microsoft.com/office/officeart/2005/8/layout/vProcess5"/>
    <dgm:cxn modelId="{DF5159BB-5506-458D-B4C7-F03C55748641}" srcId="{3AD84368-1AFE-47D8-839F-C8BE6040E9AA}" destId="{62A87E1C-2643-4D89-87E0-5AB930502DBD}" srcOrd="2" destOrd="0" parTransId="{FB2CB857-F5D9-4ADF-9A9C-BF255F2A1A7D}" sibTransId="{AC955B0B-686D-4073-ADA7-02292C6E1ADB}"/>
    <dgm:cxn modelId="{B27A8DC7-D0C8-4369-AAB4-8A7B501C2613}" type="presOf" srcId="{620F957B-097C-4283-BCC5-955A9329C012}" destId="{8D0F0C3F-052B-4F30-B622-DB0C01546E6E}" srcOrd="0" destOrd="0" presId="urn:microsoft.com/office/officeart/2005/8/layout/vProcess5"/>
    <dgm:cxn modelId="{7904D5C9-7BA2-4718-A51C-8E94DC573320}" srcId="{3AD84368-1AFE-47D8-839F-C8BE6040E9AA}" destId="{34C8F386-1E06-4A37-8585-CA27DE3DF007}" srcOrd="1" destOrd="0" parTransId="{A07D6851-0D01-4CBA-BE8F-C2BBD9DD2351}" sibTransId="{94ED248A-D73B-497C-87E1-8EF772EB6C23}"/>
    <dgm:cxn modelId="{795558F7-5CE2-4567-AA34-A68C89243125}" type="presOf" srcId="{34C8F386-1E06-4A37-8585-CA27DE3DF007}" destId="{DABEB89A-EA59-4925-839A-A4F1E9A7B775}" srcOrd="1" destOrd="0" presId="urn:microsoft.com/office/officeart/2005/8/layout/vProcess5"/>
    <dgm:cxn modelId="{2654F9FF-55C2-47AF-BF69-FE30C7FE6B64}" type="presOf" srcId="{34C8F386-1E06-4A37-8585-CA27DE3DF007}" destId="{9AF7DEA5-1BF2-41B3-A85C-FDB88E8810E7}" srcOrd="0" destOrd="0" presId="urn:microsoft.com/office/officeart/2005/8/layout/vProcess5"/>
    <dgm:cxn modelId="{C8055E4E-AC5F-40F6-B655-850D78E34CDE}" type="presParOf" srcId="{3A8B1C6E-D783-4AE2-A92B-CD826591698F}" destId="{CDA21AAB-4ADB-48A5-BC6B-A61D4DA6BC81}" srcOrd="0" destOrd="0" presId="urn:microsoft.com/office/officeart/2005/8/layout/vProcess5"/>
    <dgm:cxn modelId="{6624F784-CC67-4914-9009-10BB34E831F9}" type="presParOf" srcId="{3A8B1C6E-D783-4AE2-A92B-CD826591698F}" destId="{8D0F0C3F-052B-4F30-B622-DB0C01546E6E}" srcOrd="1" destOrd="0" presId="urn:microsoft.com/office/officeart/2005/8/layout/vProcess5"/>
    <dgm:cxn modelId="{C4E9BEDC-7F32-42C2-8CD7-55EA9FC95FA3}" type="presParOf" srcId="{3A8B1C6E-D783-4AE2-A92B-CD826591698F}" destId="{9AF7DEA5-1BF2-41B3-A85C-FDB88E8810E7}" srcOrd="2" destOrd="0" presId="urn:microsoft.com/office/officeart/2005/8/layout/vProcess5"/>
    <dgm:cxn modelId="{36BC7ACB-EE32-4B43-A317-7E52CF2BE50E}" type="presParOf" srcId="{3A8B1C6E-D783-4AE2-A92B-CD826591698F}" destId="{5F14AA72-08CA-47E3-9F9C-6A1ACFF4EFC8}" srcOrd="3" destOrd="0" presId="urn:microsoft.com/office/officeart/2005/8/layout/vProcess5"/>
    <dgm:cxn modelId="{22936602-E6A4-4778-AEF7-A27153C6DD10}" type="presParOf" srcId="{3A8B1C6E-D783-4AE2-A92B-CD826591698F}" destId="{84C2847A-0ED9-47CB-98A8-2CA32ACD3735}" srcOrd="4" destOrd="0" presId="urn:microsoft.com/office/officeart/2005/8/layout/vProcess5"/>
    <dgm:cxn modelId="{79D20F96-2EC1-44B3-8E0C-2E378C9FA735}" type="presParOf" srcId="{3A8B1C6E-D783-4AE2-A92B-CD826591698F}" destId="{08E98849-CD33-4DF4-BAA3-5AAFB39DC32A}" srcOrd="5" destOrd="0" presId="urn:microsoft.com/office/officeart/2005/8/layout/vProcess5"/>
    <dgm:cxn modelId="{7D181E81-E9DD-49A5-B6BC-3C2E6E68A5BC}" type="presParOf" srcId="{3A8B1C6E-D783-4AE2-A92B-CD826591698F}" destId="{4048E1BC-38E9-4671-9B40-ECF2568AF83B}" srcOrd="6" destOrd="0" presId="urn:microsoft.com/office/officeart/2005/8/layout/vProcess5"/>
    <dgm:cxn modelId="{3BD6B66F-36FA-413F-94E6-6E0285F15260}" type="presParOf" srcId="{3A8B1C6E-D783-4AE2-A92B-CD826591698F}" destId="{DABEB89A-EA59-4925-839A-A4F1E9A7B775}" srcOrd="7" destOrd="0" presId="urn:microsoft.com/office/officeart/2005/8/layout/vProcess5"/>
    <dgm:cxn modelId="{99FD14FE-DF7F-439D-8E18-9129538CA1E5}" type="presParOf" srcId="{3A8B1C6E-D783-4AE2-A92B-CD826591698F}" destId="{E3331746-D8E0-4EBD-9D90-F5EAEDB5BAB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88190C-ECCA-400A-93A6-14182CC2D39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1050916-965F-4D52-9916-2C3CA274AE2C}">
      <dgm:prSet/>
      <dgm:spPr/>
      <dgm:t>
        <a:bodyPr/>
        <a:lstStyle/>
        <a:p>
          <a:r>
            <a:rPr lang="en-GB"/>
            <a:t>Build secure relationships with key adults​</a:t>
          </a:r>
          <a:endParaRPr lang="en-US"/>
        </a:p>
      </dgm:t>
    </dgm:pt>
    <dgm:pt modelId="{4D714D3A-E4F0-420C-94AD-A43209060B08}" type="parTrans" cxnId="{CEA190FF-D13F-45DB-9DEF-0FEE2924A5BD}">
      <dgm:prSet/>
      <dgm:spPr/>
      <dgm:t>
        <a:bodyPr/>
        <a:lstStyle/>
        <a:p>
          <a:endParaRPr lang="en-US"/>
        </a:p>
      </dgm:t>
    </dgm:pt>
    <dgm:pt modelId="{B3F19DC3-CB34-4367-81C5-67B327D70F81}" type="sibTrans" cxnId="{CEA190FF-D13F-45DB-9DEF-0FEE2924A5BD}">
      <dgm:prSet/>
      <dgm:spPr/>
      <dgm:t>
        <a:bodyPr/>
        <a:lstStyle/>
        <a:p>
          <a:endParaRPr lang="en-US"/>
        </a:p>
      </dgm:t>
    </dgm:pt>
    <dgm:pt modelId="{2329779A-1C6B-4BAC-B2B1-69C79D04A842}">
      <dgm:prSet/>
      <dgm:spPr/>
      <dgm:t>
        <a:bodyPr/>
        <a:lstStyle/>
        <a:p>
          <a:r>
            <a:rPr lang="en-GB"/>
            <a:t>Emotional support + grief counselling​</a:t>
          </a:r>
          <a:endParaRPr lang="en-US"/>
        </a:p>
      </dgm:t>
    </dgm:pt>
    <dgm:pt modelId="{6FBB7380-37FC-40C6-8FFF-E4C79614028E}" type="parTrans" cxnId="{50466BF4-4EF1-47F2-BF24-3CA5CDFE86DD}">
      <dgm:prSet/>
      <dgm:spPr/>
      <dgm:t>
        <a:bodyPr/>
        <a:lstStyle/>
        <a:p>
          <a:endParaRPr lang="en-US"/>
        </a:p>
      </dgm:t>
    </dgm:pt>
    <dgm:pt modelId="{755EC0FE-7052-4A8C-8448-0836121BABE0}" type="sibTrans" cxnId="{50466BF4-4EF1-47F2-BF24-3CA5CDFE86DD}">
      <dgm:prSet/>
      <dgm:spPr/>
      <dgm:t>
        <a:bodyPr/>
        <a:lstStyle/>
        <a:p>
          <a:endParaRPr lang="en-US"/>
        </a:p>
      </dgm:t>
    </dgm:pt>
    <dgm:pt modelId="{94494F6F-1E17-4156-B03D-DD7C95041C70}">
      <dgm:prSet/>
      <dgm:spPr/>
      <dgm:t>
        <a:bodyPr/>
        <a:lstStyle/>
        <a:p>
          <a:r>
            <a:rPr lang="en-GB"/>
            <a:t>Young carers’ groups to reduce isolation</a:t>
          </a:r>
          <a:endParaRPr lang="en-US"/>
        </a:p>
      </dgm:t>
    </dgm:pt>
    <dgm:pt modelId="{33D07A81-FF5F-4681-BF62-D6897145EF6E}" type="parTrans" cxnId="{ADFE330D-E6A5-4DEE-A913-E850A3246747}">
      <dgm:prSet/>
      <dgm:spPr/>
      <dgm:t>
        <a:bodyPr/>
        <a:lstStyle/>
        <a:p>
          <a:endParaRPr lang="en-US"/>
        </a:p>
      </dgm:t>
    </dgm:pt>
    <dgm:pt modelId="{D2784D03-8510-49B2-AD48-D2E369D7EFED}" type="sibTrans" cxnId="{ADFE330D-E6A5-4DEE-A913-E850A3246747}">
      <dgm:prSet/>
      <dgm:spPr/>
      <dgm:t>
        <a:bodyPr/>
        <a:lstStyle/>
        <a:p>
          <a:endParaRPr lang="en-US"/>
        </a:p>
      </dgm:t>
    </dgm:pt>
    <dgm:pt modelId="{CA063B98-BEBC-47EE-963E-BA327B01703C}" type="pres">
      <dgm:prSet presAssocID="{3388190C-ECCA-400A-93A6-14182CC2D399}" presName="outerComposite" presStyleCnt="0">
        <dgm:presLayoutVars>
          <dgm:chMax val="5"/>
          <dgm:dir/>
          <dgm:resizeHandles val="exact"/>
        </dgm:presLayoutVars>
      </dgm:prSet>
      <dgm:spPr/>
    </dgm:pt>
    <dgm:pt modelId="{C323779E-4C41-4EE0-8B68-7B4DB73AEE01}" type="pres">
      <dgm:prSet presAssocID="{3388190C-ECCA-400A-93A6-14182CC2D399}" presName="dummyMaxCanvas" presStyleCnt="0">
        <dgm:presLayoutVars/>
      </dgm:prSet>
      <dgm:spPr/>
    </dgm:pt>
    <dgm:pt modelId="{CE4A2995-9B36-414A-902E-81D5C0AFEA71}" type="pres">
      <dgm:prSet presAssocID="{3388190C-ECCA-400A-93A6-14182CC2D399}" presName="ThreeNodes_1" presStyleLbl="node1" presStyleIdx="0" presStyleCnt="3">
        <dgm:presLayoutVars>
          <dgm:bulletEnabled val="1"/>
        </dgm:presLayoutVars>
      </dgm:prSet>
      <dgm:spPr/>
    </dgm:pt>
    <dgm:pt modelId="{75A90B1B-915E-4BB9-BAC1-4C6732ED21DB}" type="pres">
      <dgm:prSet presAssocID="{3388190C-ECCA-400A-93A6-14182CC2D399}" presName="ThreeNodes_2" presStyleLbl="node1" presStyleIdx="1" presStyleCnt="3">
        <dgm:presLayoutVars>
          <dgm:bulletEnabled val="1"/>
        </dgm:presLayoutVars>
      </dgm:prSet>
      <dgm:spPr/>
    </dgm:pt>
    <dgm:pt modelId="{D1968239-FE3B-45D2-B64C-3C2BF7024E62}" type="pres">
      <dgm:prSet presAssocID="{3388190C-ECCA-400A-93A6-14182CC2D399}" presName="ThreeNodes_3" presStyleLbl="node1" presStyleIdx="2" presStyleCnt="3">
        <dgm:presLayoutVars>
          <dgm:bulletEnabled val="1"/>
        </dgm:presLayoutVars>
      </dgm:prSet>
      <dgm:spPr/>
    </dgm:pt>
    <dgm:pt modelId="{1E424BFC-F83D-49E8-9130-09DF53095D83}" type="pres">
      <dgm:prSet presAssocID="{3388190C-ECCA-400A-93A6-14182CC2D399}" presName="ThreeConn_1-2" presStyleLbl="fgAccFollowNode1" presStyleIdx="0" presStyleCnt="2">
        <dgm:presLayoutVars>
          <dgm:bulletEnabled val="1"/>
        </dgm:presLayoutVars>
      </dgm:prSet>
      <dgm:spPr/>
    </dgm:pt>
    <dgm:pt modelId="{EAF30096-5F70-4715-AB59-24E58464C51B}" type="pres">
      <dgm:prSet presAssocID="{3388190C-ECCA-400A-93A6-14182CC2D399}" presName="ThreeConn_2-3" presStyleLbl="fgAccFollowNode1" presStyleIdx="1" presStyleCnt="2">
        <dgm:presLayoutVars>
          <dgm:bulletEnabled val="1"/>
        </dgm:presLayoutVars>
      </dgm:prSet>
      <dgm:spPr/>
    </dgm:pt>
    <dgm:pt modelId="{0D02065A-A9C5-46B8-A1ED-C3234E629019}" type="pres">
      <dgm:prSet presAssocID="{3388190C-ECCA-400A-93A6-14182CC2D399}" presName="ThreeNodes_1_text" presStyleLbl="node1" presStyleIdx="2" presStyleCnt="3">
        <dgm:presLayoutVars>
          <dgm:bulletEnabled val="1"/>
        </dgm:presLayoutVars>
      </dgm:prSet>
      <dgm:spPr/>
    </dgm:pt>
    <dgm:pt modelId="{3E14963F-932A-4BB9-9606-02056CBDF4E8}" type="pres">
      <dgm:prSet presAssocID="{3388190C-ECCA-400A-93A6-14182CC2D399}" presName="ThreeNodes_2_text" presStyleLbl="node1" presStyleIdx="2" presStyleCnt="3">
        <dgm:presLayoutVars>
          <dgm:bulletEnabled val="1"/>
        </dgm:presLayoutVars>
      </dgm:prSet>
      <dgm:spPr/>
    </dgm:pt>
    <dgm:pt modelId="{7FFA8253-495E-44F8-9125-3A2183CDEDF4}" type="pres">
      <dgm:prSet presAssocID="{3388190C-ECCA-400A-93A6-14182CC2D39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DFE330D-E6A5-4DEE-A913-E850A3246747}" srcId="{3388190C-ECCA-400A-93A6-14182CC2D399}" destId="{94494F6F-1E17-4156-B03D-DD7C95041C70}" srcOrd="2" destOrd="0" parTransId="{33D07A81-FF5F-4681-BF62-D6897145EF6E}" sibTransId="{D2784D03-8510-49B2-AD48-D2E369D7EFED}"/>
    <dgm:cxn modelId="{051B3112-E462-4B48-A333-A6DE6CDBB30A}" type="presOf" srcId="{3388190C-ECCA-400A-93A6-14182CC2D399}" destId="{CA063B98-BEBC-47EE-963E-BA327B01703C}" srcOrd="0" destOrd="0" presId="urn:microsoft.com/office/officeart/2005/8/layout/vProcess5"/>
    <dgm:cxn modelId="{8F17C11B-BB14-43EE-9A81-9D263D9465F3}" type="presOf" srcId="{94494F6F-1E17-4156-B03D-DD7C95041C70}" destId="{D1968239-FE3B-45D2-B64C-3C2BF7024E62}" srcOrd="0" destOrd="0" presId="urn:microsoft.com/office/officeart/2005/8/layout/vProcess5"/>
    <dgm:cxn modelId="{436B0C69-B14F-4FB8-9664-E174834FB6AF}" type="presOf" srcId="{B3F19DC3-CB34-4367-81C5-67B327D70F81}" destId="{1E424BFC-F83D-49E8-9130-09DF53095D83}" srcOrd="0" destOrd="0" presId="urn:microsoft.com/office/officeart/2005/8/layout/vProcess5"/>
    <dgm:cxn modelId="{2B02E977-2025-4E1B-B0B3-093B20B73CF2}" type="presOf" srcId="{41050916-965F-4D52-9916-2C3CA274AE2C}" destId="{0D02065A-A9C5-46B8-A1ED-C3234E629019}" srcOrd="1" destOrd="0" presId="urn:microsoft.com/office/officeart/2005/8/layout/vProcess5"/>
    <dgm:cxn modelId="{CC883C89-39F6-4DF9-A193-7D6931F10A17}" type="presOf" srcId="{2329779A-1C6B-4BAC-B2B1-69C79D04A842}" destId="{75A90B1B-915E-4BB9-BAC1-4C6732ED21DB}" srcOrd="0" destOrd="0" presId="urn:microsoft.com/office/officeart/2005/8/layout/vProcess5"/>
    <dgm:cxn modelId="{D7D3A28F-4D88-4A11-BBDB-C0A74447D434}" type="presOf" srcId="{94494F6F-1E17-4156-B03D-DD7C95041C70}" destId="{7FFA8253-495E-44F8-9125-3A2183CDEDF4}" srcOrd="1" destOrd="0" presId="urn:microsoft.com/office/officeart/2005/8/layout/vProcess5"/>
    <dgm:cxn modelId="{907E9CBB-F4BA-4232-806C-A9A8D635A27D}" type="presOf" srcId="{755EC0FE-7052-4A8C-8448-0836121BABE0}" destId="{EAF30096-5F70-4715-AB59-24E58464C51B}" srcOrd="0" destOrd="0" presId="urn:microsoft.com/office/officeart/2005/8/layout/vProcess5"/>
    <dgm:cxn modelId="{25D627C8-1B2B-4B24-82EF-66D85CA40A71}" type="presOf" srcId="{41050916-965F-4D52-9916-2C3CA274AE2C}" destId="{CE4A2995-9B36-414A-902E-81D5C0AFEA71}" srcOrd="0" destOrd="0" presId="urn:microsoft.com/office/officeart/2005/8/layout/vProcess5"/>
    <dgm:cxn modelId="{130BE8ED-35F4-4821-A599-84713C603310}" type="presOf" srcId="{2329779A-1C6B-4BAC-B2B1-69C79D04A842}" destId="{3E14963F-932A-4BB9-9606-02056CBDF4E8}" srcOrd="1" destOrd="0" presId="urn:microsoft.com/office/officeart/2005/8/layout/vProcess5"/>
    <dgm:cxn modelId="{50466BF4-4EF1-47F2-BF24-3CA5CDFE86DD}" srcId="{3388190C-ECCA-400A-93A6-14182CC2D399}" destId="{2329779A-1C6B-4BAC-B2B1-69C79D04A842}" srcOrd="1" destOrd="0" parTransId="{6FBB7380-37FC-40C6-8FFF-E4C79614028E}" sibTransId="{755EC0FE-7052-4A8C-8448-0836121BABE0}"/>
    <dgm:cxn modelId="{CEA190FF-D13F-45DB-9DEF-0FEE2924A5BD}" srcId="{3388190C-ECCA-400A-93A6-14182CC2D399}" destId="{41050916-965F-4D52-9916-2C3CA274AE2C}" srcOrd="0" destOrd="0" parTransId="{4D714D3A-E4F0-420C-94AD-A43209060B08}" sibTransId="{B3F19DC3-CB34-4367-81C5-67B327D70F81}"/>
    <dgm:cxn modelId="{8E0229B9-75AE-44A5-8558-C662D051E0AF}" type="presParOf" srcId="{CA063B98-BEBC-47EE-963E-BA327B01703C}" destId="{C323779E-4C41-4EE0-8B68-7B4DB73AEE01}" srcOrd="0" destOrd="0" presId="urn:microsoft.com/office/officeart/2005/8/layout/vProcess5"/>
    <dgm:cxn modelId="{552FBB9E-E84F-464F-B15A-B360098C26FF}" type="presParOf" srcId="{CA063B98-BEBC-47EE-963E-BA327B01703C}" destId="{CE4A2995-9B36-414A-902E-81D5C0AFEA71}" srcOrd="1" destOrd="0" presId="urn:microsoft.com/office/officeart/2005/8/layout/vProcess5"/>
    <dgm:cxn modelId="{AA9B8DAF-E6D2-4B0C-859D-FBEBD4DDBDE4}" type="presParOf" srcId="{CA063B98-BEBC-47EE-963E-BA327B01703C}" destId="{75A90B1B-915E-4BB9-BAC1-4C6732ED21DB}" srcOrd="2" destOrd="0" presId="urn:microsoft.com/office/officeart/2005/8/layout/vProcess5"/>
    <dgm:cxn modelId="{A96DA09B-3C6D-4F17-86E1-9FB36C75FB8E}" type="presParOf" srcId="{CA063B98-BEBC-47EE-963E-BA327B01703C}" destId="{D1968239-FE3B-45D2-B64C-3C2BF7024E62}" srcOrd="3" destOrd="0" presId="urn:microsoft.com/office/officeart/2005/8/layout/vProcess5"/>
    <dgm:cxn modelId="{6EEF4551-93A1-4D73-BA2B-AE5FA73A8E68}" type="presParOf" srcId="{CA063B98-BEBC-47EE-963E-BA327B01703C}" destId="{1E424BFC-F83D-49E8-9130-09DF53095D83}" srcOrd="4" destOrd="0" presId="urn:microsoft.com/office/officeart/2005/8/layout/vProcess5"/>
    <dgm:cxn modelId="{71D28227-CD74-4D12-BD19-C302EE7CCAE0}" type="presParOf" srcId="{CA063B98-BEBC-47EE-963E-BA327B01703C}" destId="{EAF30096-5F70-4715-AB59-24E58464C51B}" srcOrd="5" destOrd="0" presId="urn:microsoft.com/office/officeart/2005/8/layout/vProcess5"/>
    <dgm:cxn modelId="{2F900F5F-4585-4016-B95C-BC3DA12D970B}" type="presParOf" srcId="{CA063B98-BEBC-47EE-963E-BA327B01703C}" destId="{0D02065A-A9C5-46B8-A1ED-C3234E629019}" srcOrd="6" destOrd="0" presId="urn:microsoft.com/office/officeart/2005/8/layout/vProcess5"/>
    <dgm:cxn modelId="{4D7109BA-57BE-4FEB-B97B-307BA758A035}" type="presParOf" srcId="{CA063B98-BEBC-47EE-963E-BA327B01703C}" destId="{3E14963F-932A-4BB9-9606-02056CBDF4E8}" srcOrd="7" destOrd="0" presId="urn:microsoft.com/office/officeart/2005/8/layout/vProcess5"/>
    <dgm:cxn modelId="{F9AD0F24-ABD0-485A-8DB9-0FA189D45373}" type="presParOf" srcId="{CA063B98-BEBC-47EE-963E-BA327B01703C}" destId="{7FFA8253-495E-44F8-9125-3A2183CDEDF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088E11-FDDD-441C-A1AA-5E55D0AF7B59}" type="doc">
      <dgm:prSet loTypeId="urn:microsoft.com/office/officeart/2005/8/layout/orgChart1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B259FF-723C-427E-8D53-0198D5CCAA75}">
      <dgm:prSet/>
      <dgm:spPr/>
      <dgm:t>
        <a:bodyPr/>
        <a:lstStyle/>
        <a:p>
          <a:r>
            <a:rPr lang="en-US"/>
            <a:t>Focuses too much on mother-child bonds​</a:t>
          </a:r>
        </a:p>
      </dgm:t>
    </dgm:pt>
    <dgm:pt modelId="{2F34AE68-4DFD-4E8F-8D5A-B7DCF4356601}" type="parTrans" cxnId="{0473881C-A597-47E2-8C89-CF40905F6878}">
      <dgm:prSet/>
      <dgm:spPr/>
      <dgm:t>
        <a:bodyPr/>
        <a:lstStyle/>
        <a:p>
          <a:endParaRPr lang="en-US"/>
        </a:p>
      </dgm:t>
    </dgm:pt>
    <dgm:pt modelId="{0BF7D914-D104-4CAF-B3A7-572CECE9E02A}" type="sibTrans" cxnId="{0473881C-A597-47E2-8C89-CF40905F6878}">
      <dgm:prSet/>
      <dgm:spPr/>
      <dgm:t>
        <a:bodyPr/>
        <a:lstStyle/>
        <a:p>
          <a:endParaRPr lang="en-US"/>
        </a:p>
      </dgm:t>
    </dgm:pt>
    <dgm:pt modelId="{53A5FE99-EFD4-4E54-B330-7CCD76F4653E}">
      <dgm:prSet/>
      <dgm:spPr/>
      <dgm:t>
        <a:bodyPr/>
        <a:lstStyle/>
        <a:p>
          <a:r>
            <a:rPr lang="en-US"/>
            <a:t>Ignores poverty, culture, resilience​</a:t>
          </a:r>
        </a:p>
      </dgm:t>
    </dgm:pt>
    <dgm:pt modelId="{FD1DBABF-E210-4ED7-AB7F-115D8A307C9A}" type="parTrans" cxnId="{A3F14F19-88A0-47FA-945B-6B80B90D8F77}">
      <dgm:prSet/>
      <dgm:spPr/>
      <dgm:t>
        <a:bodyPr/>
        <a:lstStyle/>
        <a:p>
          <a:endParaRPr lang="en-US"/>
        </a:p>
      </dgm:t>
    </dgm:pt>
    <dgm:pt modelId="{1FF73B6C-B880-4FBA-A3D1-35A77720801B}" type="sibTrans" cxnId="{A3F14F19-88A0-47FA-945B-6B80B90D8F77}">
      <dgm:prSet/>
      <dgm:spPr/>
      <dgm:t>
        <a:bodyPr/>
        <a:lstStyle/>
        <a:p>
          <a:endParaRPr lang="en-US"/>
        </a:p>
      </dgm:t>
    </dgm:pt>
    <dgm:pt modelId="{1B99E5FC-CDCF-481C-B927-974A7782099B}">
      <dgm:prSet/>
      <dgm:spPr/>
      <dgm:t>
        <a:bodyPr/>
        <a:lstStyle/>
        <a:p>
          <a:r>
            <a:rPr lang="en-US"/>
            <a:t>Not full explanation of Jenny’s situation</a:t>
          </a:r>
        </a:p>
      </dgm:t>
    </dgm:pt>
    <dgm:pt modelId="{88274153-5A1E-4C8B-9E30-757290560B1A}" type="parTrans" cxnId="{D28A8AA1-FD22-4A1A-93B6-3267A66150F1}">
      <dgm:prSet/>
      <dgm:spPr/>
      <dgm:t>
        <a:bodyPr/>
        <a:lstStyle/>
        <a:p>
          <a:endParaRPr lang="en-US"/>
        </a:p>
      </dgm:t>
    </dgm:pt>
    <dgm:pt modelId="{9CC1670C-1016-4638-B093-A4FC7C7AC3F1}" type="sibTrans" cxnId="{D28A8AA1-FD22-4A1A-93B6-3267A66150F1}">
      <dgm:prSet/>
      <dgm:spPr/>
      <dgm:t>
        <a:bodyPr/>
        <a:lstStyle/>
        <a:p>
          <a:endParaRPr lang="en-US"/>
        </a:p>
      </dgm:t>
    </dgm:pt>
    <dgm:pt modelId="{807CC342-4147-46D5-8DFE-76CC7902E333}" type="pres">
      <dgm:prSet presAssocID="{77088E11-FDDD-441C-A1AA-5E55D0AF7B5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116F855-E334-47EE-B969-D73245E66E5E}" type="pres">
      <dgm:prSet presAssocID="{58B259FF-723C-427E-8D53-0198D5CCAA75}" presName="hierRoot1" presStyleCnt="0">
        <dgm:presLayoutVars>
          <dgm:hierBranch val="init"/>
        </dgm:presLayoutVars>
      </dgm:prSet>
      <dgm:spPr/>
    </dgm:pt>
    <dgm:pt modelId="{5557EAEA-0D0F-417A-9E3B-1EC2007FF0C9}" type="pres">
      <dgm:prSet presAssocID="{58B259FF-723C-427E-8D53-0198D5CCAA75}" presName="rootComposite1" presStyleCnt="0"/>
      <dgm:spPr/>
    </dgm:pt>
    <dgm:pt modelId="{28B77027-EC9F-4379-B6E2-FC71AAFBC0A0}" type="pres">
      <dgm:prSet presAssocID="{58B259FF-723C-427E-8D53-0198D5CCAA75}" presName="rootText1" presStyleLbl="node0" presStyleIdx="0" presStyleCnt="1">
        <dgm:presLayoutVars>
          <dgm:chPref val="3"/>
        </dgm:presLayoutVars>
      </dgm:prSet>
      <dgm:spPr/>
    </dgm:pt>
    <dgm:pt modelId="{18E5494E-3BDD-490A-B128-DAA4D7438D4D}" type="pres">
      <dgm:prSet presAssocID="{58B259FF-723C-427E-8D53-0198D5CCAA75}" presName="rootConnector1" presStyleLbl="node1" presStyleIdx="0" presStyleCnt="0"/>
      <dgm:spPr/>
    </dgm:pt>
    <dgm:pt modelId="{F44536B0-BDAC-47D0-84A8-18B2590DCAEB}" type="pres">
      <dgm:prSet presAssocID="{58B259FF-723C-427E-8D53-0198D5CCAA75}" presName="hierChild2" presStyleCnt="0"/>
      <dgm:spPr/>
    </dgm:pt>
    <dgm:pt modelId="{85F11301-1923-4F96-B28C-FF9B165A050E}" type="pres">
      <dgm:prSet presAssocID="{FD1DBABF-E210-4ED7-AB7F-115D8A307C9A}" presName="Name37" presStyleLbl="parChTrans1D2" presStyleIdx="0" presStyleCnt="2"/>
      <dgm:spPr/>
    </dgm:pt>
    <dgm:pt modelId="{069A1F69-B660-42EF-A37A-C207FF6AEF12}" type="pres">
      <dgm:prSet presAssocID="{53A5FE99-EFD4-4E54-B330-7CCD76F4653E}" presName="hierRoot2" presStyleCnt="0">
        <dgm:presLayoutVars>
          <dgm:hierBranch val="init"/>
        </dgm:presLayoutVars>
      </dgm:prSet>
      <dgm:spPr/>
    </dgm:pt>
    <dgm:pt modelId="{661BE808-3186-484D-B97C-DAD9DADA6019}" type="pres">
      <dgm:prSet presAssocID="{53A5FE99-EFD4-4E54-B330-7CCD76F4653E}" presName="rootComposite" presStyleCnt="0"/>
      <dgm:spPr/>
    </dgm:pt>
    <dgm:pt modelId="{C5F083F1-3623-4F2D-81C4-464907DCFAE0}" type="pres">
      <dgm:prSet presAssocID="{53A5FE99-EFD4-4E54-B330-7CCD76F4653E}" presName="rootText" presStyleLbl="node2" presStyleIdx="0" presStyleCnt="2">
        <dgm:presLayoutVars>
          <dgm:chPref val="3"/>
        </dgm:presLayoutVars>
      </dgm:prSet>
      <dgm:spPr/>
    </dgm:pt>
    <dgm:pt modelId="{76886273-8978-421F-825C-A92F3B976E03}" type="pres">
      <dgm:prSet presAssocID="{53A5FE99-EFD4-4E54-B330-7CCD76F4653E}" presName="rootConnector" presStyleLbl="node2" presStyleIdx="0" presStyleCnt="2"/>
      <dgm:spPr/>
    </dgm:pt>
    <dgm:pt modelId="{C43718CE-BE2E-4814-AEB9-C70C6CFBE0AF}" type="pres">
      <dgm:prSet presAssocID="{53A5FE99-EFD4-4E54-B330-7CCD76F4653E}" presName="hierChild4" presStyleCnt="0"/>
      <dgm:spPr/>
    </dgm:pt>
    <dgm:pt modelId="{2DDC90FF-16DC-46DD-9F05-1B3F57D9D210}" type="pres">
      <dgm:prSet presAssocID="{53A5FE99-EFD4-4E54-B330-7CCD76F4653E}" presName="hierChild5" presStyleCnt="0"/>
      <dgm:spPr/>
    </dgm:pt>
    <dgm:pt modelId="{AEF029AA-D28D-40BA-9C46-88E14F0085E5}" type="pres">
      <dgm:prSet presAssocID="{88274153-5A1E-4C8B-9E30-757290560B1A}" presName="Name37" presStyleLbl="parChTrans1D2" presStyleIdx="1" presStyleCnt="2"/>
      <dgm:spPr/>
    </dgm:pt>
    <dgm:pt modelId="{92954343-1161-4B28-B654-A706A1A3CA0B}" type="pres">
      <dgm:prSet presAssocID="{1B99E5FC-CDCF-481C-B927-974A7782099B}" presName="hierRoot2" presStyleCnt="0">
        <dgm:presLayoutVars>
          <dgm:hierBranch val="init"/>
        </dgm:presLayoutVars>
      </dgm:prSet>
      <dgm:spPr/>
    </dgm:pt>
    <dgm:pt modelId="{5686293F-3D1A-48F5-A904-9F90E4237221}" type="pres">
      <dgm:prSet presAssocID="{1B99E5FC-CDCF-481C-B927-974A7782099B}" presName="rootComposite" presStyleCnt="0"/>
      <dgm:spPr/>
    </dgm:pt>
    <dgm:pt modelId="{F972B88D-2E8C-48F3-892A-6D394C8A5D38}" type="pres">
      <dgm:prSet presAssocID="{1B99E5FC-CDCF-481C-B927-974A7782099B}" presName="rootText" presStyleLbl="node2" presStyleIdx="1" presStyleCnt="2">
        <dgm:presLayoutVars>
          <dgm:chPref val="3"/>
        </dgm:presLayoutVars>
      </dgm:prSet>
      <dgm:spPr/>
    </dgm:pt>
    <dgm:pt modelId="{30711A3D-9FCB-4D86-8D20-0206118A07FA}" type="pres">
      <dgm:prSet presAssocID="{1B99E5FC-CDCF-481C-B927-974A7782099B}" presName="rootConnector" presStyleLbl="node2" presStyleIdx="1" presStyleCnt="2"/>
      <dgm:spPr/>
    </dgm:pt>
    <dgm:pt modelId="{C42AA86C-9738-4CF5-A7E4-2941CF9A8D18}" type="pres">
      <dgm:prSet presAssocID="{1B99E5FC-CDCF-481C-B927-974A7782099B}" presName="hierChild4" presStyleCnt="0"/>
      <dgm:spPr/>
    </dgm:pt>
    <dgm:pt modelId="{B278EFFB-3AC0-4DAE-A576-F0CB98CEB4EC}" type="pres">
      <dgm:prSet presAssocID="{1B99E5FC-CDCF-481C-B927-974A7782099B}" presName="hierChild5" presStyleCnt="0"/>
      <dgm:spPr/>
    </dgm:pt>
    <dgm:pt modelId="{73DE11E1-33DF-427B-B395-D3877A60A25A}" type="pres">
      <dgm:prSet presAssocID="{58B259FF-723C-427E-8D53-0198D5CCAA75}" presName="hierChild3" presStyleCnt="0"/>
      <dgm:spPr/>
    </dgm:pt>
  </dgm:ptLst>
  <dgm:cxnLst>
    <dgm:cxn modelId="{3909A612-D3FC-4816-BB9A-007ABA077DEB}" type="presOf" srcId="{53A5FE99-EFD4-4E54-B330-7CCD76F4653E}" destId="{C5F083F1-3623-4F2D-81C4-464907DCFAE0}" srcOrd="0" destOrd="0" presId="urn:microsoft.com/office/officeart/2005/8/layout/orgChart1"/>
    <dgm:cxn modelId="{A3F14F19-88A0-47FA-945B-6B80B90D8F77}" srcId="{58B259FF-723C-427E-8D53-0198D5CCAA75}" destId="{53A5FE99-EFD4-4E54-B330-7CCD76F4653E}" srcOrd="0" destOrd="0" parTransId="{FD1DBABF-E210-4ED7-AB7F-115D8A307C9A}" sibTransId="{1FF73B6C-B880-4FBA-A3D1-35A77720801B}"/>
    <dgm:cxn modelId="{0473881C-A597-47E2-8C89-CF40905F6878}" srcId="{77088E11-FDDD-441C-A1AA-5E55D0AF7B59}" destId="{58B259FF-723C-427E-8D53-0198D5CCAA75}" srcOrd="0" destOrd="0" parTransId="{2F34AE68-4DFD-4E8F-8D5A-B7DCF4356601}" sibTransId="{0BF7D914-D104-4CAF-B3A7-572CECE9E02A}"/>
    <dgm:cxn modelId="{0429633B-8E0D-417C-8550-8A79D7DF9B01}" type="presOf" srcId="{1B99E5FC-CDCF-481C-B927-974A7782099B}" destId="{F972B88D-2E8C-48F3-892A-6D394C8A5D38}" srcOrd="0" destOrd="0" presId="urn:microsoft.com/office/officeart/2005/8/layout/orgChart1"/>
    <dgm:cxn modelId="{0459CA60-304D-4F44-8D46-316294A99626}" type="presOf" srcId="{1B99E5FC-CDCF-481C-B927-974A7782099B}" destId="{30711A3D-9FCB-4D86-8D20-0206118A07FA}" srcOrd="1" destOrd="0" presId="urn:microsoft.com/office/officeart/2005/8/layout/orgChart1"/>
    <dgm:cxn modelId="{0FC3EA95-DE7A-4AE1-8735-1E4A863762BE}" type="presOf" srcId="{FD1DBABF-E210-4ED7-AB7F-115D8A307C9A}" destId="{85F11301-1923-4F96-B28C-FF9B165A050E}" srcOrd="0" destOrd="0" presId="urn:microsoft.com/office/officeart/2005/8/layout/orgChart1"/>
    <dgm:cxn modelId="{F271209E-4F07-49B8-9C98-76C4D542EFB1}" type="presOf" srcId="{58B259FF-723C-427E-8D53-0198D5CCAA75}" destId="{28B77027-EC9F-4379-B6E2-FC71AAFBC0A0}" srcOrd="0" destOrd="0" presId="urn:microsoft.com/office/officeart/2005/8/layout/orgChart1"/>
    <dgm:cxn modelId="{7795589F-68B9-490D-ACBF-7492DB809AE4}" type="presOf" srcId="{58B259FF-723C-427E-8D53-0198D5CCAA75}" destId="{18E5494E-3BDD-490A-B128-DAA4D7438D4D}" srcOrd="1" destOrd="0" presId="urn:microsoft.com/office/officeart/2005/8/layout/orgChart1"/>
    <dgm:cxn modelId="{D28A8AA1-FD22-4A1A-93B6-3267A66150F1}" srcId="{58B259FF-723C-427E-8D53-0198D5CCAA75}" destId="{1B99E5FC-CDCF-481C-B927-974A7782099B}" srcOrd="1" destOrd="0" parTransId="{88274153-5A1E-4C8B-9E30-757290560B1A}" sibTransId="{9CC1670C-1016-4638-B093-A4FC7C7AC3F1}"/>
    <dgm:cxn modelId="{5E51DCB7-3EAE-42D0-85AF-6ED56F00811C}" type="presOf" srcId="{53A5FE99-EFD4-4E54-B330-7CCD76F4653E}" destId="{76886273-8978-421F-825C-A92F3B976E03}" srcOrd="1" destOrd="0" presId="urn:microsoft.com/office/officeart/2005/8/layout/orgChart1"/>
    <dgm:cxn modelId="{A8DBC7B9-200E-4FFD-B863-4DC0CFAB4F2C}" type="presOf" srcId="{77088E11-FDDD-441C-A1AA-5E55D0AF7B59}" destId="{807CC342-4147-46D5-8DFE-76CC7902E333}" srcOrd="0" destOrd="0" presId="urn:microsoft.com/office/officeart/2005/8/layout/orgChart1"/>
    <dgm:cxn modelId="{67E2E5FE-1B52-449C-B74A-94EE18EA1A38}" type="presOf" srcId="{88274153-5A1E-4C8B-9E30-757290560B1A}" destId="{AEF029AA-D28D-40BA-9C46-88E14F0085E5}" srcOrd="0" destOrd="0" presId="urn:microsoft.com/office/officeart/2005/8/layout/orgChart1"/>
    <dgm:cxn modelId="{6113E7CB-10D5-47F6-A2C2-49E6F590B3B8}" type="presParOf" srcId="{807CC342-4147-46D5-8DFE-76CC7902E333}" destId="{B116F855-E334-47EE-B969-D73245E66E5E}" srcOrd="0" destOrd="0" presId="urn:microsoft.com/office/officeart/2005/8/layout/orgChart1"/>
    <dgm:cxn modelId="{4D1A9A04-D17A-4188-8732-48DF4A174FC2}" type="presParOf" srcId="{B116F855-E334-47EE-B969-D73245E66E5E}" destId="{5557EAEA-0D0F-417A-9E3B-1EC2007FF0C9}" srcOrd="0" destOrd="0" presId="urn:microsoft.com/office/officeart/2005/8/layout/orgChart1"/>
    <dgm:cxn modelId="{045DAE26-0095-4E8C-B33E-63DA49BA9B66}" type="presParOf" srcId="{5557EAEA-0D0F-417A-9E3B-1EC2007FF0C9}" destId="{28B77027-EC9F-4379-B6E2-FC71AAFBC0A0}" srcOrd="0" destOrd="0" presId="urn:microsoft.com/office/officeart/2005/8/layout/orgChart1"/>
    <dgm:cxn modelId="{824A7EC8-E085-42BD-AA77-616E8F946D3D}" type="presParOf" srcId="{5557EAEA-0D0F-417A-9E3B-1EC2007FF0C9}" destId="{18E5494E-3BDD-490A-B128-DAA4D7438D4D}" srcOrd="1" destOrd="0" presId="urn:microsoft.com/office/officeart/2005/8/layout/orgChart1"/>
    <dgm:cxn modelId="{DFF7A3A8-ED0C-400B-A90E-F0BBAFCC24A9}" type="presParOf" srcId="{B116F855-E334-47EE-B969-D73245E66E5E}" destId="{F44536B0-BDAC-47D0-84A8-18B2590DCAEB}" srcOrd="1" destOrd="0" presId="urn:microsoft.com/office/officeart/2005/8/layout/orgChart1"/>
    <dgm:cxn modelId="{11CC3F53-7B1F-41DE-84E7-0D7B08815FCB}" type="presParOf" srcId="{F44536B0-BDAC-47D0-84A8-18B2590DCAEB}" destId="{85F11301-1923-4F96-B28C-FF9B165A050E}" srcOrd="0" destOrd="0" presId="urn:microsoft.com/office/officeart/2005/8/layout/orgChart1"/>
    <dgm:cxn modelId="{EF272781-7196-456B-BD5B-CD3521D9F0D3}" type="presParOf" srcId="{F44536B0-BDAC-47D0-84A8-18B2590DCAEB}" destId="{069A1F69-B660-42EF-A37A-C207FF6AEF12}" srcOrd="1" destOrd="0" presId="urn:microsoft.com/office/officeart/2005/8/layout/orgChart1"/>
    <dgm:cxn modelId="{8FCCEAEE-788A-461F-9251-F157841CD3F4}" type="presParOf" srcId="{069A1F69-B660-42EF-A37A-C207FF6AEF12}" destId="{661BE808-3186-484D-B97C-DAD9DADA6019}" srcOrd="0" destOrd="0" presId="urn:microsoft.com/office/officeart/2005/8/layout/orgChart1"/>
    <dgm:cxn modelId="{49EBDD7C-C237-4415-AC37-C2258FF2362D}" type="presParOf" srcId="{661BE808-3186-484D-B97C-DAD9DADA6019}" destId="{C5F083F1-3623-4F2D-81C4-464907DCFAE0}" srcOrd="0" destOrd="0" presId="urn:microsoft.com/office/officeart/2005/8/layout/orgChart1"/>
    <dgm:cxn modelId="{94BBE5A6-9FCF-460E-88BB-A9558D37A377}" type="presParOf" srcId="{661BE808-3186-484D-B97C-DAD9DADA6019}" destId="{76886273-8978-421F-825C-A92F3B976E03}" srcOrd="1" destOrd="0" presId="urn:microsoft.com/office/officeart/2005/8/layout/orgChart1"/>
    <dgm:cxn modelId="{63947486-1775-4DC1-B1DA-D8CBD2722B1A}" type="presParOf" srcId="{069A1F69-B660-42EF-A37A-C207FF6AEF12}" destId="{C43718CE-BE2E-4814-AEB9-C70C6CFBE0AF}" srcOrd="1" destOrd="0" presId="urn:microsoft.com/office/officeart/2005/8/layout/orgChart1"/>
    <dgm:cxn modelId="{566BAC93-AA1E-45A0-A3CD-32F71C5B6B7A}" type="presParOf" srcId="{069A1F69-B660-42EF-A37A-C207FF6AEF12}" destId="{2DDC90FF-16DC-46DD-9F05-1B3F57D9D210}" srcOrd="2" destOrd="0" presId="urn:microsoft.com/office/officeart/2005/8/layout/orgChart1"/>
    <dgm:cxn modelId="{B50F328D-E60B-4A66-AF4B-DFB687034303}" type="presParOf" srcId="{F44536B0-BDAC-47D0-84A8-18B2590DCAEB}" destId="{AEF029AA-D28D-40BA-9C46-88E14F0085E5}" srcOrd="2" destOrd="0" presId="urn:microsoft.com/office/officeart/2005/8/layout/orgChart1"/>
    <dgm:cxn modelId="{1786741C-EDA3-4C37-AECE-2C76F1A18326}" type="presParOf" srcId="{F44536B0-BDAC-47D0-84A8-18B2590DCAEB}" destId="{92954343-1161-4B28-B654-A706A1A3CA0B}" srcOrd="3" destOrd="0" presId="urn:microsoft.com/office/officeart/2005/8/layout/orgChart1"/>
    <dgm:cxn modelId="{CCE423E1-1840-4481-9BA8-6FEB2F435342}" type="presParOf" srcId="{92954343-1161-4B28-B654-A706A1A3CA0B}" destId="{5686293F-3D1A-48F5-A904-9F90E4237221}" srcOrd="0" destOrd="0" presId="urn:microsoft.com/office/officeart/2005/8/layout/orgChart1"/>
    <dgm:cxn modelId="{D32611C6-B790-4DCC-B989-E12733F2A821}" type="presParOf" srcId="{5686293F-3D1A-48F5-A904-9F90E4237221}" destId="{F972B88D-2E8C-48F3-892A-6D394C8A5D38}" srcOrd="0" destOrd="0" presId="urn:microsoft.com/office/officeart/2005/8/layout/orgChart1"/>
    <dgm:cxn modelId="{04CE7B4B-5A16-49F1-A8E1-31494BD35BB1}" type="presParOf" srcId="{5686293F-3D1A-48F5-A904-9F90E4237221}" destId="{30711A3D-9FCB-4D86-8D20-0206118A07FA}" srcOrd="1" destOrd="0" presId="urn:microsoft.com/office/officeart/2005/8/layout/orgChart1"/>
    <dgm:cxn modelId="{BE6B15BC-0776-42F5-AEF9-299241CA2D34}" type="presParOf" srcId="{92954343-1161-4B28-B654-A706A1A3CA0B}" destId="{C42AA86C-9738-4CF5-A7E4-2941CF9A8D18}" srcOrd="1" destOrd="0" presId="urn:microsoft.com/office/officeart/2005/8/layout/orgChart1"/>
    <dgm:cxn modelId="{AABA26B6-AF0D-4BE3-9200-F71D83FE1A2E}" type="presParOf" srcId="{92954343-1161-4B28-B654-A706A1A3CA0B}" destId="{B278EFFB-3AC0-4DAE-A576-F0CB98CEB4EC}" srcOrd="2" destOrd="0" presId="urn:microsoft.com/office/officeart/2005/8/layout/orgChart1"/>
    <dgm:cxn modelId="{0DB07DEC-FA9A-4CD1-935C-D6C4B1176710}" type="presParOf" srcId="{B116F855-E334-47EE-B969-D73245E66E5E}" destId="{73DE11E1-33DF-427B-B395-D3877A60A25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67AF8-3CDF-42B0-94E7-64AB07B21F3B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Jenny’s Situation</a:t>
          </a:r>
          <a:endParaRPr lang="en-US" sz="2000" kern="1200" dirty="0"/>
        </a:p>
      </dsp:txBody>
      <dsp:txXfrm>
        <a:off x="22105" y="22105"/>
        <a:ext cx="7511741" cy="710494"/>
      </dsp:txXfrm>
    </dsp:sp>
    <dsp:sp modelId="{219D9E8A-60F8-457F-AA7A-0B0028096271}">
      <dsp:nvSpPr>
        <dsp:cNvPr id="0" name=""/>
        <dsp:cNvSpPr/>
      </dsp:nvSpPr>
      <dsp:spPr>
        <a:xfrm>
          <a:off x="628350" y="85952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Jenny (16) has cared for her mother 5 years since father died​</a:t>
          </a:r>
        </a:p>
      </dsp:txBody>
      <dsp:txXfrm>
        <a:off x="650455" y="881630"/>
        <a:ext cx="7251309" cy="710494"/>
      </dsp:txXfrm>
    </dsp:sp>
    <dsp:sp modelId="{8063AB65-D362-4F5D-AFFB-23EDF306F866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Mother needs help: cooking, cleaning, shopping (mobility issues)​</a:t>
          </a:r>
        </a:p>
      </dsp:txBody>
      <dsp:txXfrm>
        <a:off x="1278805" y="1741155"/>
        <a:ext cx="7251309" cy="710494"/>
      </dsp:txXfrm>
    </dsp:sp>
    <dsp:sp modelId="{86324DD1-EEB8-444B-8AAA-F999210CD2AC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Mother also has memory problems, forgetfulness, low mood​</a:t>
          </a:r>
        </a:p>
      </dsp:txBody>
      <dsp:txXfrm>
        <a:off x="1907155" y="2600680"/>
        <a:ext cx="7251309" cy="710494"/>
      </dsp:txXfrm>
    </dsp:sp>
    <dsp:sp modelId="{694CCF8B-3379-4EE2-A3BD-5C1761C5F533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Jenny may be affected by long-term caring role</a:t>
          </a:r>
        </a:p>
      </dsp:txBody>
      <dsp:txXfrm>
        <a:off x="2535505" y="3460205"/>
        <a:ext cx="7251309" cy="710494"/>
      </dsp:txXfrm>
    </dsp:sp>
    <dsp:sp modelId="{19E971ED-ACD4-4E79-943E-D2CACC60DCFA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86C2EBF3-0DFF-4304-AA17-A32BDF995780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7BB87AA7-FB4E-4862-9555-EC49F77FB164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36999758-DAFE-480A-8E01-970A5992ED89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A228D0-A33F-4114-829D-14751B72B44C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Secure</a:t>
          </a:r>
          <a:r>
            <a:rPr lang="en-US" sz="3300" kern="1200"/>
            <a:t>: trust from consistent care​</a:t>
          </a:r>
        </a:p>
      </dsp:txBody>
      <dsp:txXfrm>
        <a:off x="36841" y="36841"/>
        <a:ext cx="7931345" cy="1184159"/>
      </dsp:txXfrm>
    </dsp:sp>
    <dsp:sp modelId="{4C31083D-F7A7-4788-9297-D503469A4125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Insecure</a:t>
          </a:r>
          <a:r>
            <a:rPr lang="en-US" sz="3300" kern="1200"/>
            <a:t>: anxiety or avoidance from poor care</a:t>
          </a:r>
        </a:p>
      </dsp:txBody>
      <dsp:txXfrm>
        <a:off x="856428" y="1504322"/>
        <a:ext cx="7577788" cy="1184159"/>
      </dsp:txXfrm>
    </dsp:sp>
    <dsp:sp modelId="{53228F3B-7CD2-4BB5-BF92-F9C7B5F7D3C1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Patterns continue into teenage years/adulthood</a:t>
          </a:r>
        </a:p>
      </dsp:txBody>
      <dsp:txXfrm>
        <a:off x="1676015" y="2971804"/>
        <a:ext cx="7577788" cy="1184159"/>
      </dsp:txXfrm>
    </dsp:sp>
    <dsp:sp modelId="{E9D09AF7-6980-4315-81A9-6756A9841A75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0E2B9903-8CD4-4594-95E5-D8F3D370200E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0F0C3F-052B-4F30-B622-DB0C01546E6E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Bereavement + caring shape coping patterns​</a:t>
          </a:r>
          <a:endParaRPr lang="en-US" sz="3300" kern="1200"/>
        </a:p>
      </dsp:txBody>
      <dsp:txXfrm>
        <a:off x="36841" y="36841"/>
        <a:ext cx="7931345" cy="1184159"/>
      </dsp:txXfrm>
    </dsp:sp>
    <dsp:sp modelId="{9AF7DEA5-1BF2-41B3-A85C-FDB88E8810E7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Lack of support creates "must cope alone" beliefs​</a:t>
          </a:r>
          <a:endParaRPr lang="en-US" sz="3300" kern="1200"/>
        </a:p>
      </dsp:txBody>
      <dsp:txXfrm>
        <a:off x="856428" y="1504322"/>
        <a:ext cx="7577788" cy="1184159"/>
      </dsp:txXfrm>
    </dsp:sp>
    <dsp:sp modelId="{5F14AA72-08CA-47E3-9F9C-6A1ACFF4EFC8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Supportive adults can help build security</a:t>
          </a:r>
          <a:endParaRPr lang="en-US" sz="3300" kern="1200"/>
        </a:p>
      </dsp:txBody>
      <dsp:txXfrm>
        <a:off x="1676015" y="2971804"/>
        <a:ext cx="7577788" cy="1184159"/>
      </dsp:txXfrm>
    </dsp:sp>
    <dsp:sp modelId="{84C2847A-0ED9-47CB-98A8-2CA32ACD3735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08E98849-CD33-4DF4-BAA3-5AAFB39DC32A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4A2995-9B36-414A-902E-81D5C0AFEA71}">
      <dsp:nvSpPr>
        <dsp:cNvPr id="0" name=""/>
        <dsp:cNvSpPr/>
      </dsp:nvSpPr>
      <dsp:spPr>
        <a:xfrm>
          <a:off x="0" y="0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Build secure relationships with key adults​</a:t>
          </a:r>
          <a:endParaRPr lang="en-US" sz="3300" kern="1200"/>
        </a:p>
      </dsp:txBody>
      <dsp:txXfrm>
        <a:off x="32808" y="32808"/>
        <a:ext cx="7988621" cy="1054523"/>
      </dsp:txXfrm>
    </dsp:sp>
    <dsp:sp modelId="{75A90B1B-915E-4BB9-BAC1-4C6732ED21DB}">
      <dsp:nvSpPr>
        <dsp:cNvPr id="0" name=""/>
        <dsp:cNvSpPr/>
      </dsp:nvSpPr>
      <dsp:spPr>
        <a:xfrm>
          <a:off x="811529" y="130682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Emotional support + grief counselling​</a:t>
          </a:r>
          <a:endParaRPr lang="en-US" sz="3300" kern="1200"/>
        </a:p>
      </dsp:txBody>
      <dsp:txXfrm>
        <a:off x="844337" y="1339637"/>
        <a:ext cx="7592103" cy="1054523"/>
      </dsp:txXfrm>
    </dsp:sp>
    <dsp:sp modelId="{D1968239-FE3B-45D2-B64C-3C2BF7024E62}">
      <dsp:nvSpPr>
        <dsp:cNvPr id="0" name=""/>
        <dsp:cNvSpPr/>
      </dsp:nvSpPr>
      <dsp:spPr>
        <a:xfrm>
          <a:off x="1623059" y="261365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Young carers’ groups to reduce isolation</a:t>
          </a:r>
          <a:endParaRPr lang="en-US" sz="3300" kern="1200"/>
        </a:p>
      </dsp:txBody>
      <dsp:txXfrm>
        <a:off x="1655867" y="2646467"/>
        <a:ext cx="7592103" cy="1054523"/>
      </dsp:txXfrm>
    </dsp:sp>
    <dsp:sp modelId="{1E424BFC-F83D-49E8-9130-09DF53095D83}">
      <dsp:nvSpPr>
        <dsp:cNvPr id="0" name=""/>
        <dsp:cNvSpPr/>
      </dsp:nvSpPr>
      <dsp:spPr>
        <a:xfrm>
          <a:off x="8469249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633069" y="849439"/>
        <a:ext cx="400450" cy="547888"/>
      </dsp:txXfrm>
    </dsp:sp>
    <dsp:sp modelId="{EAF30096-5F70-4715-AB59-24E58464C51B}">
      <dsp:nvSpPr>
        <dsp:cNvPr id="0" name=""/>
        <dsp:cNvSpPr/>
      </dsp:nvSpPr>
      <dsp:spPr>
        <a:xfrm>
          <a:off x="9280779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444599" y="2148801"/>
        <a:ext cx="400450" cy="5478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F029AA-D28D-40BA-9C46-88E14F0085E5}">
      <dsp:nvSpPr>
        <dsp:cNvPr id="0" name=""/>
        <dsp:cNvSpPr/>
      </dsp:nvSpPr>
      <dsp:spPr>
        <a:xfrm>
          <a:off x="5463914" y="1732930"/>
          <a:ext cx="2094289" cy="7269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3471"/>
              </a:lnTo>
              <a:lnTo>
                <a:pt x="2094289" y="363471"/>
              </a:lnTo>
              <a:lnTo>
                <a:pt x="2094289" y="72694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F11301-1923-4F96-B28C-FF9B165A050E}">
      <dsp:nvSpPr>
        <dsp:cNvPr id="0" name=""/>
        <dsp:cNvSpPr/>
      </dsp:nvSpPr>
      <dsp:spPr>
        <a:xfrm>
          <a:off x="3369625" y="1732930"/>
          <a:ext cx="2094289" cy="726943"/>
        </a:xfrm>
        <a:custGeom>
          <a:avLst/>
          <a:gdLst/>
          <a:ahLst/>
          <a:cxnLst/>
          <a:rect l="0" t="0" r="0" b="0"/>
          <a:pathLst>
            <a:path>
              <a:moveTo>
                <a:pt x="2094289" y="0"/>
              </a:moveTo>
              <a:lnTo>
                <a:pt x="2094289" y="363471"/>
              </a:lnTo>
              <a:lnTo>
                <a:pt x="0" y="363471"/>
              </a:lnTo>
              <a:lnTo>
                <a:pt x="0" y="726943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B77027-EC9F-4379-B6E2-FC71AAFBC0A0}">
      <dsp:nvSpPr>
        <dsp:cNvPr id="0" name=""/>
        <dsp:cNvSpPr/>
      </dsp:nvSpPr>
      <dsp:spPr>
        <a:xfrm>
          <a:off x="3733096" y="2113"/>
          <a:ext cx="3461635" cy="17308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Focuses too much on mother-child bonds​</a:t>
          </a:r>
        </a:p>
      </dsp:txBody>
      <dsp:txXfrm>
        <a:off x="3733096" y="2113"/>
        <a:ext cx="3461635" cy="1730817"/>
      </dsp:txXfrm>
    </dsp:sp>
    <dsp:sp modelId="{C5F083F1-3623-4F2D-81C4-464907DCFAE0}">
      <dsp:nvSpPr>
        <dsp:cNvPr id="0" name=""/>
        <dsp:cNvSpPr/>
      </dsp:nvSpPr>
      <dsp:spPr>
        <a:xfrm>
          <a:off x="1638807" y="2459874"/>
          <a:ext cx="3461635" cy="173081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Ignores poverty, culture, resilience​</a:t>
          </a:r>
        </a:p>
      </dsp:txBody>
      <dsp:txXfrm>
        <a:off x="1638807" y="2459874"/>
        <a:ext cx="3461635" cy="1730817"/>
      </dsp:txXfrm>
    </dsp:sp>
    <dsp:sp modelId="{F972B88D-2E8C-48F3-892A-6D394C8A5D38}">
      <dsp:nvSpPr>
        <dsp:cNvPr id="0" name=""/>
        <dsp:cNvSpPr/>
      </dsp:nvSpPr>
      <dsp:spPr>
        <a:xfrm>
          <a:off x="5827386" y="2459874"/>
          <a:ext cx="3461635" cy="173081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Not full explanation of Jenny’s situation</a:t>
          </a:r>
        </a:p>
      </dsp:txBody>
      <dsp:txXfrm>
        <a:off x="5827386" y="2459874"/>
        <a:ext cx="3461635" cy="1730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1247F9-9A14-41C3-9AE3-182D382F43A6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02CFB-7598-4479-A017-EF85E53D05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02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D02CFB-7598-4479-A017-EF85E53D05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24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D02CFB-7598-4479-A017-EF85E53D05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869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A02AB-1DA7-64FC-28CE-FFE0E7982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330F96-F3D0-E775-6010-044C12543B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E8A4D-F4F7-D598-55A1-DB9BD9C5E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2380B-48E2-2757-87DD-36D33B470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6BDB2-4EFC-D004-A087-5FE8AEE23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33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214CA-AF7A-66CE-47C3-CF6D03E67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81DC8-01AB-169F-9D82-B6B5894DC5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256EA-AACC-0C13-6E87-F21593664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7A20EE-F84C-A082-7563-D9DACEC50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604E7-0517-2356-5748-7E5DC0D6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766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56EA9-0581-3422-7025-9A122FD42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267DFB-85BE-DA55-7D76-41A748E7D6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4DAD2-468D-F665-0C01-7F6227027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037EE-7DFE-0E48-8EE0-4C1685DB9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A61DD-29DC-168A-9111-C1FC45AD3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694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AF800-5AE6-C1A1-22F8-62F5C4603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8036F-7EF1-C702-8746-F747393C7F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5085B-6B93-9596-5514-8A163F25E8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91B60-7722-ABB3-5DB2-B08FC622F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BE12EC-1AB6-6CEC-2C67-119340894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925F10-3E0E-0B3C-D01E-0E7D0F44D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448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E1B34-A681-F98D-8A30-6B7E3273C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D703FD-A12C-29CA-130B-1B5AA8B42F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D5CB40-0B19-3563-7083-1B6336520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2D0034-385F-3DE1-2E79-613B2CF5DC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DDAC25-49B2-A1A6-B36E-8190985FB9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C5BB21-6AF0-5E62-3943-1C5CE50C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CD8509-96BA-A4BF-2B14-343DCEE03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9D2F90-7AE0-C485-652C-244F2FA9D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379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2E47B-1383-630F-0D5A-32B5A83C4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BB903E-A1D2-11EA-69A3-6EF9A8CCE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DF0781-C671-FA19-AF56-59701B5BA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01135-58E9-E0C5-CD88-016FA6839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98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EFD9DB-458B-37A6-615F-B089D2C6F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AB5EA1-4A67-2CBF-68AD-3EE702E19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D854D-D0F6-D057-32BE-6D24B281E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493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892BE-F13D-0341-9EDA-C16C3E2BA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2F468-1076-691A-A2DE-328BE7FD8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BE6161-7F49-D225-58FA-2F4FE8226B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37A2F-9356-4868-3523-440F86976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50FE6C-9B66-965B-E614-42FD3CB34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20D038-D76A-5F04-796B-EF446A01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360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20404-DA3B-DA14-8EB2-D5C7F3598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E0F9EB-9D4F-26C2-DAA4-00FF0A9935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F42E38-8D9D-FBB9-C272-4B32CA0C58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20F08-5985-7A4F-36E4-7F665FDD5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18194-E088-1AF4-C6D8-EED756BA2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60275A-E937-CB88-2AF4-C31BBC93F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18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7EE17-F447-0B30-68EC-493D3C0B0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CB1B97-2821-3246-E732-A6818BB4EE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820D4-9120-CBEF-FB55-94635131B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7504C-BF60-A8E5-D396-672199A70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C17B6-6295-341C-BF19-AE4D5C4A9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29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D0BFD1-56A8-7C40-E008-6B8CC3C9F2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20DE35-55F9-D348-1D2F-5CD228A3A9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45C47-5CC0-309E-93EA-34E41B2E1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9E096-755C-4E2D-9C58-F6700E287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2E969C-F6B8-700F-171E-FDCC14E1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351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111FB2-0042-855A-1375-9411242C2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ACC57-AA60-0467-A4AF-C0EAF7369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E101E-D60D-9F1B-C58C-CE7168EFF0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FBD17B-1BA8-42E2-BC5F-C23F5EF8F49E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569A9-D76D-CE58-2F9B-90DF5D59E3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094D7-C428-02A8-7CC1-EC5D0BF321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C73C26-6881-44D5-935B-64886050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85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-arc.org.uk/" TargetMode="External"/><Relationship Id="rId2" Type="http://schemas.openxmlformats.org/officeDocument/2006/relationships/hyperlink" Target="https://www.earlyyears.tv/john-bowlbys-attachment-theory-and-developmental-phase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thebowlbycentre.org.uk/" TargetMode="External"/><Relationship Id="rId4" Type="http://schemas.openxmlformats.org/officeDocument/2006/relationships/hyperlink" Target="https://www.circleofsecurityinternation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A4F86-7285-1A95-B104-4AE872441E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496" y="1066018"/>
            <a:ext cx="4747280" cy="309806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2300" dirty="0">
                <a:solidFill>
                  <a:srgbClr val="FFFFFF"/>
                </a:solidFill>
              </a:rPr>
              <a:t> Programme. Certificate of higher Education in Health and social care.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Module. Psychology in Health and Social Care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Module code. LCHS4010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LECTURER. Farah Wiita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ASSESSMENT. 1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Student name. Susan Isabella Pinto Alvarez.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Student ID. 2440431</a:t>
            </a:r>
            <a:br>
              <a:rPr lang="en-US" sz="2300" dirty="0">
                <a:solidFill>
                  <a:srgbClr val="FFFFFF"/>
                </a:solidFill>
              </a:rPr>
            </a:br>
            <a:endParaRPr lang="en-GB" sz="2300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34F5A3-02EE-36BE-F137-9152B8AB3F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559" y="2693382"/>
            <a:ext cx="3737164" cy="1485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048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AutoShape 2" descr="Generated image">
            <a:extLst>
              <a:ext uri="{FF2B5EF4-FFF2-40B4-BE49-F238E27FC236}">
                <a16:creationId xmlns:a16="http://schemas.microsoft.com/office/drawing/2014/main" id="{8E3FA577-2837-04B9-B71D-95AB68C970B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810000" y="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Generated image">
            <a:extLst>
              <a:ext uri="{FF2B5EF4-FFF2-40B4-BE49-F238E27FC236}">
                <a16:creationId xmlns:a16="http://schemas.microsoft.com/office/drawing/2014/main" id="{8D4917B4-A9C0-7D6E-1B68-69CD5A1A4F2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962400" y="15240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80" name="TextBox 2">
            <a:extLst>
              <a:ext uri="{FF2B5EF4-FFF2-40B4-BE49-F238E27FC236}">
                <a16:creationId xmlns:a16="http://schemas.microsoft.com/office/drawing/2014/main" id="{8CB127FA-A21C-1A45-1A32-52B7237F6B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101491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7E9F1F90-1AF8-1E8E-8AAB-302056BC8E4C}"/>
              </a:ext>
            </a:extLst>
          </p:cNvPr>
          <p:cNvSpPr/>
          <p:nvPr/>
        </p:nvSpPr>
        <p:spPr>
          <a:xfrm>
            <a:off x="1297891" y="467268"/>
            <a:ext cx="89489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INTRODUCTION-SCENARIO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63F25A-74C8-A3C8-6199-4B658DE18E0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4974" b="34310" l="25684" r="45801">
                        <a14:foregroundMark x1="40918" y1="25716" x2="40918" y2="27734"/>
                        <a14:foregroundMark x1="40918" y1="27734" x2="38086" y2="28971"/>
                        <a14:foregroundMark x1="38086" y1="28971" x2="36621" y2="30469"/>
                        <a14:foregroundMark x1="36621" y1="30469" x2="39746" y2="30469"/>
                        <a14:foregroundMark x1="39746" y1="30469" x2="45605" y2="28776"/>
                        <a14:foregroundMark x1="45605" y1="28776" x2="48047" y2="29622"/>
                        <a14:foregroundMark x1="48047" y1="29622" x2="45313" y2="30404"/>
                        <a14:foregroundMark x1="45313" y1="30404" x2="42871" y2="28841"/>
                        <a14:foregroundMark x1="42871" y1="28841" x2="40332" y2="28255"/>
                        <a14:foregroundMark x1="40332" y1="28255" x2="36621" y2="30794"/>
                        <a14:foregroundMark x1="36621" y1="30794" x2="35156" y2="28841"/>
                        <a14:foregroundMark x1="35156" y1="28841" x2="33691" y2="30794"/>
                        <a14:foregroundMark x1="33691" y1="30794" x2="32520" y2="28841"/>
                        <a14:foregroundMark x1="32520" y1="28841" x2="29688" y2="29557"/>
                        <a14:foregroundMark x1="29688" y1="29557" x2="33691" y2="29102"/>
                        <a14:foregroundMark x1="33691" y1="29102" x2="35645" y2="27409"/>
                        <a14:foregroundMark x1="35645" y1="27409" x2="27930" y2="28971"/>
                        <a14:foregroundMark x1="27930" y1="28971" x2="32031" y2="29102"/>
                        <a14:foregroundMark x1="32031" y1="29102" x2="37500" y2="30599"/>
                        <a14:foregroundMark x1="37500" y1="30599" x2="44922" y2="30729"/>
                        <a14:foregroundMark x1="44922" y1="30729" x2="40039" y2="32292"/>
                        <a14:foregroundMark x1="40039" y1="32292" x2="45313" y2="34049"/>
                        <a14:foregroundMark x1="45313" y1="34049" x2="37305" y2="35547"/>
                        <a14:foregroundMark x1="37305" y1="35547" x2="46973" y2="33464"/>
                        <a14:foregroundMark x1="46973" y1="33464" x2="40625" y2="32878"/>
                        <a14:foregroundMark x1="40625" y1="32878" x2="46680" y2="32096"/>
                        <a14:foregroundMark x1="46680" y1="32096" x2="38184" y2="31641"/>
                        <a14:foregroundMark x1="38184" y1="31641" x2="45996" y2="29753"/>
                        <a14:foregroundMark x1="45996" y1="29753" x2="43652" y2="27995"/>
                        <a14:foregroundMark x1="43652" y1="27995" x2="35449" y2="31250"/>
                        <a14:foregroundMark x1="35449" y1="31250" x2="46484" y2="28646"/>
                        <a14:foregroundMark x1="46484" y1="28646" x2="48828" y2="26758"/>
                        <a14:foregroundMark x1="48828" y1="26758" x2="53223" y2="29102"/>
                        <a14:foregroundMark x1="53223" y1="29102" x2="30371" y2="30990"/>
                        <a14:foregroundMark x1="30371" y1="30990" x2="34180" y2="29753"/>
                        <a14:foregroundMark x1="34180" y1="29753" x2="31055" y2="30208"/>
                        <a14:foregroundMark x1="31055" y1="30208" x2="34766" y2="29362"/>
                        <a14:foregroundMark x1="34766" y1="29362" x2="27734" y2="29688"/>
                        <a14:foregroundMark x1="27734" y1="29688" x2="34277" y2="27669"/>
                        <a14:foregroundMark x1="34277" y1="27669" x2="39063" y2="25000"/>
                        <a14:foregroundMark x1="39063" y1="25000" x2="41797" y2="25065"/>
                        <a14:foregroundMark x1="41797" y1="25065" x2="35449" y2="26628"/>
                        <a14:foregroundMark x1="35449" y1="26628" x2="40723" y2="24674"/>
                        <a14:foregroundMark x1="40723" y1="24674" x2="35352" y2="25586"/>
                        <a14:foregroundMark x1="35352" y1="25586" x2="44531" y2="21615"/>
                        <a14:foregroundMark x1="44531" y1="21615" x2="35449" y2="24544"/>
                        <a14:foregroundMark x1="35449" y1="24544" x2="41992" y2="22331"/>
                        <a14:foregroundMark x1="41992" y1="22331" x2="44922" y2="20117"/>
                        <a14:foregroundMark x1="44922" y1="20117" x2="43066" y2="21745"/>
                        <a14:foregroundMark x1="43066" y1="21745" x2="40527" y2="20378"/>
                        <a14:foregroundMark x1="40527" y1="20378" x2="46777" y2="20247"/>
                        <a14:foregroundMark x1="46777" y1="20247" x2="43555" y2="20833"/>
                        <a14:foregroundMark x1="43555" y1="20833" x2="45508" y2="23503"/>
                        <a14:foregroundMark x1="45508" y1="23503" x2="42285" y2="27214"/>
                        <a14:foregroundMark x1="42285" y1="27214" x2="44727" y2="26237"/>
                        <a14:foregroundMark x1="44727" y1="26237" x2="46582" y2="27669"/>
                        <a14:foregroundMark x1="46582" y1="27669" x2="44727" y2="32617"/>
                        <a14:foregroundMark x1="44727" y1="32617" x2="43164" y2="30469"/>
                        <a14:foregroundMark x1="43164" y1="30469" x2="42383" y2="32682"/>
                        <a14:foregroundMark x1="42383" y1="32682" x2="40625" y2="31120"/>
                        <a14:foregroundMark x1="40625" y1="31120" x2="38086" y2="31966"/>
                        <a14:foregroundMark x1="38086" y1="31966" x2="34863" y2="31706"/>
                        <a14:foregroundMark x1="34863" y1="31706" x2="35254" y2="29362"/>
                        <a14:foregroundMark x1="35254" y1="29362" x2="36035" y2="31510"/>
                        <a14:foregroundMark x1="36035" y1="31510" x2="35840" y2="29036"/>
                        <a14:foregroundMark x1="35840" y1="29036" x2="37988" y2="27409"/>
                        <a14:foregroundMark x1="37988" y1="27409" x2="32227" y2="32357"/>
                        <a14:foregroundMark x1="32227" y1="32357" x2="38184" y2="30469"/>
                        <a14:foregroundMark x1="38184" y1="30469" x2="32031" y2="28841"/>
                        <a14:foregroundMark x1="32031" y1="28841" x2="33105" y2="30794"/>
                        <a14:foregroundMark x1="33105" y1="30794" x2="33984" y2="28320"/>
                        <a14:foregroundMark x1="33984" y1="28320" x2="41699" y2="26953"/>
                        <a14:foregroundMark x1="41699" y1="26953" x2="40234" y2="24805"/>
                        <a14:foregroundMark x1="40234" y1="24805" x2="26953" y2="32943"/>
                        <a14:foregroundMark x1="26953" y1="32943" x2="36426" y2="23112"/>
                        <a14:foregroundMark x1="36426" y1="23112" x2="34180" y2="24349"/>
                        <a14:foregroundMark x1="34180" y1="24349" x2="36133" y2="22266"/>
                        <a14:foregroundMark x1="32960" y1="23166" x2="26270" y2="25065"/>
                        <a14:foregroundMark x1="36133" y1="22266" x2="32994" y2="23157"/>
                        <a14:foregroundMark x1="26270" y1="25065" x2="36816" y2="23177"/>
                        <a14:foregroundMark x1="36816" y1="23177" x2="27344" y2="25326"/>
                        <a14:foregroundMark x1="27344" y1="25326" x2="36816" y2="24674"/>
                        <a14:foregroundMark x1="36816" y1="24674" x2="31543" y2="26953"/>
                        <a14:foregroundMark x1="31543" y1="26953" x2="34375" y2="26237"/>
                        <a14:foregroundMark x1="34375" y1="26237" x2="31348" y2="28320"/>
                        <a14:foregroundMark x1="31348" y1="28320" x2="46484" y2="24414"/>
                        <a14:foregroundMark x1="46484" y1="24414" x2="38184" y2="24349"/>
                        <a14:foregroundMark x1="38184" y1="24349" x2="35742" y2="25651"/>
                        <a14:foregroundMark x1="35742" y1="25651" x2="39063" y2="24935"/>
                        <a14:foregroundMark x1="39063" y1="24935" x2="36719" y2="26367"/>
                        <a14:foregroundMark x1="36719" y1="26367" x2="35449" y2="27995"/>
                        <a14:foregroundMark x1="35449" y1="27995" x2="24023" y2="32682"/>
                        <a14:foregroundMark x1="24023" y1="32682" x2="29590" y2="31771"/>
                        <a14:foregroundMark x1="29590" y1="31771" x2="30957" y2="33464"/>
                        <a14:foregroundMark x1="30957" y1="33464" x2="29004" y2="32227"/>
                        <a14:foregroundMark x1="29004" y1="32227" x2="43359" y2="28776"/>
                        <a14:foregroundMark x1="43359" y1="28776" x2="41113" y2="30078"/>
                        <a14:foregroundMark x1="41113" y1="30078" x2="34082" y2="31445"/>
                        <a14:foregroundMark x1="34082" y1="31445" x2="31934" y2="34310"/>
                        <a14:foregroundMark x1="31934" y1="34310" x2="54102" y2="29688"/>
                        <a14:foregroundMark x1="54102" y1="29688" x2="49707" y2="31380"/>
                        <a14:foregroundMark x1="49707" y1="31380" x2="47363" y2="33333"/>
                        <a14:foregroundMark x1="47363" y1="33333" x2="57031" y2="32031"/>
                        <a14:foregroundMark x1="57031" y1="32031" x2="49707" y2="29883"/>
                        <a14:foregroundMark x1="49707" y1="29883" x2="40234" y2="30664"/>
                        <a14:foregroundMark x1="40234" y1="30664" x2="42578" y2="22786"/>
                        <a14:foregroundMark x1="42578" y1="22786" x2="39160" y2="23763"/>
                        <a14:foregroundMark x1="39160" y1="23763" x2="39258" y2="21810"/>
                        <a14:foregroundMark x1="39258" y1="21810" x2="40527" y2="20052"/>
                        <a14:foregroundMark x1="40527" y1="20052" x2="42969" y2="19271"/>
                        <a14:foregroundMark x1="42969" y1="19271" x2="40527" y2="17708"/>
                        <a14:foregroundMark x1="40527" y1="17708" x2="42871" y2="16862"/>
                        <a14:foregroundMark x1="42871" y1="16862" x2="38574" y2="17773"/>
                        <a14:foregroundMark x1="38574" y1="17773" x2="35938" y2="19336"/>
                        <a14:foregroundMark x1="35938" y1="19336" x2="41895" y2="19531"/>
                        <a14:foregroundMark x1="41895" y1="19531" x2="45996" y2="16927"/>
                        <a14:foregroundMark x1="45996" y1="16927" x2="46094" y2="20768"/>
                        <a14:foregroundMark x1="46094" y1="20768" x2="41992" y2="23698"/>
                        <a14:foregroundMark x1="41992" y1="23698" x2="44531" y2="25456"/>
                        <a14:foregroundMark x1="44531" y1="25456" x2="31641" y2="29753"/>
                        <a14:foregroundMark x1="31641" y1="29753" x2="37402" y2="27995"/>
                        <a14:foregroundMark x1="37402" y1="27995" x2="28320" y2="29622"/>
                        <a14:foregroundMark x1="28320" y1="29622" x2="33691" y2="27995"/>
                        <a14:foregroundMark x1="33691" y1="27995" x2="27441" y2="30599"/>
                        <a14:foregroundMark x1="27441" y1="30599" x2="28613" y2="27734"/>
                        <a14:foregroundMark x1="28613" y1="27734" x2="28906" y2="29883"/>
                        <a14:foregroundMark x1="28906" y1="29883" x2="31641" y2="31510"/>
                        <a14:foregroundMark x1="31641" y1="31510" x2="34277" y2="31966"/>
                        <a14:foregroundMark x1="34277" y1="31966" x2="29590" y2="32422"/>
                        <a14:foregroundMark x1="29590" y1="32422" x2="29297" y2="34375"/>
                        <a14:foregroundMark x1="29297" y1="34375" x2="26074" y2="31706"/>
                        <a14:foregroundMark x1="26074" y1="31706" x2="30664" y2="33529"/>
                        <a14:foregroundMark x1="30664" y1="33529" x2="33008" y2="32552"/>
                        <a14:foregroundMark x1="33008" y1="32552" x2="35449" y2="34115"/>
                        <a14:foregroundMark x1="35449" y1="34115" x2="38477" y2="34375"/>
                        <a14:foregroundMark x1="38477" y1="34375" x2="41016" y2="33789"/>
                        <a14:foregroundMark x1="41016" y1="33789" x2="45313" y2="34310"/>
                        <a14:foregroundMark x1="45313" y1="34310" x2="44727" y2="33854"/>
                        <a14:backgroundMark x1="30859" y1="15039" x2="33789" y2="15169"/>
                        <a14:backgroundMark x1="33789" y1="15169" x2="29590" y2="14648"/>
                        <a14:backgroundMark x1="29590" y1="14648" x2="33008" y2="14779"/>
                        <a14:backgroundMark x1="33008" y1="14779" x2="30273" y2="15495"/>
                        <a14:backgroundMark x1="30273" y1="15495" x2="27051" y2="15625"/>
                        <a14:backgroundMark x1="27051" y1="15625" x2="32031" y2="15560"/>
                        <a14:backgroundMark x1="32031" y1="15560" x2="29980" y2="17057"/>
                        <a14:backgroundMark x1="29980" y1="17057" x2="32031" y2="15690"/>
                        <a14:backgroundMark x1="32031" y1="15690" x2="34766" y2="15299"/>
                        <a14:backgroundMark x1="34766" y1="15299" x2="27246" y2="15625"/>
                        <a14:backgroundMark x1="27246" y1="15625" x2="30762" y2="14909"/>
                        <a14:backgroundMark x1="30762" y1="14909" x2="30859" y2="15039"/>
                        <a14:backgroundMark x1="26855" y1="14974" x2="35254" y2="14779"/>
                        <a14:backgroundMark x1="35254" y1="14779" x2="35645" y2="15365"/>
                        <a14:backgroundMark x1="25781" y1="15169" x2="27832" y2="15690"/>
                        <a14:backgroundMark x1="29297" y1="20898" x2="26465" y2="21289"/>
                        <a14:backgroundMark x1="26465" y1="21289" x2="29004" y2="20703"/>
                        <a14:backgroundMark x1="29004" y1="20703" x2="25879" y2="20964"/>
                        <a14:backgroundMark x1="25879" y1="20964" x2="25781" y2="21419"/>
                        <a14:backgroundMark x1="30762" y1="21159" x2="30273" y2="21029"/>
                        <a14:backgroundMark x1="29785" y1="20898" x2="32227" y2="21940"/>
                        <a14:backgroundMark x1="32227" y1="21940" x2="30176" y2="20508"/>
                        <a14:backgroundMark x1="30176" y1="20508" x2="28809" y2="20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68" t="14093" r="51667" b="65944"/>
          <a:stretch>
            <a:fillRect/>
          </a:stretch>
        </p:blipFill>
        <p:spPr>
          <a:xfrm>
            <a:off x="9877143" y="-1"/>
            <a:ext cx="2024015" cy="25364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F59213-0B59-9A47-94DE-1240ADC5079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5495" b="77474" l="76953" r="97363">
                        <a14:foregroundMark x1="98926" y1="75195" x2="98438" y2="77604"/>
                        <a14:foregroundMark x1="98438" y1="77604" x2="99219" y2="75065"/>
                        <a14:foregroundMark x1="99219" y1="75065" x2="95703" y2="72591"/>
                        <a14:foregroundMark x1="95703" y1="72591" x2="97949" y2="66016"/>
                        <a14:foregroundMark x1="97949" y1="66016" x2="99902" y2="68750"/>
                        <a14:foregroundMark x1="99902" y1="68750" x2="96094" y2="67448"/>
                        <a14:foregroundMark x1="96094" y1="67448" x2="94824" y2="70443"/>
                        <a14:foregroundMark x1="94824" y1="70443" x2="91699" y2="70182"/>
                        <a14:foregroundMark x1="91699" y1="70182" x2="91504" y2="72201"/>
                        <a14:foregroundMark x1="91504" y1="72201" x2="89258" y2="70443"/>
                        <a14:foregroundMark x1="89258" y1="70443" x2="91113" y2="72721"/>
                        <a14:foregroundMark x1="91113" y1="72721" x2="88379" y2="67122"/>
                        <a14:foregroundMark x1="88379" y1="67122" x2="88770" y2="73372"/>
                        <a14:foregroundMark x1="88770" y1="73372" x2="90625" y2="70443"/>
                        <a14:foregroundMark x1="90625" y1="70443" x2="91602" y2="71940"/>
                        <a14:foregroundMark x1="91602" y1="71940" x2="91309" y2="70052"/>
                        <a14:foregroundMark x1="91309" y1="70052" x2="92090" y2="72786"/>
                        <a14:foregroundMark x1="92090" y1="72786" x2="92188" y2="69857"/>
                        <a14:foregroundMark x1="92188" y1="69857" x2="93945" y2="71810"/>
                        <a14:foregroundMark x1="93945" y1="71810" x2="92090" y2="69010"/>
                        <a14:foregroundMark x1="92090" y1="69010" x2="91406" y2="73893"/>
                        <a14:foregroundMark x1="91406" y1="73893" x2="87305" y2="75911"/>
                        <a14:foregroundMark x1="87305" y1="75911" x2="88574" y2="74414"/>
                        <a14:foregroundMark x1="88574" y1="74414" x2="86133" y2="74609"/>
                        <a14:foregroundMark x1="86133" y1="74609" x2="89746" y2="73698"/>
                        <a14:foregroundMark x1="89746" y1="73698" x2="85059" y2="75521"/>
                        <a14:foregroundMark x1="85059" y1="75521" x2="88086" y2="76302"/>
                        <a14:foregroundMark x1="88086" y1="76302" x2="94629" y2="75130"/>
                        <a14:foregroundMark x1="94629" y1="75130" x2="89844" y2="76888"/>
                        <a14:foregroundMark x1="89844" y1="76888" x2="93652" y2="75911"/>
                        <a14:foregroundMark x1="93652" y1="75911" x2="87305" y2="75781"/>
                        <a14:foregroundMark x1="87305" y1="75781" x2="92188" y2="74479"/>
                        <a14:foregroundMark x1="92188" y1="74479" x2="89648" y2="75716"/>
                        <a14:foregroundMark x1="89648" y1="75716" x2="95215" y2="75260"/>
                        <a14:foregroundMark x1="95215" y1="75260" x2="91602" y2="77148"/>
                        <a14:foregroundMark x1="91602" y1="77148" x2="93652" y2="76042"/>
                        <a14:foregroundMark x1="93652" y1="76042" x2="91211" y2="76497"/>
                        <a14:foregroundMark x1="91211" y1="76497" x2="96484" y2="75911"/>
                        <a14:foregroundMark x1="96484" y1="75911" x2="94824" y2="77539"/>
                        <a14:foregroundMark x1="94824" y1="77539" x2="97949" y2="77409"/>
                        <a14:foregroundMark x1="97949" y1="77409" x2="96582" y2="69922"/>
                        <a14:foregroundMark x1="96582" y1="69922" x2="99609" y2="66797"/>
                        <a14:foregroundMark x1="99609" y1="66797" x2="98340" y2="71745"/>
                        <a14:foregroundMark x1="98340" y1="71745" x2="99023" y2="69336"/>
                        <a14:foregroundMark x1="99023" y1="69336" x2="98438" y2="71810"/>
                        <a14:foregroundMark x1="98438" y1="71810" x2="98828" y2="68880"/>
                        <a14:foregroundMark x1="98828" y1="68880" x2="97461" y2="70573"/>
                        <a14:foregroundMark x1="97461" y1="70573" x2="97754" y2="74544"/>
                        <a14:foregroundMark x1="97754" y1="74544" x2="96777" y2="71289"/>
                        <a14:foregroundMark x1="96777" y1="71289" x2="95215" y2="69271"/>
                        <a14:foregroundMark x1="95215" y1="69271" x2="92676" y2="70768"/>
                        <a14:foregroundMark x1="92676" y1="70768" x2="96191" y2="70508"/>
                        <a14:foregroundMark x1="96191" y1="70508" x2="93066" y2="68034"/>
                        <a14:foregroundMark x1="93066" y1="68034" x2="93945" y2="69922"/>
                        <a14:foregroundMark x1="93945" y1="69922" x2="93555" y2="74479"/>
                        <a14:foregroundMark x1="93555" y1="74479" x2="91406" y2="67057"/>
                        <a14:foregroundMark x1="91406" y1="67057" x2="91016" y2="70378"/>
                        <a14:foregroundMark x1="91016" y1="70378" x2="90234" y2="68294"/>
                        <a14:foregroundMark x1="90234" y1="68294" x2="93262" y2="68880"/>
                        <a14:foregroundMark x1="93262" y1="68880" x2="96094" y2="70638"/>
                        <a14:foregroundMark x1="96094" y1="70638" x2="97656" y2="76497"/>
                        <a14:foregroundMark x1="97656" y1="76497" x2="98145" y2="71615"/>
                        <a14:foregroundMark x1="98145" y1="71615" x2="95508" y2="70898"/>
                        <a14:foregroundMark x1="95508" y1="70898" x2="96484" y2="68034"/>
                        <a14:foregroundMark x1="96484" y1="68034" x2="95215" y2="69661"/>
                        <a14:foregroundMark x1="95215" y1="69661" x2="94434" y2="66471"/>
                        <a14:foregroundMark x1="94434" y1="66471" x2="95703" y2="65039"/>
                        <a14:foregroundMark x1="95703" y1="65039" x2="93262" y2="66992"/>
                        <a14:foregroundMark x1="93262" y1="66992" x2="94141" y2="69271"/>
                        <a14:foregroundMark x1="94141" y1="69271" x2="97266" y2="70964"/>
                        <a14:foregroundMark x1="97266" y1="70964" x2="96875" y2="66667"/>
                        <a14:foregroundMark x1="96875" y1="66667" x2="99316" y2="73438"/>
                        <a14:foregroundMark x1="99316" y1="73438" x2="96289" y2="72656"/>
                        <a14:foregroundMark x1="96289" y1="72656" x2="94922" y2="74935"/>
                        <a14:foregroundMark x1="94922" y1="74935" x2="92578" y2="76628"/>
                        <a14:foregroundMark x1="92578" y1="76628" x2="93945" y2="78841"/>
                        <a14:foregroundMark x1="93945" y1="78841" x2="90625" y2="80078"/>
                        <a14:foregroundMark x1="90625" y1="80078" x2="97266" y2="77214"/>
                        <a14:foregroundMark x1="97266" y1="77214" x2="94922" y2="78125"/>
                        <a14:foregroundMark x1="94922" y1="78125" x2="87109" y2="77669"/>
                        <a14:foregroundMark x1="87109" y1="77669" x2="91113" y2="76563"/>
                        <a14:foregroundMark x1="91113" y1="76563" x2="97168" y2="76367"/>
                        <a14:foregroundMark x1="97168" y1="76367" x2="95020" y2="77083"/>
                        <a14:foregroundMark x1="95020" y1="77083" x2="93555" y2="74740"/>
                        <a14:foregroundMark x1="93555" y1="74740" x2="90820" y2="73828"/>
                        <a14:foregroundMark x1="90820" y1="73828" x2="92578" y2="71615"/>
                        <a14:foregroundMark x1="92578" y1="71615" x2="91602" y2="73698"/>
                        <a14:foregroundMark x1="91602" y1="73698" x2="89648" y2="75326"/>
                        <a14:foregroundMark x1="89648" y1="75326" x2="86523" y2="75260"/>
                        <a14:foregroundMark x1="86523" y1="75260" x2="85352" y2="73503"/>
                        <a14:foregroundMark x1="85352" y1="73503" x2="80664" y2="70768"/>
                        <a14:foregroundMark x1="80664" y1="70768" x2="83789" y2="70117"/>
                        <a14:foregroundMark x1="83789" y1="70117" x2="81348" y2="70443"/>
                        <a14:foregroundMark x1="81348" y1="70443" x2="86719" y2="68945"/>
                        <a14:foregroundMark x1="86719" y1="68945" x2="82813" y2="70182"/>
                        <a14:foregroundMark x1="82813" y1="70182" x2="88672" y2="69596"/>
                        <a14:foregroundMark x1="88672" y1="69596" x2="82813" y2="72331"/>
                        <a14:foregroundMark x1="82813" y1="72331" x2="85645" y2="72331"/>
                        <a14:foregroundMark x1="85645" y1="72331" x2="88867" y2="70833"/>
                        <a14:foregroundMark x1="88867" y1="70833" x2="94434" y2="69596"/>
                        <a14:foregroundMark x1="94434" y1="69596" x2="83984" y2="71615"/>
                        <a14:foregroundMark x1="83984" y1="71615" x2="89063" y2="71615"/>
                        <a14:foregroundMark x1="89063" y1="71615" x2="82129" y2="73763"/>
                        <a14:foregroundMark x1="82129" y1="73763" x2="84570" y2="74349"/>
                        <a14:foregroundMark x1="84570" y1="74349" x2="88281" y2="73958"/>
                        <a14:foregroundMark x1="88281" y1="73958" x2="73242" y2="75065"/>
                        <a14:foregroundMark x1="73242" y1="75065" x2="80859" y2="74414"/>
                        <a14:foregroundMark x1="80859" y1="74414" x2="90430" y2="71680"/>
                        <a14:foregroundMark x1="90430" y1="71680" x2="83203" y2="74674"/>
                        <a14:foregroundMark x1="83203" y1="74674" x2="85547" y2="75195"/>
                        <a14:foregroundMark x1="85547" y1="75195" x2="83008" y2="76758"/>
                        <a14:foregroundMark x1="83008" y1="76758" x2="78223" y2="78190"/>
                        <a14:foregroundMark x1="78223" y1="78190" x2="88867" y2="74479"/>
                        <a14:foregroundMark x1="88867" y1="74479" x2="80957" y2="75911"/>
                        <a14:foregroundMark x1="80957" y1="75911" x2="86328" y2="72005"/>
                        <a14:foregroundMark x1="86328" y1="72005" x2="75293" y2="73372"/>
                        <a14:foregroundMark x1="75293" y1="73372" x2="77344" y2="71484"/>
                        <a14:foregroundMark x1="77344" y1="71484" x2="86914" y2="71419"/>
                        <a14:foregroundMark x1="86914" y1="71419" x2="94434" y2="68620"/>
                        <a14:foregroundMark x1="94434" y1="68620" x2="94336" y2="64714"/>
                        <a14:foregroundMark x1="94336" y1="64714" x2="94531" y2="66536"/>
                        <a14:foregroundMark x1="94531" y1="66536" x2="91797" y2="65430"/>
                        <a14:foregroundMark x1="91797" y1="65430" x2="88574" y2="66146"/>
                        <a14:foregroundMark x1="88574" y1="66146" x2="91211" y2="65234"/>
                        <a14:foregroundMark x1="91211" y1="65234" x2="86035" y2="67578"/>
                        <a14:foregroundMark x1="86035" y1="67578" x2="92285" y2="65625"/>
                        <a14:foregroundMark x1="92285" y1="65625" x2="91113" y2="67318"/>
                        <a14:foregroundMark x1="91113" y1="67318" x2="84180" y2="69466"/>
                        <a14:foregroundMark x1="84180" y1="69466" x2="88379" y2="68490"/>
                        <a14:foregroundMark x1="88379" y1="68490" x2="90137" y2="67448"/>
                        <a14:foregroundMark x1="90137" y1="67448" x2="93262" y2="67578"/>
                        <a14:foregroundMark x1="93262" y1="67578" x2="90234" y2="69987"/>
                        <a14:foregroundMark x1="90234" y1="69987" x2="92188" y2="68945"/>
                        <a14:foregroundMark x1="92188" y1="68945" x2="89648" y2="69141"/>
                        <a14:foregroundMark x1="89648" y1="69141" x2="92578" y2="66667"/>
                        <a14:foregroundMark x1="92578" y1="66667" x2="89941" y2="66797"/>
                        <a14:foregroundMark x1="89941" y1="66797" x2="92188" y2="65820"/>
                        <a14:foregroundMark x1="92188" y1="65820" x2="87207" y2="68164"/>
                        <a14:foregroundMark x1="87207" y1="68164" x2="90527" y2="69271"/>
                        <a14:foregroundMark x1="90527" y1="69271" x2="90234" y2="75651"/>
                        <a14:foregroundMark x1="90234" y1="75651" x2="88281" y2="77865"/>
                        <a14:foregroundMark x1="88281" y1="77865" x2="83105" y2="76432"/>
                        <a14:foregroundMark x1="83105" y1="76432" x2="77539" y2="76693"/>
                        <a14:foregroundMark x1="77539" y1="76693" x2="79492" y2="75651"/>
                        <a14:foregroundMark x1="79492" y1="75651" x2="76563" y2="75977"/>
                        <a14:foregroundMark x1="76563" y1="75977" x2="81543" y2="72135"/>
                        <a14:foregroundMark x1="81543" y1="72135" x2="84082" y2="72201"/>
                        <a14:foregroundMark x1="84082" y1="72201" x2="86914" y2="71224"/>
                        <a14:foregroundMark x1="86914" y1="71224" x2="84570" y2="71680"/>
                        <a14:foregroundMark x1="84570" y1="71680" x2="86035" y2="73568"/>
                        <a14:foregroundMark x1="86035" y1="73568" x2="80859" y2="72656"/>
                        <a14:foregroundMark x1="80859" y1="72656" x2="78320" y2="73438"/>
                        <a14:foregroundMark x1="78320" y1="73438" x2="77930" y2="71549"/>
                        <a14:foregroundMark x1="77930" y1="71549" x2="74805" y2="71224"/>
                        <a14:foregroundMark x1="74805" y1="71224" x2="83691" y2="69076"/>
                        <a14:foregroundMark x1="83691" y1="69076" x2="81641" y2="69987"/>
                        <a14:foregroundMark x1="81641" y1="69987" x2="85645" y2="69076"/>
                        <a14:foregroundMark x1="85645" y1="69076" x2="86719" y2="72266"/>
                        <a14:foregroundMark x1="86719" y1="72266" x2="83984" y2="74023"/>
                        <a14:foregroundMark x1="83984" y1="74023" x2="83887" y2="75716"/>
                        <a14:foregroundMark x1="83887" y1="75716" x2="85547" y2="74414"/>
                        <a14:foregroundMark x1="85547" y1="74414" x2="92383" y2="73372"/>
                        <a14:foregroundMark x1="92383" y1="73372" x2="83789" y2="77018"/>
                        <a14:foregroundMark x1="83789" y1="77018" x2="87988" y2="76432"/>
                        <a14:foregroundMark x1="87988" y1="76432" x2="94434" y2="77474"/>
                        <a14:foregroundMark x1="94434" y1="77474" x2="83398" y2="74935"/>
                        <a14:foregroundMark x1="83398" y1="74935" x2="84375" y2="72982"/>
                        <a14:foregroundMark x1="84375" y1="72982" x2="82520" y2="735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429" t="64195" r="-606" b="22208"/>
          <a:stretch>
            <a:fillRect/>
          </a:stretch>
        </p:blipFill>
        <p:spPr>
          <a:xfrm>
            <a:off x="46560" y="4898572"/>
            <a:ext cx="2294275" cy="178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09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EF0A522-6889-117D-0096-6B3DBBAA82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22" r="13472" b="-1"/>
          <a:stretch>
            <a:fillRect/>
          </a:stretch>
        </p:blipFill>
        <p:spPr>
          <a:xfrm>
            <a:off x="293914" y="277590"/>
            <a:ext cx="7178489" cy="6302819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66CD7C4-FF86-F64C-47E7-BA6C6FF47803}"/>
              </a:ext>
            </a:extLst>
          </p:cNvPr>
          <p:cNvSpPr txBox="1"/>
          <p:nvPr/>
        </p:nvSpPr>
        <p:spPr>
          <a:xfrm>
            <a:off x="8153400" y="2543364"/>
            <a:ext cx="3434180" cy="35990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Children form strong bonds with caregivers for survival​.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Primary attachment figure provides "secure base" for exploration.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Early experiences create "internal working models" of relationships.</a:t>
            </a:r>
          </a:p>
        </p:txBody>
      </p:sp>
      <p:sp>
        <p:nvSpPr>
          <p:cNvPr id="3" name="AutoShape 2" descr="Generated image">
            <a:extLst>
              <a:ext uri="{FF2B5EF4-FFF2-40B4-BE49-F238E27FC236}">
                <a16:creationId xmlns:a16="http://schemas.microsoft.com/office/drawing/2014/main" id="{1A495342-43C4-E360-C47C-C3632E50F03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52500" y="0"/>
            <a:ext cx="10287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F58985-8A4D-37E4-DF05-ED93CD6DBE62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65312D-2B14-BECD-314A-A5F3C84AB321}"/>
              </a:ext>
            </a:extLst>
          </p:cNvPr>
          <p:cNvSpPr/>
          <p:nvPr/>
        </p:nvSpPr>
        <p:spPr>
          <a:xfrm>
            <a:off x="7553370" y="87085"/>
            <a:ext cx="4578595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BOWLBY’S ATTACHMENT </a:t>
            </a:r>
          </a:p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THEORY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19787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AF6693C-7946-2E7E-E06B-D182A14D62C3}"/>
              </a:ext>
            </a:extLst>
          </p:cNvPr>
          <p:cNvSpPr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ATTACHMENT STYLES</a:t>
            </a:r>
          </a:p>
        </p:txBody>
      </p:sp>
      <p:graphicFrame>
        <p:nvGraphicFramePr>
          <p:cNvPr id="32" name="TextBox 1">
            <a:extLst>
              <a:ext uri="{FF2B5EF4-FFF2-40B4-BE49-F238E27FC236}">
                <a16:creationId xmlns:a16="http://schemas.microsoft.com/office/drawing/2014/main" id="{7406CC65-DAEE-D00A-DB1C-B13F87BFEA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682065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6502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4942FA-B439-74D6-2D43-DD852606B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96"/>
          <a:stretch>
            <a:fillRect/>
          </a:stretch>
        </p:blipFill>
        <p:spPr>
          <a:xfrm>
            <a:off x="588711" y="1699845"/>
            <a:ext cx="5628018" cy="182997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D781B5-668B-3B06-8348-DF2086BC31C9}"/>
              </a:ext>
            </a:extLst>
          </p:cNvPr>
          <p:cNvSpPr txBox="1"/>
          <p:nvPr/>
        </p:nvSpPr>
        <p:spPr>
          <a:xfrm>
            <a:off x="6780505" y="1672710"/>
            <a:ext cx="5411494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/>
              <a:t>Critical period: first few years most important​.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/>
              <a:t>Secure base: safety to explore, comfort when needed​.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/>
              <a:t>Maternal deprivation: loss/separation causes emotional problems.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CAEF5F-B0B9-4DED-E993-663263DFEBC0}"/>
              </a:ext>
            </a:extLst>
          </p:cNvPr>
          <p:cNvSpPr/>
          <p:nvPr/>
        </p:nvSpPr>
        <p:spPr>
          <a:xfrm>
            <a:off x="855455" y="374690"/>
            <a:ext cx="1012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KEY IDEAS IN BOWLBY’S THEORY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9907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FDE45C3-9091-BED0-7188-A8CF4918174B}"/>
              </a:ext>
            </a:extLst>
          </p:cNvPr>
          <p:cNvSpPr/>
          <p:nvPr/>
        </p:nvSpPr>
        <p:spPr>
          <a:xfrm>
            <a:off x="1227919" y="-457200"/>
            <a:ext cx="8785039" cy="31773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BOWLBY APPLIED TO JENNY (EARLY YEARS)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64FE3CA-5802-8C2C-2072-509489161513}"/>
              </a:ext>
            </a:extLst>
          </p:cNvPr>
          <p:cNvSpPr txBox="1"/>
          <p:nvPr/>
        </p:nvSpPr>
        <p:spPr>
          <a:xfrm>
            <a:off x="1741715" y="1797599"/>
            <a:ext cx="6332518" cy="46805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200" dirty="0"/>
              <a:t>Father’s death disrupted key attachment​​.</a:t>
            </a:r>
          </a:p>
          <a:p>
            <a:pPr marL="5715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200" dirty="0"/>
              <a:t>Risk of anxiety, low mood from caregiver loss​.</a:t>
            </a:r>
          </a:p>
          <a:p>
            <a:pPr marL="5715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200" dirty="0"/>
              <a:t>Jenny now acts as "parent" to mother (role reversal).</a:t>
            </a:r>
          </a:p>
        </p:txBody>
      </p:sp>
    </p:spTree>
    <p:extLst>
      <p:ext uri="{BB962C8B-B14F-4D97-AF65-F5344CB8AC3E}">
        <p14:creationId xmlns:p14="http://schemas.microsoft.com/office/powerpoint/2010/main" val="1320781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0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9BA93D-ED40-446D-26F4-CF77E2342229}"/>
              </a:ext>
            </a:extLst>
          </p:cNvPr>
          <p:cNvSpPr txBox="1"/>
          <p:nvPr/>
        </p:nvSpPr>
        <p:spPr>
          <a:xfrm>
            <a:off x="103414" y="3007867"/>
            <a:ext cx="4998176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Mother’s low mood/memory issues reduce emotional support​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No secure base outside home​​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May cause stress, isolation, difficulty trusting others​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dirty="0"/>
            </a:b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326BAE-43E0-7C75-CAF2-F4B4B502A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974" b="34310" l="25684" r="45801">
                        <a14:foregroundMark x1="40918" y1="25716" x2="40918" y2="27734"/>
                        <a14:foregroundMark x1="40918" y1="27734" x2="38086" y2="28971"/>
                        <a14:foregroundMark x1="38086" y1="28971" x2="36621" y2="30469"/>
                        <a14:foregroundMark x1="36621" y1="30469" x2="39746" y2="30469"/>
                        <a14:foregroundMark x1="39746" y1="30469" x2="45605" y2="28776"/>
                        <a14:foregroundMark x1="45605" y1="28776" x2="48047" y2="29622"/>
                        <a14:foregroundMark x1="48047" y1="29622" x2="45313" y2="30404"/>
                        <a14:foregroundMark x1="45313" y1="30404" x2="42871" y2="28841"/>
                        <a14:foregroundMark x1="42871" y1="28841" x2="40332" y2="28255"/>
                        <a14:foregroundMark x1="40332" y1="28255" x2="36621" y2="30794"/>
                        <a14:foregroundMark x1="36621" y1="30794" x2="35156" y2="28841"/>
                        <a14:foregroundMark x1="35156" y1="28841" x2="33691" y2="30794"/>
                        <a14:foregroundMark x1="33691" y1="30794" x2="32520" y2="28841"/>
                        <a14:foregroundMark x1="32520" y1="28841" x2="29688" y2="29557"/>
                        <a14:foregroundMark x1="29688" y1="29557" x2="33691" y2="29102"/>
                        <a14:foregroundMark x1="33691" y1="29102" x2="35645" y2="27409"/>
                        <a14:foregroundMark x1="35645" y1="27409" x2="27930" y2="28971"/>
                        <a14:foregroundMark x1="27930" y1="28971" x2="32031" y2="29102"/>
                        <a14:foregroundMark x1="32031" y1="29102" x2="37500" y2="30599"/>
                        <a14:foregroundMark x1="37500" y1="30599" x2="44922" y2="30729"/>
                        <a14:foregroundMark x1="44922" y1="30729" x2="40039" y2="32292"/>
                        <a14:foregroundMark x1="40039" y1="32292" x2="45313" y2="34049"/>
                        <a14:foregroundMark x1="45313" y1="34049" x2="37305" y2="35547"/>
                        <a14:foregroundMark x1="37305" y1="35547" x2="46973" y2="33464"/>
                        <a14:foregroundMark x1="46973" y1="33464" x2="40625" y2="32878"/>
                        <a14:foregroundMark x1="40625" y1="32878" x2="46680" y2="32096"/>
                        <a14:foregroundMark x1="46680" y1="32096" x2="38184" y2="31641"/>
                        <a14:foregroundMark x1="38184" y1="31641" x2="45996" y2="29753"/>
                        <a14:foregroundMark x1="45996" y1="29753" x2="43652" y2="27995"/>
                        <a14:foregroundMark x1="43652" y1="27995" x2="35449" y2="31250"/>
                        <a14:foregroundMark x1="35449" y1="31250" x2="46484" y2="28646"/>
                        <a14:foregroundMark x1="46484" y1="28646" x2="48828" y2="26758"/>
                        <a14:foregroundMark x1="48828" y1="26758" x2="53223" y2="29102"/>
                        <a14:foregroundMark x1="53223" y1="29102" x2="30371" y2="30990"/>
                        <a14:foregroundMark x1="30371" y1="30990" x2="34180" y2="29753"/>
                        <a14:foregroundMark x1="34180" y1="29753" x2="31055" y2="30208"/>
                        <a14:foregroundMark x1="31055" y1="30208" x2="34766" y2="29362"/>
                        <a14:foregroundMark x1="34766" y1="29362" x2="27734" y2="29688"/>
                        <a14:foregroundMark x1="27734" y1="29688" x2="34277" y2="27669"/>
                        <a14:foregroundMark x1="34277" y1="27669" x2="39063" y2="25000"/>
                        <a14:foregroundMark x1="39063" y1="25000" x2="41797" y2="25065"/>
                        <a14:foregroundMark x1="41797" y1="25065" x2="35449" y2="26628"/>
                        <a14:foregroundMark x1="35449" y1="26628" x2="40723" y2="24674"/>
                        <a14:foregroundMark x1="40723" y1="24674" x2="35352" y2="25586"/>
                        <a14:foregroundMark x1="35352" y1="25586" x2="44531" y2="21615"/>
                        <a14:foregroundMark x1="44531" y1="21615" x2="35449" y2="24544"/>
                        <a14:foregroundMark x1="35449" y1="24544" x2="41992" y2="22331"/>
                        <a14:foregroundMark x1="41992" y1="22331" x2="44922" y2="20117"/>
                        <a14:foregroundMark x1="44922" y1="20117" x2="43066" y2="21745"/>
                        <a14:foregroundMark x1="43066" y1="21745" x2="40527" y2="20378"/>
                        <a14:foregroundMark x1="40527" y1="20378" x2="46777" y2="20247"/>
                        <a14:foregroundMark x1="46777" y1="20247" x2="43555" y2="20833"/>
                        <a14:foregroundMark x1="43555" y1="20833" x2="45508" y2="23503"/>
                        <a14:foregroundMark x1="45508" y1="23503" x2="42285" y2="27214"/>
                        <a14:foregroundMark x1="42285" y1="27214" x2="44727" y2="26237"/>
                        <a14:foregroundMark x1="44727" y1="26237" x2="46582" y2="27669"/>
                        <a14:foregroundMark x1="46582" y1="27669" x2="44727" y2="32617"/>
                        <a14:foregroundMark x1="44727" y1="32617" x2="43164" y2="30469"/>
                        <a14:foregroundMark x1="43164" y1="30469" x2="42383" y2="32682"/>
                        <a14:foregroundMark x1="42383" y1="32682" x2="40625" y2="31120"/>
                        <a14:foregroundMark x1="40625" y1="31120" x2="38086" y2="31966"/>
                        <a14:foregroundMark x1="38086" y1="31966" x2="34863" y2="31706"/>
                        <a14:foregroundMark x1="34863" y1="31706" x2="35254" y2="29362"/>
                        <a14:foregroundMark x1="35254" y1="29362" x2="36035" y2="31510"/>
                        <a14:foregroundMark x1="36035" y1="31510" x2="35840" y2="29036"/>
                        <a14:foregroundMark x1="35840" y1="29036" x2="37988" y2="27409"/>
                        <a14:foregroundMark x1="37988" y1="27409" x2="32227" y2="32357"/>
                        <a14:foregroundMark x1="32227" y1="32357" x2="38184" y2="30469"/>
                        <a14:foregroundMark x1="38184" y1="30469" x2="32031" y2="28841"/>
                        <a14:foregroundMark x1="32031" y1="28841" x2="33105" y2="30794"/>
                        <a14:foregroundMark x1="33105" y1="30794" x2="33984" y2="28320"/>
                        <a14:foregroundMark x1="33984" y1="28320" x2="41699" y2="26953"/>
                        <a14:foregroundMark x1="41699" y1="26953" x2="40234" y2="24805"/>
                        <a14:foregroundMark x1="40234" y1="24805" x2="26953" y2="32943"/>
                        <a14:foregroundMark x1="26953" y1="32943" x2="36426" y2="23112"/>
                        <a14:foregroundMark x1="36426" y1="23112" x2="34180" y2="24349"/>
                        <a14:foregroundMark x1="34180" y1="24349" x2="36133" y2="22266"/>
                        <a14:foregroundMark x1="32960" y1="23166" x2="26270" y2="25065"/>
                        <a14:foregroundMark x1="36133" y1="22266" x2="32994" y2="23157"/>
                        <a14:foregroundMark x1="26270" y1="25065" x2="36816" y2="23177"/>
                        <a14:foregroundMark x1="36816" y1="23177" x2="27344" y2="25326"/>
                        <a14:foregroundMark x1="27344" y1="25326" x2="36816" y2="24674"/>
                        <a14:foregroundMark x1="36816" y1="24674" x2="31543" y2="26953"/>
                        <a14:foregroundMark x1="31543" y1="26953" x2="34375" y2="26237"/>
                        <a14:foregroundMark x1="34375" y1="26237" x2="31348" y2="28320"/>
                        <a14:foregroundMark x1="31348" y1="28320" x2="46484" y2="24414"/>
                        <a14:foregroundMark x1="46484" y1="24414" x2="38184" y2="24349"/>
                        <a14:foregroundMark x1="38184" y1="24349" x2="35742" y2="25651"/>
                        <a14:foregroundMark x1="35742" y1="25651" x2="39063" y2="24935"/>
                        <a14:foregroundMark x1="39063" y1="24935" x2="36719" y2="26367"/>
                        <a14:foregroundMark x1="36719" y1="26367" x2="35449" y2="27995"/>
                        <a14:foregroundMark x1="35449" y1="27995" x2="24023" y2="32682"/>
                        <a14:foregroundMark x1="24023" y1="32682" x2="29590" y2="31771"/>
                        <a14:foregroundMark x1="29590" y1="31771" x2="30957" y2="33464"/>
                        <a14:foregroundMark x1="30957" y1="33464" x2="29004" y2="32227"/>
                        <a14:foregroundMark x1="29004" y1="32227" x2="43359" y2="28776"/>
                        <a14:foregroundMark x1="43359" y1="28776" x2="41113" y2="30078"/>
                        <a14:foregroundMark x1="41113" y1="30078" x2="34082" y2="31445"/>
                        <a14:foregroundMark x1="34082" y1="31445" x2="31934" y2="34310"/>
                        <a14:foregroundMark x1="31934" y1="34310" x2="54102" y2="29688"/>
                        <a14:foregroundMark x1="54102" y1="29688" x2="49707" y2="31380"/>
                        <a14:foregroundMark x1="49707" y1="31380" x2="47363" y2="33333"/>
                        <a14:foregroundMark x1="47363" y1="33333" x2="57031" y2="32031"/>
                        <a14:foregroundMark x1="57031" y1="32031" x2="49707" y2="29883"/>
                        <a14:foregroundMark x1="49707" y1="29883" x2="40234" y2="30664"/>
                        <a14:foregroundMark x1="40234" y1="30664" x2="42578" y2="22786"/>
                        <a14:foregroundMark x1="42578" y1="22786" x2="39160" y2="23763"/>
                        <a14:foregroundMark x1="39160" y1="23763" x2="39258" y2="21810"/>
                        <a14:foregroundMark x1="39258" y1="21810" x2="40527" y2="20052"/>
                        <a14:foregroundMark x1="40527" y1="20052" x2="42969" y2="19271"/>
                        <a14:foregroundMark x1="42969" y1="19271" x2="40527" y2="17708"/>
                        <a14:foregroundMark x1="40527" y1="17708" x2="42871" y2="16862"/>
                        <a14:foregroundMark x1="42871" y1="16862" x2="38574" y2="17773"/>
                        <a14:foregroundMark x1="38574" y1="17773" x2="35938" y2="19336"/>
                        <a14:foregroundMark x1="35938" y1="19336" x2="41895" y2="19531"/>
                        <a14:foregroundMark x1="41895" y1="19531" x2="45996" y2="16927"/>
                        <a14:foregroundMark x1="45996" y1="16927" x2="46094" y2="20768"/>
                        <a14:foregroundMark x1="46094" y1="20768" x2="41992" y2="23698"/>
                        <a14:foregroundMark x1="41992" y1="23698" x2="44531" y2="25456"/>
                        <a14:foregroundMark x1="44531" y1="25456" x2="31641" y2="29753"/>
                        <a14:foregroundMark x1="31641" y1="29753" x2="37402" y2="27995"/>
                        <a14:foregroundMark x1="37402" y1="27995" x2="28320" y2="29622"/>
                        <a14:foregroundMark x1="28320" y1="29622" x2="33691" y2="27995"/>
                        <a14:foregroundMark x1="33691" y1="27995" x2="27441" y2="30599"/>
                        <a14:foregroundMark x1="27441" y1="30599" x2="28613" y2="27734"/>
                        <a14:foregroundMark x1="28613" y1="27734" x2="28906" y2="29883"/>
                        <a14:foregroundMark x1="28906" y1="29883" x2="31641" y2="31510"/>
                        <a14:foregroundMark x1="31641" y1="31510" x2="34277" y2="31966"/>
                        <a14:foregroundMark x1="34277" y1="31966" x2="29590" y2="32422"/>
                        <a14:foregroundMark x1="29590" y1="32422" x2="29297" y2="34375"/>
                        <a14:foregroundMark x1="29297" y1="34375" x2="26074" y2="31706"/>
                        <a14:foregroundMark x1="26074" y1="31706" x2="30664" y2="33529"/>
                        <a14:foregroundMark x1="30664" y1="33529" x2="33008" y2="32552"/>
                        <a14:foregroundMark x1="33008" y1="32552" x2="35449" y2="34115"/>
                        <a14:foregroundMark x1="35449" y1="34115" x2="38477" y2="34375"/>
                        <a14:foregroundMark x1="38477" y1="34375" x2="41016" y2="33789"/>
                        <a14:foregroundMark x1="41016" y1="33789" x2="45313" y2="34310"/>
                        <a14:foregroundMark x1="45313" y1="34310" x2="44727" y2="33854"/>
                        <a14:backgroundMark x1="30859" y1="15039" x2="33789" y2="15169"/>
                        <a14:backgroundMark x1="33789" y1="15169" x2="29590" y2="14648"/>
                        <a14:backgroundMark x1="29590" y1="14648" x2="33008" y2="14779"/>
                        <a14:backgroundMark x1="33008" y1="14779" x2="30273" y2="15495"/>
                        <a14:backgroundMark x1="30273" y1="15495" x2="27051" y2="15625"/>
                        <a14:backgroundMark x1="27051" y1="15625" x2="32031" y2="15560"/>
                        <a14:backgroundMark x1="32031" y1="15560" x2="29980" y2="17057"/>
                        <a14:backgroundMark x1="29980" y1="17057" x2="32031" y2="15690"/>
                        <a14:backgroundMark x1="32031" y1="15690" x2="34766" y2="15299"/>
                        <a14:backgroundMark x1="34766" y1="15299" x2="27246" y2="15625"/>
                        <a14:backgroundMark x1="27246" y1="15625" x2="30762" y2="14909"/>
                        <a14:backgroundMark x1="30762" y1="14909" x2="30859" y2="15039"/>
                        <a14:backgroundMark x1="26855" y1="14974" x2="35254" y2="14779"/>
                        <a14:backgroundMark x1="35254" y1="14779" x2="35645" y2="15365"/>
                        <a14:backgroundMark x1="25781" y1="15169" x2="27832" y2="15690"/>
                        <a14:backgroundMark x1="29297" y1="20898" x2="26465" y2="21289"/>
                        <a14:backgroundMark x1="26465" y1="21289" x2="29004" y2="20703"/>
                        <a14:backgroundMark x1="29004" y1="20703" x2="25879" y2="20964"/>
                        <a14:backgroundMark x1="25879" y1="20964" x2="25781" y2="21419"/>
                        <a14:backgroundMark x1="30762" y1="21159" x2="30273" y2="21029"/>
                        <a14:backgroundMark x1="29785" y1="20898" x2="32227" y2="21940"/>
                        <a14:backgroundMark x1="32227" y1="21940" x2="30176" y2="20508"/>
                        <a14:backgroundMark x1="30176" y1="20508" x2="28809" y2="20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68" t="14093" r="51667" b="65944"/>
          <a:stretch>
            <a:fillRect/>
          </a:stretch>
        </p:blipFill>
        <p:spPr>
          <a:xfrm>
            <a:off x="5756852" y="204692"/>
            <a:ext cx="4294594" cy="53818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7920FAF-6E20-AEA0-1BFD-FA40FBB3979F}"/>
              </a:ext>
            </a:extLst>
          </p:cNvPr>
          <p:cNvSpPr/>
          <p:nvPr/>
        </p:nvSpPr>
        <p:spPr>
          <a:xfrm>
            <a:off x="408214" y="317188"/>
            <a:ext cx="4998176" cy="234083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400" b="1" dirty="0"/>
              <a:t>BOWLBY APPLIED TO JENNY (NOW)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2733332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DNA">
            <a:extLst>
              <a:ext uri="{FF2B5EF4-FFF2-40B4-BE49-F238E27FC236}">
                <a16:creationId xmlns:a16="http://schemas.microsoft.com/office/drawing/2014/main" id="{C0607A60-1097-00E6-362B-2D066157D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E7F778-D70E-B056-660A-B6E68F8413E0}"/>
              </a:ext>
            </a:extLst>
          </p:cNvPr>
          <p:cNvSpPr txBox="1"/>
          <p:nvPr/>
        </p:nvSpPr>
        <p:spPr>
          <a:xfrm>
            <a:off x="6096000" y="1784211"/>
            <a:ext cx="5644226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600" dirty="0">
                <a:solidFill>
                  <a:schemeClr val="tx2"/>
                </a:solidFill>
              </a:rPr>
              <a:t>Genes affect temperament, stress response​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600" dirty="0">
                <a:solidFill>
                  <a:schemeClr val="tx2"/>
                </a:solidFill>
              </a:rPr>
              <a:t>Caring stress impacts teen brain/sleep/health​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600" dirty="0">
                <a:solidFill>
                  <a:schemeClr val="tx2"/>
                </a:solidFill>
              </a:rPr>
              <a:t>Puberty hormones intensify emotional reactions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5F0CC242-70F4-BF07-16AD-EAC80F779F66}"/>
              </a:ext>
            </a:extLst>
          </p:cNvPr>
          <p:cNvSpPr/>
          <p:nvPr/>
        </p:nvSpPr>
        <p:spPr>
          <a:xfrm>
            <a:off x="224104" y="469586"/>
            <a:ext cx="7694094" cy="8450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400" b="1" dirty="0">
                <a:solidFill>
                  <a:schemeClr val="tx2"/>
                </a:solidFill>
              </a:rPr>
              <a:t>NATURE  – BIOLOGICAL</a:t>
            </a:r>
            <a:endParaRPr lang="en-US" sz="5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026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7301059-796A-D4F4-F070-6DDF51DA2264}"/>
              </a:ext>
            </a:extLst>
          </p:cNvPr>
          <p:cNvSpPr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NURTURE – ENVIRONMENT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EA8DB6B-8254-EAAB-F6EA-0655AE9D63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123663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2627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C5EF914-50ED-EDBB-3981-B39EC68F8A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8095776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71A3E33C-8BAF-1317-205A-746BBAE3BBA8}"/>
              </a:ext>
            </a:extLst>
          </p:cNvPr>
          <p:cNvSpPr/>
          <p:nvPr/>
        </p:nvSpPr>
        <p:spPr>
          <a:xfrm>
            <a:off x="805064" y="730293"/>
            <a:ext cx="1070113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/>
              <a:t>SUPPORT PLAN (BOWLBY-BASED)</a:t>
            </a:r>
            <a:endParaRPr lang="en-US" sz="5400" dirty="0"/>
          </a:p>
          <a:p>
            <a:pPr algn="ctr"/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7358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5C6474F-2C32-18E0-6A42-8A643D1DBC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234" y="2031101"/>
            <a:ext cx="5491852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285750" marR="0" lvl="0" indent="-2857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Home care services for cooking/shopping​.</a:t>
            </a:r>
          </a:p>
          <a:p>
            <a:pPr marL="285750" marR="0" lvl="0" indent="-2857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Medical help for mother’s memory/mood.​</a:t>
            </a:r>
          </a:p>
          <a:p>
            <a:pPr marL="285750" marR="0" lvl="0" indent="-28575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School support (flexible deadlines).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BFA6FB-9A68-4827-B6F4-73A4CC0CE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5495" b="77474" l="76953" r="97363">
                        <a14:foregroundMark x1="98926" y1="75195" x2="98438" y2="77604"/>
                        <a14:foregroundMark x1="98438" y1="77604" x2="99219" y2="75065"/>
                        <a14:foregroundMark x1="99219" y1="75065" x2="95703" y2="72591"/>
                        <a14:foregroundMark x1="95703" y1="72591" x2="97949" y2="66016"/>
                        <a14:foregroundMark x1="97949" y1="66016" x2="99902" y2="68750"/>
                        <a14:foregroundMark x1="99902" y1="68750" x2="96094" y2="67448"/>
                        <a14:foregroundMark x1="96094" y1="67448" x2="94824" y2="70443"/>
                        <a14:foregroundMark x1="94824" y1="70443" x2="91699" y2="70182"/>
                        <a14:foregroundMark x1="91699" y1="70182" x2="91504" y2="72201"/>
                        <a14:foregroundMark x1="91504" y1="72201" x2="89258" y2="70443"/>
                        <a14:foregroundMark x1="89258" y1="70443" x2="91113" y2="72721"/>
                        <a14:foregroundMark x1="91113" y1="72721" x2="88379" y2="67122"/>
                        <a14:foregroundMark x1="88379" y1="67122" x2="88770" y2="73372"/>
                        <a14:foregroundMark x1="88770" y1="73372" x2="90625" y2="70443"/>
                        <a14:foregroundMark x1="90625" y1="70443" x2="91602" y2="71940"/>
                        <a14:foregroundMark x1="91602" y1="71940" x2="91309" y2="70052"/>
                        <a14:foregroundMark x1="91309" y1="70052" x2="92090" y2="72786"/>
                        <a14:foregroundMark x1="92090" y1="72786" x2="92188" y2="69857"/>
                        <a14:foregroundMark x1="92188" y1="69857" x2="93945" y2="71810"/>
                        <a14:foregroundMark x1="93945" y1="71810" x2="92090" y2="69010"/>
                        <a14:foregroundMark x1="92090" y1="69010" x2="91406" y2="73893"/>
                        <a14:foregroundMark x1="91406" y1="73893" x2="87305" y2="75911"/>
                        <a14:foregroundMark x1="87305" y1="75911" x2="88574" y2="74414"/>
                        <a14:foregroundMark x1="88574" y1="74414" x2="86133" y2="74609"/>
                        <a14:foregroundMark x1="86133" y1="74609" x2="89746" y2="73698"/>
                        <a14:foregroundMark x1="89746" y1="73698" x2="85059" y2="75521"/>
                        <a14:foregroundMark x1="85059" y1="75521" x2="88086" y2="76302"/>
                        <a14:foregroundMark x1="88086" y1="76302" x2="94629" y2="75130"/>
                        <a14:foregroundMark x1="94629" y1="75130" x2="89844" y2="76888"/>
                        <a14:foregroundMark x1="89844" y1="76888" x2="93652" y2="75911"/>
                        <a14:foregroundMark x1="93652" y1="75911" x2="87305" y2="75781"/>
                        <a14:foregroundMark x1="87305" y1="75781" x2="92188" y2="74479"/>
                        <a14:foregroundMark x1="92188" y1="74479" x2="89648" y2="75716"/>
                        <a14:foregroundMark x1="89648" y1="75716" x2="95215" y2="75260"/>
                        <a14:foregroundMark x1="95215" y1="75260" x2="91602" y2="77148"/>
                        <a14:foregroundMark x1="91602" y1="77148" x2="93652" y2="76042"/>
                        <a14:foregroundMark x1="93652" y1="76042" x2="91211" y2="76497"/>
                        <a14:foregroundMark x1="91211" y1="76497" x2="96484" y2="75911"/>
                        <a14:foregroundMark x1="96484" y1="75911" x2="94824" y2="77539"/>
                        <a14:foregroundMark x1="94824" y1="77539" x2="97949" y2="77409"/>
                        <a14:foregroundMark x1="97949" y1="77409" x2="96582" y2="69922"/>
                        <a14:foregroundMark x1="96582" y1="69922" x2="99609" y2="66797"/>
                        <a14:foregroundMark x1="99609" y1="66797" x2="98340" y2="71745"/>
                        <a14:foregroundMark x1="98340" y1="71745" x2="99023" y2="69336"/>
                        <a14:foregroundMark x1="99023" y1="69336" x2="98438" y2="71810"/>
                        <a14:foregroundMark x1="98438" y1="71810" x2="98828" y2="68880"/>
                        <a14:foregroundMark x1="98828" y1="68880" x2="97461" y2="70573"/>
                        <a14:foregroundMark x1="97461" y1="70573" x2="97754" y2="74544"/>
                        <a14:foregroundMark x1="97754" y1="74544" x2="96777" y2="71289"/>
                        <a14:foregroundMark x1="96777" y1="71289" x2="95215" y2="69271"/>
                        <a14:foregroundMark x1="95215" y1="69271" x2="92676" y2="70768"/>
                        <a14:foregroundMark x1="92676" y1="70768" x2="96191" y2="70508"/>
                        <a14:foregroundMark x1="96191" y1="70508" x2="93066" y2="68034"/>
                        <a14:foregroundMark x1="93066" y1="68034" x2="93945" y2="69922"/>
                        <a14:foregroundMark x1="93945" y1="69922" x2="93555" y2="74479"/>
                        <a14:foregroundMark x1="93555" y1="74479" x2="91406" y2="67057"/>
                        <a14:foregroundMark x1="91406" y1="67057" x2="91016" y2="70378"/>
                        <a14:foregroundMark x1="91016" y1="70378" x2="90234" y2="68294"/>
                        <a14:foregroundMark x1="90234" y1="68294" x2="93262" y2="68880"/>
                        <a14:foregroundMark x1="93262" y1="68880" x2="96094" y2="70638"/>
                        <a14:foregroundMark x1="96094" y1="70638" x2="97656" y2="76497"/>
                        <a14:foregroundMark x1="97656" y1="76497" x2="98145" y2="71615"/>
                        <a14:foregroundMark x1="98145" y1="71615" x2="95508" y2="70898"/>
                        <a14:foregroundMark x1="95508" y1="70898" x2="96484" y2="68034"/>
                        <a14:foregroundMark x1="96484" y1="68034" x2="95215" y2="69661"/>
                        <a14:foregroundMark x1="95215" y1="69661" x2="94434" y2="66471"/>
                        <a14:foregroundMark x1="94434" y1="66471" x2="95703" y2="65039"/>
                        <a14:foregroundMark x1="95703" y1="65039" x2="93262" y2="66992"/>
                        <a14:foregroundMark x1="93262" y1="66992" x2="94141" y2="69271"/>
                        <a14:foregroundMark x1="94141" y1="69271" x2="97266" y2="70964"/>
                        <a14:foregroundMark x1="97266" y1="70964" x2="96875" y2="66667"/>
                        <a14:foregroundMark x1="96875" y1="66667" x2="99316" y2="73438"/>
                        <a14:foregroundMark x1="99316" y1="73438" x2="96289" y2="72656"/>
                        <a14:foregroundMark x1="96289" y1="72656" x2="94922" y2="74935"/>
                        <a14:foregroundMark x1="94922" y1="74935" x2="92578" y2="76628"/>
                        <a14:foregroundMark x1="92578" y1="76628" x2="93945" y2="78841"/>
                        <a14:foregroundMark x1="93945" y1="78841" x2="90625" y2="80078"/>
                        <a14:foregroundMark x1="90625" y1="80078" x2="97266" y2="77214"/>
                        <a14:foregroundMark x1="97266" y1="77214" x2="94922" y2="78125"/>
                        <a14:foregroundMark x1="94922" y1="78125" x2="87109" y2="77669"/>
                        <a14:foregroundMark x1="87109" y1="77669" x2="91113" y2="76563"/>
                        <a14:foregroundMark x1="91113" y1="76563" x2="97168" y2="76367"/>
                        <a14:foregroundMark x1="97168" y1="76367" x2="95020" y2="77083"/>
                        <a14:foregroundMark x1="95020" y1="77083" x2="93555" y2="74740"/>
                        <a14:foregroundMark x1="93555" y1="74740" x2="90820" y2="73828"/>
                        <a14:foregroundMark x1="90820" y1="73828" x2="92578" y2="71615"/>
                        <a14:foregroundMark x1="92578" y1="71615" x2="91602" y2="73698"/>
                        <a14:foregroundMark x1="91602" y1="73698" x2="89648" y2="75326"/>
                        <a14:foregroundMark x1="89648" y1="75326" x2="86523" y2="75260"/>
                        <a14:foregroundMark x1="86523" y1="75260" x2="85352" y2="73503"/>
                        <a14:foregroundMark x1="85352" y1="73503" x2="80664" y2="70768"/>
                        <a14:foregroundMark x1="80664" y1="70768" x2="83789" y2="70117"/>
                        <a14:foregroundMark x1="83789" y1="70117" x2="81348" y2="70443"/>
                        <a14:foregroundMark x1="81348" y1="70443" x2="86719" y2="68945"/>
                        <a14:foregroundMark x1="86719" y1="68945" x2="82813" y2="70182"/>
                        <a14:foregroundMark x1="82813" y1="70182" x2="88672" y2="69596"/>
                        <a14:foregroundMark x1="88672" y1="69596" x2="82813" y2="72331"/>
                        <a14:foregroundMark x1="82813" y1="72331" x2="85645" y2="72331"/>
                        <a14:foregroundMark x1="85645" y1="72331" x2="88867" y2="70833"/>
                        <a14:foregroundMark x1="88867" y1="70833" x2="94434" y2="69596"/>
                        <a14:foregroundMark x1="94434" y1="69596" x2="83984" y2="71615"/>
                        <a14:foregroundMark x1="83984" y1="71615" x2="89063" y2="71615"/>
                        <a14:foregroundMark x1="89063" y1="71615" x2="82129" y2="73763"/>
                        <a14:foregroundMark x1="82129" y1="73763" x2="84570" y2="74349"/>
                        <a14:foregroundMark x1="84570" y1="74349" x2="88281" y2="73958"/>
                        <a14:foregroundMark x1="88281" y1="73958" x2="73242" y2="75065"/>
                        <a14:foregroundMark x1="73242" y1="75065" x2="80859" y2="74414"/>
                        <a14:foregroundMark x1="80859" y1="74414" x2="90430" y2="71680"/>
                        <a14:foregroundMark x1="90430" y1="71680" x2="83203" y2="74674"/>
                        <a14:foregroundMark x1="83203" y1="74674" x2="85547" y2="75195"/>
                        <a14:foregroundMark x1="85547" y1="75195" x2="83008" y2="76758"/>
                        <a14:foregroundMark x1="83008" y1="76758" x2="78223" y2="78190"/>
                        <a14:foregroundMark x1="78223" y1="78190" x2="88867" y2="74479"/>
                        <a14:foregroundMark x1="88867" y1="74479" x2="80957" y2="75911"/>
                        <a14:foregroundMark x1="80957" y1="75911" x2="86328" y2="72005"/>
                        <a14:foregroundMark x1="86328" y1="72005" x2="75293" y2="73372"/>
                        <a14:foregroundMark x1="75293" y1="73372" x2="77344" y2="71484"/>
                        <a14:foregroundMark x1="77344" y1="71484" x2="86914" y2="71419"/>
                        <a14:foregroundMark x1="86914" y1="71419" x2="94434" y2="68620"/>
                        <a14:foregroundMark x1="94434" y1="68620" x2="94336" y2="64714"/>
                        <a14:foregroundMark x1="94336" y1="64714" x2="94531" y2="66536"/>
                        <a14:foregroundMark x1="94531" y1="66536" x2="91797" y2="65430"/>
                        <a14:foregroundMark x1="91797" y1="65430" x2="88574" y2="66146"/>
                        <a14:foregroundMark x1="88574" y1="66146" x2="91211" y2="65234"/>
                        <a14:foregroundMark x1="91211" y1="65234" x2="86035" y2="67578"/>
                        <a14:foregroundMark x1="86035" y1="67578" x2="92285" y2="65625"/>
                        <a14:foregroundMark x1="92285" y1="65625" x2="91113" y2="67318"/>
                        <a14:foregroundMark x1="91113" y1="67318" x2="84180" y2="69466"/>
                        <a14:foregroundMark x1="84180" y1="69466" x2="88379" y2="68490"/>
                        <a14:foregroundMark x1="88379" y1="68490" x2="90137" y2="67448"/>
                        <a14:foregroundMark x1="90137" y1="67448" x2="93262" y2="67578"/>
                        <a14:foregroundMark x1="93262" y1="67578" x2="90234" y2="69987"/>
                        <a14:foregroundMark x1="90234" y1="69987" x2="92188" y2="68945"/>
                        <a14:foregroundMark x1="92188" y1="68945" x2="89648" y2="69141"/>
                        <a14:foregroundMark x1="89648" y1="69141" x2="92578" y2="66667"/>
                        <a14:foregroundMark x1="92578" y1="66667" x2="89941" y2="66797"/>
                        <a14:foregroundMark x1="89941" y1="66797" x2="92188" y2="65820"/>
                        <a14:foregroundMark x1="92188" y1="65820" x2="87207" y2="68164"/>
                        <a14:foregroundMark x1="87207" y1="68164" x2="90527" y2="69271"/>
                        <a14:foregroundMark x1="90527" y1="69271" x2="90234" y2="75651"/>
                        <a14:foregroundMark x1="90234" y1="75651" x2="88281" y2="77865"/>
                        <a14:foregroundMark x1="88281" y1="77865" x2="83105" y2="76432"/>
                        <a14:foregroundMark x1="83105" y1="76432" x2="77539" y2="76693"/>
                        <a14:foregroundMark x1="77539" y1="76693" x2="79492" y2="75651"/>
                        <a14:foregroundMark x1="79492" y1="75651" x2="76563" y2="75977"/>
                        <a14:foregroundMark x1="76563" y1="75977" x2="81543" y2="72135"/>
                        <a14:foregroundMark x1="81543" y1="72135" x2="84082" y2="72201"/>
                        <a14:foregroundMark x1="84082" y1="72201" x2="86914" y2="71224"/>
                        <a14:foregroundMark x1="86914" y1="71224" x2="84570" y2="71680"/>
                        <a14:foregroundMark x1="84570" y1="71680" x2="86035" y2="73568"/>
                        <a14:foregroundMark x1="86035" y1="73568" x2="80859" y2="72656"/>
                        <a14:foregroundMark x1="80859" y1="72656" x2="78320" y2="73438"/>
                        <a14:foregroundMark x1="78320" y1="73438" x2="77930" y2="71549"/>
                        <a14:foregroundMark x1="77930" y1="71549" x2="74805" y2="71224"/>
                        <a14:foregroundMark x1="74805" y1="71224" x2="83691" y2="69076"/>
                        <a14:foregroundMark x1="83691" y1="69076" x2="81641" y2="69987"/>
                        <a14:foregroundMark x1="81641" y1="69987" x2="85645" y2="69076"/>
                        <a14:foregroundMark x1="85645" y1="69076" x2="86719" y2="72266"/>
                        <a14:foregroundMark x1="86719" y1="72266" x2="83984" y2="74023"/>
                        <a14:foregroundMark x1="83984" y1="74023" x2="83887" y2="75716"/>
                        <a14:foregroundMark x1="83887" y1="75716" x2="85547" y2="74414"/>
                        <a14:foregroundMark x1="85547" y1="74414" x2="92383" y2="73372"/>
                        <a14:foregroundMark x1="92383" y1="73372" x2="83789" y2="77018"/>
                        <a14:foregroundMark x1="83789" y1="77018" x2="87988" y2="76432"/>
                        <a14:foregroundMark x1="87988" y1="76432" x2="94434" y2="77474"/>
                        <a14:foregroundMark x1="94434" y1="77474" x2="83398" y2="74935"/>
                        <a14:foregroundMark x1="83398" y1="74935" x2="84375" y2="72982"/>
                        <a14:foregroundMark x1="84375" y1="72982" x2="82520" y2="735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429" t="64195" r="-606" b="22208"/>
          <a:stretch>
            <a:fillRect/>
          </a:stretch>
        </p:blipFill>
        <p:spPr>
          <a:xfrm>
            <a:off x="6183095" y="1166353"/>
            <a:ext cx="5202057" cy="404790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094B58F-9148-490C-8968-5CE4238A6638}"/>
              </a:ext>
            </a:extLst>
          </p:cNvPr>
          <p:cNvSpPr/>
          <p:nvPr/>
        </p:nvSpPr>
        <p:spPr>
          <a:xfrm>
            <a:off x="462251" y="-541911"/>
            <a:ext cx="9231758" cy="257301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5400" dirty="0"/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/>
              <a:t>PRACTICAL HELP FOR JENNY</a:t>
            </a:r>
            <a:endParaRPr lang="en-US" altLang="en-US" sz="5400" dirty="0"/>
          </a:p>
          <a:p>
            <a:pPr algn="ctr"/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83338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EB2697-2CED-4F81-0509-9F1CB770008A}"/>
              </a:ext>
            </a:extLst>
          </p:cNvPr>
          <p:cNvSpPr txBox="1"/>
          <p:nvPr/>
        </p:nvSpPr>
        <p:spPr>
          <a:xfrm>
            <a:off x="808638" y="2305196"/>
            <a:ext cx="10143668" cy="343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4400" dirty="0"/>
              <a:t>Explains the impact of early loss/care on emotions​.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4400" dirty="0"/>
              <a:t>Guides health and social care practice​.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4400" dirty="0"/>
              <a:t>Helps in understanding Jenny’s stress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8AB9D2D-C9F3-6FCF-3879-915781B73053}"/>
              </a:ext>
            </a:extLst>
          </p:cNvPr>
          <p:cNvSpPr/>
          <p:nvPr/>
        </p:nvSpPr>
        <p:spPr>
          <a:xfrm>
            <a:off x="489299" y="346636"/>
            <a:ext cx="1127385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/>
              <a:t>STRENGTHS OF BOWLBY’S THEORY</a:t>
            </a:r>
            <a:endParaRPr lang="en-US" sz="5400" dirty="0"/>
          </a:p>
          <a:p>
            <a:pPr algn="ctr"/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8197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DABA5D-62E4-7C9C-8D53-7429C6F76816}"/>
              </a:ext>
            </a:extLst>
          </p:cNvPr>
          <p:cNvSpPr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LIMITS OF BOWLBY’S THEORY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0" kern="1200" cap="none" spc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5" name="TextBox 1">
            <a:extLst>
              <a:ext uri="{FF2B5EF4-FFF2-40B4-BE49-F238E27FC236}">
                <a16:creationId xmlns:a16="http://schemas.microsoft.com/office/drawing/2014/main" id="{CE6A51B6-0A4C-D398-BD53-930797859D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842888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425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D5FF0E1-4D39-5E20-8C33-A302EA3D87DC}"/>
              </a:ext>
            </a:extLst>
          </p:cNvPr>
          <p:cNvSpPr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CONCLUTION</a:t>
            </a:r>
            <a:endParaRPr lang="en-US" sz="4000" b="0" kern="1200" cap="none" spc="0">
              <a:ln w="0"/>
              <a:solidFill>
                <a:srgbClr val="FFFFFF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41EF085-C2CD-D600-8352-971FF633B8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Bowlby’s theory explains Jenny’s loss/caregiver stress​​ and helps us identify the need for secure relationships and less caring burden in her situation​.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There are also limitations in research, as it can </a:t>
            </a:r>
            <a:r>
              <a:rPr lang="en-US" sz="2000" dirty="0"/>
              <a:t>ignore poverty, culture, and resilience​. </a:t>
            </a:r>
            <a:r>
              <a:rPr lang="en-US" altLang="en-US" sz="2000" dirty="0"/>
              <a:t>Therefore, the best action plan to help Jenny is to combine nature/nurture for best support for her.          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    </a:t>
            </a:r>
            <a:endParaRPr lang="en-US" sz="2000" dirty="0"/>
          </a:p>
          <a:p>
            <a:pPr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97634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0432A4-71A2-2889-078A-2A61DA30FB30}"/>
              </a:ext>
            </a:extLst>
          </p:cNvPr>
          <p:cNvSpPr txBox="1"/>
          <p:nvPr/>
        </p:nvSpPr>
        <p:spPr>
          <a:xfrm>
            <a:off x="721299" y="923329"/>
            <a:ext cx="6089143" cy="553998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400" dirty="0"/>
            </a:br>
            <a:r>
              <a:rPr lang="en-GB" sz="1400" dirty="0"/>
              <a:t>Early Years TV (n.d.) </a:t>
            </a:r>
            <a:r>
              <a:rPr lang="en-GB" sz="1400" i="1" dirty="0"/>
              <a:t>John Bowlby’s attachment theory and developmental phases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https://www.earlyyears.tv/john-bowlbys-attachment-theory-and-developmental-phases</a:t>
            </a:r>
            <a:r>
              <a:rPr lang="en-GB" sz="1400" dirty="0"/>
              <a:t> (Accessed: 11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dirty="0"/>
              <a:t>Attachment Research Community (ARC)</a:t>
            </a:r>
            <a:br>
              <a:rPr lang="en-GB" sz="1400" dirty="0"/>
            </a:br>
            <a:r>
              <a:rPr lang="en-GB" sz="1400" dirty="0"/>
              <a:t>Attachment Research Community (n.d.) </a:t>
            </a:r>
            <a:r>
              <a:rPr lang="en-GB" sz="1400" i="1" dirty="0"/>
              <a:t>Attachment Research Community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https://the-arc.org.uk/</a:t>
            </a:r>
            <a:r>
              <a:rPr lang="en-GB" sz="1400" dirty="0"/>
              <a:t> (Accessed: 11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dirty="0"/>
              <a:t>Circle of Security International</a:t>
            </a:r>
            <a:br>
              <a:rPr lang="en-GB" sz="1400" dirty="0"/>
            </a:br>
            <a:r>
              <a:rPr lang="en-GB" sz="1400" dirty="0"/>
              <a:t>Circle of Security International (n.d.) </a:t>
            </a:r>
            <a:r>
              <a:rPr lang="en-GB" sz="1400" i="1" dirty="0"/>
              <a:t>Circle of Security International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https://www.circleofsecurityinternational.com/</a:t>
            </a:r>
            <a:r>
              <a:rPr lang="en-GB" sz="1400" dirty="0"/>
              <a:t> (Accessed: 11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dirty="0"/>
              <a:t>National Children’s Bureau (Early Childhood Unit page)</a:t>
            </a:r>
            <a:br>
              <a:rPr lang="en-GB" sz="1400" dirty="0"/>
            </a:br>
            <a:r>
              <a:rPr lang="en-GB" sz="1400" dirty="0"/>
              <a:t>National Children’s Bureau (n.d.) </a:t>
            </a:r>
            <a:r>
              <a:rPr lang="en-GB" sz="1400" i="1" dirty="0"/>
              <a:t>Improving practice: Focusing on early years</a:t>
            </a:r>
            <a:r>
              <a:rPr lang="en-GB" sz="1400" dirty="0"/>
              <a:t>. Available at: https://www.ncb.org.uk/what-we-do/improving-practice/focusing-early-years (Accessed: 11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dirty="0"/>
              <a:t>Early Education</a:t>
            </a:r>
            <a:br>
              <a:rPr lang="en-GB" sz="1400" dirty="0"/>
            </a:br>
            <a:r>
              <a:rPr lang="en-GB" sz="1400" dirty="0"/>
              <a:t>Early Education (n.d.) </a:t>
            </a:r>
            <a:r>
              <a:rPr lang="en-GB" sz="1400" i="1" dirty="0"/>
              <a:t>Early Education</a:t>
            </a:r>
            <a:r>
              <a:rPr lang="en-GB" sz="1400" dirty="0"/>
              <a:t>. Available at: https://www.early-education.org.uk/ (Accessed: 11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dirty="0"/>
              <a:t>The Bowlby Centre</a:t>
            </a:r>
            <a:br>
              <a:rPr lang="en-GB" sz="1400" dirty="0"/>
            </a:br>
            <a:r>
              <a:rPr lang="en-GB" sz="1400" dirty="0"/>
              <a:t>The Bowlby Centre (n.d.) </a:t>
            </a:r>
            <a:r>
              <a:rPr lang="en-GB" sz="1400" i="1" dirty="0"/>
              <a:t>The Bowlby Centre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https://thebowlbycentre.org.uk/</a:t>
            </a:r>
            <a:r>
              <a:rPr lang="en-GB" sz="1400" dirty="0"/>
              <a:t> (Accessed: 11 March 2026).</a:t>
            </a:r>
            <a:endParaRPr lang="en-US" sz="140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D0FC84-2A2B-D0F7-4C22-FE4583C3708E}"/>
              </a:ext>
            </a:extLst>
          </p:cNvPr>
          <p:cNvSpPr/>
          <p:nvPr/>
        </p:nvSpPr>
        <p:spPr>
          <a:xfrm>
            <a:off x="848239" y="-1"/>
            <a:ext cx="4568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/>
              <a:t>REFERENCES 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49131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730</Words>
  <Application>Microsoft Office PowerPoint</Application>
  <PresentationFormat>Widescreen</PresentationFormat>
  <Paragraphs>74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Wingdings</vt:lpstr>
      <vt:lpstr>Office Theme</vt:lpstr>
      <vt:lpstr> Programme. Certificate of higher Education in Health and social care. Module. Psychology in Health and Social Care Module code. LCHS4010 LECTURER. Farah Wiita ASSESSMENT. 1 Student name. Susan Isabella Pinto Alvarez. Student ID. 2440431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susan isabella pinto</dc:creator>
  <cp:lastModifiedBy>susan isabella pinto</cp:lastModifiedBy>
  <cp:revision>22</cp:revision>
  <dcterms:created xsi:type="dcterms:W3CDTF">2026-03-10T14:09:17Z</dcterms:created>
  <dcterms:modified xsi:type="dcterms:W3CDTF">2026-03-13T10:39:04Z</dcterms:modified>
</cp:coreProperties>
</file>