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handoutMasterIdLst>
    <p:handoutMasterId r:id="rId20"/>
  </p:handoutMasterIdLst>
  <p:sldIdLst>
    <p:sldId id="266" r:id="rId5"/>
    <p:sldId id="267" r:id="rId6"/>
    <p:sldId id="268" r:id="rId7"/>
    <p:sldId id="269" r:id="rId8"/>
    <p:sldId id="270" r:id="rId9"/>
    <p:sldId id="271" r:id="rId10"/>
    <p:sldId id="272" r:id="rId11"/>
    <p:sldId id="274" r:id="rId12"/>
    <p:sldId id="275" r:id="rId13"/>
    <p:sldId id="277" r:id="rId14"/>
    <p:sldId id="280" r:id="rId15"/>
    <p:sldId id="281" r:id="rId16"/>
    <p:sldId id="307" r:id="rId17"/>
    <p:sldId id="308" r:id="rId18"/>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6"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7DCE"/>
    <a:srgbClr val="BC7FBB"/>
    <a:srgbClr val="7FC6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274" autoAdjust="0"/>
  </p:normalViewPr>
  <p:slideViewPr>
    <p:cSldViewPr snapToGrid="0" showGuides="1">
      <p:cViewPr varScale="1">
        <p:scale>
          <a:sx n="85" d="100"/>
          <a:sy n="85" d="100"/>
        </p:scale>
        <p:origin x="48" y="225"/>
      </p:cViewPr>
      <p:guideLst>
        <p:guide pos="3840"/>
        <p:guide orient="horz" pos="2160"/>
      </p:guideLst>
    </p:cSldViewPr>
  </p:slideViewPr>
  <p:notesTextViewPr>
    <p:cViewPr>
      <p:scale>
        <a:sx n="1" d="1"/>
        <a:sy n="1" d="1"/>
      </p:scale>
      <p:origin x="0" y="0"/>
    </p:cViewPr>
  </p:notesTextViewPr>
  <p:notesViewPr>
    <p:cSldViewPr snapToGrid="0">
      <p:cViewPr varScale="1">
        <p:scale>
          <a:sx n="55" d="100"/>
          <a:sy n="55" d="100"/>
        </p:scale>
        <p:origin x="190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1.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5.svg"/><Relationship Id="rId11" Type="http://schemas.openxmlformats.org/officeDocument/2006/relationships/image" Target="../media/image17.png"/><Relationship Id="rId5" Type="http://schemas.openxmlformats.org/officeDocument/2006/relationships/image" Target="../media/image4.png"/><Relationship Id="rId10" Type="http://schemas.openxmlformats.org/officeDocument/2006/relationships/image" Target="../media/image16.svg"/><Relationship Id="rId4" Type="http://schemas.openxmlformats.org/officeDocument/2006/relationships/image" Target="../media/image12.svg"/><Relationship Id="rId9" Type="http://schemas.openxmlformats.org/officeDocument/2006/relationships/image" Target="../media/image15.pn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15.png"/><Relationship Id="rId7"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6.svg"/></Relationships>
</file>

<file path=ppt/diagrams/_rels/data6.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ata7.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43.png"/><Relationship Id="rId7" Type="http://schemas.openxmlformats.org/officeDocument/2006/relationships/image" Target="../media/image17.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48.svg"/><Relationship Id="rId4" Type="http://schemas.openxmlformats.org/officeDocument/2006/relationships/image" Target="../media/image44.svg"/><Relationship Id="rId9" Type="http://schemas.openxmlformats.org/officeDocument/2006/relationships/image" Target="../media/image4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1.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5.svg"/><Relationship Id="rId11" Type="http://schemas.openxmlformats.org/officeDocument/2006/relationships/image" Target="../media/image17.png"/><Relationship Id="rId5" Type="http://schemas.openxmlformats.org/officeDocument/2006/relationships/image" Target="../media/image4.png"/><Relationship Id="rId10" Type="http://schemas.openxmlformats.org/officeDocument/2006/relationships/image" Target="../media/image16.svg"/><Relationship Id="rId4" Type="http://schemas.openxmlformats.org/officeDocument/2006/relationships/image" Target="../media/image12.svg"/><Relationship Id="rId9" Type="http://schemas.openxmlformats.org/officeDocument/2006/relationships/image" Target="../media/image15.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15.png"/><Relationship Id="rId7"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6.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rawing7.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43.png"/><Relationship Id="rId7" Type="http://schemas.openxmlformats.org/officeDocument/2006/relationships/image" Target="../media/image17.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48.svg"/><Relationship Id="rId4" Type="http://schemas.openxmlformats.org/officeDocument/2006/relationships/image" Target="../media/image44.svg"/><Relationship Id="rId9" Type="http://schemas.openxmlformats.org/officeDocument/2006/relationships/image" Target="../media/image47.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099DDF-D203-4286-B2B9-A94A621D7B6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23BF24B-A2F1-45FF-ADEA-EFDF34A6CF9D}">
      <dgm:prSet/>
      <dgm:spPr/>
      <dgm:t>
        <a:bodyPr/>
        <a:lstStyle/>
        <a:p>
          <a:r>
            <a:rPr lang="en-GB"/>
            <a:t>The aim of today’s session to discuss the first assignment. </a:t>
          </a:r>
          <a:endParaRPr lang="en-US"/>
        </a:p>
      </dgm:t>
    </dgm:pt>
    <dgm:pt modelId="{70955013-E0D1-4B16-9DF3-9AEA6995B5DD}" type="parTrans" cxnId="{7473169D-9372-4598-8C91-7DBEDD3D768B}">
      <dgm:prSet/>
      <dgm:spPr/>
      <dgm:t>
        <a:bodyPr/>
        <a:lstStyle/>
        <a:p>
          <a:endParaRPr lang="en-US"/>
        </a:p>
      </dgm:t>
    </dgm:pt>
    <dgm:pt modelId="{58D0AA04-E22F-4E7B-A810-78D212289231}" type="sibTrans" cxnId="{7473169D-9372-4598-8C91-7DBEDD3D768B}">
      <dgm:prSet/>
      <dgm:spPr/>
      <dgm:t>
        <a:bodyPr/>
        <a:lstStyle/>
        <a:p>
          <a:endParaRPr lang="en-US"/>
        </a:p>
      </dgm:t>
    </dgm:pt>
    <dgm:pt modelId="{F2451BBA-9802-4C5C-99DD-B27013C9C98C}">
      <dgm:prSet/>
      <dgm:spPr/>
      <dgm:t>
        <a:bodyPr/>
        <a:lstStyle/>
        <a:p>
          <a:r>
            <a:rPr lang="en-GB" dirty="0"/>
            <a:t>By the end of today’s session students should be able to demonstrate their understanding of the first assignment and by the end of today’s session should be able to start their first assignment. </a:t>
          </a:r>
          <a:endParaRPr lang="en-US" dirty="0"/>
        </a:p>
      </dgm:t>
    </dgm:pt>
    <dgm:pt modelId="{865AEC32-EECF-4526-99F7-DD76382597B7}" type="parTrans" cxnId="{1606D52F-CC9F-48A3-B96C-23846C759CDA}">
      <dgm:prSet/>
      <dgm:spPr/>
      <dgm:t>
        <a:bodyPr/>
        <a:lstStyle/>
        <a:p>
          <a:endParaRPr lang="en-US"/>
        </a:p>
      </dgm:t>
    </dgm:pt>
    <dgm:pt modelId="{0B856312-3727-4EA7-8B91-BC2A557275DC}" type="sibTrans" cxnId="{1606D52F-CC9F-48A3-B96C-23846C759CDA}">
      <dgm:prSet/>
      <dgm:spPr/>
      <dgm:t>
        <a:bodyPr/>
        <a:lstStyle/>
        <a:p>
          <a:endParaRPr lang="en-US"/>
        </a:p>
      </dgm:t>
    </dgm:pt>
    <dgm:pt modelId="{C4D613B9-F722-4234-BD55-7180D0657588}" type="pres">
      <dgm:prSet presAssocID="{96099DDF-D203-4286-B2B9-A94A621D7B62}" presName="root" presStyleCnt="0">
        <dgm:presLayoutVars>
          <dgm:dir/>
          <dgm:resizeHandles val="exact"/>
        </dgm:presLayoutVars>
      </dgm:prSet>
      <dgm:spPr/>
    </dgm:pt>
    <dgm:pt modelId="{BCAB0F3E-E2A4-44BE-8C9B-7DA8D1AA5487}" type="pres">
      <dgm:prSet presAssocID="{023BF24B-A2F1-45FF-ADEA-EFDF34A6CF9D}" presName="compNode" presStyleCnt="0"/>
      <dgm:spPr/>
    </dgm:pt>
    <dgm:pt modelId="{94E39798-0AE3-4FEE-BF21-408B9A7ED334}" type="pres">
      <dgm:prSet presAssocID="{023BF24B-A2F1-45FF-ADEA-EFDF34A6CF9D}" presName="bgRect" presStyleLbl="bgShp" presStyleIdx="0" presStyleCnt="2"/>
      <dgm:spPr/>
    </dgm:pt>
    <dgm:pt modelId="{6D8A6F14-AB68-4ED4-9081-C65DCAE9027E}" type="pres">
      <dgm:prSet presAssocID="{023BF24B-A2F1-45FF-ADEA-EFDF34A6CF9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59A22E73-95B8-40D6-8C53-A5056A248F15}" type="pres">
      <dgm:prSet presAssocID="{023BF24B-A2F1-45FF-ADEA-EFDF34A6CF9D}" presName="spaceRect" presStyleCnt="0"/>
      <dgm:spPr/>
    </dgm:pt>
    <dgm:pt modelId="{A432D30C-5A3E-44F2-A98A-88A4E368003C}" type="pres">
      <dgm:prSet presAssocID="{023BF24B-A2F1-45FF-ADEA-EFDF34A6CF9D}" presName="parTx" presStyleLbl="revTx" presStyleIdx="0" presStyleCnt="2">
        <dgm:presLayoutVars>
          <dgm:chMax val="0"/>
          <dgm:chPref val="0"/>
        </dgm:presLayoutVars>
      </dgm:prSet>
      <dgm:spPr/>
    </dgm:pt>
    <dgm:pt modelId="{3D6AA749-C50E-4E18-9C87-853E2ADBE800}" type="pres">
      <dgm:prSet presAssocID="{58D0AA04-E22F-4E7B-A810-78D212289231}" presName="sibTrans" presStyleCnt="0"/>
      <dgm:spPr/>
    </dgm:pt>
    <dgm:pt modelId="{6F034CF0-323E-481B-AC6C-02CF459E51F3}" type="pres">
      <dgm:prSet presAssocID="{F2451BBA-9802-4C5C-99DD-B27013C9C98C}" presName="compNode" presStyleCnt="0"/>
      <dgm:spPr/>
    </dgm:pt>
    <dgm:pt modelId="{13CAB0D6-091F-4214-8BE0-15FEBE4A6B1F}" type="pres">
      <dgm:prSet presAssocID="{F2451BBA-9802-4C5C-99DD-B27013C9C98C}" presName="bgRect" presStyleLbl="bgShp" presStyleIdx="1" presStyleCnt="2"/>
      <dgm:spPr/>
    </dgm:pt>
    <dgm:pt modelId="{3CC4BF02-AB7E-4B74-B31E-A717A74F5F75}" type="pres">
      <dgm:prSet presAssocID="{F2451BBA-9802-4C5C-99DD-B27013C9C98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9EAB7BB0-2D70-4DC7-A6D2-CEAF14A53E0C}" type="pres">
      <dgm:prSet presAssocID="{F2451BBA-9802-4C5C-99DD-B27013C9C98C}" presName="spaceRect" presStyleCnt="0"/>
      <dgm:spPr/>
    </dgm:pt>
    <dgm:pt modelId="{AE7833F6-D395-4E25-931A-9E439415EBB4}" type="pres">
      <dgm:prSet presAssocID="{F2451BBA-9802-4C5C-99DD-B27013C9C98C}" presName="parTx" presStyleLbl="revTx" presStyleIdx="1" presStyleCnt="2">
        <dgm:presLayoutVars>
          <dgm:chMax val="0"/>
          <dgm:chPref val="0"/>
        </dgm:presLayoutVars>
      </dgm:prSet>
      <dgm:spPr/>
    </dgm:pt>
  </dgm:ptLst>
  <dgm:cxnLst>
    <dgm:cxn modelId="{4B9A600C-85DC-44D3-8AB9-B209A5F7563C}" type="presOf" srcId="{96099DDF-D203-4286-B2B9-A94A621D7B62}" destId="{C4D613B9-F722-4234-BD55-7180D0657588}" srcOrd="0" destOrd="0" presId="urn:microsoft.com/office/officeart/2018/2/layout/IconVerticalSolidList"/>
    <dgm:cxn modelId="{1606D52F-CC9F-48A3-B96C-23846C759CDA}" srcId="{96099DDF-D203-4286-B2B9-A94A621D7B62}" destId="{F2451BBA-9802-4C5C-99DD-B27013C9C98C}" srcOrd="1" destOrd="0" parTransId="{865AEC32-EECF-4526-99F7-DD76382597B7}" sibTransId="{0B856312-3727-4EA7-8B91-BC2A557275DC}"/>
    <dgm:cxn modelId="{B94E3C57-8015-486A-A1B8-5B41A9FF49B7}" type="presOf" srcId="{F2451BBA-9802-4C5C-99DD-B27013C9C98C}" destId="{AE7833F6-D395-4E25-931A-9E439415EBB4}" srcOrd="0" destOrd="0" presId="urn:microsoft.com/office/officeart/2018/2/layout/IconVerticalSolidList"/>
    <dgm:cxn modelId="{7473169D-9372-4598-8C91-7DBEDD3D768B}" srcId="{96099DDF-D203-4286-B2B9-A94A621D7B62}" destId="{023BF24B-A2F1-45FF-ADEA-EFDF34A6CF9D}" srcOrd="0" destOrd="0" parTransId="{70955013-E0D1-4B16-9DF3-9AEA6995B5DD}" sibTransId="{58D0AA04-E22F-4E7B-A810-78D212289231}"/>
    <dgm:cxn modelId="{527B69B3-1D19-448F-A8C9-E78AF4647434}" type="presOf" srcId="{023BF24B-A2F1-45FF-ADEA-EFDF34A6CF9D}" destId="{A432D30C-5A3E-44F2-A98A-88A4E368003C}" srcOrd="0" destOrd="0" presId="urn:microsoft.com/office/officeart/2018/2/layout/IconVerticalSolidList"/>
    <dgm:cxn modelId="{A1E8FEDE-21BF-41CC-BCD7-B7F53C7BE991}" type="presParOf" srcId="{C4D613B9-F722-4234-BD55-7180D0657588}" destId="{BCAB0F3E-E2A4-44BE-8C9B-7DA8D1AA5487}" srcOrd="0" destOrd="0" presId="urn:microsoft.com/office/officeart/2018/2/layout/IconVerticalSolidList"/>
    <dgm:cxn modelId="{785B5259-D384-46E2-8BC0-4E5AA2415987}" type="presParOf" srcId="{BCAB0F3E-E2A4-44BE-8C9B-7DA8D1AA5487}" destId="{94E39798-0AE3-4FEE-BF21-408B9A7ED334}" srcOrd="0" destOrd="0" presId="urn:microsoft.com/office/officeart/2018/2/layout/IconVerticalSolidList"/>
    <dgm:cxn modelId="{D1887C04-9662-47E4-B060-4C9203483E50}" type="presParOf" srcId="{BCAB0F3E-E2A4-44BE-8C9B-7DA8D1AA5487}" destId="{6D8A6F14-AB68-4ED4-9081-C65DCAE9027E}" srcOrd="1" destOrd="0" presId="urn:microsoft.com/office/officeart/2018/2/layout/IconVerticalSolidList"/>
    <dgm:cxn modelId="{C2FCBA8E-917F-4454-BD47-3EEC6412054A}" type="presParOf" srcId="{BCAB0F3E-E2A4-44BE-8C9B-7DA8D1AA5487}" destId="{59A22E73-95B8-40D6-8C53-A5056A248F15}" srcOrd="2" destOrd="0" presId="urn:microsoft.com/office/officeart/2018/2/layout/IconVerticalSolidList"/>
    <dgm:cxn modelId="{721F2F30-6F80-4B80-B95B-0600EE2A807E}" type="presParOf" srcId="{BCAB0F3E-E2A4-44BE-8C9B-7DA8D1AA5487}" destId="{A432D30C-5A3E-44F2-A98A-88A4E368003C}" srcOrd="3" destOrd="0" presId="urn:microsoft.com/office/officeart/2018/2/layout/IconVerticalSolidList"/>
    <dgm:cxn modelId="{90C74E1A-5801-4527-9CEC-10C9DAF87BDA}" type="presParOf" srcId="{C4D613B9-F722-4234-BD55-7180D0657588}" destId="{3D6AA749-C50E-4E18-9C87-853E2ADBE800}" srcOrd="1" destOrd="0" presId="urn:microsoft.com/office/officeart/2018/2/layout/IconVerticalSolidList"/>
    <dgm:cxn modelId="{16D293F2-7390-44CA-8EC7-D3663B09B69C}" type="presParOf" srcId="{C4D613B9-F722-4234-BD55-7180D0657588}" destId="{6F034CF0-323E-481B-AC6C-02CF459E51F3}" srcOrd="2" destOrd="0" presId="urn:microsoft.com/office/officeart/2018/2/layout/IconVerticalSolidList"/>
    <dgm:cxn modelId="{05528B97-563A-49B0-93B4-CB5B66DEABEA}" type="presParOf" srcId="{6F034CF0-323E-481B-AC6C-02CF459E51F3}" destId="{13CAB0D6-091F-4214-8BE0-15FEBE4A6B1F}" srcOrd="0" destOrd="0" presId="urn:microsoft.com/office/officeart/2018/2/layout/IconVerticalSolidList"/>
    <dgm:cxn modelId="{865DAB31-AF0C-48AA-B020-04356E9DEE22}" type="presParOf" srcId="{6F034CF0-323E-481B-AC6C-02CF459E51F3}" destId="{3CC4BF02-AB7E-4B74-B31E-A717A74F5F75}" srcOrd="1" destOrd="0" presId="urn:microsoft.com/office/officeart/2018/2/layout/IconVerticalSolidList"/>
    <dgm:cxn modelId="{E2724706-513B-40AE-8FF8-690E419A08A3}" type="presParOf" srcId="{6F034CF0-323E-481B-AC6C-02CF459E51F3}" destId="{9EAB7BB0-2D70-4DC7-A6D2-CEAF14A53E0C}" srcOrd="2" destOrd="0" presId="urn:microsoft.com/office/officeart/2018/2/layout/IconVerticalSolidList"/>
    <dgm:cxn modelId="{5041442D-ED65-4E79-8DF7-D1EF3B2FE5DD}" type="presParOf" srcId="{6F034CF0-323E-481B-AC6C-02CF459E51F3}" destId="{AE7833F6-D395-4E25-931A-9E439415EBB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19DBCF-9D19-4B3A-8F45-919263249DB4}"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933526F-9DC1-4046-B94A-597836761270}">
      <dgm:prSet/>
      <dgm:spPr/>
      <dgm:t>
        <a:bodyPr/>
        <a:lstStyle/>
        <a:p>
          <a:r>
            <a:rPr lang="en-GB"/>
            <a:t>Formation of a contract – Brief. </a:t>
          </a:r>
          <a:endParaRPr lang="en-US"/>
        </a:p>
      </dgm:t>
    </dgm:pt>
    <dgm:pt modelId="{81DAABDB-2735-4A0F-9629-357DAE4C384E}" type="parTrans" cxnId="{02CD0857-F1CB-4C1C-B2E3-8E0AA5F6F5D5}">
      <dgm:prSet/>
      <dgm:spPr/>
      <dgm:t>
        <a:bodyPr/>
        <a:lstStyle/>
        <a:p>
          <a:endParaRPr lang="en-US"/>
        </a:p>
      </dgm:t>
    </dgm:pt>
    <dgm:pt modelId="{DF1CB6BF-B3FA-49DF-AB5E-1F0918E1A1A5}" type="sibTrans" cxnId="{02CD0857-F1CB-4C1C-B2E3-8E0AA5F6F5D5}">
      <dgm:prSet/>
      <dgm:spPr/>
      <dgm:t>
        <a:bodyPr/>
        <a:lstStyle/>
        <a:p>
          <a:endParaRPr lang="en-US"/>
        </a:p>
      </dgm:t>
    </dgm:pt>
    <dgm:pt modelId="{0F5070C9-E96C-45DB-B2EB-5C3F462C7546}">
      <dgm:prSet/>
      <dgm:spPr/>
      <dgm:t>
        <a:bodyPr/>
        <a:lstStyle/>
        <a:p>
          <a:r>
            <a:rPr lang="en-GB"/>
            <a:t>What is consideration? – Brief. </a:t>
          </a:r>
          <a:endParaRPr lang="en-US"/>
        </a:p>
      </dgm:t>
    </dgm:pt>
    <dgm:pt modelId="{4D6F03E3-67F2-4262-A5F7-B794D2EB3069}" type="parTrans" cxnId="{B424E2A6-F446-452D-9ED3-40B9A4930950}">
      <dgm:prSet/>
      <dgm:spPr/>
      <dgm:t>
        <a:bodyPr/>
        <a:lstStyle/>
        <a:p>
          <a:endParaRPr lang="en-US"/>
        </a:p>
      </dgm:t>
    </dgm:pt>
    <dgm:pt modelId="{C823B02C-C68A-4477-964C-C894535F16D9}" type="sibTrans" cxnId="{B424E2A6-F446-452D-9ED3-40B9A4930950}">
      <dgm:prSet/>
      <dgm:spPr/>
      <dgm:t>
        <a:bodyPr/>
        <a:lstStyle/>
        <a:p>
          <a:endParaRPr lang="en-US"/>
        </a:p>
      </dgm:t>
    </dgm:pt>
    <dgm:pt modelId="{DB6BCC26-5EA0-4B05-B3A9-E0FEBAE18008}">
      <dgm:prSet/>
      <dgm:spPr/>
      <dgm:t>
        <a:bodyPr/>
        <a:lstStyle/>
        <a:p>
          <a:r>
            <a:rPr lang="en-GB"/>
            <a:t>Types of consideration – Brief. </a:t>
          </a:r>
          <a:endParaRPr lang="en-US"/>
        </a:p>
      </dgm:t>
    </dgm:pt>
    <dgm:pt modelId="{DCD4CF18-3E65-4FC5-8EBA-CCA44693E3E5}" type="parTrans" cxnId="{49D72426-510F-4F8E-B259-7A8F723F1F18}">
      <dgm:prSet/>
      <dgm:spPr/>
      <dgm:t>
        <a:bodyPr/>
        <a:lstStyle/>
        <a:p>
          <a:endParaRPr lang="en-US"/>
        </a:p>
      </dgm:t>
    </dgm:pt>
    <dgm:pt modelId="{057716AD-908A-465C-ADA3-52C4E67CB30E}" type="sibTrans" cxnId="{49D72426-510F-4F8E-B259-7A8F723F1F18}">
      <dgm:prSet/>
      <dgm:spPr/>
      <dgm:t>
        <a:bodyPr/>
        <a:lstStyle/>
        <a:p>
          <a:endParaRPr lang="en-US"/>
        </a:p>
      </dgm:t>
    </dgm:pt>
    <dgm:pt modelId="{6FF56887-E710-401C-8374-903FDF0E223C}">
      <dgm:prSet/>
      <dgm:spPr/>
      <dgm:t>
        <a:bodyPr/>
        <a:lstStyle/>
        <a:p>
          <a:r>
            <a:rPr lang="en-GB"/>
            <a:t>When consideration is valid – Brief. </a:t>
          </a:r>
          <a:endParaRPr lang="en-US"/>
        </a:p>
      </dgm:t>
    </dgm:pt>
    <dgm:pt modelId="{44952F87-1056-468C-9CF1-3E4AFAF14F96}" type="parTrans" cxnId="{53F59E6C-8803-4944-823E-C565FA50A72A}">
      <dgm:prSet/>
      <dgm:spPr/>
      <dgm:t>
        <a:bodyPr/>
        <a:lstStyle/>
        <a:p>
          <a:endParaRPr lang="en-US"/>
        </a:p>
      </dgm:t>
    </dgm:pt>
    <dgm:pt modelId="{1AE90DF8-442B-49DA-ABB2-6A5DC42CA046}" type="sibTrans" cxnId="{53F59E6C-8803-4944-823E-C565FA50A72A}">
      <dgm:prSet/>
      <dgm:spPr/>
      <dgm:t>
        <a:bodyPr/>
        <a:lstStyle/>
        <a:p>
          <a:endParaRPr lang="en-US"/>
        </a:p>
      </dgm:t>
    </dgm:pt>
    <dgm:pt modelId="{128D5827-7199-469E-9D21-CEE6FFAD9DCD}">
      <dgm:prSet/>
      <dgm:spPr/>
      <dgm:t>
        <a:bodyPr/>
        <a:lstStyle/>
        <a:p>
          <a:r>
            <a:rPr lang="en-GB"/>
            <a:t>Issues with consideration – Detail. </a:t>
          </a:r>
          <a:endParaRPr lang="en-US"/>
        </a:p>
      </dgm:t>
    </dgm:pt>
    <dgm:pt modelId="{0C9CE7E9-9433-44A2-9E6D-C431706B4C61}" type="parTrans" cxnId="{B6750893-C94B-45DE-8090-CA4BE5F1EC00}">
      <dgm:prSet/>
      <dgm:spPr/>
      <dgm:t>
        <a:bodyPr/>
        <a:lstStyle/>
        <a:p>
          <a:endParaRPr lang="en-US"/>
        </a:p>
      </dgm:t>
    </dgm:pt>
    <dgm:pt modelId="{53C88C37-C236-4484-997A-CA3E0C3716C6}" type="sibTrans" cxnId="{B6750893-C94B-45DE-8090-CA4BE5F1EC00}">
      <dgm:prSet/>
      <dgm:spPr/>
      <dgm:t>
        <a:bodyPr/>
        <a:lstStyle/>
        <a:p>
          <a:endParaRPr lang="en-US"/>
        </a:p>
      </dgm:t>
    </dgm:pt>
    <dgm:pt modelId="{3A7E2AA0-EC43-4523-8580-4923E32B4735}">
      <dgm:prSet/>
      <dgm:spPr/>
      <dgm:t>
        <a:bodyPr/>
        <a:lstStyle/>
        <a:p>
          <a:r>
            <a:rPr lang="en-GB"/>
            <a:t>Reform suggestions- Detail.</a:t>
          </a:r>
          <a:endParaRPr lang="en-US"/>
        </a:p>
      </dgm:t>
    </dgm:pt>
    <dgm:pt modelId="{DADC850B-5DEB-4065-AD45-EC21B5810E43}" type="parTrans" cxnId="{E5238F54-E5BE-47E5-8A80-C4D78E2F7AFA}">
      <dgm:prSet/>
      <dgm:spPr/>
      <dgm:t>
        <a:bodyPr/>
        <a:lstStyle/>
        <a:p>
          <a:endParaRPr lang="en-US"/>
        </a:p>
      </dgm:t>
    </dgm:pt>
    <dgm:pt modelId="{F47EC9E3-8C87-4B61-AAD6-8A928AA83697}" type="sibTrans" cxnId="{E5238F54-E5BE-47E5-8A80-C4D78E2F7AFA}">
      <dgm:prSet/>
      <dgm:spPr/>
      <dgm:t>
        <a:bodyPr/>
        <a:lstStyle/>
        <a:p>
          <a:endParaRPr lang="en-US"/>
        </a:p>
      </dgm:t>
    </dgm:pt>
    <dgm:pt modelId="{35971DE5-E33A-44D3-B6CF-705DADB8181A}" type="pres">
      <dgm:prSet presAssocID="{1619DBCF-9D19-4B3A-8F45-919263249DB4}" presName="root" presStyleCnt="0">
        <dgm:presLayoutVars>
          <dgm:dir/>
          <dgm:resizeHandles val="exact"/>
        </dgm:presLayoutVars>
      </dgm:prSet>
      <dgm:spPr/>
    </dgm:pt>
    <dgm:pt modelId="{459D15F3-D530-4719-831C-70E5668BC3D6}" type="pres">
      <dgm:prSet presAssocID="{F933526F-9DC1-4046-B94A-597836761270}" presName="compNode" presStyleCnt="0"/>
      <dgm:spPr/>
    </dgm:pt>
    <dgm:pt modelId="{5ACBF3A6-4091-417A-AEE3-2619CE66F136}" type="pres">
      <dgm:prSet presAssocID="{F933526F-9DC1-4046-B94A-597836761270}" presName="bgRect" presStyleLbl="bgShp" presStyleIdx="0" presStyleCnt="6"/>
      <dgm:spPr/>
    </dgm:pt>
    <dgm:pt modelId="{347B6AB1-2E19-4140-9065-707C2D00993A}" type="pres">
      <dgm:prSet presAssocID="{F933526F-9DC1-4046-B94A-59783676127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tract"/>
        </a:ext>
      </dgm:extLst>
    </dgm:pt>
    <dgm:pt modelId="{DB3D3A1F-CD05-4FDF-9CE1-9AEAB045B2C0}" type="pres">
      <dgm:prSet presAssocID="{F933526F-9DC1-4046-B94A-597836761270}" presName="spaceRect" presStyleCnt="0"/>
      <dgm:spPr/>
    </dgm:pt>
    <dgm:pt modelId="{A218FB7F-16B8-41D0-9863-5D77E4C00DF0}" type="pres">
      <dgm:prSet presAssocID="{F933526F-9DC1-4046-B94A-597836761270}" presName="parTx" presStyleLbl="revTx" presStyleIdx="0" presStyleCnt="6">
        <dgm:presLayoutVars>
          <dgm:chMax val="0"/>
          <dgm:chPref val="0"/>
        </dgm:presLayoutVars>
      </dgm:prSet>
      <dgm:spPr/>
    </dgm:pt>
    <dgm:pt modelId="{6CE19601-4B98-4617-B5AC-060876E3D452}" type="pres">
      <dgm:prSet presAssocID="{DF1CB6BF-B3FA-49DF-AB5E-1F0918E1A1A5}" presName="sibTrans" presStyleCnt="0"/>
      <dgm:spPr/>
    </dgm:pt>
    <dgm:pt modelId="{422DBB13-023E-45F1-B5F3-24E6BD75F4D2}" type="pres">
      <dgm:prSet presAssocID="{0F5070C9-E96C-45DB-B2EB-5C3F462C7546}" presName="compNode" presStyleCnt="0"/>
      <dgm:spPr/>
    </dgm:pt>
    <dgm:pt modelId="{E5119D65-149C-496E-913A-FEDBFE37C400}" type="pres">
      <dgm:prSet presAssocID="{0F5070C9-E96C-45DB-B2EB-5C3F462C7546}" presName="bgRect" presStyleLbl="bgShp" presStyleIdx="1" presStyleCnt="6"/>
      <dgm:spPr/>
    </dgm:pt>
    <dgm:pt modelId="{A9D29DA8-12F3-4262-9C16-1EC36D739C3D}" type="pres">
      <dgm:prSet presAssocID="{0F5070C9-E96C-45DB-B2EB-5C3F462C754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68229C6D-7AFD-477F-90A6-6BC49BD20C93}" type="pres">
      <dgm:prSet presAssocID="{0F5070C9-E96C-45DB-B2EB-5C3F462C7546}" presName="spaceRect" presStyleCnt="0"/>
      <dgm:spPr/>
    </dgm:pt>
    <dgm:pt modelId="{CF149685-42E1-48C0-87C9-779D2194EA78}" type="pres">
      <dgm:prSet presAssocID="{0F5070C9-E96C-45DB-B2EB-5C3F462C7546}" presName="parTx" presStyleLbl="revTx" presStyleIdx="1" presStyleCnt="6">
        <dgm:presLayoutVars>
          <dgm:chMax val="0"/>
          <dgm:chPref val="0"/>
        </dgm:presLayoutVars>
      </dgm:prSet>
      <dgm:spPr/>
    </dgm:pt>
    <dgm:pt modelId="{525A126F-80B5-466A-AC1E-1FCE475D6468}" type="pres">
      <dgm:prSet presAssocID="{C823B02C-C68A-4477-964C-C894535F16D9}" presName="sibTrans" presStyleCnt="0"/>
      <dgm:spPr/>
    </dgm:pt>
    <dgm:pt modelId="{3B537D3C-8CFD-4E1B-BA08-DB07C3B88E6F}" type="pres">
      <dgm:prSet presAssocID="{DB6BCC26-5EA0-4B05-B3A9-E0FEBAE18008}" presName="compNode" presStyleCnt="0"/>
      <dgm:spPr/>
    </dgm:pt>
    <dgm:pt modelId="{005EFF23-183E-4400-93AD-6F7B042215FC}" type="pres">
      <dgm:prSet presAssocID="{DB6BCC26-5EA0-4B05-B3A9-E0FEBAE18008}" presName="bgRect" presStyleLbl="bgShp" presStyleIdx="2" presStyleCnt="6"/>
      <dgm:spPr/>
    </dgm:pt>
    <dgm:pt modelId="{F98F3ED7-0F8D-4125-AB9F-CDA95BAC3C96}" type="pres">
      <dgm:prSet presAssocID="{DB6BCC26-5EA0-4B05-B3A9-E0FEBAE1800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E796E106-656F-44B6-BA17-63BA7A172B8B}" type="pres">
      <dgm:prSet presAssocID="{DB6BCC26-5EA0-4B05-B3A9-E0FEBAE18008}" presName="spaceRect" presStyleCnt="0"/>
      <dgm:spPr/>
    </dgm:pt>
    <dgm:pt modelId="{191D7F12-C7B7-43AA-8507-3A73AA7DC1F7}" type="pres">
      <dgm:prSet presAssocID="{DB6BCC26-5EA0-4B05-B3A9-E0FEBAE18008}" presName="parTx" presStyleLbl="revTx" presStyleIdx="2" presStyleCnt="6">
        <dgm:presLayoutVars>
          <dgm:chMax val="0"/>
          <dgm:chPref val="0"/>
        </dgm:presLayoutVars>
      </dgm:prSet>
      <dgm:spPr/>
    </dgm:pt>
    <dgm:pt modelId="{8F577588-7CF3-4F05-B633-5D3E4E36982C}" type="pres">
      <dgm:prSet presAssocID="{057716AD-908A-465C-ADA3-52C4E67CB30E}" presName="sibTrans" presStyleCnt="0"/>
      <dgm:spPr/>
    </dgm:pt>
    <dgm:pt modelId="{3CCC25C1-3420-47AE-A171-AF83938B4FF1}" type="pres">
      <dgm:prSet presAssocID="{6FF56887-E710-401C-8374-903FDF0E223C}" presName="compNode" presStyleCnt="0"/>
      <dgm:spPr/>
    </dgm:pt>
    <dgm:pt modelId="{EC672A0E-9FD5-4FE3-A678-0B160E31CAB6}" type="pres">
      <dgm:prSet presAssocID="{6FF56887-E710-401C-8374-903FDF0E223C}" presName="bgRect" presStyleLbl="bgShp" presStyleIdx="3" presStyleCnt="6"/>
      <dgm:spPr/>
    </dgm:pt>
    <dgm:pt modelId="{FABD4DC1-DF85-44BB-B711-D3BD1DACFCCA}" type="pres">
      <dgm:prSet presAssocID="{6FF56887-E710-401C-8374-903FDF0E223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D112216B-3C21-488C-8A3E-1004D2064CAB}" type="pres">
      <dgm:prSet presAssocID="{6FF56887-E710-401C-8374-903FDF0E223C}" presName="spaceRect" presStyleCnt="0"/>
      <dgm:spPr/>
    </dgm:pt>
    <dgm:pt modelId="{6EFB4801-3E97-491C-B39E-35E2DA41F4B7}" type="pres">
      <dgm:prSet presAssocID="{6FF56887-E710-401C-8374-903FDF0E223C}" presName="parTx" presStyleLbl="revTx" presStyleIdx="3" presStyleCnt="6">
        <dgm:presLayoutVars>
          <dgm:chMax val="0"/>
          <dgm:chPref val="0"/>
        </dgm:presLayoutVars>
      </dgm:prSet>
      <dgm:spPr/>
    </dgm:pt>
    <dgm:pt modelId="{A3899693-4F25-4526-83D1-1601890EA510}" type="pres">
      <dgm:prSet presAssocID="{1AE90DF8-442B-49DA-ABB2-6A5DC42CA046}" presName="sibTrans" presStyleCnt="0"/>
      <dgm:spPr/>
    </dgm:pt>
    <dgm:pt modelId="{8C7B60B4-7657-4F46-9C50-96FE67AC088A}" type="pres">
      <dgm:prSet presAssocID="{128D5827-7199-469E-9D21-CEE6FFAD9DCD}" presName="compNode" presStyleCnt="0"/>
      <dgm:spPr/>
    </dgm:pt>
    <dgm:pt modelId="{474B385D-834B-44F2-A3FE-D6464FDEA612}" type="pres">
      <dgm:prSet presAssocID="{128D5827-7199-469E-9D21-CEE6FFAD9DCD}" presName="bgRect" presStyleLbl="bgShp" presStyleIdx="4" presStyleCnt="6"/>
      <dgm:spPr/>
    </dgm:pt>
    <dgm:pt modelId="{E7A648C4-C10A-4651-85BE-80297A116499}" type="pres">
      <dgm:prSet presAssocID="{128D5827-7199-469E-9D21-CEE6FFAD9DC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rritant"/>
        </a:ext>
      </dgm:extLst>
    </dgm:pt>
    <dgm:pt modelId="{6C36B1B2-DF91-4654-9CEE-D9349DB73B7F}" type="pres">
      <dgm:prSet presAssocID="{128D5827-7199-469E-9D21-CEE6FFAD9DCD}" presName="spaceRect" presStyleCnt="0"/>
      <dgm:spPr/>
    </dgm:pt>
    <dgm:pt modelId="{BD3CE221-ABC9-4552-A70D-07602F9D4E47}" type="pres">
      <dgm:prSet presAssocID="{128D5827-7199-469E-9D21-CEE6FFAD9DCD}" presName="parTx" presStyleLbl="revTx" presStyleIdx="4" presStyleCnt="6">
        <dgm:presLayoutVars>
          <dgm:chMax val="0"/>
          <dgm:chPref val="0"/>
        </dgm:presLayoutVars>
      </dgm:prSet>
      <dgm:spPr/>
    </dgm:pt>
    <dgm:pt modelId="{500CDB1E-B042-4B5E-A971-D720B357BBCB}" type="pres">
      <dgm:prSet presAssocID="{53C88C37-C236-4484-997A-CA3E0C3716C6}" presName="sibTrans" presStyleCnt="0"/>
      <dgm:spPr/>
    </dgm:pt>
    <dgm:pt modelId="{138867C0-2813-4FB0-8B13-10902899854E}" type="pres">
      <dgm:prSet presAssocID="{3A7E2AA0-EC43-4523-8580-4923E32B4735}" presName="compNode" presStyleCnt="0"/>
      <dgm:spPr/>
    </dgm:pt>
    <dgm:pt modelId="{0A52BCE0-FF95-4FE2-BFBA-72E97A79EF9A}" type="pres">
      <dgm:prSet presAssocID="{3A7E2AA0-EC43-4523-8580-4923E32B4735}" presName="bgRect" presStyleLbl="bgShp" presStyleIdx="5" presStyleCnt="6"/>
      <dgm:spPr/>
    </dgm:pt>
    <dgm:pt modelId="{4BA6758A-DE0A-46F1-9BA6-36744D76B55C}" type="pres">
      <dgm:prSet presAssocID="{3A7E2AA0-EC43-4523-8580-4923E32B473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Quotation Mark"/>
        </a:ext>
      </dgm:extLst>
    </dgm:pt>
    <dgm:pt modelId="{FB27F90A-2397-45E2-B66B-08095093C6C5}" type="pres">
      <dgm:prSet presAssocID="{3A7E2AA0-EC43-4523-8580-4923E32B4735}" presName="spaceRect" presStyleCnt="0"/>
      <dgm:spPr/>
    </dgm:pt>
    <dgm:pt modelId="{6C5312E0-FA64-451D-9A94-17A2F90E259A}" type="pres">
      <dgm:prSet presAssocID="{3A7E2AA0-EC43-4523-8580-4923E32B4735}" presName="parTx" presStyleLbl="revTx" presStyleIdx="5" presStyleCnt="6">
        <dgm:presLayoutVars>
          <dgm:chMax val="0"/>
          <dgm:chPref val="0"/>
        </dgm:presLayoutVars>
      </dgm:prSet>
      <dgm:spPr/>
    </dgm:pt>
  </dgm:ptLst>
  <dgm:cxnLst>
    <dgm:cxn modelId="{0A038E1D-3E70-49BA-9FCB-4D2DFFBAD5EB}" type="presOf" srcId="{F933526F-9DC1-4046-B94A-597836761270}" destId="{A218FB7F-16B8-41D0-9863-5D77E4C00DF0}" srcOrd="0" destOrd="0" presId="urn:microsoft.com/office/officeart/2018/2/layout/IconVerticalSolidList"/>
    <dgm:cxn modelId="{39701224-9E8F-4E55-B50B-13843E2D5557}" type="presOf" srcId="{3A7E2AA0-EC43-4523-8580-4923E32B4735}" destId="{6C5312E0-FA64-451D-9A94-17A2F90E259A}" srcOrd="0" destOrd="0" presId="urn:microsoft.com/office/officeart/2018/2/layout/IconVerticalSolidList"/>
    <dgm:cxn modelId="{49D72426-510F-4F8E-B259-7A8F723F1F18}" srcId="{1619DBCF-9D19-4B3A-8F45-919263249DB4}" destId="{DB6BCC26-5EA0-4B05-B3A9-E0FEBAE18008}" srcOrd="2" destOrd="0" parTransId="{DCD4CF18-3E65-4FC5-8EBA-CCA44693E3E5}" sibTransId="{057716AD-908A-465C-ADA3-52C4E67CB30E}"/>
    <dgm:cxn modelId="{5640D43D-0A98-49E6-B7F2-AFC14C24B949}" type="presOf" srcId="{DB6BCC26-5EA0-4B05-B3A9-E0FEBAE18008}" destId="{191D7F12-C7B7-43AA-8507-3A73AA7DC1F7}" srcOrd="0" destOrd="0" presId="urn:microsoft.com/office/officeart/2018/2/layout/IconVerticalSolidList"/>
    <dgm:cxn modelId="{AEAAF16A-DB2D-4433-90B1-358CB5E37B86}" type="presOf" srcId="{1619DBCF-9D19-4B3A-8F45-919263249DB4}" destId="{35971DE5-E33A-44D3-B6CF-705DADB8181A}" srcOrd="0" destOrd="0" presId="urn:microsoft.com/office/officeart/2018/2/layout/IconVerticalSolidList"/>
    <dgm:cxn modelId="{53F59E6C-8803-4944-823E-C565FA50A72A}" srcId="{1619DBCF-9D19-4B3A-8F45-919263249DB4}" destId="{6FF56887-E710-401C-8374-903FDF0E223C}" srcOrd="3" destOrd="0" parTransId="{44952F87-1056-468C-9CF1-3E4AFAF14F96}" sibTransId="{1AE90DF8-442B-49DA-ABB2-6A5DC42CA046}"/>
    <dgm:cxn modelId="{E5238F54-E5BE-47E5-8A80-C4D78E2F7AFA}" srcId="{1619DBCF-9D19-4B3A-8F45-919263249DB4}" destId="{3A7E2AA0-EC43-4523-8580-4923E32B4735}" srcOrd="5" destOrd="0" parTransId="{DADC850B-5DEB-4065-AD45-EC21B5810E43}" sibTransId="{F47EC9E3-8C87-4B61-AAD6-8A928AA83697}"/>
    <dgm:cxn modelId="{02CD0857-F1CB-4C1C-B2E3-8E0AA5F6F5D5}" srcId="{1619DBCF-9D19-4B3A-8F45-919263249DB4}" destId="{F933526F-9DC1-4046-B94A-597836761270}" srcOrd="0" destOrd="0" parTransId="{81DAABDB-2735-4A0F-9629-357DAE4C384E}" sibTransId="{DF1CB6BF-B3FA-49DF-AB5E-1F0918E1A1A5}"/>
    <dgm:cxn modelId="{B6750893-C94B-45DE-8090-CA4BE5F1EC00}" srcId="{1619DBCF-9D19-4B3A-8F45-919263249DB4}" destId="{128D5827-7199-469E-9D21-CEE6FFAD9DCD}" srcOrd="4" destOrd="0" parTransId="{0C9CE7E9-9433-44A2-9E6D-C431706B4C61}" sibTransId="{53C88C37-C236-4484-997A-CA3E0C3716C6}"/>
    <dgm:cxn modelId="{B424E2A6-F446-452D-9ED3-40B9A4930950}" srcId="{1619DBCF-9D19-4B3A-8F45-919263249DB4}" destId="{0F5070C9-E96C-45DB-B2EB-5C3F462C7546}" srcOrd="1" destOrd="0" parTransId="{4D6F03E3-67F2-4262-A5F7-B794D2EB3069}" sibTransId="{C823B02C-C68A-4477-964C-C894535F16D9}"/>
    <dgm:cxn modelId="{59EDDDDA-5834-473D-B291-B9569A89D6A1}" type="presOf" srcId="{128D5827-7199-469E-9D21-CEE6FFAD9DCD}" destId="{BD3CE221-ABC9-4552-A70D-07602F9D4E47}" srcOrd="0" destOrd="0" presId="urn:microsoft.com/office/officeart/2018/2/layout/IconVerticalSolidList"/>
    <dgm:cxn modelId="{C5B02AE6-9B58-4A6A-9191-164A8F6499F9}" type="presOf" srcId="{6FF56887-E710-401C-8374-903FDF0E223C}" destId="{6EFB4801-3E97-491C-B39E-35E2DA41F4B7}" srcOrd="0" destOrd="0" presId="urn:microsoft.com/office/officeart/2018/2/layout/IconVerticalSolidList"/>
    <dgm:cxn modelId="{71102AE9-8424-463F-BA22-3D02DF242279}" type="presOf" srcId="{0F5070C9-E96C-45DB-B2EB-5C3F462C7546}" destId="{CF149685-42E1-48C0-87C9-779D2194EA78}" srcOrd="0" destOrd="0" presId="urn:microsoft.com/office/officeart/2018/2/layout/IconVerticalSolidList"/>
    <dgm:cxn modelId="{367B5725-3F4C-4724-855B-D8C8061128D3}" type="presParOf" srcId="{35971DE5-E33A-44D3-B6CF-705DADB8181A}" destId="{459D15F3-D530-4719-831C-70E5668BC3D6}" srcOrd="0" destOrd="0" presId="urn:microsoft.com/office/officeart/2018/2/layout/IconVerticalSolidList"/>
    <dgm:cxn modelId="{D81264B3-92E3-4902-8801-31D3E2289314}" type="presParOf" srcId="{459D15F3-D530-4719-831C-70E5668BC3D6}" destId="{5ACBF3A6-4091-417A-AEE3-2619CE66F136}" srcOrd="0" destOrd="0" presId="urn:microsoft.com/office/officeart/2018/2/layout/IconVerticalSolidList"/>
    <dgm:cxn modelId="{53C77552-57EF-45A9-8855-CCB9B6A3E6CA}" type="presParOf" srcId="{459D15F3-D530-4719-831C-70E5668BC3D6}" destId="{347B6AB1-2E19-4140-9065-707C2D00993A}" srcOrd="1" destOrd="0" presId="urn:microsoft.com/office/officeart/2018/2/layout/IconVerticalSolidList"/>
    <dgm:cxn modelId="{D6A00F18-D10C-4FE5-A1D6-8D0386EE3D7A}" type="presParOf" srcId="{459D15F3-D530-4719-831C-70E5668BC3D6}" destId="{DB3D3A1F-CD05-4FDF-9CE1-9AEAB045B2C0}" srcOrd="2" destOrd="0" presId="urn:microsoft.com/office/officeart/2018/2/layout/IconVerticalSolidList"/>
    <dgm:cxn modelId="{D3DABB3D-4874-4EA1-A38F-1DF3F2387CE6}" type="presParOf" srcId="{459D15F3-D530-4719-831C-70E5668BC3D6}" destId="{A218FB7F-16B8-41D0-9863-5D77E4C00DF0}" srcOrd="3" destOrd="0" presId="urn:microsoft.com/office/officeart/2018/2/layout/IconVerticalSolidList"/>
    <dgm:cxn modelId="{1B6CC371-73CF-4737-949F-940653FBB323}" type="presParOf" srcId="{35971DE5-E33A-44D3-B6CF-705DADB8181A}" destId="{6CE19601-4B98-4617-B5AC-060876E3D452}" srcOrd="1" destOrd="0" presId="urn:microsoft.com/office/officeart/2018/2/layout/IconVerticalSolidList"/>
    <dgm:cxn modelId="{26DF8C15-8974-4430-9838-38F9CEFBA8C6}" type="presParOf" srcId="{35971DE5-E33A-44D3-B6CF-705DADB8181A}" destId="{422DBB13-023E-45F1-B5F3-24E6BD75F4D2}" srcOrd="2" destOrd="0" presId="urn:microsoft.com/office/officeart/2018/2/layout/IconVerticalSolidList"/>
    <dgm:cxn modelId="{C06A2F54-4E47-4C0C-989F-8D407027A09C}" type="presParOf" srcId="{422DBB13-023E-45F1-B5F3-24E6BD75F4D2}" destId="{E5119D65-149C-496E-913A-FEDBFE37C400}" srcOrd="0" destOrd="0" presId="urn:microsoft.com/office/officeart/2018/2/layout/IconVerticalSolidList"/>
    <dgm:cxn modelId="{240CA3F5-F5D2-41E9-9E39-89BA4153E83F}" type="presParOf" srcId="{422DBB13-023E-45F1-B5F3-24E6BD75F4D2}" destId="{A9D29DA8-12F3-4262-9C16-1EC36D739C3D}" srcOrd="1" destOrd="0" presId="urn:microsoft.com/office/officeart/2018/2/layout/IconVerticalSolidList"/>
    <dgm:cxn modelId="{7C149245-97ED-4BD5-88F5-7394AE2EA6F4}" type="presParOf" srcId="{422DBB13-023E-45F1-B5F3-24E6BD75F4D2}" destId="{68229C6D-7AFD-477F-90A6-6BC49BD20C93}" srcOrd="2" destOrd="0" presId="urn:microsoft.com/office/officeart/2018/2/layout/IconVerticalSolidList"/>
    <dgm:cxn modelId="{06CDB0E6-39F8-49ED-807A-C9E77A839894}" type="presParOf" srcId="{422DBB13-023E-45F1-B5F3-24E6BD75F4D2}" destId="{CF149685-42E1-48C0-87C9-779D2194EA78}" srcOrd="3" destOrd="0" presId="urn:microsoft.com/office/officeart/2018/2/layout/IconVerticalSolidList"/>
    <dgm:cxn modelId="{5280AAB3-2ACC-4140-81BF-04477F01E95E}" type="presParOf" srcId="{35971DE5-E33A-44D3-B6CF-705DADB8181A}" destId="{525A126F-80B5-466A-AC1E-1FCE475D6468}" srcOrd="3" destOrd="0" presId="urn:microsoft.com/office/officeart/2018/2/layout/IconVerticalSolidList"/>
    <dgm:cxn modelId="{C41F0279-73A4-4047-99EA-DD6BDDDB2EC7}" type="presParOf" srcId="{35971DE5-E33A-44D3-B6CF-705DADB8181A}" destId="{3B537D3C-8CFD-4E1B-BA08-DB07C3B88E6F}" srcOrd="4" destOrd="0" presId="urn:microsoft.com/office/officeart/2018/2/layout/IconVerticalSolidList"/>
    <dgm:cxn modelId="{E3064BCC-2C75-410B-9499-9213CD94778D}" type="presParOf" srcId="{3B537D3C-8CFD-4E1B-BA08-DB07C3B88E6F}" destId="{005EFF23-183E-4400-93AD-6F7B042215FC}" srcOrd="0" destOrd="0" presId="urn:microsoft.com/office/officeart/2018/2/layout/IconVerticalSolidList"/>
    <dgm:cxn modelId="{13CE8F6D-166B-49AB-969A-96E4CC36518F}" type="presParOf" srcId="{3B537D3C-8CFD-4E1B-BA08-DB07C3B88E6F}" destId="{F98F3ED7-0F8D-4125-AB9F-CDA95BAC3C96}" srcOrd="1" destOrd="0" presId="urn:microsoft.com/office/officeart/2018/2/layout/IconVerticalSolidList"/>
    <dgm:cxn modelId="{3CBBD764-5032-4718-9427-770BF5A12D5A}" type="presParOf" srcId="{3B537D3C-8CFD-4E1B-BA08-DB07C3B88E6F}" destId="{E796E106-656F-44B6-BA17-63BA7A172B8B}" srcOrd="2" destOrd="0" presId="urn:microsoft.com/office/officeart/2018/2/layout/IconVerticalSolidList"/>
    <dgm:cxn modelId="{B5B7ABDB-FD6C-4787-BF7C-3EB901B04BE4}" type="presParOf" srcId="{3B537D3C-8CFD-4E1B-BA08-DB07C3B88E6F}" destId="{191D7F12-C7B7-43AA-8507-3A73AA7DC1F7}" srcOrd="3" destOrd="0" presId="urn:microsoft.com/office/officeart/2018/2/layout/IconVerticalSolidList"/>
    <dgm:cxn modelId="{69CA032A-57D8-4173-AB26-7A17C5E2BAB3}" type="presParOf" srcId="{35971DE5-E33A-44D3-B6CF-705DADB8181A}" destId="{8F577588-7CF3-4F05-B633-5D3E4E36982C}" srcOrd="5" destOrd="0" presId="urn:microsoft.com/office/officeart/2018/2/layout/IconVerticalSolidList"/>
    <dgm:cxn modelId="{3F765FBF-7605-4077-AC71-C74D03E6F6FB}" type="presParOf" srcId="{35971DE5-E33A-44D3-B6CF-705DADB8181A}" destId="{3CCC25C1-3420-47AE-A171-AF83938B4FF1}" srcOrd="6" destOrd="0" presId="urn:microsoft.com/office/officeart/2018/2/layout/IconVerticalSolidList"/>
    <dgm:cxn modelId="{86C18798-AA9C-4A29-924C-90C1600E5F52}" type="presParOf" srcId="{3CCC25C1-3420-47AE-A171-AF83938B4FF1}" destId="{EC672A0E-9FD5-4FE3-A678-0B160E31CAB6}" srcOrd="0" destOrd="0" presId="urn:microsoft.com/office/officeart/2018/2/layout/IconVerticalSolidList"/>
    <dgm:cxn modelId="{27BC3A0E-104F-40C4-8A0B-A3FF4E744CA2}" type="presParOf" srcId="{3CCC25C1-3420-47AE-A171-AF83938B4FF1}" destId="{FABD4DC1-DF85-44BB-B711-D3BD1DACFCCA}" srcOrd="1" destOrd="0" presId="urn:microsoft.com/office/officeart/2018/2/layout/IconVerticalSolidList"/>
    <dgm:cxn modelId="{155EBD19-AA26-4B7F-88B7-FA965C06B02A}" type="presParOf" srcId="{3CCC25C1-3420-47AE-A171-AF83938B4FF1}" destId="{D112216B-3C21-488C-8A3E-1004D2064CAB}" srcOrd="2" destOrd="0" presId="urn:microsoft.com/office/officeart/2018/2/layout/IconVerticalSolidList"/>
    <dgm:cxn modelId="{E492E0E4-22FC-4105-BBA7-40D04C3BEB17}" type="presParOf" srcId="{3CCC25C1-3420-47AE-A171-AF83938B4FF1}" destId="{6EFB4801-3E97-491C-B39E-35E2DA41F4B7}" srcOrd="3" destOrd="0" presId="urn:microsoft.com/office/officeart/2018/2/layout/IconVerticalSolidList"/>
    <dgm:cxn modelId="{2EAB8303-F8AD-4FA5-BBA6-9D23B068F0A0}" type="presParOf" srcId="{35971DE5-E33A-44D3-B6CF-705DADB8181A}" destId="{A3899693-4F25-4526-83D1-1601890EA510}" srcOrd="7" destOrd="0" presId="urn:microsoft.com/office/officeart/2018/2/layout/IconVerticalSolidList"/>
    <dgm:cxn modelId="{2A81A6C1-42BD-4E88-9435-954017F97E18}" type="presParOf" srcId="{35971DE5-E33A-44D3-B6CF-705DADB8181A}" destId="{8C7B60B4-7657-4F46-9C50-96FE67AC088A}" srcOrd="8" destOrd="0" presId="urn:microsoft.com/office/officeart/2018/2/layout/IconVerticalSolidList"/>
    <dgm:cxn modelId="{E6D81502-01EA-4D83-B9E2-28AC49002B4A}" type="presParOf" srcId="{8C7B60B4-7657-4F46-9C50-96FE67AC088A}" destId="{474B385D-834B-44F2-A3FE-D6464FDEA612}" srcOrd="0" destOrd="0" presId="urn:microsoft.com/office/officeart/2018/2/layout/IconVerticalSolidList"/>
    <dgm:cxn modelId="{73C9BA6B-2E62-46DC-BB26-46D4B333278B}" type="presParOf" srcId="{8C7B60B4-7657-4F46-9C50-96FE67AC088A}" destId="{E7A648C4-C10A-4651-85BE-80297A116499}" srcOrd="1" destOrd="0" presId="urn:microsoft.com/office/officeart/2018/2/layout/IconVerticalSolidList"/>
    <dgm:cxn modelId="{CFE68993-40D6-4168-B5AC-3D2F2AA03C59}" type="presParOf" srcId="{8C7B60B4-7657-4F46-9C50-96FE67AC088A}" destId="{6C36B1B2-DF91-4654-9CEE-D9349DB73B7F}" srcOrd="2" destOrd="0" presId="urn:microsoft.com/office/officeart/2018/2/layout/IconVerticalSolidList"/>
    <dgm:cxn modelId="{320E4593-8E0E-4E19-9E45-E12BC208739B}" type="presParOf" srcId="{8C7B60B4-7657-4F46-9C50-96FE67AC088A}" destId="{BD3CE221-ABC9-4552-A70D-07602F9D4E47}" srcOrd="3" destOrd="0" presId="urn:microsoft.com/office/officeart/2018/2/layout/IconVerticalSolidList"/>
    <dgm:cxn modelId="{9DEE64B3-49AA-474D-8EE6-4802B3893882}" type="presParOf" srcId="{35971DE5-E33A-44D3-B6CF-705DADB8181A}" destId="{500CDB1E-B042-4B5E-A971-D720B357BBCB}" srcOrd="9" destOrd="0" presId="urn:microsoft.com/office/officeart/2018/2/layout/IconVerticalSolidList"/>
    <dgm:cxn modelId="{73C9DD1E-67E3-44F3-A168-C565C09541C5}" type="presParOf" srcId="{35971DE5-E33A-44D3-B6CF-705DADB8181A}" destId="{138867C0-2813-4FB0-8B13-10902899854E}" srcOrd="10" destOrd="0" presId="urn:microsoft.com/office/officeart/2018/2/layout/IconVerticalSolidList"/>
    <dgm:cxn modelId="{48F8D5AD-940B-40D4-A489-AC1D39EF93F3}" type="presParOf" srcId="{138867C0-2813-4FB0-8B13-10902899854E}" destId="{0A52BCE0-FF95-4FE2-BFBA-72E97A79EF9A}" srcOrd="0" destOrd="0" presId="urn:microsoft.com/office/officeart/2018/2/layout/IconVerticalSolidList"/>
    <dgm:cxn modelId="{768F5B08-0FEF-4DFD-81EC-727B3D2E47FC}" type="presParOf" srcId="{138867C0-2813-4FB0-8B13-10902899854E}" destId="{4BA6758A-DE0A-46F1-9BA6-36744D76B55C}" srcOrd="1" destOrd="0" presId="urn:microsoft.com/office/officeart/2018/2/layout/IconVerticalSolidList"/>
    <dgm:cxn modelId="{DB03433E-717F-4C98-B5CA-A89D35898C43}" type="presParOf" srcId="{138867C0-2813-4FB0-8B13-10902899854E}" destId="{FB27F90A-2397-45E2-B66B-08095093C6C5}" srcOrd="2" destOrd="0" presId="urn:microsoft.com/office/officeart/2018/2/layout/IconVerticalSolidList"/>
    <dgm:cxn modelId="{3A9210D0-C0CC-4FB7-A185-BE43B3453ED0}" type="presParOf" srcId="{138867C0-2813-4FB0-8B13-10902899854E}" destId="{6C5312E0-FA64-451D-9A94-17A2F90E259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D255A1-5372-4228-A2C8-BF41674EFB6C}"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09756FC-6093-44F4-AD8C-DD10FC3E77F4}">
      <dgm:prSet/>
      <dgm:spPr/>
      <dgm:t>
        <a:bodyPr/>
        <a:lstStyle/>
        <a:p>
          <a:r>
            <a:rPr lang="en-GB" b="1" i="1" u="sng"/>
            <a:t>Introduction</a:t>
          </a:r>
          <a:r>
            <a:rPr lang="en-GB"/>
            <a:t> – Introduce the topic of the assignment / What is the assignment about?/ How are you going to answer the assignment question? / Thesis. </a:t>
          </a:r>
          <a:endParaRPr lang="en-US"/>
        </a:p>
      </dgm:t>
    </dgm:pt>
    <dgm:pt modelId="{3F7F23C1-F959-4155-B6A3-CE95700425EA}" type="parTrans" cxnId="{FB9053BE-4DEC-453B-B74E-C66F7BBA623F}">
      <dgm:prSet/>
      <dgm:spPr/>
      <dgm:t>
        <a:bodyPr/>
        <a:lstStyle/>
        <a:p>
          <a:endParaRPr lang="en-US"/>
        </a:p>
      </dgm:t>
    </dgm:pt>
    <dgm:pt modelId="{E53A4BD2-15AD-4A95-9E35-1B95B0A9BCC1}" type="sibTrans" cxnId="{FB9053BE-4DEC-453B-B74E-C66F7BBA623F}">
      <dgm:prSet/>
      <dgm:spPr/>
      <dgm:t>
        <a:bodyPr/>
        <a:lstStyle/>
        <a:p>
          <a:endParaRPr lang="en-US"/>
        </a:p>
      </dgm:t>
    </dgm:pt>
    <dgm:pt modelId="{9A199796-ECF8-45BE-891C-5DB6771086F7}">
      <dgm:prSet/>
      <dgm:spPr/>
      <dgm:t>
        <a:bodyPr/>
        <a:lstStyle/>
        <a:p>
          <a:r>
            <a:rPr lang="en-GB" b="1" i="1" u="sng"/>
            <a:t>Main body </a:t>
          </a:r>
          <a:r>
            <a:rPr lang="en-GB"/>
            <a:t>– Point (What are you saying?), evidence( What evidence do you have to support this?), explain (What does the point and evidence explain?) and link (How does that link back to the assignment question?). </a:t>
          </a:r>
          <a:endParaRPr lang="en-US"/>
        </a:p>
      </dgm:t>
    </dgm:pt>
    <dgm:pt modelId="{63386A75-D5C3-491A-8648-09C8B3621703}" type="parTrans" cxnId="{FA6170E5-53D5-4F25-A71D-DF8D44207C46}">
      <dgm:prSet/>
      <dgm:spPr/>
      <dgm:t>
        <a:bodyPr/>
        <a:lstStyle/>
        <a:p>
          <a:endParaRPr lang="en-US"/>
        </a:p>
      </dgm:t>
    </dgm:pt>
    <dgm:pt modelId="{2CAFD2C9-3A41-4FBE-8A95-3F59D2D064B9}" type="sibTrans" cxnId="{FA6170E5-53D5-4F25-A71D-DF8D44207C46}">
      <dgm:prSet/>
      <dgm:spPr/>
      <dgm:t>
        <a:bodyPr/>
        <a:lstStyle/>
        <a:p>
          <a:endParaRPr lang="en-US"/>
        </a:p>
      </dgm:t>
    </dgm:pt>
    <dgm:pt modelId="{20DC6128-017B-491F-9EC5-614C6C06DBA7}">
      <dgm:prSet/>
      <dgm:spPr/>
      <dgm:t>
        <a:bodyPr/>
        <a:lstStyle/>
        <a:p>
          <a:r>
            <a:rPr lang="en-GB" b="1" i="1" u="sng"/>
            <a:t>Conclusion</a:t>
          </a:r>
          <a:r>
            <a:rPr lang="en-GB"/>
            <a:t> – No new concepts are introduced. What is the answer to the assignment question?</a:t>
          </a:r>
          <a:endParaRPr lang="en-US"/>
        </a:p>
      </dgm:t>
    </dgm:pt>
    <dgm:pt modelId="{27FB71FC-2D98-4500-B6F3-6AE699815536}" type="parTrans" cxnId="{06C44491-0289-47FD-A090-D2CD8134EC4B}">
      <dgm:prSet/>
      <dgm:spPr/>
      <dgm:t>
        <a:bodyPr/>
        <a:lstStyle/>
        <a:p>
          <a:endParaRPr lang="en-US"/>
        </a:p>
      </dgm:t>
    </dgm:pt>
    <dgm:pt modelId="{E1FDF2C9-BE32-431D-905D-AE8D2F0A0F81}" type="sibTrans" cxnId="{06C44491-0289-47FD-A090-D2CD8134EC4B}">
      <dgm:prSet/>
      <dgm:spPr/>
      <dgm:t>
        <a:bodyPr/>
        <a:lstStyle/>
        <a:p>
          <a:endParaRPr lang="en-US"/>
        </a:p>
      </dgm:t>
    </dgm:pt>
    <dgm:pt modelId="{85C22CDC-7A66-4085-8DA0-D0ABD3742AA4}" type="pres">
      <dgm:prSet presAssocID="{05D255A1-5372-4228-A2C8-BF41674EFB6C}" presName="root" presStyleCnt="0">
        <dgm:presLayoutVars>
          <dgm:dir/>
          <dgm:resizeHandles val="exact"/>
        </dgm:presLayoutVars>
      </dgm:prSet>
      <dgm:spPr/>
    </dgm:pt>
    <dgm:pt modelId="{2294D68F-6902-498A-8FBC-1423BA373E1A}" type="pres">
      <dgm:prSet presAssocID="{209756FC-6093-44F4-AD8C-DD10FC3E77F4}" presName="compNode" presStyleCnt="0"/>
      <dgm:spPr/>
    </dgm:pt>
    <dgm:pt modelId="{008C589A-B547-45CC-AE1D-4A1E9E455FC2}" type="pres">
      <dgm:prSet presAssocID="{209756FC-6093-44F4-AD8C-DD10FC3E77F4}" presName="bgRect" presStyleLbl="bgShp" presStyleIdx="0" presStyleCnt="3"/>
      <dgm:spPr/>
    </dgm:pt>
    <dgm:pt modelId="{5121DEA2-6639-4A33-AF4B-91E7A1954E2D}" type="pres">
      <dgm:prSet presAssocID="{209756FC-6093-44F4-AD8C-DD10FC3E77F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277A1F13-9216-4E81-B08E-DE945D7D7933}" type="pres">
      <dgm:prSet presAssocID="{209756FC-6093-44F4-AD8C-DD10FC3E77F4}" presName="spaceRect" presStyleCnt="0"/>
      <dgm:spPr/>
    </dgm:pt>
    <dgm:pt modelId="{3A4901CA-5E39-4705-BC63-F65491A40E2A}" type="pres">
      <dgm:prSet presAssocID="{209756FC-6093-44F4-AD8C-DD10FC3E77F4}" presName="parTx" presStyleLbl="revTx" presStyleIdx="0" presStyleCnt="3">
        <dgm:presLayoutVars>
          <dgm:chMax val="0"/>
          <dgm:chPref val="0"/>
        </dgm:presLayoutVars>
      </dgm:prSet>
      <dgm:spPr/>
    </dgm:pt>
    <dgm:pt modelId="{D1ED78E5-860E-4957-A4E9-F284477E8686}" type="pres">
      <dgm:prSet presAssocID="{E53A4BD2-15AD-4A95-9E35-1B95B0A9BCC1}" presName="sibTrans" presStyleCnt="0"/>
      <dgm:spPr/>
    </dgm:pt>
    <dgm:pt modelId="{81FFCE72-95E5-4629-BF48-C0D83CC9D4EB}" type="pres">
      <dgm:prSet presAssocID="{9A199796-ECF8-45BE-891C-5DB6771086F7}" presName="compNode" presStyleCnt="0"/>
      <dgm:spPr/>
    </dgm:pt>
    <dgm:pt modelId="{0E7E52BB-8052-452E-BEF6-12DCAF930F9E}" type="pres">
      <dgm:prSet presAssocID="{9A199796-ECF8-45BE-891C-5DB6771086F7}" presName="bgRect" presStyleLbl="bgShp" presStyleIdx="1" presStyleCnt="3"/>
      <dgm:spPr/>
    </dgm:pt>
    <dgm:pt modelId="{70561E49-E309-460B-BC8A-096E2D48C484}" type="pres">
      <dgm:prSet presAssocID="{9A199796-ECF8-45BE-891C-5DB6771086F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19777DA4-7061-4C03-A7B6-41EEA07ADE81}" type="pres">
      <dgm:prSet presAssocID="{9A199796-ECF8-45BE-891C-5DB6771086F7}" presName="spaceRect" presStyleCnt="0"/>
      <dgm:spPr/>
    </dgm:pt>
    <dgm:pt modelId="{E26B1B65-4F1A-4FC9-8785-EC23E3EB5A39}" type="pres">
      <dgm:prSet presAssocID="{9A199796-ECF8-45BE-891C-5DB6771086F7}" presName="parTx" presStyleLbl="revTx" presStyleIdx="1" presStyleCnt="3">
        <dgm:presLayoutVars>
          <dgm:chMax val="0"/>
          <dgm:chPref val="0"/>
        </dgm:presLayoutVars>
      </dgm:prSet>
      <dgm:spPr/>
    </dgm:pt>
    <dgm:pt modelId="{EDD54186-3A96-44FB-A70D-7024F4277208}" type="pres">
      <dgm:prSet presAssocID="{2CAFD2C9-3A41-4FBE-8A95-3F59D2D064B9}" presName="sibTrans" presStyleCnt="0"/>
      <dgm:spPr/>
    </dgm:pt>
    <dgm:pt modelId="{FFE6B36D-6B39-47DB-8671-1FC78D7E01C9}" type="pres">
      <dgm:prSet presAssocID="{20DC6128-017B-491F-9EC5-614C6C06DBA7}" presName="compNode" presStyleCnt="0"/>
      <dgm:spPr/>
    </dgm:pt>
    <dgm:pt modelId="{2FF1B986-843F-4E81-B75C-B74AB4BB1A9A}" type="pres">
      <dgm:prSet presAssocID="{20DC6128-017B-491F-9EC5-614C6C06DBA7}" presName="bgRect" presStyleLbl="bgShp" presStyleIdx="2" presStyleCnt="3"/>
      <dgm:spPr/>
    </dgm:pt>
    <dgm:pt modelId="{DB02EF48-165E-460C-BCBA-839336FF4820}" type="pres">
      <dgm:prSet presAssocID="{20DC6128-017B-491F-9EC5-614C6C06DBA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A876E039-7AFF-4A55-BD78-1FDF1CB968D3}" type="pres">
      <dgm:prSet presAssocID="{20DC6128-017B-491F-9EC5-614C6C06DBA7}" presName="spaceRect" presStyleCnt="0"/>
      <dgm:spPr/>
    </dgm:pt>
    <dgm:pt modelId="{51B03FA7-4FD2-4DC2-984D-CEEECB1519BA}" type="pres">
      <dgm:prSet presAssocID="{20DC6128-017B-491F-9EC5-614C6C06DBA7}" presName="parTx" presStyleLbl="revTx" presStyleIdx="2" presStyleCnt="3">
        <dgm:presLayoutVars>
          <dgm:chMax val="0"/>
          <dgm:chPref val="0"/>
        </dgm:presLayoutVars>
      </dgm:prSet>
      <dgm:spPr/>
    </dgm:pt>
  </dgm:ptLst>
  <dgm:cxnLst>
    <dgm:cxn modelId="{DE25E543-077B-4801-8342-9C7071CB9FBD}" type="presOf" srcId="{9A199796-ECF8-45BE-891C-5DB6771086F7}" destId="{E26B1B65-4F1A-4FC9-8785-EC23E3EB5A39}" srcOrd="0" destOrd="0" presId="urn:microsoft.com/office/officeart/2018/2/layout/IconVerticalSolidList"/>
    <dgm:cxn modelId="{DB730B4F-72C0-4E73-A8F9-49A441302D60}" type="presOf" srcId="{209756FC-6093-44F4-AD8C-DD10FC3E77F4}" destId="{3A4901CA-5E39-4705-BC63-F65491A40E2A}" srcOrd="0" destOrd="0" presId="urn:microsoft.com/office/officeart/2018/2/layout/IconVerticalSolidList"/>
    <dgm:cxn modelId="{A92CC576-9064-4A83-8B7C-279ECE065FAC}" type="presOf" srcId="{05D255A1-5372-4228-A2C8-BF41674EFB6C}" destId="{85C22CDC-7A66-4085-8DA0-D0ABD3742AA4}" srcOrd="0" destOrd="0" presId="urn:microsoft.com/office/officeart/2018/2/layout/IconVerticalSolidList"/>
    <dgm:cxn modelId="{06C44491-0289-47FD-A090-D2CD8134EC4B}" srcId="{05D255A1-5372-4228-A2C8-BF41674EFB6C}" destId="{20DC6128-017B-491F-9EC5-614C6C06DBA7}" srcOrd="2" destOrd="0" parTransId="{27FB71FC-2D98-4500-B6F3-6AE699815536}" sibTransId="{E1FDF2C9-BE32-431D-905D-AE8D2F0A0F81}"/>
    <dgm:cxn modelId="{FB9053BE-4DEC-453B-B74E-C66F7BBA623F}" srcId="{05D255A1-5372-4228-A2C8-BF41674EFB6C}" destId="{209756FC-6093-44F4-AD8C-DD10FC3E77F4}" srcOrd="0" destOrd="0" parTransId="{3F7F23C1-F959-4155-B6A3-CE95700425EA}" sibTransId="{E53A4BD2-15AD-4A95-9E35-1B95B0A9BCC1}"/>
    <dgm:cxn modelId="{CEF8E9D4-6D0E-4D87-AFA2-1EB4BE68B54D}" type="presOf" srcId="{20DC6128-017B-491F-9EC5-614C6C06DBA7}" destId="{51B03FA7-4FD2-4DC2-984D-CEEECB1519BA}" srcOrd="0" destOrd="0" presId="urn:microsoft.com/office/officeart/2018/2/layout/IconVerticalSolidList"/>
    <dgm:cxn modelId="{FA6170E5-53D5-4F25-A71D-DF8D44207C46}" srcId="{05D255A1-5372-4228-A2C8-BF41674EFB6C}" destId="{9A199796-ECF8-45BE-891C-5DB6771086F7}" srcOrd="1" destOrd="0" parTransId="{63386A75-D5C3-491A-8648-09C8B3621703}" sibTransId="{2CAFD2C9-3A41-4FBE-8A95-3F59D2D064B9}"/>
    <dgm:cxn modelId="{ABD4EDB4-939A-42E6-8BB8-A1B7AF3C24F6}" type="presParOf" srcId="{85C22CDC-7A66-4085-8DA0-D0ABD3742AA4}" destId="{2294D68F-6902-498A-8FBC-1423BA373E1A}" srcOrd="0" destOrd="0" presId="urn:microsoft.com/office/officeart/2018/2/layout/IconVerticalSolidList"/>
    <dgm:cxn modelId="{A843EFD3-2BF3-4EE3-9570-5EA8A34D9F8A}" type="presParOf" srcId="{2294D68F-6902-498A-8FBC-1423BA373E1A}" destId="{008C589A-B547-45CC-AE1D-4A1E9E455FC2}" srcOrd="0" destOrd="0" presId="urn:microsoft.com/office/officeart/2018/2/layout/IconVerticalSolidList"/>
    <dgm:cxn modelId="{957E727D-6FB3-44B4-94A0-5D5FB1B5245D}" type="presParOf" srcId="{2294D68F-6902-498A-8FBC-1423BA373E1A}" destId="{5121DEA2-6639-4A33-AF4B-91E7A1954E2D}" srcOrd="1" destOrd="0" presId="urn:microsoft.com/office/officeart/2018/2/layout/IconVerticalSolidList"/>
    <dgm:cxn modelId="{29213E8B-8CCD-4D6D-8B65-2F4AF9151A4C}" type="presParOf" srcId="{2294D68F-6902-498A-8FBC-1423BA373E1A}" destId="{277A1F13-9216-4E81-B08E-DE945D7D7933}" srcOrd="2" destOrd="0" presId="urn:microsoft.com/office/officeart/2018/2/layout/IconVerticalSolidList"/>
    <dgm:cxn modelId="{47689734-0914-4E40-9086-3B723F4D8A10}" type="presParOf" srcId="{2294D68F-6902-498A-8FBC-1423BA373E1A}" destId="{3A4901CA-5E39-4705-BC63-F65491A40E2A}" srcOrd="3" destOrd="0" presId="urn:microsoft.com/office/officeart/2018/2/layout/IconVerticalSolidList"/>
    <dgm:cxn modelId="{9914C124-FCC4-4605-9B39-268FE8CABFCD}" type="presParOf" srcId="{85C22CDC-7A66-4085-8DA0-D0ABD3742AA4}" destId="{D1ED78E5-860E-4957-A4E9-F284477E8686}" srcOrd="1" destOrd="0" presId="urn:microsoft.com/office/officeart/2018/2/layout/IconVerticalSolidList"/>
    <dgm:cxn modelId="{2178480F-14D7-4C1E-A193-2CD8D56CCE77}" type="presParOf" srcId="{85C22CDC-7A66-4085-8DA0-D0ABD3742AA4}" destId="{81FFCE72-95E5-4629-BF48-C0D83CC9D4EB}" srcOrd="2" destOrd="0" presId="urn:microsoft.com/office/officeart/2018/2/layout/IconVerticalSolidList"/>
    <dgm:cxn modelId="{CB710C9E-B54B-470C-8707-895C84118345}" type="presParOf" srcId="{81FFCE72-95E5-4629-BF48-C0D83CC9D4EB}" destId="{0E7E52BB-8052-452E-BEF6-12DCAF930F9E}" srcOrd="0" destOrd="0" presId="urn:microsoft.com/office/officeart/2018/2/layout/IconVerticalSolidList"/>
    <dgm:cxn modelId="{F72E5D88-35AE-4B24-A682-4416549B31F2}" type="presParOf" srcId="{81FFCE72-95E5-4629-BF48-C0D83CC9D4EB}" destId="{70561E49-E309-460B-BC8A-096E2D48C484}" srcOrd="1" destOrd="0" presId="urn:microsoft.com/office/officeart/2018/2/layout/IconVerticalSolidList"/>
    <dgm:cxn modelId="{FE14E45C-2676-42B1-ADEC-2826679526DA}" type="presParOf" srcId="{81FFCE72-95E5-4629-BF48-C0D83CC9D4EB}" destId="{19777DA4-7061-4C03-A7B6-41EEA07ADE81}" srcOrd="2" destOrd="0" presId="urn:microsoft.com/office/officeart/2018/2/layout/IconVerticalSolidList"/>
    <dgm:cxn modelId="{EF2BF720-9CD4-4E1F-8AB5-C3A9DF4C9AC5}" type="presParOf" srcId="{81FFCE72-95E5-4629-BF48-C0D83CC9D4EB}" destId="{E26B1B65-4F1A-4FC9-8785-EC23E3EB5A39}" srcOrd="3" destOrd="0" presId="urn:microsoft.com/office/officeart/2018/2/layout/IconVerticalSolidList"/>
    <dgm:cxn modelId="{B1F4E40F-35FD-4D2B-B4BD-79C6FFD71B52}" type="presParOf" srcId="{85C22CDC-7A66-4085-8DA0-D0ABD3742AA4}" destId="{EDD54186-3A96-44FB-A70D-7024F4277208}" srcOrd="3" destOrd="0" presId="urn:microsoft.com/office/officeart/2018/2/layout/IconVerticalSolidList"/>
    <dgm:cxn modelId="{FA55CA10-BB28-41F6-8001-1228DEB70E36}" type="presParOf" srcId="{85C22CDC-7A66-4085-8DA0-D0ABD3742AA4}" destId="{FFE6B36D-6B39-47DB-8671-1FC78D7E01C9}" srcOrd="4" destOrd="0" presId="urn:microsoft.com/office/officeart/2018/2/layout/IconVerticalSolidList"/>
    <dgm:cxn modelId="{48F9C272-8469-4C48-B101-CECA66E6C9C7}" type="presParOf" srcId="{FFE6B36D-6B39-47DB-8671-1FC78D7E01C9}" destId="{2FF1B986-843F-4E81-B75C-B74AB4BB1A9A}" srcOrd="0" destOrd="0" presId="urn:microsoft.com/office/officeart/2018/2/layout/IconVerticalSolidList"/>
    <dgm:cxn modelId="{EBF87A99-293A-49CD-B074-A5E6707B3031}" type="presParOf" srcId="{FFE6B36D-6B39-47DB-8671-1FC78D7E01C9}" destId="{DB02EF48-165E-460C-BCBA-839336FF4820}" srcOrd="1" destOrd="0" presId="urn:microsoft.com/office/officeart/2018/2/layout/IconVerticalSolidList"/>
    <dgm:cxn modelId="{CDB81399-EE51-43E8-9BBB-14F1CAC92533}" type="presParOf" srcId="{FFE6B36D-6B39-47DB-8671-1FC78D7E01C9}" destId="{A876E039-7AFF-4A55-BD78-1FDF1CB968D3}" srcOrd="2" destOrd="0" presId="urn:microsoft.com/office/officeart/2018/2/layout/IconVerticalSolidList"/>
    <dgm:cxn modelId="{EE988533-1D74-4700-8603-816057435868}" type="presParOf" srcId="{FFE6B36D-6B39-47DB-8671-1FC78D7E01C9}" destId="{51B03FA7-4FD2-4DC2-984D-CEEECB1519B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53A1FF-A9F3-481F-A695-FCABB6586BA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7A92801-BB1A-4F55-A0F5-9B213D190CB0}">
      <dgm:prSet/>
      <dgm:spPr/>
      <dgm:t>
        <a:bodyPr/>
        <a:lstStyle/>
        <a:p>
          <a:r>
            <a:rPr lang="en-GB"/>
            <a:t>What does this mean? </a:t>
          </a:r>
          <a:endParaRPr lang="en-US"/>
        </a:p>
      </dgm:t>
    </dgm:pt>
    <dgm:pt modelId="{5C0BA1D9-D37E-44DF-AE92-EB36B5853B78}" type="parTrans" cxnId="{F37A60E2-1CCB-4EB8-8F30-87170DB9BDF3}">
      <dgm:prSet/>
      <dgm:spPr/>
      <dgm:t>
        <a:bodyPr/>
        <a:lstStyle/>
        <a:p>
          <a:endParaRPr lang="en-US"/>
        </a:p>
      </dgm:t>
    </dgm:pt>
    <dgm:pt modelId="{E6CD511D-6380-4873-A31A-40F6C6D4FDA3}" type="sibTrans" cxnId="{F37A60E2-1CCB-4EB8-8F30-87170DB9BDF3}">
      <dgm:prSet/>
      <dgm:spPr/>
      <dgm:t>
        <a:bodyPr/>
        <a:lstStyle/>
        <a:p>
          <a:endParaRPr lang="en-US"/>
        </a:p>
      </dgm:t>
    </dgm:pt>
    <dgm:pt modelId="{96033413-6438-4EF1-B9EF-7F51DD709CA9}">
      <dgm:prSet/>
      <dgm:spPr/>
      <dgm:t>
        <a:bodyPr/>
        <a:lstStyle/>
        <a:p>
          <a:r>
            <a:rPr lang="en-GB"/>
            <a:t>If something is wrong, how do we fix it? </a:t>
          </a:r>
          <a:endParaRPr lang="en-US"/>
        </a:p>
      </dgm:t>
    </dgm:pt>
    <dgm:pt modelId="{F4BFB52E-3B6E-4403-BE2D-8E3182E52028}" type="parTrans" cxnId="{D0F673FE-5535-4652-AA95-321F2CF6B79B}">
      <dgm:prSet/>
      <dgm:spPr/>
      <dgm:t>
        <a:bodyPr/>
        <a:lstStyle/>
        <a:p>
          <a:endParaRPr lang="en-US"/>
        </a:p>
      </dgm:t>
    </dgm:pt>
    <dgm:pt modelId="{95DEDC71-41A8-4146-ABC4-FB103480D776}" type="sibTrans" cxnId="{D0F673FE-5535-4652-AA95-321F2CF6B79B}">
      <dgm:prSet/>
      <dgm:spPr/>
      <dgm:t>
        <a:bodyPr/>
        <a:lstStyle/>
        <a:p>
          <a:endParaRPr lang="en-US"/>
        </a:p>
      </dgm:t>
    </dgm:pt>
    <dgm:pt modelId="{4B09336C-5F92-44F9-8A01-157672860D60}">
      <dgm:prSet/>
      <dgm:spPr/>
      <dgm:t>
        <a:bodyPr/>
        <a:lstStyle/>
        <a:p>
          <a:r>
            <a:rPr lang="en-GB"/>
            <a:t>Needs to be supported with evidence. </a:t>
          </a:r>
          <a:endParaRPr lang="en-US"/>
        </a:p>
      </dgm:t>
    </dgm:pt>
    <dgm:pt modelId="{BB5F6B1E-0082-4EA2-8935-109F3451B09C}" type="parTrans" cxnId="{5741282A-DEB0-456C-B1CD-BB741C56AE34}">
      <dgm:prSet/>
      <dgm:spPr/>
      <dgm:t>
        <a:bodyPr/>
        <a:lstStyle/>
        <a:p>
          <a:endParaRPr lang="en-US"/>
        </a:p>
      </dgm:t>
    </dgm:pt>
    <dgm:pt modelId="{FCB50357-3C25-4EFB-B988-04B9140B6EF7}" type="sibTrans" cxnId="{5741282A-DEB0-456C-B1CD-BB741C56AE34}">
      <dgm:prSet/>
      <dgm:spPr/>
      <dgm:t>
        <a:bodyPr/>
        <a:lstStyle/>
        <a:p>
          <a:endParaRPr lang="en-US"/>
        </a:p>
      </dgm:t>
    </dgm:pt>
    <dgm:pt modelId="{40BCAEDA-B755-4F7B-95AE-9E4C831B0F1A}">
      <dgm:prSet/>
      <dgm:spPr/>
      <dgm:t>
        <a:bodyPr/>
        <a:lstStyle/>
        <a:p>
          <a:r>
            <a:rPr lang="en-GB"/>
            <a:t>Forms part of your main body. </a:t>
          </a:r>
          <a:endParaRPr lang="en-US"/>
        </a:p>
      </dgm:t>
    </dgm:pt>
    <dgm:pt modelId="{A8B3D775-813F-4A19-81FC-66CFAB69AD35}" type="parTrans" cxnId="{C945F0CE-227D-4CA6-B577-F2E16D26D1CD}">
      <dgm:prSet/>
      <dgm:spPr/>
      <dgm:t>
        <a:bodyPr/>
        <a:lstStyle/>
        <a:p>
          <a:endParaRPr lang="en-US"/>
        </a:p>
      </dgm:t>
    </dgm:pt>
    <dgm:pt modelId="{BDC80061-F0AE-46A6-8E4E-97735F5A045F}" type="sibTrans" cxnId="{C945F0CE-227D-4CA6-B577-F2E16D26D1CD}">
      <dgm:prSet/>
      <dgm:spPr/>
      <dgm:t>
        <a:bodyPr/>
        <a:lstStyle/>
        <a:p>
          <a:endParaRPr lang="en-US"/>
        </a:p>
      </dgm:t>
    </dgm:pt>
    <dgm:pt modelId="{5E33A340-48A5-4748-80C7-1A40F7F95A48}" type="pres">
      <dgm:prSet presAssocID="{B853A1FF-A9F3-481F-A695-FCABB6586BA3}" presName="root" presStyleCnt="0">
        <dgm:presLayoutVars>
          <dgm:dir/>
          <dgm:resizeHandles val="exact"/>
        </dgm:presLayoutVars>
      </dgm:prSet>
      <dgm:spPr/>
    </dgm:pt>
    <dgm:pt modelId="{2CDDD9BE-C9B4-4EA2-AE0E-A839CA406881}" type="pres">
      <dgm:prSet presAssocID="{D7A92801-BB1A-4F55-A0F5-9B213D190CB0}" presName="compNode" presStyleCnt="0"/>
      <dgm:spPr/>
    </dgm:pt>
    <dgm:pt modelId="{53E30EE2-802E-402C-980E-6FB32A362952}" type="pres">
      <dgm:prSet presAssocID="{D7A92801-BB1A-4F55-A0F5-9B213D190CB0}" presName="bgRect" presStyleLbl="bgShp" presStyleIdx="0" presStyleCnt="4"/>
      <dgm:spPr/>
    </dgm:pt>
    <dgm:pt modelId="{361CED9E-490E-43A6-B414-5D8CAE78BA24}" type="pres">
      <dgm:prSet presAssocID="{D7A92801-BB1A-4F55-A0F5-9B213D190CB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342F9613-A124-46C3-AB30-D5DE494E0CD7}" type="pres">
      <dgm:prSet presAssocID="{D7A92801-BB1A-4F55-A0F5-9B213D190CB0}" presName="spaceRect" presStyleCnt="0"/>
      <dgm:spPr/>
    </dgm:pt>
    <dgm:pt modelId="{6D774417-D251-4C73-8415-8EB1A7CDF499}" type="pres">
      <dgm:prSet presAssocID="{D7A92801-BB1A-4F55-A0F5-9B213D190CB0}" presName="parTx" presStyleLbl="revTx" presStyleIdx="0" presStyleCnt="4">
        <dgm:presLayoutVars>
          <dgm:chMax val="0"/>
          <dgm:chPref val="0"/>
        </dgm:presLayoutVars>
      </dgm:prSet>
      <dgm:spPr/>
    </dgm:pt>
    <dgm:pt modelId="{73CF168F-E7CF-412C-BC42-E75F7B7FC40A}" type="pres">
      <dgm:prSet presAssocID="{E6CD511D-6380-4873-A31A-40F6C6D4FDA3}" presName="sibTrans" presStyleCnt="0"/>
      <dgm:spPr/>
    </dgm:pt>
    <dgm:pt modelId="{DEEAABDA-B70A-481C-AC07-5FE7B2CA2BEA}" type="pres">
      <dgm:prSet presAssocID="{96033413-6438-4EF1-B9EF-7F51DD709CA9}" presName="compNode" presStyleCnt="0"/>
      <dgm:spPr/>
    </dgm:pt>
    <dgm:pt modelId="{F1B7FA52-703C-4B91-9D5B-B92F2879A87D}" type="pres">
      <dgm:prSet presAssocID="{96033413-6438-4EF1-B9EF-7F51DD709CA9}" presName="bgRect" presStyleLbl="bgShp" presStyleIdx="1" presStyleCnt="4"/>
      <dgm:spPr/>
    </dgm:pt>
    <dgm:pt modelId="{ED0A77DD-A7ED-4C39-A771-EF9CC5CAF019}" type="pres">
      <dgm:prSet presAssocID="{96033413-6438-4EF1-B9EF-7F51DD709CA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356674CF-CE5C-4FB1-9A53-B22335C30C70}" type="pres">
      <dgm:prSet presAssocID="{96033413-6438-4EF1-B9EF-7F51DD709CA9}" presName="spaceRect" presStyleCnt="0"/>
      <dgm:spPr/>
    </dgm:pt>
    <dgm:pt modelId="{31880929-0BCE-46FA-BA7B-08B4FCBA5A76}" type="pres">
      <dgm:prSet presAssocID="{96033413-6438-4EF1-B9EF-7F51DD709CA9}" presName="parTx" presStyleLbl="revTx" presStyleIdx="1" presStyleCnt="4">
        <dgm:presLayoutVars>
          <dgm:chMax val="0"/>
          <dgm:chPref val="0"/>
        </dgm:presLayoutVars>
      </dgm:prSet>
      <dgm:spPr/>
    </dgm:pt>
    <dgm:pt modelId="{A719E629-B57E-4242-851D-9FA215411B23}" type="pres">
      <dgm:prSet presAssocID="{95DEDC71-41A8-4146-ABC4-FB103480D776}" presName="sibTrans" presStyleCnt="0"/>
      <dgm:spPr/>
    </dgm:pt>
    <dgm:pt modelId="{E4C0D4D1-6432-4779-A7B7-171CCC0C141F}" type="pres">
      <dgm:prSet presAssocID="{4B09336C-5F92-44F9-8A01-157672860D60}" presName="compNode" presStyleCnt="0"/>
      <dgm:spPr/>
    </dgm:pt>
    <dgm:pt modelId="{6F4E4350-EC49-4339-961A-A3AA20C45F38}" type="pres">
      <dgm:prSet presAssocID="{4B09336C-5F92-44F9-8A01-157672860D60}" presName="bgRect" presStyleLbl="bgShp" presStyleIdx="2" presStyleCnt="4"/>
      <dgm:spPr/>
    </dgm:pt>
    <dgm:pt modelId="{04010FD0-591A-4B4E-B8AC-CE67C0B72E53}" type="pres">
      <dgm:prSet presAssocID="{4B09336C-5F92-44F9-8A01-157672860D6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158DB898-A41D-41F8-948D-56921AAF8CFD}" type="pres">
      <dgm:prSet presAssocID="{4B09336C-5F92-44F9-8A01-157672860D60}" presName="spaceRect" presStyleCnt="0"/>
      <dgm:spPr/>
    </dgm:pt>
    <dgm:pt modelId="{D5AB455B-3644-498B-8D58-4001ADF2D544}" type="pres">
      <dgm:prSet presAssocID="{4B09336C-5F92-44F9-8A01-157672860D60}" presName="parTx" presStyleLbl="revTx" presStyleIdx="2" presStyleCnt="4">
        <dgm:presLayoutVars>
          <dgm:chMax val="0"/>
          <dgm:chPref val="0"/>
        </dgm:presLayoutVars>
      </dgm:prSet>
      <dgm:spPr/>
    </dgm:pt>
    <dgm:pt modelId="{C53D4A5A-0568-43B7-98DF-16444050A9A2}" type="pres">
      <dgm:prSet presAssocID="{FCB50357-3C25-4EFB-B988-04B9140B6EF7}" presName="sibTrans" presStyleCnt="0"/>
      <dgm:spPr/>
    </dgm:pt>
    <dgm:pt modelId="{3E9F7C5C-8168-4D78-8BA6-1C69B6B2F6CD}" type="pres">
      <dgm:prSet presAssocID="{40BCAEDA-B755-4F7B-95AE-9E4C831B0F1A}" presName="compNode" presStyleCnt="0"/>
      <dgm:spPr/>
    </dgm:pt>
    <dgm:pt modelId="{3B7DD825-3C24-4C43-B72F-4BDA0630075C}" type="pres">
      <dgm:prSet presAssocID="{40BCAEDA-B755-4F7B-95AE-9E4C831B0F1A}" presName="bgRect" presStyleLbl="bgShp" presStyleIdx="3" presStyleCnt="4"/>
      <dgm:spPr/>
    </dgm:pt>
    <dgm:pt modelId="{44D779E9-DD37-42A3-A345-5822D569A537}" type="pres">
      <dgm:prSet presAssocID="{40BCAEDA-B755-4F7B-95AE-9E4C831B0F1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Kidney"/>
        </a:ext>
      </dgm:extLst>
    </dgm:pt>
    <dgm:pt modelId="{A8CE9B2B-BC5C-4251-B6B9-F202351F99D3}" type="pres">
      <dgm:prSet presAssocID="{40BCAEDA-B755-4F7B-95AE-9E4C831B0F1A}" presName="spaceRect" presStyleCnt="0"/>
      <dgm:spPr/>
    </dgm:pt>
    <dgm:pt modelId="{0E0D7665-F0D4-4FE6-92B9-F41860D49036}" type="pres">
      <dgm:prSet presAssocID="{40BCAEDA-B755-4F7B-95AE-9E4C831B0F1A}" presName="parTx" presStyleLbl="revTx" presStyleIdx="3" presStyleCnt="4">
        <dgm:presLayoutVars>
          <dgm:chMax val="0"/>
          <dgm:chPref val="0"/>
        </dgm:presLayoutVars>
      </dgm:prSet>
      <dgm:spPr/>
    </dgm:pt>
  </dgm:ptLst>
  <dgm:cxnLst>
    <dgm:cxn modelId="{1DC0800B-93CC-4158-9290-A85BC4CD1394}" type="presOf" srcId="{B853A1FF-A9F3-481F-A695-FCABB6586BA3}" destId="{5E33A340-48A5-4748-80C7-1A40F7F95A48}" srcOrd="0" destOrd="0" presId="urn:microsoft.com/office/officeart/2018/2/layout/IconVerticalSolidList"/>
    <dgm:cxn modelId="{5741282A-DEB0-456C-B1CD-BB741C56AE34}" srcId="{B853A1FF-A9F3-481F-A695-FCABB6586BA3}" destId="{4B09336C-5F92-44F9-8A01-157672860D60}" srcOrd="2" destOrd="0" parTransId="{BB5F6B1E-0082-4EA2-8935-109F3451B09C}" sibTransId="{FCB50357-3C25-4EFB-B988-04B9140B6EF7}"/>
    <dgm:cxn modelId="{160D3F39-1D88-4E4B-8E4F-3304809E811D}" type="presOf" srcId="{40BCAEDA-B755-4F7B-95AE-9E4C831B0F1A}" destId="{0E0D7665-F0D4-4FE6-92B9-F41860D49036}" srcOrd="0" destOrd="0" presId="urn:microsoft.com/office/officeart/2018/2/layout/IconVerticalSolidList"/>
    <dgm:cxn modelId="{BADC47CB-1E25-4D6F-8B68-2A45F8BD2F5B}" type="presOf" srcId="{4B09336C-5F92-44F9-8A01-157672860D60}" destId="{D5AB455B-3644-498B-8D58-4001ADF2D544}" srcOrd="0" destOrd="0" presId="urn:microsoft.com/office/officeart/2018/2/layout/IconVerticalSolidList"/>
    <dgm:cxn modelId="{C945F0CE-227D-4CA6-B577-F2E16D26D1CD}" srcId="{B853A1FF-A9F3-481F-A695-FCABB6586BA3}" destId="{40BCAEDA-B755-4F7B-95AE-9E4C831B0F1A}" srcOrd="3" destOrd="0" parTransId="{A8B3D775-813F-4A19-81FC-66CFAB69AD35}" sibTransId="{BDC80061-F0AE-46A6-8E4E-97735F5A045F}"/>
    <dgm:cxn modelId="{24BFAADD-1681-40C4-84E9-CE4918C3AA2F}" type="presOf" srcId="{96033413-6438-4EF1-B9EF-7F51DD709CA9}" destId="{31880929-0BCE-46FA-BA7B-08B4FCBA5A76}" srcOrd="0" destOrd="0" presId="urn:microsoft.com/office/officeart/2018/2/layout/IconVerticalSolidList"/>
    <dgm:cxn modelId="{F37A60E2-1CCB-4EB8-8F30-87170DB9BDF3}" srcId="{B853A1FF-A9F3-481F-A695-FCABB6586BA3}" destId="{D7A92801-BB1A-4F55-A0F5-9B213D190CB0}" srcOrd="0" destOrd="0" parTransId="{5C0BA1D9-D37E-44DF-AE92-EB36B5853B78}" sibTransId="{E6CD511D-6380-4873-A31A-40F6C6D4FDA3}"/>
    <dgm:cxn modelId="{D0F673FE-5535-4652-AA95-321F2CF6B79B}" srcId="{B853A1FF-A9F3-481F-A695-FCABB6586BA3}" destId="{96033413-6438-4EF1-B9EF-7F51DD709CA9}" srcOrd="1" destOrd="0" parTransId="{F4BFB52E-3B6E-4403-BE2D-8E3182E52028}" sibTransId="{95DEDC71-41A8-4146-ABC4-FB103480D776}"/>
    <dgm:cxn modelId="{F3D23DFF-85D8-4CB8-8BFB-7F73F6295EBA}" type="presOf" srcId="{D7A92801-BB1A-4F55-A0F5-9B213D190CB0}" destId="{6D774417-D251-4C73-8415-8EB1A7CDF499}" srcOrd="0" destOrd="0" presId="urn:microsoft.com/office/officeart/2018/2/layout/IconVerticalSolidList"/>
    <dgm:cxn modelId="{6FC15A5B-B11D-41AF-B915-CE9F5CBF7D83}" type="presParOf" srcId="{5E33A340-48A5-4748-80C7-1A40F7F95A48}" destId="{2CDDD9BE-C9B4-4EA2-AE0E-A839CA406881}" srcOrd="0" destOrd="0" presId="urn:microsoft.com/office/officeart/2018/2/layout/IconVerticalSolidList"/>
    <dgm:cxn modelId="{AAD6F11A-F2CA-4694-87DA-4751AF4D6670}" type="presParOf" srcId="{2CDDD9BE-C9B4-4EA2-AE0E-A839CA406881}" destId="{53E30EE2-802E-402C-980E-6FB32A362952}" srcOrd="0" destOrd="0" presId="urn:microsoft.com/office/officeart/2018/2/layout/IconVerticalSolidList"/>
    <dgm:cxn modelId="{C9B57DD6-9927-4D81-B1C4-BE1EFABE9C01}" type="presParOf" srcId="{2CDDD9BE-C9B4-4EA2-AE0E-A839CA406881}" destId="{361CED9E-490E-43A6-B414-5D8CAE78BA24}" srcOrd="1" destOrd="0" presId="urn:microsoft.com/office/officeart/2018/2/layout/IconVerticalSolidList"/>
    <dgm:cxn modelId="{E9B282B7-1B75-45FD-B430-5F5FDF65BA75}" type="presParOf" srcId="{2CDDD9BE-C9B4-4EA2-AE0E-A839CA406881}" destId="{342F9613-A124-46C3-AB30-D5DE494E0CD7}" srcOrd="2" destOrd="0" presId="urn:microsoft.com/office/officeart/2018/2/layout/IconVerticalSolidList"/>
    <dgm:cxn modelId="{E8C59264-E654-4F47-A60F-BB9EAF6F26D5}" type="presParOf" srcId="{2CDDD9BE-C9B4-4EA2-AE0E-A839CA406881}" destId="{6D774417-D251-4C73-8415-8EB1A7CDF499}" srcOrd="3" destOrd="0" presId="urn:microsoft.com/office/officeart/2018/2/layout/IconVerticalSolidList"/>
    <dgm:cxn modelId="{66902380-676C-4512-8B78-41C31DDD570C}" type="presParOf" srcId="{5E33A340-48A5-4748-80C7-1A40F7F95A48}" destId="{73CF168F-E7CF-412C-BC42-E75F7B7FC40A}" srcOrd="1" destOrd="0" presId="urn:microsoft.com/office/officeart/2018/2/layout/IconVerticalSolidList"/>
    <dgm:cxn modelId="{C9BC9D43-442A-47E5-BA6A-4CE5C52E9D0C}" type="presParOf" srcId="{5E33A340-48A5-4748-80C7-1A40F7F95A48}" destId="{DEEAABDA-B70A-481C-AC07-5FE7B2CA2BEA}" srcOrd="2" destOrd="0" presId="urn:microsoft.com/office/officeart/2018/2/layout/IconVerticalSolidList"/>
    <dgm:cxn modelId="{7F149AD1-FB98-447E-AA6F-E34471920B57}" type="presParOf" srcId="{DEEAABDA-B70A-481C-AC07-5FE7B2CA2BEA}" destId="{F1B7FA52-703C-4B91-9D5B-B92F2879A87D}" srcOrd="0" destOrd="0" presId="urn:microsoft.com/office/officeart/2018/2/layout/IconVerticalSolidList"/>
    <dgm:cxn modelId="{9F7B63A6-313C-488C-8533-23440181BBBB}" type="presParOf" srcId="{DEEAABDA-B70A-481C-AC07-5FE7B2CA2BEA}" destId="{ED0A77DD-A7ED-4C39-A771-EF9CC5CAF019}" srcOrd="1" destOrd="0" presId="urn:microsoft.com/office/officeart/2018/2/layout/IconVerticalSolidList"/>
    <dgm:cxn modelId="{4F41908F-ACFC-41BD-96B1-91630A5700E2}" type="presParOf" srcId="{DEEAABDA-B70A-481C-AC07-5FE7B2CA2BEA}" destId="{356674CF-CE5C-4FB1-9A53-B22335C30C70}" srcOrd="2" destOrd="0" presId="urn:microsoft.com/office/officeart/2018/2/layout/IconVerticalSolidList"/>
    <dgm:cxn modelId="{A25A3DEF-7DC4-4420-A491-0028E0BC090B}" type="presParOf" srcId="{DEEAABDA-B70A-481C-AC07-5FE7B2CA2BEA}" destId="{31880929-0BCE-46FA-BA7B-08B4FCBA5A76}" srcOrd="3" destOrd="0" presId="urn:microsoft.com/office/officeart/2018/2/layout/IconVerticalSolidList"/>
    <dgm:cxn modelId="{F7BFA410-08DB-4EAA-854D-A0F42A0F8A47}" type="presParOf" srcId="{5E33A340-48A5-4748-80C7-1A40F7F95A48}" destId="{A719E629-B57E-4242-851D-9FA215411B23}" srcOrd="3" destOrd="0" presId="urn:microsoft.com/office/officeart/2018/2/layout/IconVerticalSolidList"/>
    <dgm:cxn modelId="{09812AD2-152A-4112-8194-D4BCE4FED2D1}" type="presParOf" srcId="{5E33A340-48A5-4748-80C7-1A40F7F95A48}" destId="{E4C0D4D1-6432-4779-A7B7-171CCC0C141F}" srcOrd="4" destOrd="0" presId="urn:microsoft.com/office/officeart/2018/2/layout/IconVerticalSolidList"/>
    <dgm:cxn modelId="{88CD8EE1-A624-40CA-B349-B7AD097EBBAD}" type="presParOf" srcId="{E4C0D4D1-6432-4779-A7B7-171CCC0C141F}" destId="{6F4E4350-EC49-4339-961A-A3AA20C45F38}" srcOrd="0" destOrd="0" presId="urn:microsoft.com/office/officeart/2018/2/layout/IconVerticalSolidList"/>
    <dgm:cxn modelId="{61AA490B-3544-47C5-9934-9E19E1208799}" type="presParOf" srcId="{E4C0D4D1-6432-4779-A7B7-171CCC0C141F}" destId="{04010FD0-591A-4B4E-B8AC-CE67C0B72E53}" srcOrd="1" destOrd="0" presId="urn:microsoft.com/office/officeart/2018/2/layout/IconVerticalSolidList"/>
    <dgm:cxn modelId="{5CB286B6-76B4-47D3-B9AD-D93984B2CA75}" type="presParOf" srcId="{E4C0D4D1-6432-4779-A7B7-171CCC0C141F}" destId="{158DB898-A41D-41F8-948D-56921AAF8CFD}" srcOrd="2" destOrd="0" presId="urn:microsoft.com/office/officeart/2018/2/layout/IconVerticalSolidList"/>
    <dgm:cxn modelId="{F27DEAEF-FAF2-468F-A795-04F8BD5DAE45}" type="presParOf" srcId="{E4C0D4D1-6432-4779-A7B7-171CCC0C141F}" destId="{D5AB455B-3644-498B-8D58-4001ADF2D544}" srcOrd="3" destOrd="0" presId="urn:microsoft.com/office/officeart/2018/2/layout/IconVerticalSolidList"/>
    <dgm:cxn modelId="{610548F3-409E-4EC7-A0DD-E4F768C8F7C7}" type="presParOf" srcId="{5E33A340-48A5-4748-80C7-1A40F7F95A48}" destId="{C53D4A5A-0568-43B7-98DF-16444050A9A2}" srcOrd="5" destOrd="0" presId="urn:microsoft.com/office/officeart/2018/2/layout/IconVerticalSolidList"/>
    <dgm:cxn modelId="{CB08148B-98E1-44CF-91D8-F126D30DCEAB}" type="presParOf" srcId="{5E33A340-48A5-4748-80C7-1A40F7F95A48}" destId="{3E9F7C5C-8168-4D78-8BA6-1C69B6B2F6CD}" srcOrd="6" destOrd="0" presId="urn:microsoft.com/office/officeart/2018/2/layout/IconVerticalSolidList"/>
    <dgm:cxn modelId="{C3DC3C1E-51D3-4682-A0A8-34270897048F}" type="presParOf" srcId="{3E9F7C5C-8168-4D78-8BA6-1C69B6B2F6CD}" destId="{3B7DD825-3C24-4C43-B72F-4BDA0630075C}" srcOrd="0" destOrd="0" presId="urn:microsoft.com/office/officeart/2018/2/layout/IconVerticalSolidList"/>
    <dgm:cxn modelId="{A04C22A5-8361-40C5-BDF6-EE863531A8CD}" type="presParOf" srcId="{3E9F7C5C-8168-4D78-8BA6-1C69B6B2F6CD}" destId="{44D779E9-DD37-42A3-A345-5822D569A537}" srcOrd="1" destOrd="0" presId="urn:microsoft.com/office/officeart/2018/2/layout/IconVerticalSolidList"/>
    <dgm:cxn modelId="{104A19A7-2F17-4906-8FD9-3EC49C5E6F72}" type="presParOf" srcId="{3E9F7C5C-8168-4D78-8BA6-1C69B6B2F6CD}" destId="{A8CE9B2B-BC5C-4251-B6B9-F202351F99D3}" srcOrd="2" destOrd="0" presId="urn:microsoft.com/office/officeart/2018/2/layout/IconVerticalSolidList"/>
    <dgm:cxn modelId="{C206909E-EFCE-42CA-8D0A-6A72C940D61F}" type="presParOf" srcId="{3E9F7C5C-8168-4D78-8BA6-1C69B6B2F6CD}" destId="{0E0D7665-F0D4-4FE6-92B9-F41860D4903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56DD622-8B25-4CE1-BCF1-82694D7EB6A7}" type="doc">
      <dgm:prSet loTypeId="urn:microsoft.com/office/officeart/2016/7/layout/RepeatingBendingProcessNew" loCatId="process" qsTypeId="urn:microsoft.com/office/officeart/2005/8/quickstyle/simple2" qsCatId="simple" csTypeId="urn:microsoft.com/office/officeart/2005/8/colors/accent3_2" csCatId="accent3"/>
      <dgm:spPr/>
      <dgm:t>
        <a:bodyPr/>
        <a:lstStyle/>
        <a:p>
          <a:endParaRPr lang="en-US"/>
        </a:p>
      </dgm:t>
    </dgm:pt>
    <dgm:pt modelId="{B8481B44-88CE-484A-9DB5-46CC6262F638}">
      <dgm:prSet/>
      <dgm:spPr/>
      <dgm:t>
        <a:bodyPr/>
        <a:lstStyle/>
        <a:p>
          <a:r>
            <a:rPr lang="en-GB"/>
            <a:t>Issue with consideration – </a:t>
          </a:r>
          <a:endParaRPr lang="en-US"/>
        </a:p>
      </dgm:t>
    </dgm:pt>
    <dgm:pt modelId="{B88A59FF-DA16-4ED5-B2F6-9298BCA9D1FE}" type="parTrans" cxnId="{591A412C-14D7-4191-9469-7B4ED532DCF5}">
      <dgm:prSet/>
      <dgm:spPr/>
      <dgm:t>
        <a:bodyPr/>
        <a:lstStyle/>
        <a:p>
          <a:endParaRPr lang="en-US"/>
        </a:p>
      </dgm:t>
    </dgm:pt>
    <dgm:pt modelId="{E15FF871-CF87-4E07-B7C7-581A4E2E6B5A}" type="sibTrans" cxnId="{591A412C-14D7-4191-9469-7B4ED532DCF5}">
      <dgm:prSet/>
      <dgm:spPr/>
      <dgm:t>
        <a:bodyPr/>
        <a:lstStyle/>
        <a:p>
          <a:endParaRPr lang="en-US"/>
        </a:p>
      </dgm:t>
    </dgm:pt>
    <dgm:pt modelId="{D6C0DAC6-8924-478B-ACC2-92C02D3321DA}">
      <dgm:prSet/>
      <dgm:spPr/>
      <dgm:t>
        <a:bodyPr/>
        <a:lstStyle/>
        <a:p>
          <a:r>
            <a:rPr lang="en-GB"/>
            <a:t>Peppercorn issue. </a:t>
          </a:r>
          <a:endParaRPr lang="en-US"/>
        </a:p>
      </dgm:t>
    </dgm:pt>
    <dgm:pt modelId="{5B33667E-307F-4388-B5EF-E6E50BDB6357}" type="parTrans" cxnId="{65111436-FB9F-443E-A4ED-E3F07CC9C891}">
      <dgm:prSet/>
      <dgm:spPr/>
      <dgm:t>
        <a:bodyPr/>
        <a:lstStyle/>
        <a:p>
          <a:endParaRPr lang="en-US"/>
        </a:p>
      </dgm:t>
    </dgm:pt>
    <dgm:pt modelId="{7C1D9DC0-AA73-411C-AA47-5328FAB6B464}" type="sibTrans" cxnId="{65111436-FB9F-443E-A4ED-E3F07CC9C891}">
      <dgm:prSet/>
      <dgm:spPr/>
      <dgm:t>
        <a:bodyPr/>
        <a:lstStyle/>
        <a:p>
          <a:endParaRPr lang="en-US"/>
        </a:p>
      </dgm:t>
    </dgm:pt>
    <dgm:pt modelId="{4BD71B0A-4624-43B8-9CC0-1D9FD01294D9}">
      <dgm:prSet/>
      <dgm:spPr/>
      <dgm:t>
        <a:bodyPr/>
        <a:lstStyle/>
        <a:p>
          <a:r>
            <a:rPr lang="en-GB"/>
            <a:t>The elements of consideration are sometimes classed as meaningless in real life situation. </a:t>
          </a:r>
          <a:endParaRPr lang="en-US"/>
        </a:p>
      </dgm:t>
    </dgm:pt>
    <dgm:pt modelId="{97DBB443-4D2B-4A33-A575-2D6CDE645790}" type="parTrans" cxnId="{AF1603C9-E4DC-4716-BF6D-5BF0D24E5BF0}">
      <dgm:prSet/>
      <dgm:spPr/>
      <dgm:t>
        <a:bodyPr/>
        <a:lstStyle/>
        <a:p>
          <a:endParaRPr lang="en-US"/>
        </a:p>
      </dgm:t>
    </dgm:pt>
    <dgm:pt modelId="{C88C5169-D76F-4CDD-90C4-37EF0DD08DF1}" type="sibTrans" cxnId="{AF1603C9-E4DC-4716-BF6D-5BF0D24E5BF0}">
      <dgm:prSet/>
      <dgm:spPr/>
      <dgm:t>
        <a:bodyPr/>
        <a:lstStyle/>
        <a:p>
          <a:endParaRPr lang="en-US"/>
        </a:p>
      </dgm:t>
    </dgm:pt>
    <dgm:pt modelId="{A0B2CC58-EA54-4E00-BB24-39CBAF6E6158}">
      <dgm:prSet/>
      <dgm:spPr/>
      <dgm:t>
        <a:bodyPr/>
        <a:lstStyle/>
        <a:p>
          <a:r>
            <a:rPr lang="en-GB"/>
            <a:t>In consideration – no promise for a promise means no consideration. </a:t>
          </a:r>
          <a:endParaRPr lang="en-US"/>
        </a:p>
      </dgm:t>
    </dgm:pt>
    <dgm:pt modelId="{8A04D251-384B-4757-A93C-14D1F2820A49}" type="parTrans" cxnId="{F93DD030-D177-4602-984D-03DEBBFE9266}">
      <dgm:prSet/>
      <dgm:spPr/>
      <dgm:t>
        <a:bodyPr/>
        <a:lstStyle/>
        <a:p>
          <a:endParaRPr lang="en-US"/>
        </a:p>
      </dgm:t>
    </dgm:pt>
    <dgm:pt modelId="{E0C70D15-D884-48DF-B0CD-4D4E8CEAEFC0}" type="sibTrans" cxnId="{F93DD030-D177-4602-984D-03DEBBFE9266}">
      <dgm:prSet/>
      <dgm:spPr/>
      <dgm:t>
        <a:bodyPr/>
        <a:lstStyle/>
        <a:p>
          <a:endParaRPr lang="en-US"/>
        </a:p>
      </dgm:t>
    </dgm:pt>
    <dgm:pt modelId="{8C4D4876-9818-46AD-874A-1A9AA655FA5A}">
      <dgm:prSet/>
      <dgm:spPr/>
      <dgm:t>
        <a:bodyPr/>
        <a:lstStyle/>
        <a:p>
          <a:r>
            <a:rPr lang="en-GB"/>
            <a:t>But if you have a promise for a promise and the one person's promise is not as worthy as the other it does not matter. </a:t>
          </a:r>
          <a:endParaRPr lang="en-US"/>
        </a:p>
      </dgm:t>
    </dgm:pt>
    <dgm:pt modelId="{91A4797F-755F-4BC7-964E-9E715C2A8CB1}" type="parTrans" cxnId="{6BF42BAD-A9F0-457B-8FD3-D9DB6C960CAF}">
      <dgm:prSet/>
      <dgm:spPr/>
      <dgm:t>
        <a:bodyPr/>
        <a:lstStyle/>
        <a:p>
          <a:endParaRPr lang="en-US"/>
        </a:p>
      </dgm:t>
    </dgm:pt>
    <dgm:pt modelId="{34B6696F-7B3F-47BE-A97D-208EA5DDBA94}" type="sibTrans" cxnId="{6BF42BAD-A9F0-457B-8FD3-D9DB6C960CAF}">
      <dgm:prSet/>
      <dgm:spPr/>
      <dgm:t>
        <a:bodyPr/>
        <a:lstStyle/>
        <a:p>
          <a:endParaRPr lang="en-US"/>
        </a:p>
      </dgm:t>
    </dgm:pt>
    <dgm:pt modelId="{337B057F-7CE5-4E7F-9C97-80FDDFF8C4CC}">
      <dgm:prSet/>
      <dgm:spPr/>
      <dgm:t>
        <a:bodyPr/>
        <a:lstStyle/>
        <a:p>
          <a:r>
            <a:rPr lang="en-GB"/>
            <a:t>For example, if I gave someone a peppercorn for a new house. </a:t>
          </a:r>
          <a:endParaRPr lang="en-US"/>
        </a:p>
      </dgm:t>
    </dgm:pt>
    <dgm:pt modelId="{16C414A7-E8DF-47D1-94BA-FFC30E003878}" type="parTrans" cxnId="{3DAC2ED9-2381-4338-A6C3-ACE8B9496D87}">
      <dgm:prSet/>
      <dgm:spPr/>
      <dgm:t>
        <a:bodyPr/>
        <a:lstStyle/>
        <a:p>
          <a:endParaRPr lang="en-US"/>
        </a:p>
      </dgm:t>
    </dgm:pt>
    <dgm:pt modelId="{57278A6E-AF2C-475C-B200-B955FC610C7D}" type="sibTrans" cxnId="{3DAC2ED9-2381-4338-A6C3-ACE8B9496D87}">
      <dgm:prSet/>
      <dgm:spPr/>
      <dgm:t>
        <a:bodyPr/>
        <a:lstStyle/>
        <a:p>
          <a:endParaRPr lang="en-US"/>
        </a:p>
      </dgm:t>
    </dgm:pt>
    <dgm:pt modelId="{1A9022AE-195A-44DE-9EFB-CE92DB444D90}" type="pres">
      <dgm:prSet presAssocID="{056DD622-8B25-4CE1-BCF1-82694D7EB6A7}" presName="Name0" presStyleCnt="0">
        <dgm:presLayoutVars>
          <dgm:dir/>
          <dgm:resizeHandles val="exact"/>
        </dgm:presLayoutVars>
      </dgm:prSet>
      <dgm:spPr/>
    </dgm:pt>
    <dgm:pt modelId="{437BBBB2-999E-4BA8-8FB9-4D615960781B}" type="pres">
      <dgm:prSet presAssocID="{B8481B44-88CE-484A-9DB5-46CC6262F638}" presName="node" presStyleLbl="node1" presStyleIdx="0" presStyleCnt="6">
        <dgm:presLayoutVars>
          <dgm:bulletEnabled val="1"/>
        </dgm:presLayoutVars>
      </dgm:prSet>
      <dgm:spPr/>
    </dgm:pt>
    <dgm:pt modelId="{5E9A87E3-40EC-49D8-B1FB-4BD5E1983941}" type="pres">
      <dgm:prSet presAssocID="{E15FF871-CF87-4E07-B7C7-581A4E2E6B5A}" presName="sibTrans" presStyleLbl="sibTrans1D1" presStyleIdx="0" presStyleCnt="5"/>
      <dgm:spPr/>
    </dgm:pt>
    <dgm:pt modelId="{1A2B2F5F-C191-48CF-84CF-8C8D00BE7522}" type="pres">
      <dgm:prSet presAssocID="{E15FF871-CF87-4E07-B7C7-581A4E2E6B5A}" presName="connectorText" presStyleLbl="sibTrans1D1" presStyleIdx="0" presStyleCnt="5"/>
      <dgm:spPr/>
    </dgm:pt>
    <dgm:pt modelId="{129848DD-4EB3-4F03-9F2B-87A38331B498}" type="pres">
      <dgm:prSet presAssocID="{D6C0DAC6-8924-478B-ACC2-92C02D3321DA}" presName="node" presStyleLbl="node1" presStyleIdx="1" presStyleCnt="6">
        <dgm:presLayoutVars>
          <dgm:bulletEnabled val="1"/>
        </dgm:presLayoutVars>
      </dgm:prSet>
      <dgm:spPr/>
    </dgm:pt>
    <dgm:pt modelId="{57E24E72-2334-42F6-B5C0-8B91AC8D0611}" type="pres">
      <dgm:prSet presAssocID="{7C1D9DC0-AA73-411C-AA47-5328FAB6B464}" presName="sibTrans" presStyleLbl="sibTrans1D1" presStyleIdx="1" presStyleCnt="5"/>
      <dgm:spPr/>
    </dgm:pt>
    <dgm:pt modelId="{480F23D3-021B-4DF0-925F-9883129B0BAE}" type="pres">
      <dgm:prSet presAssocID="{7C1D9DC0-AA73-411C-AA47-5328FAB6B464}" presName="connectorText" presStyleLbl="sibTrans1D1" presStyleIdx="1" presStyleCnt="5"/>
      <dgm:spPr/>
    </dgm:pt>
    <dgm:pt modelId="{5DD94AAA-5801-42AD-BD49-319FFE6652BA}" type="pres">
      <dgm:prSet presAssocID="{4BD71B0A-4624-43B8-9CC0-1D9FD01294D9}" presName="node" presStyleLbl="node1" presStyleIdx="2" presStyleCnt="6">
        <dgm:presLayoutVars>
          <dgm:bulletEnabled val="1"/>
        </dgm:presLayoutVars>
      </dgm:prSet>
      <dgm:spPr/>
    </dgm:pt>
    <dgm:pt modelId="{8F37AA0A-8CDA-46B0-A9FC-CA097AD59AD4}" type="pres">
      <dgm:prSet presAssocID="{C88C5169-D76F-4CDD-90C4-37EF0DD08DF1}" presName="sibTrans" presStyleLbl="sibTrans1D1" presStyleIdx="2" presStyleCnt="5"/>
      <dgm:spPr/>
    </dgm:pt>
    <dgm:pt modelId="{E7BEAD87-A52B-4E17-83F7-9ED02255E138}" type="pres">
      <dgm:prSet presAssocID="{C88C5169-D76F-4CDD-90C4-37EF0DD08DF1}" presName="connectorText" presStyleLbl="sibTrans1D1" presStyleIdx="2" presStyleCnt="5"/>
      <dgm:spPr/>
    </dgm:pt>
    <dgm:pt modelId="{B7ABD295-62AE-4335-A9B8-5CDF232129ED}" type="pres">
      <dgm:prSet presAssocID="{A0B2CC58-EA54-4E00-BB24-39CBAF6E6158}" presName="node" presStyleLbl="node1" presStyleIdx="3" presStyleCnt="6">
        <dgm:presLayoutVars>
          <dgm:bulletEnabled val="1"/>
        </dgm:presLayoutVars>
      </dgm:prSet>
      <dgm:spPr/>
    </dgm:pt>
    <dgm:pt modelId="{53AB3A67-48D2-4081-83C5-A5F61C0C1F5E}" type="pres">
      <dgm:prSet presAssocID="{E0C70D15-D884-48DF-B0CD-4D4E8CEAEFC0}" presName="sibTrans" presStyleLbl="sibTrans1D1" presStyleIdx="3" presStyleCnt="5"/>
      <dgm:spPr/>
    </dgm:pt>
    <dgm:pt modelId="{A67DA2E9-7845-4261-8196-F0ED3BFEF77D}" type="pres">
      <dgm:prSet presAssocID="{E0C70D15-D884-48DF-B0CD-4D4E8CEAEFC0}" presName="connectorText" presStyleLbl="sibTrans1D1" presStyleIdx="3" presStyleCnt="5"/>
      <dgm:spPr/>
    </dgm:pt>
    <dgm:pt modelId="{3AF4A2FF-CEF9-419F-ACA4-4254916B2F7C}" type="pres">
      <dgm:prSet presAssocID="{8C4D4876-9818-46AD-874A-1A9AA655FA5A}" presName="node" presStyleLbl="node1" presStyleIdx="4" presStyleCnt="6">
        <dgm:presLayoutVars>
          <dgm:bulletEnabled val="1"/>
        </dgm:presLayoutVars>
      </dgm:prSet>
      <dgm:spPr/>
    </dgm:pt>
    <dgm:pt modelId="{053BB2D7-0391-4E6E-A7D4-A3936194BC07}" type="pres">
      <dgm:prSet presAssocID="{34B6696F-7B3F-47BE-A97D-208EA5DDBA94}" presName="sibTrans" presStyleLbl="sibTrans1D1" presStyleIdx="4" presStyleCnt="5"/>
      <dgm:spPr/>
    </dgm:pt>
    <dgm:pt modelId="{738D8359-34D3-457D-B0B3-AE0A71A0BA7F}" type="pres">
      <dgm:prSet presAssocID="{34B6696F-7B3F-47BE-A97D-208EA5DDBA94}" presName="connectorText" presStyleLbl="sibTrans1D1" presStyleIdx="4" presStyleCnt="5"/>
      <dgm:spPr/>
    </dgm:pt>
    <dgm:pt modelId="{D916AEB8-D758-44CB-BB30-FA819AA6F859}" type="pres">
      <dgm:prSet presAssocID="{337B057F-7CE5-4E7F-9C97-80FDDFF8C4CC}" presName="node" presStyleLbl="node1" presStyleIdx="5" presStyleCnt="6">
        <dgm:presLayoutVars>
          <dgm:bulletEnabled val="1"/>
        </dgm:presLayoutVars>
      </dgm:prSet>
      <dgm:spPr/>
    </dgm:pt>
  </dgm:ptLst>
  <dgm:cxnLst>
    <dgm:cxn modelId="{72CB6E02-24E8-4413-A1E2-C4284AEF80D6}" type="presOf" srcId="{4BD71B0A-4624-43B8-9CC0-1D9FD01294D9}" destId="{5DD94AAA-5801-42AD-BD49-319FFE6652BA}" srcOrd="0" destOrd="0" presId="urn:microsoft.com/office/officeart/2016/7/layout/RepeatingBendingProcessNew"/>
    <dgm:cxn modelId="{591A412C-14D7-4191-9469-7B4ED532DCF5}" srcId="{056DD622-8B25-4CE1-BCF1-82694D7EB6A7}" destId="{B8481B44-88CE-484A-9DB5-46CC6262F638}" srcOrd="0" destOrd="0" parTransId="{B88A59FF-DA16-4ED5-B2F6-9298BCA9D1FE}" sibTransId="{E15FF871-CF87-4E07-B7C7-581A4E2E6B5A}"/>
    <dgm:cxn modelId="{F93DD030-D177-4602-984D-03DEBBFE9266}" srcId="{056DD622-8B25-4CE1-BCF1-82694D7EB6A7}" destId="{A0B2CC58-EA54-4E00-BB24-39CBAF6E6158}" srcOrd="3" destOrd="0" parTransId="{8A04D251-384B-4757-A93C-14D1F2820A49}" sibTransId="{E0C70D15-D884-48DF-B0CD-4D4E8CEAEFC0}"/>
    <dgm:cxn modelId="{65111436-FB9F-443E-A4ED-E3F07CC9C891}" srcId="{056DD622-8B25-4CE1-BCF1-82694D7EB6A7}" destId="{D6C0DAC6-8924-478B-ACC2-92C02D3321DA}" srcOrd="1" destOrd="0" parTransId="{5B33667E-307F-4388-B5EF-E6E50BDB6357}" sibTransId="{7C1D9DC0-AA73-411C-AA47-5328FAB6B464}"/>
    <dgm:cxn modelId="{5CED1739-37B0-4FC9-9F02-497AA32C08BC}" type="presOf" srcId="{337B057F-7CE5-4E7F-9C97-80FDDFF8C4CC}" destId="{D916AEB8-D758-44CB-BB30-FA819AA6F859}" srcOrd="0" destOrd="0" presId="urn:microsoft.com/office/officeart/2016/7/layout/RepeatingBendingProcessNew"/>
    <dgm:cxn modelId="{B90FB76C-4C00-4FA9-BBCF-4A6CFAA01535}" type="presOf" srcId="{E15FF871-CF87-4E07-B7C7-581A4E2E6B5A}" destId="{5E9A87E3-40EC-49D8-B1FB-4BD5E1983941}" srcOrd="0" destOrd="0" presId="urn:microsoft.com/office/officeart/2016/7/layout/RepeatingBendingProcessNew"/>
    <dgm:cxn modelId="{7D21544D-31E1-469B-AA9E-220B8127EC59}" type="presOf" srcId="{E15FF871-CF87-4E07-B7C7-581A4E2E6B5A}" destId="{1A2B2F5F-C191-48CF-84CF-8C8D00BE7522}" srcOrd="1" destOrd="0" presId="urn:microsoft.com/office/officeart/2016/7/layout/RepeatingBendingProcessNew"/>
    <dgm:cxn modelId="{6A869052-BC27-4FA4-84B7-8CB57028ABE0}" type="presOf" srcId="{34B6696F-7B3F-47BE-A97D-208EA5DDBA94}" destId="{738D8359-34D3-457D-B0B3-AE0A71A0BA7F}" srcOrd="1" destOrd="0" presId="urn:microsoft.com/office/officeart/2016/7/layout/RepeatingBendingProcessNew"/>
    <dgm:cxn modelId="{0C3A8854-D672-45ED-8735-18F28A607132}" type="presOf" srcId="{E0C70D15-D884-48DF-B0CD-4D4E8CEAEFC0}" destId="{53AB3A67-48D2-4081-83C5-A5F61C0C1F5E}" srcOrd="0" destOrd="0" presId="urn:microsoft.com/office/officeart/2016/7/layout/RepeatingBendingProcessNew"/>
    <dgm:cxn modelId="{15D72F7B-D853-4AEC-834F-F8866D74CF87}" type="presOf" srcId="{056DD622-8B25-4CE1-BCF1-82694D7EB6A7}" destId="{1A9022AE-195A-44DE-9EFB-CE92DB444D90}" srcOrd="0" destOrd="0" presId="urn:microsoft.com/office/officeart/2016/7/layout/RepeatingBendingProcessNew"/>
    <dgm:cxn modelId="{488E1188-2491-4EC8-8450-FD885F22A911}" type="presOf" srcId="{34B6696F-7B3F-47BE-A97D-208EA5DDBA94}" destId="{053BB2D7-0391-4E6E-A7D4-A3936194BC07}" srcOrd="0" destOrd="0" presId="urn:microsoft.com/office/officeart/2016/7/layout/RepeatingBendingProcessNew"/>
    <dgm:cxn modelId="{3262C992-E7F7-49DA-BE19-4C684BE80556}" type="presOf" srcId="{8C4D4876-9818-46AD-874A-1A9AA655FA5A}" destId="{3AF4A2FF-CEF9-419F-ACA4-4254916B2F7C}" srcOrd="0" destOrd="0" presId="urn:microsoft.com/office/officeart/2016/7/layout/RepeatingBendingProcessNew"/>
    <dgm:cxn modelId="{7290FA9F-ADB4-4FEC-AC8D-4785B5040916}" type="presOf" srcId="{7C1D9DC0-AA73-411C-AA47-5328FAB6B464}" destId="{57E24E72-2334-42F6-B5C0-8B91AC8D0611}" srcOrd="0" destOrd="0" presId="urn:microsoft.com/office/officeart/2016/7/layout/RepeatingBendingProcessNew"/>
    <dgm:cxn modelId="{2D007DA0-B60B-4907-B9A0-85B6CE4C6E8C}" type="presOf" srcId="{C88C5169-D76F-4CDD-90C4-37EF0DD08DF1}" destId="{E7BEAD87-A52B-4E17-83F7-9ED02255E138}" srcOrd="1" destOrd="0" presId="urn:microsoft.com/office/officeart/2016/7/layout/RepeatingBendingProcessNew"/>
    <dgm:cxn modelId="{6BF42BAD-A9F0-457B-8FD3-D9DB6C960CAF}" srcId="{056DD622-8B25-4CE1-BCF1-82694D7EB6A7}" destId="{8C4D4876-9818-46AD-874A-1A9AA655FA5A}" srcOrd="4" destOrd="0" parTransId="{91A4797F-755F-4BC7-964E-9E715C2A8CB1}" sibTransId="{34B6696F-7B3F-47BE-A97D-208EA5DDBA94}"/>
    <dgm:cxn modelId="{88FF1FC8-72BC-4476-BB73-6787E1A9335F}" type="presOf" srcId="{D6C0DAC6-8924-478B-ACC2-92C02D3321DA}" destId="{129848DD-4EB3-4F03-9F2B-87A38331B498}" srcOrd="0" destOrd="0" presId="urn:microsoft.com/office/officeart/2016/7/layout/RepeatingBendingProcessNew"/>
    <dgm:cxn modelId="{AF1603C9-E4DC-4716-BF6D-5BF0D24E5BF0}" srcId="{056DD622-8B25-4CE1-BCF1-82694D7EB6A7}" destId="{4BD71B0A-4624-43B8-9CC0-1D9FD01294D9}" srcOrd="2" destOrd="0" parTransId="{97DBB443-4D2B-4A33-A575-2D6CDE645790}" sibTransId="{C88C5169-D76F-4CDD-90C4-37EF0DD08DF1}"/>
    <dgm:cxn modelId="{3DAC2ED9-2381-4338-A6C3-ACE8B9496D87}" srcId="{056DD622-8B25-4CE1-BCF1-82694D7EB6A7}" destId="{337B057F-7CE5-4E7F-9C97-80FDDFF8C4CC}" srcOrd="5" destOrd="0" parTransId="{16C414A7-E8DF-47D1-94BA-FFC30E003878}" sibTransId="{57278A6E-AF2C-475C-B200-B955FC610C7D}"/>
    <dgm:cxn modelId="{C10980E1-94E8-4A8F-A9DB-C5CAC97A55F6}" type="presOf" srcId="{C88C5169-D76F-4CDD-90C4-37EF0DD08DF1}" destId="{8F37AA0A-8CDA-46B0-A9FC-CA097AD59AD4}" srcOrd="0" destOrd="0" presId="urn:microsoft.com/office/officeart/2016/7/layout/RepeatingBendingProcessNew"/>
    <dgm:cxn modelId="{8005ABE1-1C98-44EB-8B11-D849DCE264DD}" type="presOf" srcId="{B8481B44-88CE-484A-9DB5-46CC6262F638}" destId="{437BBBB2-999E-4BA8-8FB9-4D615960781B}" srcOrd="0" destOrd="0" presId="urn:microsoft.com/office/officeart/2016/7/layout/RepeatingBendingProcessNew"/>
    <dgm:cxn modelId="{376E4AE3-8C22-40ED-8454-B74322D2FF78}" type="presOf" srcId="{7C1D9DC0-AA73-411C-AA47-5328FAB6B464}" destId="{480F23D3-021B-4DF0-925F-9883129B0BAE}" srcOrd="1" destOrd="0" presId="urn:microsoft.com/office/officeart/2016/7/layout/RepeatingBendingProcessNew"/>
    <dgm:cxn modelId="{248187E3-3219-40C1-995E-5191A54FD5A0}" type="presOf" srcId="{E0C70D15-D884-48DF-B0CD-4D4E8CEAEFC0}" destId="{A67DA2E9-7845-4261-8196-F0ED3BFEF77D}" srcOrd="1" destOrd="0" presId="urn:microsoft.com/office/officeart/2016/7/layout/RepeatingBendingProcessNew"/>
    <dgm:cxn modelId="{2085F9F3-14E8-497C-BD48-94631AC7C26A}" type="presOf" srcId="{A0B2CC58-EA54-4E00-BB24-39CBAF6E6158}" destId="{B7ABD295-62AE-4335-A9B8-5CDF232129ED}" srcOrd="0" destOrd="0" presId="urn:microsoft.com/office/officeart/2016/7/layout/RepeatingBendingProcessNew"/>
    <dgm:cxn modelId="{9A40A05A-148D-4243-86DA-2ACF79C77D2E}" type="presParOf" srcId="{1A9022AE-195A-44DE-9EFB-CE92DB444D90}" destId="{437BBBB2-999E-4BA8-8FB9-4D615960781B}" srcOrd="0" destOrd="0" presId="urn:microsoft.com/office/officeart/2016/7/layout/RepeatingBendingProcessNew"/>
    <dgm:cxn modelId="{AA756357-5E2F-46EF-A11D-B9FBB1F6B0EC}" type="presParOf" srcId="{1A9022AE-195A-44DE-9EFB-CE92DB444D90}" destId="{5E9A87E3-40EC-49D8-B1FB-4BD5E1983941}" srcOrd="1" destOrd="0" presId="urn:microsoft.com/office/officeart/2016/7/layout/RepeatingBendingProcessNew"/>
    <dgm:cxn modelId="{C19F07B9-8CC0-4682-8526-B2A27D417B8D}" type="presParOf" srcId="{5E9A87E3-40EC-49D8-B1FB-4BD5E1983941}" destId="{1A2B2F5F-C191-48CF-84CF-8C8D00BE7522}" srcOrd="0" destOrd="0" presId="urn:microsoft.com/office/officeart/2016/7/layout/RepeatingBendingProcessNew"/>
    <dgm:cxn modelId="{0D97942F-D7F9-4908-B66B-DDB35B669E8C}" type="presParOf" srcId="{1A9022AE-195A-44DE-9EFB-CE92DB444D90}" destId="{129848DD-4EB3-4F03-9F2B-87A38331B498}" srcOrd="2" destOrd="0" presId="urn:microsoft.com/office/officeart/2016/7/layout/RepeatingBendingProcessNew"/>
    <dgm:cxn modelId="{35C25CAD-36DA-40EB-AD10-8B1CFB432E40}" type="presParOf" srcId="{1A9022AE-195A-44DE-9EFB-CE92DB444D90}" destId="{57E24E72-2334-42F6-B5C0-8B91AC8D0611}" srcOrd="3" destOrd="0" presId="urn:microsoft.com/office/officeart/2016/7/layout/RepeatingBendingProcessNew"/>
    <dgm:cxn modelId="{F2494B25-0093-48BD-9E2A-21F9AA91C7B7}" type="presParOf" srcId="{57E24E72-2334-42F6-B5C0-8B91AC8D0611}" destId="{480F23D3-021B-4DF0-925F-9883129B0BAE}" srcOrd="0" destOrd="0" presId="urn:microsoft.com/office/officeart/2016/7/layout/RepeatingBendingProcessNew"/>
    <dgm:cxn modelId="{03D48431-BB68-45E6-BCAF-DB5B7928DDA0}" type="presParOf" srcId="{1A9022AE-195A-44DE-9EFB-CE92DB444D90}" destId="{5DD94AAA-5801-42AD-BD49-319FFE6652BA}" srcOrd="4" destOrd="0" presId="urn:microsoft.com/office/officeart/2016/7/layout/RepeatingBendingProcessNew"/>
    <dgm:cxn modelId="{50F51D8E-8D6C-4997-94CA-3022CA23657D}" type="presParOf" srcId="{1A9022AE-195A-44DE-9EFB-CE92DB444D90}" destId="{8F37AA0A-8CDA-46B0-A9FC-CA097AD59AD4}" srcOrd="5" destOrd="0" presId="urn:microsoft.com/office/officeart/2016/7/layout/RepeatingBendingProcessNew"/>
    <dgm:cxn modelId="{BA442DA9-02C9-4CC3-A4EB-A3DA3C42392B}" type="presParOf" srcId="{8F37AA0A-8CDA-46B0-A9FC-CA097AD59AD4}" destId="{E7BEAD87-A52B-4E17-83F7-9ED02255E138}" srcOrd="0" destOrd="0" presId="urn:microsoft.com/office/officeart/2016/7/layout/RepeatingBendingProcessNew"/>
    <dgm:cxn modelId="{690513D3-8920-4D92-832F-C628B1EC4760}" type="presParOf" srcId="{1A9022AE-195A-44DE-9EFB-CE92DB444D90}" destId="{B7ABD295-62AE-4335-A9B8-5CDF232129ED}" srcOrd="6" destOrd="0" presId="urn:microsoft.com/office/officeart/2016/7/layout/RepeatingBendingProcessNew"/>
    <dgm:cxn modelId="{F4B1BD73-9E48-4759-9D67-158F1B51A976}" type="presParOf" srcId="{1A9022AE-195A-44DE-9EFB-CE92DB444D90}" destId="{53AB3A67-48D2-4081-83C5-A5F61C0C1F5E}" srcOrd="7" destOrd="0" presId="urn:microsoft.com/office/officeart/2016/7/layout/RepeatingBendingProcessNew"/>
    <dgm:cxn modelId="{998D2869-DA73-4638-8605-BC94644A950E}" type="presParOf" srcId="{53AB3A67-48D2-4081-83C5-A5F61C0C1F5E}" destId="{A67DA2E9-7845-4261-8196-F0ED3BFEF77D}" srcOrd="0" destOrd="0" presId="urn:microsoft.com/office/officeart/2016/7/layout/RepeatingBendingProcessNew"/>
    <dgm:cxn modelId="{C8A28271-0FF4-45A8-9757-CA94B4C224D9}" type="presParOf" srcId="{1A9022AE-195A-44DE-9EFB-CE92DB444D90}" destId="{3AF4A2FF-CEF9-419F-ACA4-4254916B2F7C}" srcOrd="8" destOrd="0" presId="urn:microsoft.com/office/officeart/2016/7/layout/RepeatingBendingProcessNew"/>
    <dgm:cxn modelId="{B19F15F6-FA1A-43A5-9B10-D054219C141F}" type="presParOf" srcId="{1A9022AE-195A-44DE-9EFB-CE92DB444D90}" destId="{053BB2D7-0391-4E6E-A7D4-A3936194BC07}" srcOrd="9" destOrd="0" presId="urn:microsoft.com/office/officeart/2016/7/layout/RepeatingBendingProcessNew"/>
    <dgm:cxn modelId="{1EE3FE09-16CA-43A6-BCF2-E47CF7091EAB}" type="presParOf" srcId="{053BB2D7-0391-4E6E-A7D4-A3936194BC07}" destId="{738D8359-34D3-457D-B0B3-AE0A71A0BA7F}" srcOrd="0" destOrd="0" presId="urn:microsoft.com/office/officeart/2016/7/layout/RepeatingBendingProcessNew"/>
    <dgm:cxn modelId="{F41E0D36-A49C-4D2F-89FB-B6A3C9BE5C71}" type="presParOf" srcId="{1A9022AE-195A-44DE-9EFB-CE92DB444D90}" destId="{D916AEB8-D758-44CB-BB30-FA819AA6F859}"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C1DC958-EA38-48E3-B75F-29082386CAD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EE619AD-7E9C-46DB-AB7D-E52C766D3A96}">
      <dgm:prSet/>
      <dgm:spPr/>
      <dgm:t>
        <a:bodyPr/>
        <a:lstStyle/>
        <a:p>
          <a:r>
            <a:rPr lang="en-GB"/>
            <a:t>Due on the 15</a:t>
          </a:r>
          <a:r>
            <a:rPr lang="en-GB" baseline="30000"/>
            <a:t>th</a:t>
          </a:r>
          <a:r>
            <a:rPr lang="en-GB"/>
            <a:t> of March 2024. </a:t>
          </a:r>
          <a:endParaRPr lang="en-US"/>
        </a:p>
      </dgm:t>
    </dgm:pt>
    <dgm:pt modelId="{C5D7BCAA-F35B-42FA-8208-0CDC1CCB0CC6}" type="parTrans" cxnId="{6CB8DD6B-B115-4906-A904-CAA86F8BAB04}">
      <dgm:prSet/>
      <dgm:spPr/>
      <dgm:t>
        <a:bodyPr/>
        <a:lstStyle/>
        <a:p>
          <a:endParaRPr lang="en-US"/>
        </a:p>
      </dgm:t>
    </dgm:pt>
    <dgm:pt modelId="{5E5361B4-F76A-4C0E-AB98-EFC8BA0FFB1D}" type="sibTrans" cxnId="{6CB8DD6B-B115-4906-A904-CAA86F8BAB04}">
      <dgm:prSet/>
      <dgm:spPr/>
      <dgm:t>
        <a:bodyPr/>
        <a:lstStyle/>
        <a:p>
          <a:endParaRPr lang="en-US"/>
        </a:p>
      </dgm:t>
    </dgm:pt>
    <dgm:pt modelId="{835B914A-2FCF-4335-B2E2-7FA7FACBB08D}">
      <dgm:prSet/>
      <dgm:spPr/>
      <dgm:t>
        <a:bodyPr/>
        <a:lstStyle/>
        <a:p>
          <a:r>
            <a:rPr lang="en-GB"/>
            <a:t>2000 Words. </a:t>
          </a:r>
          <a:endParaRPr lang="en-US"/>
        </a:p>
      </dgm:t>
    </dgm:pt>
    <dgm:pt modelId="{D9C1DEAF-36B8-4908-A7C7-D430462417F4}" type="parTrans" cxnId="{F4187F84-958F-47AD-9920-3EB6EF21ABB0}">
      <dgm:prSet/>
      <dgm:spPr/>
      <dgm:t>
        <a:bodyPr/>
        <a:lstStyle/>
        <a:p>
          <a:endParaRPr lang="en-US"/>
        </a:p>
      </dgm:t>
    </dgm:pt>
    <dgm:pt modelId="{A7A07069-B888-4C7B-BB5C-99F9BBF196B9}" type="sibTrans" cxnId="{F4187F84-958F-47AD-9920-3EB6EF21ABB0}">
      <dgm:prSet/>
      <dgm:spPr/>
      <dgm:t>
        <a:bodyPr/>
        <a:lstStyle/>
        <a:p>
          <a:endParaRPr lang="en-US"/>
        </a:p>
      </dgm:t>
    </dgm:pt>
    <dgm:pt modelId="{D3E1ED07-8EFA-48F0-AEE2-C751DAD39E92}">
      <dgm:prSet/>
      <dgm:spPr/>
      <dgm:t>
        <a:bodyPr/>
        <a:lstStyle/>
        <a:p>
          <a:r>
            <a:rPr lang="en-GB"/>
            <a:t>10% over and 10% under. </a:t>
          </a:r>
          <a:endParaRPr lang="en-US"/>
        </a:p>
      </dgm:t>
    </dgm:pt>
    <dgm:pt modelId="{CE94E2D3-E620-4D2F-A4A1-E3B0A25080A7}" type="parTrans" cxnId="{C534B344-6AFE-4DAA-A0AF-C43B27034B93}">
      <dgm:prSet/>
      <dgm:spPr/>
      <dgm:t>
        <a:bodyPr/>
        <a:lstStyle/>
        <a:p>
          <a:endParaRPr lang="en-US"/>
        </a:p>
      </dgm:t>
    </dgm:pt>
    <dgm:pt modelId="{F5459768-AC1F-4433-A05B-895D5CBDC547}" type="sibTrans" cxnId="{C534B344-6AFE-4DAA-A0AF-C43B27034B93}">
      <dgm:prSet/>
      <dgm:spPr/>
      <dgm:t>
        <a:bodyPr/>
        <a:lstStyle/>
        <a:p>
          <a:endParaRPr lang="en-US"/>
        </a:p>
      </dgm:t>
    </dgm:pt>
    <dgm:pt modelId="{46B2E316-74CA-4149-8008-FF4747B90EBC}">
      <dgm:prSet/>
      <dgm:spPr/>
      <dgm:t>
        <a:bodyPr/>
        <a:lstStyle/>
        <a:p>
          <a:r>
            <a:rPr lang="en-GB"/>
            <a:t>On the 12</a:t>
          </a:r>
          <a:r>
            <a:rPr lang="en-GB" baseline="30000"/>
            <a:t>th</a:t>
          </a:r>
          <a:r>
            <a:rPr lang="en-GB"/>
            <a:t> of March 2024 we will have a 2 hour class and 2 hour drop in session. </a:t>
          </a:r>
          <a:endParaRPr lang="en-US"/>
        </a:p>
      </dgm:t>
    </dgm:pt>
    <dgm:pt modelId="{3E4F444E-78C7-4CE7-A357-3906DFC35D56}" type="parTrans" cxnId="{CD56FE2D-A98B-4C91-9B28-ADEDE68DC1AD}">
      <dgm:prSet/>
      <dgm:spPr/>
      <dgm:t>
        <a:bodyPr/>
        <a:lstStyle/>
        <a:p>
          <a:endParaRPr lang="en-US"/>
        </a:p>
      </dgm:t>
    </dgm:pt>
    <dgm:pt modelId="{35A6D2C9-CA66-416B-A67E-4900D4CCEB49}" type="sibTrans" cxnId="{CD56FE2D-A98B-4C91-9B28-ADEDE68DC1AD}">
      <dgm:prSet/>
      <dgm:spPr/>
      <dgm:t>
        <a:bodyPr/>
        <a:lstStyle/>
        <a:p>
          <a:endParaRPr lang="en-US"/>
        </a:p>
      </dgm:t>
    </dgm:pt>
    <dgm:pt modelId="{EACCDE93-BEE2-40BE-A2DA-51919CBCB2C7}">
      <dgm:prSet/>
      <dgm:spPr/>
      <dgm:t>
        <a:bodyPr/>
        <a:lstStyle/>
        <a:p>
          <a:r>
            <a:rPr lang="en-GB"/>
            <a:t>If you finish a draft before that date you can send it to me via email.</a:t>
          </a:r>
          <a:endParaRPr lang="en-US"/>
        </a:p>
      </dgm:t>
    </dgm:pt>
    <dgm:pt modelId="{5D0DCBF5-C787-48D7-B4BA-E4F70003C916}" type="parTrans" cxnId="{5A13CB18-E71D-48F5-9C58-2A236CBE579A}">
      <dgm:prSet/>
      <dgm:spPr/>
      <dgm:t>
        <a:bodyPr/>
        <a:lstStyle/>
        <a:p>
          <a:endParaRPr lang="en-US"/>
        </a:p>
      </dgm:t>
    </dgm:pt>
    <dgm:pt modelId="{AE60839A-0023-46C4-AE3F-559C1DB30D21}" type="sibTrans" cxnId="{5A13CB18-E71D-48F5-9C58-2A236CBE579A}">
      <dgm:prSet/>
      <dgm:spPr/>
      <dgm:t>
        <a:bodyPr/>
        <a:lstStyle/>
        <a:p>
          <a:endParaRPr lang="en-US"/>
        </a:p>
      </dgm:t>
    </dgm:pt>
    <dgm:pt modelId="{EDBC1681-8BC5-4AD2-BA00-1669ED11DF02}" type="pres">
      <dgm:prSet presAssocID="{AC1DC958-EA38-48E3-B75F-29082386CAD2}" presName="root" presStyleCnt="0">
        <dgm:presLayoutVars>
          <dgm:dir/>
          <dgm:resizeHandles val="exact"/>
        </dgm:presLayoutVars>
      </dgm:prSet>
      <dgm:spPr/>
    </dgm:pt>
    <dgm:pt modelId="{9B19DB74-28D5-4DD9-BDD6-F5BD580F44E6}" type="pres">
      <dgm:prSet presAssocID="{9EE619AD-7E9C-46DB-AB7D-E52C766D3A96}" presName="compNode" presStyleCnt="0"/>
      <dgm:spPr/>
    </dgm:pt>
    <dgm:pt modelId="{27F69605-1A02-4A49-AD70-280E5647C662}" type="pres">
      <dgm:prSet presAssocID="{9EE619AD-7E9C-46DB-AB7D-E52C766D3A96}" presName="bgRect" presStyleLbl="bgShp" presStyleIdx="0" presStyleCnt="5"/>
      <dgm:spPr/>
    </dgm:pt>
    <dgm:pt modelId="{83D67C1A-36D0-40BC-8779-FBECB35E606C}" type="pres">
      <dgm:prSet presAssocID="{9EE619AD-7E9C-46DB-AB7D-E52C766D3A9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ily Calendar"/>
        </a:ext>
      </dgm:extLst>
    </dgm:pt>
    <dgm:pt modelId="{CAD4D94B-5FC9-440D-91A5-0CBD77EDB5F6}" type="pres">
      <dgm:prSet presAssocID="{9EE619AD-7E9C-46DB-AB7D-E52C766D3A96}" presName="spaceRect" presStyleCnt="0"/>
      <dgm:spPr/>
    </dgm:pt>
    <dgm:pt modelId="{4DBB871A-0DA3-4551-8A9C-FF0F08EAED6C}" type="pres">
      <dgm:prSet presAssocID="{9EE619AD-7E9C-46DB-AB7D-E52C766D3A96}" presName="parTx" presStyleLbl="revTx" presStyleIdx="0" presStyleCnt="5">
        <dgm:presLayoutVars>
          <dgm:chMax val="0"/>
          <dgm:chPref val="0"/>
        </dgm:presLayoutVars>
      </dgm:prSet>
      <dgm:spPr/>
    </dgm:pt>
    <dgm:pt modelId="{2C905196-BB2D-48E6-BCC7-566C6C1B4F33}" type="pres">
      <dgm:prSet presAssocID="{5E5361B4-F76A-4C0E-AB98-EFC8BA0FFB1D}" presName="sibTrans" presStyleCnt="0"/>
      <dgm:spPr/>
    </dgm:pt>
    <dgm:pt modelId="{C3D1DB14-7D45-4FAB-A75D-4728F83B6079}" type="pres">
      <dgm:prSet presAssocID="{835B914A-2FCF-4335-B2E2-7FA7FACBB08D}" presName="compNode" presStyleCnt="0"/>
      <dgm:spPr/>
    </dgm:pt>
    <dgm:pt modelId="{9F70CAB7-DF28-4396-A6C9-E3E8BE6B1729}" type="pres">
      <dgm:prSet presAssocID="{835B914A-2FCF-4335-B2E2-7FA7FACBB08D}" presName="bgRect" presStyleLbl="bgShp" presStyleIdx="1" presStyleCnt="5"/>
      <dgm:spPr/>
    </dgm:pt>
    <dgm:pt modelId="{30A03B12-AF2E-4001-9C2A-53FC8B23737C}" type="pres">
      <dgm:prSet presAssocID="{835B914A-2FCF-4335-B2E2-7FA7FACBB08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2357C910-11ED-4BF1-B2E4-94B3B95EF8A8}" type="pres">
      <dgm:prSet presAssocID="{835B914A-2FCF-4335-B2E2-7FA7FACBB08D}" presName="spaceRect" presStyleCnt="0"/>
      <dgm:spPr/>
    </dgm:pt>
    <dgm:pt modelId="{875DE51B-13CA-49E9-B64C-6E56F2822ADF}" type="pres">
      <dgm:prSet presAssocID="{835B914A-2FCF-4335-B2E2-7FA7FACBB08D}" presName="parTx" presStyleLbl="revTx" presStyleIdx="1" presStyleCnt="5">
        <dgm:presLayoutVars>
          <dgm:chMax val="0"/>
          <dgm:chPref val="0"/>
        </dgm:presLayoutVars>
      </dgm:prSet>
      <dgm:spPr/>
    </dgm:pt>
    <dgm:pt modelId="{1DD64F6C-70D5-4E08-A074-CEE3FBA5D921}" type="pres">
      <dgm:prSet presAssocID="{A7A07069-B888-4C7B-BB5C-99F9BBF196B9}" presName="sibTrans" presStyleCnt="0"/>
      <dgm:spPr/>
    </dgm:pt>
    <dgm:pt modelId="{94D20BCD-0DD4-4838-B5EC-0D62AAB94377}" type="pres">
      <dgm:prSet presAssocID="{D3E1ED07-8EFA-48F0-AEE2-C751DAD39E92}" presName="compNode" presStyleCnt="0"/>
      <dgm:spPr/>
    </dgm:pt>
    <dgm:pt modelId="{1E943BA6-4D28-44F4-972C-06A0F11B77C0}" type="pres">
      <dgm:prSet presAssocID="{D3E1ED07-8EFA-48F0-AEE2-C751DAD39E92}" presName="bgRect" presStyleLbl="bgShp" presStyleIdx="2" presStyleCnt="5"/>
      <dgm:spPr/>
    </dgm:pt>
    <dgm:pt modelId="{1E275599-5A77-49B8-928F-E44D86FFB191}" type="pres">
      <dgm:prSet presAssocID="{D3E1ED07-8EFA-48F0-AEE2-C751DAD39E9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bbon"/>
        </a:ext>
      </dgm:extLst>
    </dgm:pt>
    <dgm:pt modelId="{A39E86A2-46DB-40A0-82AC-307671C52441}" type="pres">
      <dgm:prSet presAssocID="{D3E1ED07-8EFA-48F0-AEE2-C751DAD39E92}" presName="spaceRect" presStyleCnt="0"/>
      <dgm:spPr/>
    </dgm:pt>
    <dgm:pt modelId="{454C520F-95C5-42D9-B61C-A3DFD1A14AA4}" type="pres">
      <dgm:prSet presAssocID="{D3E1ED07-8EFA-48F0-AEE2-C751DAD39E92}" presName="parTx" presStyleLbl="revTx" presStyleIdx="2" presStyleCnt="5">
        <dgm:presLayoutVars>
          <dgm:chMax val="0"/>
          <dgm:chPref val="0"/>
        </dgm:presLayoutVars>
      </dgm:prSet>
      <dgm:spPr/>
    </dgm:pt>
    <dgm:pt modelId="{DFE401E3-71C0-4093-9309-74F902332ED2}" type="pres">
      <dgm:prSet presAssocID="{F5459768-AC1F-4433-A05B-895D5CBDC547}" presName="sibTrans" presStyleCnt="0"/>
      <dgm:spPr/>
    </dgm:pt>
    <dgm:pt modelId="{F9AFB316-4669-47A9-A493-693CDB27DA0F}" type="pres">
      <dgm:prSet presAssocID="{46B2E316-74CA-4149-8008-FF4747B90EBC}" presName="compNode" presStyleCnt="0"/>
      <dgm:spPr/>
    </dgm:pt>
    <dgm:pt modelId="{F63CF103-B64D-48F4-83F2-856739CED42A}" type="pres">
      <dgm:prSet presAssocID="{46B2E316-74CA-4149-8008-FF4747B90EBC}" presName="bgRect" presStyleLbl="bgShp" presStyleIdx="3" presStyleCnt="5"/>
      <dgm:spPr/>
    </dgm:pt>
    <dgm:pt modelId="{8632DFF2-8329-49B2-9439-D81D6D0AF126}" type="pres">
      <dgm:prSet presAssocID="{46B2E316-74CA-4149-8008-FF4747B90EB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ock"/>
        </a:ext>
      </dgm:extLst>
    </dgm:pt>
    <dgm:pt modelId="{104735A8-321E-4C00-BC8B-0FB1D0C83C48}" type="pres">
      <dgm:prSet presAssocID="{46B2E316-74CA-4149-8008-FF4747B90EBC}" presName="spaceRect" presStyleCnt="0"/>
      <dgm:spPr/>
    </dgm:pt>
    <dgm:pt modelId="{7089EB61-EACE-4A7E-A969-29CBB186288A}" type="pres">
      <dgm:prSet presAssocID="{46B2E316-74CA-4149-8008-FF4747B90EBC}" presName="parTx" presStyleLbl="revTx" presStyleIdx="3" presStyleCnt="5">
        <dgm:presLayoutVars>
          <dgm:chMax val="0"/>
          <dgm:chPref val="0"/>
        </dgm:presLayoutVars>
      </dgm:prSet>
      <dgm:spPr/>
    </dgm:pt>
    <dgm:pt modelId="{1DCBD8C6-D8E9-4462-A554-DE57D9EFF3CA}" type="pres">
      <dgm:prSet presAssocID="{35A6D2C9-CA66-416B-A67E-4900D4CCEB49}" presName="sibTrans" presStyleCnt="0"/>
      <dgm:spPr/>
    </dgm:pt>
    <dgm:pt modelId="{C768E612-07C7-41DB-B0DA-6DBEBB78F818}" type="pres">
      <dgm:prSet presAssocID="{EACCDE93-BEE2-40BE-A2DA-51919CBCB2C7}" presName="compNode" presStyleCnt="0"/>
      <dgm:spPr/>
    </dgm:pt>
    <dgm:pt modelId="{2B1CB2B4-D0C1-45C4-B7F5-D444CFD98F47}" type="pres">
      <dgm:prSet presAssocID="{EACCDE93-BEE2-40BE-A2DA-51919CBCB2C7}" presName="bgRect" presStyleLbl="bgShp" presStyleIdx="4" presStyleCnt="5"/>
      <dgm:spPr/>
    </dgm:pt>
    <dgm:pt modelId="{491DD3D2-47A3-42C3-B8BC-D7258750FAD0}" type="pres">
      <dgm:prSet presAssocID="{EACCDE93-BEE2-40BE-A2DA-51919CBCB2C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nvelope"/>
        </a:ext>
      </dgm:extLst>
    </dgm:pt>
    <dgm:pt modelId="{3E8B3FBD-010D-456F-A0FD-DE69338A6512}" type="pres">
      <dgm:prSet presAssocID="{EACCDE93-BEE2-40BE-A2DA-51919CBCB2C7}" presName="spaceRect" presStyleCnt="0"/>
      <dgm:spPr/>
    </dgm:pt>
    <dgm:pt modelId="{E7589574-1B5F-40AC-96F1-11674F14A192}" type="pres">
      <dgm:prSet presAssocID="{EACCDE93-BEE2-40BE-A2DA-51919CBCB2C7}" presName="parTx" presStyleLbl="revTx" presStyleIdx="4" presStyleCnt="5">
        <dgm:presLayoutVars>
          <dgm:chMax val="0"/>
          <dgm:chPref val="0"/>
        </dgm:presLayoutVars>
      </dgm:prSet>
      <dgm:spPr/>
    </dgm:pt>
  </dgm:ptLst>
  <dgm:cxnLst>
    <dgm:cxn modelId="{A85FA601-0AED-45DC-9617-1A073336E355}" type="presOf" srcId="{9EE619AD-7E9C-46DB-AB7D-E52C766D3A96}" destId="{4DBB871A-0DA3-4551-8A9C-FF0F08EAED6C}" srcOrd="0" destOrd="0" presId="urn:microsoft.com/office/officeart/2018/2/layout/IconVerticalSolidList"/>
    <dgm:cxn modelId="{5A13CB18-E71D-48F5-9C58-2A236CBE579A}" srcId="{AC1DC958-EA38-48E3-B75F-29082386CAD2}" destId="{EACCDE93-BEE2-40BE-A2DA-51919CBCB2C7}" srcOrd="4" destOrd="0" parTransId="{5D0DCBF5-C787-48D7-B4BA-E4F70003C916}" sibTransId="{AE60839A-0023-46C4-AE3F-559C1DB30D21}"/>
    <dgm:cxn modelId="{CD56FE2D-A98B-4C91-9B28-ADEDE68DC1AD}" srcId="{AC1DC958-EA38-48E3-B75F-29082386CAD2}" destId="{46B2E316-74CA-4149-8008-FF4747B90EBC}" srcOrd="3" destOrd="0" parTransId="{3E4F444E-78C7-4CE7-A357-3906DFC35D56}" sibTransId="{35A6D2C9-CA66-416B-A67E-4900D4CCEB49}"/>
    <dgm:cxn modelId="{C534B344-6AFE-4DAA-A0AF-C43B27034B93}" srcId="{AC1DC958-EA38-48E3-B75F-29082386CAD2}" destId="{D3E1ED07-8EFA-48F0-AEE2-C751DAD39E92}" srcOrd="2" destOrd="0" parTransId="{CE94E2D3-E620-4D2F-A4A1-E3B0A25080A7}" sibTransId="{F5459768-AC1F-4433-A05B-895D5CBDC547}"/>
    <dgm:cxn modelId="{6CB8DD6B-B115-4906-A904-CAA86F8BAB04}" srcId="{AC1DC958-EA38-48E3-B75F-29082386CAD2}" destId="{9EE619AD-7E9C-46DB-AB7D-E52C766D3A96}" srcOrd="0" destOrd="0" parTransId="{C5D7BCAA-F35B-42FA-8208-0CDC1CCB0CC6}" sibTransId="{5E5361B4-F76A-4C0E-AB98-EFC8BA0FFB1D}"/>
    <dgm:cxn modelId="{C6494375-30E3-40BB-ADE2-6DE6093506CE}" type="presOf" srcId="{46B2E316-74CA-4149-8008-FF4747B90EBC}" destId="{7089EB61-EACE-4A7E-A969-29CBB186288A}" srcOrd="0" destOrd="0" presId="urn:microsoft.com/office/officeart/2018/2/layout/IconVerticalSolidList"/>
    <dgm:cxn modelId="{8BF57058-48BC-4728-97FF-4A70E0B0CC49}" type="presOf" srcId="{835B914A-2FCF-4335-B2E2-7FA7FACBB08D}" destId="{875DE51B-13CA-49E9-B64C-6E56F2822ADF}" srcOrd="0" destOrd="0" presId="urn:microsoft.com/office/officeart/2018/2/layout/IconVerticalSolidList"/>
    <dgm:cxn modelId="{F4187F84-958F-47AD-9920-3EB6EF21ABB0}" srcId="{AC1DC958-EA38-48E3-B75F-29082386CAD2}" destId="{835B914A-2FCF-4335-B2E2-7FA7FACBB08D}" srcOrd="1" destOrd="0" parTransId="{D9C1DEAF-36B8-4908-A7C7-D430462417F4}" sibTransId="{A7A07069-B888-4C7B-BB5C-99F9BBF196B9}"/>
    <dgm:cxn modelId="{B8A84FAE-4054-43FE-876B-B96E537FDE62}" type="presOf" srcId="{D3E1ED07-8EFA-48F0-AEE2-C751DAD39E92}" destId="{454C520F-95C5-42D9-B61C-A3DFD1A14AA4}" srcOrd="0" destOrd="0" presId="urn:microsoft.com/office/officeart/2018/2/layout/IconVerticalSolidList"/>
    <dgm:cxn modelId="{D58042BF-4635-4773-8DD8-ADBBD3D2B18B}" type="presOf" srcId="{AC1DC958-EA38-48E3-B75F-29082386CAD2}" destId="{EDBC1681-8BC5-4AD2-BA00-1669ED11DF02}" srcOrd="0" destOrd="0" presId="urn:microsoft.com/office/officeart/2018/2/layout/IconVerticalSolidList"/>
    <dgm:cxn modelId="{2ED297C1-BB34-42AC-A1CC-60B7370E9DEB}" type="presOf" srcId="{EACCDE93-BEE2-40BE-A2DA-51919CBCB2C7}" destId="{E7589574-1B5F-40AC-96F1-11674F14A192}" srcOrd="0" destOrd="0" presId="urn:microsoft.com/office/officeart/2018/2/layout/IconVerticalSolidList"/>
    <dgm:cxn modelId="{F9F935C6-FE15-4D78-B9C3-6196D5785791}" type="presParOf" srcId="{EDBC1681-8BC5-4AD2-BA00-1669ED11DF02}" destId="{9B19DB74-28D5-4DD9-BDD6-F5BD580F44E6}" srcOrd="0" destOrd="0" presId="urn:microsoft.com/office/officeart/2018/2/layout/IconVerticalSolidList"/>
    <dgm:cxn modelId="{7D49BA8D-E18F-49C5-BEA9-EF885919D3CE}" type="presParOf" srcId="{9B19DB74-28D5-4DD9-BDD6-F5BD580F44E6}" destId="{27F69605-1A02-4A49-AD70-280E5647C662}" srcOrd="0" destOrd="0" presId="urn:microsoft.com/office/officeart/2018/2/layout/IconVerticalSolidList"/>
    <dgm:cxn modelId="{67A12F9D-2EFB-4F4A-90BD-517325D84CD0}" type="presParOf" srcId="{9B19DB74-28D5-4DD9-BDD6-F5BD580F44E6}" destId="{83D67C1A-36D0-40BC-8779-FBECB35E606C}" srcOrd="1" destOrd="0" presId="urn:microsoft.com/office/officeart/2018/2/layout/IconVerticalSolidList"/>
    <dgm:cxn modelId="{E198D397-C940-4DD3-9184-DF15E9474F6F}" type="presParOf" srcId="{9B19DB74-28D5-4DD9-BDD6-F5BD580F44E6}" destId="{CAD4D94B-5FC9-440D-91A5-0CBD77EDB5F6}" srcOrd="2" destOrd="0" presId="urn:microsoft.com/office/officeart/2018/2/layout/IconVerticalSolidList"/>
    <dgm:cxn modelId="{3375A05E-6C8B-4453-86B5-5ACAE1E271F2}" type="presParOf" srcId="{9B19DB74-28D5-4DD9-BDD6-F5BD580F44E6}" destId="{4DBB871A-0DA3-4551-8A9C-FF0F08EAED6C}" srcOrd="3" destOrd="0" presId="urn:microsoft.com/office/officeart/2018/2/layout/IconVerticalSolidList"/>
    <dgm:cxn modelId="{3514EB9D-CE4D-4893-AB95-5FA6FF1540C2}" type="presParOf" srcId="{EDBC1681-8BC5-4AD2-BA00-1669ED11DF02}" destId="{2C905196-BB2D-48E6-BCC7-566C6C1B4F33}" srcOrd="1" destOrd="0" presId="urn:microsoft.com/office/officeart/2018/2/layout/IconVerticalSolidList"/>
    <dgm:cxn modelId="{D57B6A38-26E7-4ABA-BB56-55057AEAD157}" type="presParOf" srcId="{EDBC1681-8BC5-4AD2-BA00-1669ED11DF02}" destId="{C3D1DB14-7D45-4FAB-A75D-4728F83B6079}" srcOrd="2" destOrd="0" presId="urn:microsoft.com/office/officeart/2018/2/layout/IconVerticalSolidList"/>
    <dgm:cxn modelId="{DD5CEE77-3E83-4025-B68E-8955DC4E5C49}" type="presParOf" srcId="{C3D1DB14-7D45-4FAB-A75D-4728F83B6079}" destId="{9F70CAB7-DF28-4396-A6C9-E3E8BE6B1729}" srcOrd="0" destOrd="0" presId="urn:microsoft.com/office/officeart/2018/2/layout/IconVerticalSolidList"/>
    <dgm:cxn modelId="{51EC4819-97FA-49F8-8DF9-5047147EB5BE}" type="presParOf" srcId="{C3D1DB14-7D45-4FAB-A75D-4728F83B6079}" destId="{30A03B12-AF2E-4001-9C2A-53FC8B23737C}" srcOrd="1" destOrd="0" presId="urn:microsoft.com/office/officeart/2018/2/layout/IconVerticalSolidList"/>
    <dgm:cxn modelId="{040E8296-0D3E-4460-BF81-62A0F8E24ED4}" type="presParOf" srcId="{C3D1DB14-7D45-4FAB-A75D-4728F83B6079}" destId="{2357C910-11ED-4BF1-B2E4-94B3B95EF8A8}" srcOrd="2" destOrd="0" presId="urn:microsoft.com/office/officeart/2018/2/layout/IconVerticalSolidList"/>
    <dgm:cxn modelId="{87007DF4-67E2-4B1A-A837-06FA4BED2551}" type="presParOf" srcId="{C3D1DB14-7D45-4FAB-A75D-4728F83B6079}" destId="{875DE51B-13CA-49E9-B64C-6E56F2822ADF}" srcOrd="3" destOrd="0" presId="urn:microsoft.com/office/officeart/2018/2/layout/IconVerticalSolidList"/>
    <dgm:cxn modelId="{835B992E-81E2-49C9-B1BB-B32020B98CC6}" type="presParOf" srcId="{EDBC1681-8BC5-4AD2-BA00-1669ED11DF02}" destId="{1DD64F6C-70D5-4E08-A074-CEE3FBA5D921}" srcOrd="3" destOrd="0" presId="urn:microsoft.com/office/officeart/2018/2/layout/IconVerticalSolidList"/>
    <dgm:cxn modelId="{0C93DF80-9E4E-46B3-B2C4-04D25626D476}" type="presParOf" srcId="{EDBC1681-8BC5-4AD2-BA00-1669ED11DF02}" destId="{94D20BCD-0DD4-4838-B5EC-0D62AAB94377}" srcOrd="4" destOrd="0" presId="urn:microsoft.com/office/officeart/2018/2/layout/IconVerticalSolidList"/>
    <dgm:cxn modelId="{56146A22-3ACB-4800-8828-ED0F1C21CE6C}" type="presParOf" srcId="{94D20BCD-0DD4-4838-B5EC-0D62AAB94377}" destId="{1E943BA6-4D28-44F4-972C-06A0F11B77C0}" srcOrd="0" destOrd="0" presId="urn:microsoft.com/office/officeart/2018/2/layout/IconVerticalSolidList"/>
    <dgm:cxn modelId="{3D74AE3F-E53C-40E7-96BA-54637168F700}" type="presParOf" srcId="{94D20BCD-0DD4-4838-B5EC-0D62AAB94377}" destId="{1E275599-5A77-49B8-928F-E44D86FFB191}" srcOrd="1" destOrd="0" presId="urn:microsoft.com/office/officeart/2018/2/layout/IconVerticalSolidList"/>
    <dgm:cxn modelId="{F0F80449-3EFE-441E-ABB3-FBE33F7B5B24}" type="presParOf" srcId="{94D20BCD-0DD4-4838-B5EC-0D62AAB94377}" destId="{A39E86A2-46DB-40A0-82AC-307671C52441}" srcOrd="2" destOrd="0" presId="urn:microsoft.com/office/officeart/2018/2/layout/IconVerticalSolidList"/>
    <dgm:cxn modelId="{56D71C52-90D7-460E-9936-FFCCC63BA515}" type="presParOf" srcId="{94D20BCD-0DD4-4838-B5EC-0D62AAB94377}" destId="{454C520F-95C5-42D9-B61C-A3DFD1A14AA4}" srcOrd="3" destOrd="0" presId="urn:microsoft.com/office/officeart/2018/2/layout/IconVerticalSolidList"/>
    <dgm:cxn modelId="{524DB27D-549C-4AB6-BF36-740B3DF1E1B7}" type="presParOf" srcId="{EDBC1681-8BC5-4AD2-BA00-1669ED11DF02}" destId="{DFE401E3-71C0-4093-9309-74F902332ED2}" srcOrd="5" destOrd="0" presId="urn:microsoft.com/office/officeart/2018/2/layout/IconVerticalSolidList"/>
    <dgm:cxn modelId="{1C29492D-F5C9-491F-B180-AC9AA8919C29}" type="presParOf" srcId="{EDBC1681-8BC5-4AD2-BA00-1669ED11DF02}" destId="{F9AFB316-4669-47A9-A493-693CDB27DA0F}" srcOrd="6" destOrd="0" presId="urn:microsoft.com/office/officeart/2018/2/layout/IconVerticalSolidList"/>
    <dgm:cxn modelId="{514D052B-713E-4A15-A1CC-1F367D15C7BD}" type="presParOf" srcId="{F9AFB316-4669-47A9-A493-693CDB27DA0F}" destId="{F63CF103-B64D-48F4-83F2-856739CED42A}" srcOrd="0" destOrd="0" presId="urn:microsoft.com/office/officeart/2018/2/layout/IconVerticalSolidList"/>
    <dgm:cxn modelId="{832F89E8-3154-4470-B20E-BB9BD82ACD4F}" type="presParOf" srcId="{F9AFB316-4669-47A9-A493-693CDB27DA0F}" destId="{8632DFF2-8329-49B2-9439-D81D6D0AF126}" srcOrd="1" destOrd="0" presId="urn:microsoft.com/office/officeart/2018/2/layout/IconVerticalSolidList"/>
    <dgm:cxn modelId="{3F292590-9AB0-4D52-84FA-D13CD09B202C}" type="presParOf" srcId="{F9AFB316-4669-47A9-A493-693CDB27DA0F}" destId="{104735A8-321E-4C00-BC8B-0FB1D0C83C48}" srcOrd="2" destOrd="0" presId="urn:microsoft.com/office/officeart/2018/2/layout/IconVerticalSolidList"/>
    <dgm:cxn modelId="{6453A4A7-BA3A-4BDC-8F0B-6BA5D8D88097}" type="presParOf" srcId="{F9AFB316-4669-47A9-A493-693CDB27DA0F}" destId="{7089EB61-EACE-4A7E-A969-29CBB186288A}" srcOrd="3" destOrd="0" presId="urn:microsoft.com/office/officeart/2018/2/layout/IconVerticalSolidList"/>
    <dgm:cxn modelId="{B42CDF2C-D13B-40EB-AB30-FC15D0D6AEF2}" type="presParOf" srcId="{EDBC1681-8BC5-4AD2-BA00-1669ED11DF02}" destId="{1DCBD8C6-D8E9-4462-A554-DE57D9EFF3CA}" srcOrd="7" destOrd="0" presId="urn:microsoft.com/office/officeart/2018/2/layout/IconVerticalSolidList"/>
    <dgm:cxn modelId="{9D1C0738-828D-4AEC-AF5A-0BB390C82463}" type="presParOf" srcId="{EDBC1681-8BC5-4AD2-BA00-1669ED11DF02}" destId="{C768E612-07C7-41DB-B0DA-6DBEBB78F818}" srcOrd="8" destOrd="0" presId="urn:microsoft.com/office/officeart/2018/2/layout/IconVerticalSolidList"/>
    <dgm:cxn modelId="{91083328-2628-440F-9E93-6E54C8A1F09E}" type="presParOf" srcId="{C768E612-07C7-41DB-B0DA-6DBEBB78F818}" destId="{2B1CB2B4-D0C1-45C4-B7F5-D444CFD98F47}" srcOrd="0" destOrd="0" presId="urn:microsoft.com/office/officeart/2018/2/layout/IconVerticalSolidList"/>
    <dgm:cxn modelId="{82AFE417-E6C6-4E59-9DD3-CE93F7428696}" type="presParOf" srcId="{C768E612-07C7-41DB-B0DA-6DBEBB78F818}" destId="{491DD3D2-47A3-42C3-B8BC-D7258750FAD0}" srcOrd="1" destOrd="0" presId="urn:microsoft.com/office/officeart/2018/2/layout/IconVerticalSolidList"/>
    <dgm:cxn modelId="{3892DE3A-B293-4CE8-8430-84BA1DAB6D4A}" type="presParOf" srcId="{C768E612-07C7-41DB-B0DA-6DBEBB78F818}" destId="{3E8B3FBD-010D-456F-A0FD-DE69338A6512}" srcOrd="2" destOrd="0" presId="urn:microsoft.com/office/officeart/2018/2/layout/IconVerticalSolidList"/>
    <dgm:cxn modelId="{4BE109DC-351D-42D4-A5C9-42EA915958FD}" type="presParOf" srcId="{C768E612-07C7-41DB-B0DA-6DBEBB78F818}" destId="{E7589574-1B5F-40AC-96F1-11674F14A19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E972FA1-0C5D-44DD-BDA6-DADE7D215875}" type="doc">
      <dgm:prSet loTypeId="urn:microsoft.com/office/officeart/2018/5/layout/IconLeafLabelList" loCatId="icon" qsTypeId="urn:microsoft.com/office/officeart/2005/8/quickstyle/simple1" qsCatId="simple" csTypeId="urn:microsoft.com/office/officeart/2005/8/colors/accent2_2" csCatId="accent2" phldr="1"/>
      <dgm:spPr/>
      <dgm:t>
        <a:bodyPr/>
        <a:lstStyle/>
        <a:p>
          <a:endParaRPr lang="en-US"/>
        </a:p>
      </dgm:t>
    </dgm:pt>
    <dgm:pt modelId="{BC6E1292-0EB3-4840-AA71-E0F7801C999F}">
      <dgm:prSet/>
      <dgm:spPr/>
      <dgm:t>
        <a:bodyPr/>
        <a:lstStyle/>
        <a:p>
          <a:pPr>
            <a:defRPr cap="all"/>
          </a:pPr>
          <a:r>
            <a:rPr lang="en-GB"/>
            <a:t>Grammar and punctuation. </a:t>
          </a:r>
          <a:endParaRPr lang="en-US"/>
        </a:p>
      </dgm:t>
    </dgm:pt>
    <dgm:pt modelId="{579E898F-1616-46FA-B7CC-D7A389F9F627}" type="parTrans" cxnId="{CC2264F3-0C09-4A85-9924-A80FF61A5983}">
      <dgm:prSet/>
      <dgm:spPr/>
      <dgm:t>
        <a:bodyPr/>
        <a:lstStyle/>
        <a:p>
          <a:endParaRPr lang="en-US"/>
        </a:p>
      </dgm:t>
    </dgm:pt>
    <dgm:pt modelId="{378DD836-D8BD-4DBF-90B7-DD2EE0F1AB55}" type="sibTrans" cxnId="{CC2264F3-0C09-4A85-9924-A80FF61A5983}">
      <dgm:prSet/>
      <dgm:spPr/>
      <dgm:t>
        <a:bodyPr/>
        <a:lstStyle/>
        <a:p>
          <a:endParaRPr lang="en-US"/>
        </a:p>
      </dgm:t>
    </dgm:pt>
    <dgm:pt modelId="{122D8A59-B36B-4100-BC23-50BFE5D17941}">
      <dgm:prSet/>
      <dgm:spPr/>
      <dgm:t>
        <a:bodyPr/>
        <a:lstStyle/>
        <a:p>
          <a:pPr>
            <a:defRPr cap="all"/>
          </a:pPr>
          <a:r>
            <a:rPr lang="en-GB"/>
            <a:t>Formatting the assignment. </a:t>
          </a:r>
          <a:endParaRPr lang="en-US"/>
        </a:p>
      </dgm:t>
    </dgm:pt>
    <dgm:pt modelId="{7A728A82-4E19-4DA7-8BBC-207252F68905}" type="parTrans" cxnId="{2260EE04-CC0D-408E-AF81-84F462AE59FF}">
      <dgm:prSet/>
      <dgm:spPr/>
      <dgm:t>
        <a:bodyPr/>
        <a:lstStyle/>
        <a:p>
          <a:endParaRPr lang="en-US"/>
        </a:p>
      </dgm:t>
    </dgm:pt>
    <dgm:pt modelId="{7912AF81-EE52-44EF-9A45-C155160AA530}" type="sibTrans" cxnId="{2260EE04-CC0D-408E-AF81-84F462AE59FF}">
      <dgm:prSet/>
      <dgm:spPr/>
      <dgm:t>
        <a:bodyPr/>
        <a:lstStyle/>
        <a:p>
          <a:endParaRPr lang="en-US"/>
        </a:p>
      </dgm:t>
    </dgm:pt>
    <dgm:pt modelId="{37A2F3D6-1EEE-4A8A-A0F7-401841379DF0}">
      <dgm:prSet/>
      <dgm:spPr/>
      <dgm:t>
        <a:bodyPr/>
        <a:lstStyle/>
        <a:p>
          <a:pPr>
            <a:defRPr cap="all"/>
          </a:pPr>
          <a:r>
            <a:rPr lang="en-GB" dirty="0"/>
            <a:t>Linking words such as However, on the other hand, nevertheless. </a:t>
          </a:r>
          <a:endParaRPr lang="en-US" dirty="0"/>
        </a:p>
      </dgm:t>
    </dgm:pt>
    <dgm:pt modelId="{3D5908D9-195A-4A18-9BEB-1F6EAC488DD7}" type="parTrans" cxnId="{73F8003B-BBC4-4E7D-B89B-8C51A793A447}">
      <dgm:prSet/>
      <dgm:spPr/>
      <dgm:t>
        <a:bodyPr/>
        <a:lstStyle/>
        <a:p>
          <a:endParaRPr lang="en-US"/>
        </a:p>
      </dgm:t>
    </dgm:pt>
    <dgm:pt modelId="{77F7BA26-0E06-46FC-9F9C-524A5274EAD7}" type="sibTrans" cxnId="{73F8003B-BBC4-4E7D-B89B-8C51A793A447}">
      <dgm:prSet/>
      <dgm:spPr/>
      <dgm:t>
        <a:bodyPr/>
        <a:lstStyle/>
        <a:p>
          <a:endParaRPr lang="en-US"/>
        </a:p>
      </dgm:t>
    </dgm:pt>
    <dgm:pt modelId="{DE827917-1AE5-4BA5-8C81-74D022555E0F}">
      <dgm:prSet/>
      <dgm:spPr/>
      <dgm:t>
        <a:bodyPr/>
        <a:lstStyle/>
        <a:p>
          <a:pPr>
            <a:defRPr cap="all"/>
          </a:pPr>
          <a:r>
            <a:rPr lang="en-GB"/>
            <a:t>Use your discretion at to how many words are in each section. </a:t>
          </a:r>
          <a:endParaRPr lang="en-US"/>
        </a:p>
      </dgm:t>
    </dgm:pt>
    <dgm:pt modelId="{39CD344A-E5B7-49EE-BD7D-C55A5986FDC8}" type="parTrans" cxnId="{37DE0F52-372A-4470-8255-05D7F891FF06}">
      <dgm:prSet/>
      <dgm:spPr/>
      <dgm:t>
        <a:bodyPr/>
        <a:lstStyle/>
        <a:p>
          <a:endParaRPr lang="en-US"/>
        </a:p>
      </dgm:t>
    </dgm:pt>
    <dgm:pt modelId="{62E7BA22-6BBE-47C5-8E01-B7176BD4B98A}" type="sibTrans" cxnId="{37DE0F52-372A-4470-8255-05D7F891FF06}">
      <dgm:prSet/>
      <dgm:spPr/>
      <dgm:t>
        <a:bodyPr/>
        <a:lstStyle/>
        <a:p>
          <a:endParaRPr lang="en-US"/>
        </a:p>
      </dgm:t>
    </dgm:pt>
    <dgm:pt modelId="{1FC238CC-17D2-400E-B466-2B04691345BE}">
      <dgm:prSet/>
      <dgm:spPr/>
      <dgm:t>
        <a:bodyPr/>
        <a:lstStyle/>
        <a:p>
          <a:pPr>
            <a:defRPr cap="all"/>
          </a:pPr>
          <a:r>
            <a:rPr lang="en-GB"/>
            <a:t>After you have completed the assignment and submitted it ; take a break. </a:t>
          </a:r>
          <a:endParaRPr lang="en-US"/>
        </a:p>
      </dgm:t>
    </dgm:pt>
    <dgm:pt modelId="{BE0837E2-983F-4AFE-A7D9-DA724A1E446A}" type="parTrans" cxnId="{5B2551E2-7D16-452A-99E3-FCDC1558FEF5}">
      <dgm:prSet/>
      <dgm:spPr/>
      <dgm:t>
        <a:bodyPr/>
        <a:lstStyle/>
        <a:p>
          <a:endParaRPr lang="en-US"/>
        </a:p>
      </dgm:t>
    </dgm:pt>
    <dgm:pt modelId="{F83CD6EC-B63F-4D59-91C1-F9725347112C}" type="sibTrans" cxnId="{5B2551E2-7D16-452A-99E3-FCDC1558FEF5}">
      <dgm:prSet/>
      <dgm:spPr/>
      <dgm:t>
        <a:bodyPr/>
        <a:lstStyle/>
        <a:p>
          <a:endParaRPr lang="en-US"/>
        </a:p>
      </dgm:t>
    </dgm:pt>
    <dgm:pt modelId="{018C920B-20A5-41C7-8CEE-AA924BC5BCFC}" type="pres">
      <dgm:prSet presAssocID="{8E972FA1-0C5D-44DD-BDA6-DADE7D215875}" presName="root" presStyleCnt="0">
        <dgm:presLayoutVars>
          <dgm:dir/>
          <dgm:resizeHandles val="exact"/>
        </dgm:presLayoutVars>
      </dgm:prSet>
      <dgm:spPr/>
    </dgm:pt>
    <dgm:pt modelId="{DE4BAFD3-49BC-4114-953A-737A1D1D1F77}" type="pres">
      <dgm:prSet presAssocID="{BC6E1292-0EB3-4840-AA71-E0F7801C999F}" presName="compNode" presStyleCnt="0"/>
      <dgm:spPr/>
    </dgm:pt>
    <dgm:pt modelId="{3856C910-D5E7-420A-81DA-5A50A8000937}" type="pres">
      <dgm:prSet presAssocID="{BC6E1292-0EB3-4840-AA71-E0F7801C999F}" presName="iconBgRect" presStyleLbl="bgShp" presStyleIdx="0" presStyleCnt="5"/>
      <dgm:spPr>
        <a:prstGeom prst="round2DiagRect">
          <a:avLst>
            <a:gd name="adj1" fmla="val 29727"/>
            <a:gd name="adj2" fmla="val 0"/>
          </a:avLst>
        </a:prstGeom>
      </dgm:spPr>
    </dgm:pt>
    <dgm:pt modelId="{4112C566-D5FE-4FA9-838C-5E45410644AC}" type="pres">
      <dgm:prSet presAssocID="{BC6E1292-0EB3-4840-AA71-E0F7801C999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AF1ACE5C-1BB9-44E4-8B74-148E451EAF8E}" type="pres">
      <dgm:prSet presAssocID="{BC6E1292-0EB3-4840-AA71-E0F7801C999F}" presName="spaceRect" presStyleCnt="0"/>
      <dgm:spPr/>
    </dgm:pt>
    <dgm:pt modelId="{DE73DAA1-1841-46C7-BCEB-FBD02C570A13}" type="pres">
      <dgm:prSet presAssocID="{BC6E1292-0EB3-4840-AA71-E0F7801C999F}" presName="textRect" presStyleLbl="revTx" presStyleIdx="0" presStyleCnt="5">
        <dgm:presLayoutVars>
          <dgm:chMax val="1"/>
          <dgm:chPref val="1"/>
        </dgm:presLayoutVars>
      </dgm:prSet>
      <dgm:spPr/>
    </dgm:pt>
    <dgm:pt modelId="{092FD0B2-4181-4EF2-8F80-578B65427AEA}" type="pres">
      <dgm:prSet presAssocID="{378DD836-D8BD-4DBF-90B7-DD2EE0F1AB55}" presName="sibTrans" presStyleCnt="0"/>
      <dgm:spPr/>
    </dgm:pt>
    <dgm:pt modelId="{3047DA3C-B963-4B38-9E0A-53FDC8E6F590}" type="pres">
      <dgm:prSet presAssocID="{122D8A59-B36B-4100-BC23-50BFE5D17941}" presName="compNode" presStyleCnt="0"/>
      <dgm:spPr/>
    </dgm:pt>
    <dgm:pt modelId="{4B215003-1BFA-4B57-A086-5ADDE519DD13}" type="pres">
      <dgm:prSet presAssocID="{122D8A59-B36B-4100-BC23-50BFE5D17941}" presName="iconBgRect" presStyleLbl="bgShp" presStyleIdx="1" presStyleCnt="5"/>
      <dgm:spPr>
        <a:prstGeom prst="round2DiagRect">
          <a:avLst>
            <a:gd name="adj1" fmla="val 29727"/>
            <a:gd name="adj2" fmla="val 0"/>
          </a:avLst>
        </a:prstGeom>
      </dgm:spPr>
    </dgm:pt>
    <dgm:pt modelId="{46B85CEB-7ECD-4102-9BB7-F436ED0CCB2B}" type="pres">
      <dgm:prSet presAssocID="{122D8A59-B36B-4100-BC23-50BFE5D1794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0DED2E8-FECB-4C8F-AFE1-DB7A26068C9E}" type="pres">
      <dgm:prSet presAssocID="{122D8A59-B36B-4100-BC23-50BFE5D17941}" presName="spaceRect" presStyleCnt="0"/>
      <dgm:spPr/>
    </dgm:pt>
    <dgm:pt modelId="{DBE1D297-31A7-47F1-B4DA-FCD475C6489B}" type="pres">
      <dgm:prSet presAssocID="{122D8A59-B36B-4100-BC23-50BFE5D17941}" presName="textRect" presStyleLbl="revTx" presStyleIdx="1" presStyleCnt="5">
        <dgm:presLayoutVars>
          <dgm:chMax val="1"/>
          <dgm:chPref val="1"/>
        </dgm:presLayoutVars>
      </dgm:prSet>
      <dgm:spPr/>
    </dgm:pt>
    <dgm:pt modelId="{2F978EE6-5DFD-430A-8EEF-1FC001D82955}" type="pres">
      <dgm:prSet presAssocID="{7912AF81-EE52-44EF-9A45-C155160AA530}" presName="sibTrans" presStyleCnt="0"/>
      <dgm:spPr/>
    </dgm:pt>
    <dgm:pt modelId="{99C8DEA1-FD19-4CDB-8D1F-7C1EA1618675}" type="pres">
      <dgm:prSet presAssocID="{37A2F3D6-1EEE-4A8A-A0F7-401841379DF0}" presName="compNode" presStyleCnt="0"/>
      <dgm:spPr/>
    </dgm:pt>
    <dgm:pt modelId="{D4BADDF9-920B-44E1-BFBF-F9D1B3D82CE3}" type="pres">
      <dgm:prSet presAssocID="{37A2F3D6-1EEE-4A8A-A0F7-401841379DF0}" presName="iconBgRect" presStyleLbl="bgShp" presStyleIdx="2" presStyleCnt="5"/>
      <dgm:spPr>
        <a:prstGeom prst="round2DiagRect">
          <a:avLst>
            <a:gd name="adj1" fmla="val 29727"/>
            <a:gd name="adj2" fmla="val 0"/>
          </a:avLst>
        </a:prstGeom>
      </dgm:spPr>
    </dgm:pt>
    <dgm:pt modelId="{B11CD6BF-DB73-4B18-8639-49AB4EDCD812}" type="pres">
      <dgm:prSet presAssocID="{37A2F3D6-1EEE-4A8A-A0F7-401841379DF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nk"/>
        </a:ext>
      </dgm:extLst>
    </dgm:pt>
    <dgm:pt modelId="{CA8019CA-C4D5-4103-B5B1-1B89651E6BDC}" type="pres">
      <dgm:prSet presAssocID="{37A2F3D6-1EEE-4A8A-A0F7-401841379DF0}" presName="spaceRect" presStyleCnt="0"/>
      <dgm:spPr/>
    </dgm:pt>
    <dgm:pt modelId="{E0EC0EF5-CB7E-4CC1-99CD-CD743175E323}" type="pres">
      <dgm:prSet presAssocID="{37A2F3D6-1EEE-4A8A-A0F7-401841379DF0}" presName="textRect" presStyleLbl="revTx" presStyleIdx="2" presStyleCnt="5">
        <dgm:presLayoutVars>
          <dgm:chMax val="1"/>
          <dgm:chPref val="1"/>
        </dgm:presLayoutVars>
      </dgm:prSet>
      <dgm:spPr/>
    </dgm:pt>
    <dgm:pt modelId="{C633AD3F-B8E8-423C-87E9-7864A65E1B17}" type="pres">
      <dgm:prSet presAssocID="{77F7BA26-0E06-46FC-9F9C-524A5274EAD7}" presName="sibTrans" presStyleCnt="0"/>
      <dgm:spPr/>
    </dgm:pt>
    <dgm:pt modelId="{4375AF9F-2407-468E-9B4D-99FDA139214C}" type="pres">
      <dgm:prSet presAssocID="{DE827917-1AE5-4BA5-8C81-74D022555E0F}" presName="compNode" presStyleCnt="0"/>
      <dgm:spPr/>
    </dgm:pt>
    <dgm:pt modelId="{6390D861-5500-432C-BDF2-36BAFFDF897F}" type="pres">
      <dgm:prSet presAssocID="{DE827917-1AE5-4BA5-8C81-74D022555E0F}" presName="iconBgRect" presStyleLbl="bgShp" presStyleIdx="3" presStyleCnt="5"/>
      <dgm:spPr>
        <a:prstGeom prst="round2DiagRect">
          <a:avLst>
            <a:gd name="adj1" fmla="val 29727"/>
            <a:gd name="adj2" fmla="val 0"/>
          </a:avLst>
        </a:prstGeom>
      </dgm:spPr>
    </dgm:pt>
    <dgm:pt modelId="{CE02B9B7-C1D9-4228-9DE8-6D890932A622}" type="pres">
      <dgm:prSet presAssocID="{DE827917-1AE5-4BA5-8C81-74D022555E0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Quotation Mark"/>
        </a:ext>
      </dgm:extLst>
    </dgm:pt>
    <dgm:pt modelId="{D286AA7E-4A8A-4802-8420-74AE62EBB6CD}" type="pres">
      <dgm:prSet presAssocID="{DE827917-1AE5-4BA5-8C81-74D022555E0F}" presName="spaceRect" presStyleCnt="0"/>
      <dgm:spPr/>
    </dgm:pt>
    <dgm:pt modelId="{1EF6A4C8-7F0D-40EF-B7C8-E0B682D909CC}" type="pres">
      <dgm:prSet presAssocID="{DE827917-1AE5-4BA5-8C81-74D022555E0F}" presName="textRect" presStyleLbl="revTx" presStyleIdx="3" presStyleCnt="5">
        <dgm:presLayoutVars>
          <dgm:chMax val="1"/>
          <dgm:chPref val="1"/>
        </dgm:presLayoutVars>
      </dgm:prSet>
      <dgm:spPr/>
    </dgm:pt>
    <dgm:pt modelId="{BF824608-F7EA-46AE-8638-A591DFC7A16C}" type="pres">
      <dgm:prSet presAssocID="{62E7BA22-6BBE-47C5-8E01-B7176BD4B98A}" presName="sibTrans" presStyleCnt="0"/>
      <dgm:spPr/>
    </dgm:pt>
    <dgm:pt modelId="{59BA8186-9CBD-4826-9A5A-06F4C5DC8C4F}" type="pres">
      <dgm:prSet presAssocID="{1FC238CC-17D2-400E-B466-2B04691345BE}" presName="compNode" presStyleCnt="0"/>
      <dgm:spPr/>
    </dgm:pt>
    <dgm:pt modelId="{B090913C-7016-4BC1-8E60-A737EF473C68}" type="pres">
      <dgm:prSet presAssocID="{1FC238CC-17D2-400E-B466-2B04691345BE}" presName="iconBgRect" presStyleLbl="bgShp" presStyleIdx="4" presStyleCnt="5"/>
      <dgm:spPr>
        <a:prstGeom prst="round2DiagRect">
          <a:avLst>
            <a:gd name="adj1" fmla="val 29727"/>
            <a:gd name="adj2" fmla="val 0"/>
          </a:avLst>
        </a:prstGeom>
      </dgm:spPr>
    </dgm:pt>
    <dgm:pt modelId="{1C37EA30-0AE5-4E3E-B635-4D2301354EAD}" type="pres">
      <dgm:prSet presAssocID="{1FC238CC-17D2-400E-B466-2B04691345B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orkflow"/>
        </a:ext>
      </dgm:extLst>
    </dgm:pt>
    <dgm:pt modelId="{73AEA802-DF16-4BE5-8B2D-481E7F29EFA1}" type="pres">
      <dgm:prSet presAssocID="{1FC238CC-17D2-400E-B466-2B04691345BE}" presName="spaceRect" presStyleCnt="0"/>
      <dgm:spPr/>
    </dgm:pt>
    <dgm:pt modelId="{D63A7C4C-6D76-4125-821B-5C8435DB2C18}" type="pres">
      <dgm:prSet presAssocID="{1FC238CC-17D2-400E-B466-2B04691345BE}" presName="textRect" presStyleLbl="revTx" presStyleIdx="4" presStyleCnt="5">
        <dgm:presLayoutVars>
          <dgm:chMax val="1"/>
          <dgm:chPref val="1"/>
        </dgm:presLayoutVars>
      </dgm:prSet>
      <dgm:spPr/>
    </dgm:pt>
  </dgm:ptLst>
  <dgm:cxnLst>
    <dgm:cxn modelId="{2260EE04-CC0D-408E-AF81-84F462AE59FF}" srcId="{8E972FA1-0C5D-44DD-BDA6-DADE7D215875}" destId="{122D8A59-B36B-4100-BC23-50BFE5D17941}" srcOrd="1" destOrd="0" parTransId="{7A728A82-4E19-4DA7-8BBC-207252F68905}" sibTransId="{7912AF81-EE52-44EF-9A45-C155160AA530}"/>
    <dgm:cxn modelId="{B4A7421D-84A0-496E-99DF-D44339CBC389}" type="presOf" srcId="{DE827917-1AE5-4BA5-8C81-74D022555E0F}" destId="{1EF6A4C8-7F0D-40EF-B7C8-E0B682D909CC}" srcOrd="0" destOrd="0" presId="urn:microsoft.com/office/officeart/2018/5/layout/IconLeafLabelList"/>
    <dgm:cxn modelId="{4E96422F-9A6B-4A50-8492-696DC122E549}" type="presOf" srcId="{8E972FA1-0C5D-44DD-BDA6-DADE7D215875}" destId="{018C920B-20A5-41C7-8CEE-AA924BC5BCFC}" srcOrd="0" destOrd="0" presId="urn:microsoft.com/office/officeart/2018/5/layout/IconLeafLabelList"/>
    <dgm:cxn modelId="{19768E32-A89F-4E29-B4A1-A03F210A480E}" type="presOf" srcId="{BC6E1292-0EB3-4840-AA71-E0F7801C999F}" destId="{DE73DAA1-1841-46C7-BCEB-FBD02C570A13}" srcOrd="0" destOrd="0" presId="urn:microsoft.com/office/officeart/2018/5/layout/IconLeafLabelList"/>
    <dgm:cxn modelId="{73F8003B-BBC4-4E7D-B89B-8C51A793A447}" srcId="{8E972FA1-0C5D-44DD-BDA6-DADE7D215875}" destId="{37A2F3D6-1EEE-4A8A-A0F7-401841379DF0}" srcOrd="2" destOrd="0" parTransId="{3D5908D9-195A-4A18-9BEB-1F6EAC488DD7}" sibTransId="{77F7BA26-0E06-46FC-9F9C-524A5274EAD7}"/>
    <dgm:cxn modelId="{5A1E9964-9C81-449E-B9E4-AB51E44E4875}" type="presOf" srcId="{37A2F3D6-1EEE-4A8A-A0F7-401841379DF0}" destId="{E0EC0EF5-CB7E-4CC1-99CD-CD743175E323}" srcOrd="0" destOrd="0" presId="urn:microsoft.com/office/officeart/2018/5/layout/IconLeafLabelList"/>
    <dgm:cxn modelId="{37DE0F52-372A-4470-8255-05D7F891FF06}" srcId="{8E972FA1-0C5D-44DD-BDA6-DADE7D215875}" destId="{DE827917-1AE5-4BA5-8C81-74D022555E0F}" srcOrd="3" destOrd="0" parTransId="{39CD344A-E5B7-49EE-BD7D-C55A5986FDC8}" sibTransId="{62E7BA22-6BBE-47C5-8E01-B7176BD4B98A}"/>
    <dgm:cxn modelId="{815A25AE-30A8-415B-B09B-2FED529630BE}" type="presOf" srcId="{122D8A59-B36B-4100-BC23-50BFE5D17941}" destId="{DBE1D297-31A7-47F1-B4DA-FCD475C6489B}" srcOrd="0" destOrd="0" presId="urn:microsoft.com/office/officeart/2018/5/layout/IconLeafLabelList"/>
    <dgm:cxn modelId="{B98A24D2-BE70-4502-B0F6-E2B516C733DE}" type="presOf" srcId="{1FC238CC-17D2-400E-B466-2B04691345BE}" destId="{D63A7C4C-6D76-4125-821B-5C8435DB2C18}" srcOrd="0" destOrd="0" presId="urn:microsoft.com/office/officeart/2018/5/layout/IconLeafLabelList"/>
    <dgm:cxn modelId="{5B2551E2-7D16-452A-99E3-FCDC1558FEF5}" srcId="{8E972FA1-0C5D-44DD-BDA6-DADE7D215875}" destId="{1FC238CC-17D2-400E-B466-2B04691345BE}" srcOrd="4" destOrd="0" parTransId="{BE0837E2-983F-4AFE-A7D9-DA724A1E446A}" sibTransId="{F83CD6EC-B63F-4D59-91C1-F9725347112C}"/>
    <dgm:cxn modelId="{CC2264F3-0C09-4A85-9924-A80FF61A5983}" srcId="{8E972FA1-0C5D-44DD-BDA6-DADE7D215875}" destId="{BC6E1292-0EB3-4840-AA71-E0F7801C999F}" srcOrd="0" destOrd="0" parTransId="{579E898F-1616-46FA-B7CC-D7A389F9F627}" sibTransId="{378DD836-D8BD-4DBF-90B7-DD2EE0F1AB55}"/>
    <dgm:cxn modelId="{0C590F8F-6D5F-479A-880A-EB4478B8F8A8}" type="presParOf" srcId="{018C920B-20A5-41C7-8CEE-AA924BC5BCFC}" destId="{DE4BAFD3-49BC-4114-953A-737A1D1D1F77}" srcOrd="0" destOrd="0" presId="urn:microsoft.com/office/officeart/2018/5/layout/IconLeafLabelList"/>
    <dgm:cxn modelId="{4AE6A2D5-7255-4016-AB08-70946CDEA20C}" type="presParOf" srcId="{DE4BAFD3-49BC-4114-953A-737A1D1D1F77}" destId="{3856C910-D5E7-420A-81DA-5A50A8000937}" srcOrd="0" destOrd="0" presId="urn:microsoft.com/office/officeart/2018/5/layout/IconLeafLabelList"/>
    <dgm:cxn modelId="{836740D6-7939-4D85-845C-BFFA37B61FE8}" type="presParOf" srcId="{DE4BAFD3-49BC-4114-953A-737A1D1D1F77}" destId="{4112C566-D5FE-4FA9-838C-5E45410644AC}" srcOrd="1" destOrd="0" presId="urn:microsoft.com/office/officeart/2018/5/layout/IconLeafLabelList"/>
    <dgm:cxn modelId="{22521C2F-AA63-43C9-A97E-168CB1CCBB6E}" type="presParOf" srcId="{DE4BAFD3-49BC-4114-953A-737A1D1D1F77}" destId="{AF1ACE5C-1BB9-44E4-8B74-148E451EAF8E}" srcOrd="2" destOrd="0" presId="urn:microsoft.com/office/officeart/2018/5/layout/IconLeafLabelList"/>
    <dgm:cxn modelId="{AA38D451-B5E3-4A39-ACE6-7A63EB599914}" type="presParOf" srcId="{DE4BAFD3-49BC-4114-953A-737A1D1D1F77}" destId="{DE73DAA1-1841-46C7-BCEB-FBD02C570A13}" srcOrd="3" destOrd="0" presId="urn:microsoft.com/office/officeart/2018/5/layout/IconLeafLabelList"/>
    <dgm:cxn modelId="{7EBD269D-E7EB-423C-B1C1-292DBB78F511}" type="presParOf" srcId="{018C920B-20A5-41C7-8CEE-AA924BC5BCFC}" destId="{092FD0B2-4181-4EF2-8F80-578B65427AEA}" srcOrd="1" destOrd="0" presId="urn:microsoft.com/office/officeart/2018/5/layout/IconLeafLabelList"/>
    <dgm:cxn modelId="{8BACB0A8-FF0D-4557-80F6-E3D03C9E64E3}" type="presParOf" srcId="{018C920B-20A5-41C7-8CEE-AA924BC5BCFC}" destId="{3047DA3C-B963-4B38-9E0A-53FDC8E6F590}" srcOrd="2" destOrd="0" presId="urn:microsoft.com/office/officeart/2018/5/layout/IconLeafLabelList"/>
    <dgm:cxn modelId="{93C4042A-50B6-4013-987F-EF414E4579BD}" type="presParOf" srcId="{3047DA3C-B963-4B38-9E0A-53FDC8E6F590}" destId="{4B215003-1BFA-4B57-A086-5ADDE519DD13}" srcOrd="0" destOrd="0" presId="urn:microsoft.com/office/officeart/2018/5/layout/IconLeafLabelList"/>
    <dgm:cxn modelId="{356D9BCD-073F-48F6-95C2-ED44C6A32CDB}" type="presParOf" srcId="{3047DA3C-B963-4B38-9E0A-53FDC8E6F590}" destId="{46B85CEB-7ECD-4102-9BB7-F436ED0CCB2B}" srcOrd="1" destOrd="0" presId="urn:microsoft.com/office/officeart/2018/5/layout/IconLeafLabelList"/>
    <dgm:cxn modelId="{A3E59EF8-D170-4CCA-A22C-A34961A2ECAB}" type="presParOf" srcId="{3047DA3C-B963-4B38-9E0A-53FDC8E6F590}" destId="{D0DED2E8-FECB-4C8F-AFE1-DB7A26068C9E}" srcOrd="2" destOrd="0" presId="urn:microsoft.com/office/officeart/2018/5/layout/IconLeafLabelList"/>
    <dgm:cxn modelId="{5922EB94-E9AE-4D1E-A0F4-CE40CC37D57F}" type="presParOf" srcId="{3047DA3C-B963-4B38-9E0A-53FDC8E6F590}" destId="{DBE1D297-31A7-47F1-B4DA-FCD475C6489B}" srcOrd="3" destOrd="0" presId="urn:microsoft.com/office/officeart/2018/5/layout/IconLeafLabelList"/>
    <dgm:cxn modelId="{1CB296F4-B7BC-42D5-8344-F180DC1060FD}" type="presParOf" srcId="{018C920B-20A5-41C7-8CEE-AA924BC5BCFC}" destId="{2F978EE6-5DFD-430A-8EEF-1FC001D82955}" srcOrd="3" destOrd="0" presId="urn:microsoft.com/office/officeart/2018/5/layout/IconLeafLabelList"/>
    <dgm:cxn modelId="{09121C66-08F7-4886-A6D7-88C771BDEB08}" type="presParOf" srcId="{018C920B-20A5-41C7-8CEE-AA924BC5BCFC}" destId="{99C8DEA1-FD19-4CDB-8D1F-7C1EA1618675}" srcOrd="4" destOrd="0" presId="urn:microsoft.com/office/officeart/2018/5/layout/IconLeafLabelList"/>
    <dgm:cxn modelId="{57800E4E-9648-453A-996B-143A133EA877}" type="presParOf" srcId="{99C8DEA1-FD19-4CDB-8D1F-7C1EA1618675}" destId="{D4BADDF9-920B-44E1-BFBF-F9D1B3D82CE3}" srcOrd="0" destOrd="0" presId="urn:microsoft.com/office/officeart/2018/5/layout/IconLeafLabelList"/>
    <dgm:cxn modelId="{522E88ED-7478-4747-B21D-D0948B98E250}" type="presParOf" srcId="{99C8DEA1-FD19-4CDB-8D1F-7C1EA1618675}" destId="{B11CD6BF-DB73-4B18-8639-49AB4EDCD812}" srcOrd="1" destOrd="0" presId="urn:microsoft.com/office/officeart/2018/5/layout/IconLeafLabelList"/>
    <dgm:cxn modelId="{4CF9CF2D-0109-4FE6-B02E-0A03FF1441AA}" type="presParOf" srcId="{99C8DEA1-FD19-4CDB-8D1F-7C1EA1618675}" destId="{CA8019CA-C4D5-4103-B5B1-1B89651E6BDC}" srcOrd="2" destOrd="0" presId="urn:microsoft.com/office/officeart/2018/5/layout/IconLeafLabelList"/>
    <dgm:cxn modelId="{E091A6C6-F376-4274-BBC6-CF0BF844C364}" type="presParOf" srcId="{99C8DEA1-FD19-4CDB-8D1F-7C1EA1618675}" destId="{E0EC0EF5-CB7E-4CC1-99CD-CD743175E323}" srcOrd="3" destOrd="0" presId="urn:microsoft.com/office/officeart/2018/5/layout/IconLeafLabelList"/>
    <dgm:cxn modelId="{5E880C18-A61B-4232-8152-F4E7F218D443}" type="presParOf" srcId="{018C920B-20A5-41C7-8CEE-AA924BC5BCFC}" destId="{C633AD3F-B8E8-423C-87E9-7864A65E1B17}" srcOrd="5" destOrd="0" presId="urn:microsoft.com/office/officeart/2018/5/layout/IconLeafLabelList"/>
    <dgm:cxn modelId="{68E88F38-D9B7-4009-BD8E-1C0502585390}" type="presParOf" srcId="{018C920B-20A5-41C7-8CEE-AA924BC5BCFC}" destId="{4375AF9F-2407-468E-9B4D-99FDA139214C}" srcOrd="6" destOrd="0" presId="urn:microsoft.com/office/officeart/2018/5/layout/IconLeafLabelList"/>
    <dgm:cxn modelId="{3DD716F6-EBDB-4ABD-814A-475E687AD7BE}" type="presParOf" srcId="{4375AF9F-2407-468E-9B4D-99FDA139214C}" destId="{6390D861-5500-432C-BDF2-36BAFFDF897F}" srcOrd="0" destOrd="0" presId="urn:microsoft.com/office/officeart/2018/5/layout/IconLeafLabelList"/>
    <dgm:cxn modelId="{23D82AD7-7188-476D-8B40-F8495A65BD45}" type="presParOf" srcId="{4375AF9F-2407-468E-9B4D-99FDA139214C}" destId="{CE02B9B7-C1D9-4228-9DE8-6D890932A622}" srcOrd="1" destOrd="0" presId="urn:microsoft.com/office/officeart/2018/5/layout/IconLeafLabelList"/>
    <dgm:cxn modelId="{B54E2D5A-5FD8-4A72-9A0E-DE33AA282FB3}" type="presParOf" srcId="{4375AF9F-2407-468E-9B4D-99FDA139214C}" destId="{D286AA7E-4A8A-4802-8420-74AE62EBB6CD}" srcOrd="2" destOrd="0" presId="urn:microsoft.com/office/officeart/2018/5/layout/IconLeafLabelList"/>
    <dgm:cxn modelId="{6A97CCF3-311B-4760-9A05-F66A3E3C6AF4}" type="presParOf" srcId="{4375AF9F-2407-468E-9B4D-99FDA139214C}" destId="{1EF6A4C8-7F0D-40EF-B7C8-E0B682D909CC}" srcOrd="3" destOrd="0" presId="urn:microsoft.com/office/officeart/2018/5/layout/IconLeafLabelList"/>
    <dgm:cxn modelId="{72E4E0D1-BB7B-497F-A50C-3AF66FE09FB6}" type="presParOf" srcId="{018C920B-20A5-41C7-8CEE-AA924BC5BCFC}" destId="{BF824608-F7EA-46AE-8638-A591DFC7A16C}" srcOrd="7" destOrd="0" presId="urn:microsoft.com/office/officeart/2018/5/layout/IconLeafLabelList"/>
    <dgm:cxn modelId="{818DEAB2-D17D-4EAD-BED0-1F5C32062B1B}" type="presParOf" srcId="{018C920B-20A5-41C7-8CEE-AA924BC5BCFC}" destId="{59BA8186-9CBD-4826-9A5A-06F4C5DC8C4F}" srcOrd="8" destOrd="0" presId="urn:microsoft.com/office/officeart/2018/5/layout/IconLeafLabelList"/>
    <dgm:cxn modelId="{BC3CB98E-2073-4B32-8C07-88A83D645546}" type="presParOf" srcId="{59BA8186-9CBD-4826-9A5A-06F4C5DC8C4F}" destId="{B090913C-7016-4BC1-8E60-A737EF473C68}" srcOrd="0" destOrd="0" presId="urn:microsoft.com/office/officeart/2018/5/layout/IconLeafLabelList"/>
    <dgm:cxn modelId="{FEFDC849-7431-4266-8FDD-6B8C38F2BFB2}" type="presParOf" srcId="{59BA8186-9CBD-4826-9A5A-06F4C5DC8C4F}" destId="{1C37EA30-0AE5-4E3E-B635-4D2301354EAD}" srcOrd="1" destOrd="0" presId="urn:microsoft.com/office/officeart/2018/5/layout/IconLeafLabelList"/>
    <dgm:cxn modelId="{4FB43A1B-BEF4-40E4-B91B-19671ED31467}" type="presParOf" srcId="{59BA8186-9CBD-4826-9A5A-06F4C5DC8C4F}" destId="{73AEA802-DF16-4BE5-8B2D-481E7F29EFA1}" srcOrd="2" destOrd="0" presId="urn:microsoft.com/office/officeart/2018/5/layout/IconLeafLabelList"/>
    <dgm:cxn modelId="{1D640214-28B3-441E-BED4-E8144ECC69A2}" type="presParOf" srcId="{59BA8186-9CBD-4826-9A5A-06F4C5DC8C4F}" destId="{D63A7C4C-6D76-4125-821B-5C8435DB2C1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E39798-0AE3-4FEE-BF21-408B9A7ED334}">
      <dsp:nvSpPr>
        <dsp:cNvPr id="0" name=""/>
        <dsp:cNvSpPr/>
      </dsp:nvSpPr>
      <dsp:spPr>
        <a:xfrm>
          <a:off x="0" y="707901"/>
          <a:ext cx="10515600" cy="130689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8A6F14-AB68-4ED4-9081-C65DCAE9027E}">
      <dsp:nvSpPr>
        <dsp:cNvPr id="0" name=""/>
        <dsp:cNvSpPr/>
      </dsp:nvSpPr>
      <dsp:spPr>
        <a:xfrm>
          <a:off x="395335" y="1001953"/>
          <a:ext cx="718792" cy="7187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32D30C-5A3E-44F2-A98A-88A4E368003C}">
      <dsp:nvSpPr>
        <dsp:cNvPr id="0" name=""/>
        <dsp:cNvSpPr/>
      </dsp:nvSpPr>
      <dsp:spPr>
        <a:xfrm>
          <a:off x="1509464" y="707901"/>
          <a:ext cx="9006135" cy="1306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13" tIns="138313" rIns="138313" bIns="138313" numCol="1" spcCol="1270" anchor="ctr" anchorCtr="0">
          <a:noAutofit/>
        </a:bodyPr>
        <a:lstStyle/>
        <a:p>
          <a:pPr marL="0" lvl="0" indent="0" algn="l" defTabSz="1022350">
            <a:lnSpc>
              <a:spcPct val="90000"/>
            </a:lnSpc>
            <a:spcBef>
              <a:spcPct val="0"/>
            </a:spcBef>
            <a:spcAft>
              <a:spcPct val="35000"/>
            </a:spcAft>
            <a:buNone/>
          </a:pPr>
          <a:r>
            <a:rPr lang="en-GB" sz="2300" kern="1200"/>
            <a:t>The aim of today’s session to discuss the first assignment. </a:t>
          </a:r>
          <a:endParaRPr lang="en-US" sz="2300" kern="1200"/>
        </a:p>
      </dsp:txBody>
      <dsp:txXfrm>
        <a:off x="1509464" y="707901"/>
        <a:ext cx="9006135" cy="1306895"/>
      </dsp:txXfrm>
    </dsp:sp>
    <dsp:sp modelId="{13CAB0D6-091F-4214-8BE0-15FEBE4A6B1F}">
      <dsp:nvSpPr>
        <dsp:cNvPr id="0" name=""/>
        <dsp:cNvSpPr/>
      </dsp:nvSpPr>
      <dsp:spPr>
        <a:xfrm>
          <a:off x="0" y="2341521"/>
          <a:ext cx="10515600" cy="130689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C4BF02-AB7E-4B74-B31E-A717A74F5F75}">
      <dsp:nvSpPr>
        <dsp:cNvPr id="0" name=""/>
        <dsp:cNvSpPr/>
      </dsp:nvSpPr>
      <dsp:spPr>
        <a:xfrm>
          <a:off x="395335" y="2635572"/>
          <a:ext cx="718792" cy="7187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7833F6-D395-4E25-931A-9E439415EBB4}">
      <dsp:nvSpPr>
        <dsp:cNvPr id="0" name=""/>
        <dsp:cNvSpPr/>
      </dsp:nvSpPr>
      <dsp:spPr>
        <a:xfrm>
          <a:off x="1509464" y="2341521"/>
          <a:ext cx="9006135" cy="1306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13" tIns="138313" rIns="138313" bIns="138313" numCol="1" spcCol="1270" anchor="ctr" anchorCtr="0">
          <a:noAutofit/>
        </a:bodyPr>
        <a:lstStyle/>
        <a:p>
          <a:pPr marL="0" lvl="0" indent="0" algn="l" defTabSz="1022350">
            <a:lnSpc>
              <a:spcPct val="90000"/>
            </a:lnSpc>
            <a:spcBef>
              <a:spcPct val="0"/>
            </a:spcBef>
            <a:spcAft>
              <a:spcPct val="35000"/>
            </a:spcAft>
            <a:buNone/>
          </a:pPr>
          <a:r>
            <a:rPr lang="en-GB" sz="2300" kern="1200" dirty="0"/>
            <a:t>By the end of today’s session students should be able to demonstrate their understanding of the first assignment and by the end of today’s session should be able to start their first assignment. </a:t>
          </a:r>
          <a:endParaRPr lang="en-US" sz="2300" kern="1200" dirty="0"/>
        </a:p>
      </dsp:txBody>
      <dsp:txXfrm>
        <a:off x="1509464" y="2341521"/>
        <a:ext cx="9006135" cy="13068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CBF3A6-4091-417A-AEE3-2619CE66F136}">
      <dsp:nvSpPr>
        <dsp:cNvPr id="0" name=""/>
        <dsp:cNvSpPr/>
      </dsp:nvSpPr>
      <dsp:spPr>
        <a:xfrm>
          <a:off x="0" y="1407"/>
          <a:ext cx="10515600" cy="5997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7B6AB1-2E19-4140-9065-707C2D00993A}">
      <dsp:nvSpPr>
        <dsp:cNvPr id="0" name=""/>
        <dsp:cNvSpPr/>
      </dsp:nvSpPr>
      <dsp:spPr>
        <a:xfrm>
          <a:off x="181438" y="136361"/>
          <a:ext cx="329887" cy="329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18FB7F-16B8-41D0-9863-5D77E4C00DF0}">
      <dsp:nvSpPr>
        <dsp:cNvPr id="0" name=""/>
        <dsp:cNvSpPr/>
      </dsp:nvSpPr>
      <dsp:spPr>
        <a:xfrm>
          <a:off x="692764" y="1407"/>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90000"/>
            </a:lnSpc>
            <a:spcBef>
              <a:spcPct val="0"/>
            </a:spcBef>
            <a:spcAft>
              <a:spcPct val="35000"/>
            </a:spcAft>
            <a:buNone/>
          </a:pPr>
          <a:r>
            <a:rPr lang="en-GB" sz="1900" kern="1200"/>
            <a:t>Formation of a contract – Brief. </a:t>
          </a:r>
          <a:endParaRPr lang="en-US" sz="1900" kern="1200"/>
        </a:p>
      </dsp:txBody>
      <dsp:txXfrm>
        <a:off x="692764" y="1407"/>
        <a:ext cx="9822835" cy="599796"/>
      </dsp:txXfrm>
    </dsp:sp>
    <dsp:sp modelId="{E5119D65-149C-496E-913A-FEDBFE37C400}">
      <dsp:nvSpPr>
        <dsp:cNvPr id="0" name=""/>
        <dsp:cNvSpPr/>
      </dsp:nvSpPr>
      <dsp:spPr>
        <a:xfrm>
          <a:off x="0" y="751152"/>
          <a:ext cx="10515600" cy="5997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D29DA8-12F3-4262-9C16-1EC36D739C3D}">
      <dsp:nvSpPr>
        <dsp:cNvPr id="0" name=""/>
        <dsp:cNvSpPr/>
      </dsp:nvSpPr>
      <dsp:spPr>
        <a:xfrm>
          <a:off x="181438" y="886107"/>
          <a:ext cx="329887" cy="329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149685-42E1-48C0-87C9-779D2194EA78}">
      <dsp:nvSpPr>
        <dsp:cNvPr id="0" name=""/>
        <dsp:cNvSpPr/>
      </dsp:nvSpPr>
      <dsp:spPr>
        <a:xfrm>
          <a:off x="692764" y="751152"/>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90000"/>
            </a:lnSpc>
            <a:spcBef>
              <a:spcPct val="0"/>
            </a:spcBef>
            <a:spcAft>
              <a:spcPct val="35000"/>
            </a:spcAft>
            <a:buNone/>
          </a:pPr>
          <a:r>
            <a:rPr lang="en-GB" sz="1900" kern="1200"/>
            <a:t>What is consideration? – Brief. </a:t>
          </a:r>
          <a:endParaRPr lang="en-US" sz="1900" kern="1200"/>
        </a:p>
      </dsp:txBody>
      <dsp:txXfrm>
        <a:off x="692764" y="751152"/>
        <a:ext cx="9822835" cy="599796"/>
      </dsp:txXfrm>
    </dsp:sp>
    <dsp:sp modelId="{005EFF23-183E-4400-93AD-6F7B042215FC}">
      <dsp:nvSpPr>
        <dsp:cNvPr id="0" name=""/>
        <dsp:cNvSpPr/>
      </dsp:nvSpPr>
      <dsp:spPr>
        <a:xfrm>
          <a:off x="0" y="1500898"/>
          <a:ext cx="10515600" cy="5997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8F3ED7-0F8D-4125-AB9F-CDA95BAC3C96}">
      <dsp:nvSpPr>
        <dsp:cNvPr id="0" name=""/>
        <dsp:cNvSpPr/>
      </dsp:nvSpPr>
      <dsp:spPr>
        <a:xfrm>
          <a:off x="181438" y="1635852"/>
          <a:ext cx="329887" cy="3298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1D7F12-C7B7-43AA-8507-3A73AA7DC1F7}">
      <dsp:nvSpPr>
        <dsp:cNvPr id="0" name=""/>
        <dsp:cNvSpPr/>
      </dsp:nvSpPr>
      <dsp:spPr>
        <a:xfrm>
          <a:off x="692764" y="150089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90000"/>
            </a:lnSpc>
            <a:spcBef>
              <a:spcPct val="0"/>
            </a:spcBef>
            <a:spcAft>
              <a:spcPct val="35000"/>
            </a:spcAft>
            <a:buNone/>
          </a:pPr>
          <a:r>
            <a:rPr lang="en-GB" sz="1900" kern="1200"/>
            <a:t>Types of consideration – Brief. </a:t>
          </a:r>
          <a:endParaRPr lang="en-US" sz="1900" kern="1200"/>
        </a:p>
      </dsp:txBody>
      <dsp:txXfrm>
        <a:off x="692764" y="1500898"/>
        <a:ext cx="9822835" cy="599796"/>
      </dsp:txXfrm>
    </dsp:sp>
    <dsp:sp modelId="{EC672A0E-9FD5-4FE3-A678-0B160E31CAB6}">
      <dsp:nvSpPr>
        <dsp:cNvPr id="0" name=""/>
        <dsp:cNvSpPr/>
      </dsp:nvSpPr>
      <dsp:spPr>
        <a:xfrm>
          <a:off x="0" y="2250643"/>
          <a:ext cx="10515600" cy="5997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BD4DC1-DF85-44BB-B711-D3BD1DACFCCA}">
      <dsp:nvSpPr>
        <dsp:cNvPr id="0" name=""/>
        <dsp:cNvSpPr/>
      </dsp:nvSpPr>
      <dsp:spPr>
        <a:xfrm>
          <a:off x="181438" y="2385597"/>
          <a:ext cx="329887" cy="3298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FB4801-3E97-491C-B39E-35E2DA41F4B7}">
      <dsp:nvSpPr>
        <dsp:cNvPr id="0" name=""/>
        <dsp:cNvSpPr/>
      </dsp:nvSpPr>
      <dsp:spPr>
        <a:xfrm>
          <a:off x="692764" y="2250643"/>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90000"/>
            </a:lnSpc>
            <a:spcBef>
              <a:spcPct val="0"/>
            </a:spcBef>
            <a:spcAft>
              <a:spcPct val="35000"/>
            </a:spcAft>
            <a:buNone/>
          </a:pPr>
          <a:r>
            <a:rPr lang="en-GB" sz="1900" kern="1200"/>
            <a:t>When consideration is valid – Brief. </a:t>
          </a:r>
          <a:endParaRPr lang="en-US" sz="1900" kern="1200"/>
        </a:p>
      </dsp:txBody>
      <dsp:txXfrm>
        <a:off x="692764" y="2250643"/>
        <a:ext cx="9822835" cy="599796"/>
      </dsp:txXfrm>
    </dsp:sp>
    <dsp:sp modelId="{474B385D-834B-44F2-A3FE-D6464FDEA612}">
      <dsp:nvSpPr>
        <dsp:cNvPr id="0" name=""/>
        <dsp:cNvSpPr/>
      </dsp:nvSpPr>
      <dsp:spPr>
        <a:xfrm>
          <a:off x="0" y="3000388"/>
          <a:ext cx="10515600" cy="5997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A648C4-C10A-4651-85BE-80297A116499}">
      <dsp:nvSpPr>
        <dsp:cNvPr id="0" name=""/>
        <dsp:cNvSpPr/>
      </dsp:nvSpPr>
      <dsp:spPr>
        <a:xfrm>
          <a:off x="181438" y="3135342"/>
          <a:ext cx="329887" cy="3298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3CE221-ABC9-4552-A70D-07602F9D4E47}">
      <dsp:nvSpPr>
        <dsp:cNvPr id="0" name=""/>
        <dsp:cNvSpPr/>
      </dsp:nvSpPr>
      <dsp:spPr>
        <a:xfrm>
          <a:off x="692764" y="300038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90000"/>
            </a:lnSpc>
            <a:spcBef>
              <a:spcPct val="0"/>
            </a:spcBef>
            <a:spcAft>
              <a:spcPct val="35000"/>
            </a:spcAft>
            <a:buNone/>
          </a:pPr>
          <a:r>
            <a:rPr lang="en-GB" sz="1900" kern="1200"/>
            <a:t>Issues with consideration – Detail. </a:t>
          </a:r>
          <a:endParaRPr lang="en-US" sz="1900" kern="1200"/>
        </a:p>
      </dsp:txBody>
      <dsp:txXfrm>
        <a:off x="692764" y="3000388"/>
        <a:ext cx="9822835" cy="599796"/>
      </dsp:txXfrm>
    </dsp:sp>
    <dsp:sp modelId="{0A52BCE0-FF95-4FE2-BFBA-72E97A79EF9A}">
      <dsp:nvSpPr>
        <dsp:cNvPr id="0" name=""/>
        <dsp:cNvSpPr/>
      </dsp:nvSpPr>
      <dsp:spPr>
        <a:xfrm>
          <a:off x="0" y="3750134"/>
          <a:ext cx="10515600" cy="5997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6758A-DE0A-46F1-9BA6-36744D76B55C}">
      <dsp:nvSpPr>
        <dsp:cNvPr id="0" name=""/>
        <dsp:cNvSpPr/>
      </dsp:nvSpPr>
      <dsp:spPr>
        <a:xfrm>
          <a:off x="181438" y="3885088"/>
          <a:ext cx="329887" cy="3298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5312E0-FA64-451D-9A94-17A2F90E259A}">
      <dsp:nvSpPr>
        <dsp:cNvPr id="0" name=""/>
        <dsp:cNvSpPr/>
      </dsp:nvSpPr>
      <dsp:spPr>
        <a:xfrm>
          <a:off x="692764" y="3750134"/>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90000"/>
            </a:lnSpc>
            <a:spcBef>
              <a:spcPct val="0"/>
            </a:spcBef>
            <a:spcAft>
              <a:spcPct val="35000"/>
            </a:spcAft>
            <a:buNone/>
          </a:pPr>
          <a:r>
            <a:rPr lang="en-GB" sz="1900" kern="1200"/>
            <a:t>Reform suggestions- Detail.</a:t>
          </a:r>
          <a:endParaRPr lang="en-US" sz="1900" kern="1200"/>
        </a:p>
      </dsp:txBody>
      <dsp:txXfrm>
        <a:off x="692764" y="3750134"/>
        <a:ext cx="9822835" cy="5997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8C589A-B547-45CC-AE1D-4A1E9E455FC2}">
      <dsp:nvSpPr>
        <dsp:cNvPr id="0" name=""/>
        <dsp:cNvSpPr/>
      </dsp:nvSpPr>
      <dsp:spPr>
        <a:xfrm>
          <a:off x="0" y="53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21DEA2-6639-4A33-AF4B-91E7A1954E2D}">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4901CA-5E39-4705-BC63-F65491A40E2A}">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90000"/>
            </a:lnSpc>
            <a:spcBef>
              <a:spcPct val="0"/>
            </a:spcBef>
            <a:spcAft>
              <a:spcPct val="35000"/>
            </a:spcAft>
            <a:buNone/>
          </a:pPr>
          <a:r>
            <a:rPr lang="en-GB" sz="2100" b="1" i="1" u="sng" kern="1200"/>
            <a:t>Introduction</a:t>
          </a:r>
          <a:r>
            <a:rPr lang="en-GB" sz="2100" kern="1200"/>
            <a:t> – Introduce the topic of the assignment / What is the assignment about?/ How are you going to answer the assignment question? / Thesis. </a:t>
          </a:r>
          <a:endParaRPr lang="en-US" sz="2100" kern="1200"/>
        </a:p>
      </dsp:txBody>
      <dsp:txXfrm>
        <a:off x="1435590" y="531"/>
        <a:ext cx="9080009" cy="1242935"/>
      </dsp:txXfrm>
    </dsp:sp>
    <dsp:sp modelId="{0E7E52BB-8052-452E-BEF6-12DCAF930F9E}">
      <dsp:nvSpPr>
        <dsp:cNvPr id="0" name=""/>
        <dsp:cNvSpPr/>
      </dsp:nvSpPr>
      <dsp:spPr>
        <a:xfrm>
          <a:off x="0" y="155420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561E49-E309-460B-BC8A-096E2D48C484}">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6B1B65-4F1A-4FC9-8785-EC23E3EB5A39}">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90000"/>
            </a:lnSpc>
            <a:spcBef>
              <a:spcPct val="0"/>
            </a:spcBef>
            <a:spcAft>
              <a:spcPct val="35000"/>
            </a:spcAft>
            <a:buNone/>
          </a:pPr>
          <a:r>
            <a:rPr lang="en-GB" sz="2100" b="1" i="1" u="sng" kern="1200"/>
            <a:t>Main body </a:t>
          </a:r>
          <a:r>
            <a:rPr lang="en-GB" sz="2100" kern="1200"/>
            <a:t>– Point (What are you saying?), evidence( What evidence do you have to support this?), explain (What does the point and evidence explain?) and link (How does that link back to the assignment question?). </a:t>
          </a:r>
          <a:endParaRPr lang="en-US" sz="2100" kern="1200"/>
        </a:p>
      </dsp:txBody>
      <dsp:txXfrm>
        <a:off x="1435590" y="1554201"/>
        <a:ext cx="9080009" cy="1242935"/>
      </dsp:txXfrm>
    </dsp:sp>
    <dsp:sp modelId="{2FF1B986-843F-4E81-B75C-B74AB4BB1A9A}">
      <dsp:nvSpPr>
        <dsp:cNvPr id="0" name=""/>
        <dsp:cNvSpPr/>
      </dsp:nvSpPr>
      <dsp:spPr>
        <a:xfrm>
          <a:off x="0" y="3107870"/>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02EF48-165E-460C-BCBA-839336FF4820}">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B03FA7-4FD2-4DC2-984D-CEEECB1519BA}">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90000"/>
            </a:lnSpc>
            <a:spcBef>
              <a:spcPct val="0"/>
            </a:spcBef>
            <a:spcAft>
              <a:spcPct val="35000"/>
            </a:spcAft>
            <a:buNone/>
          </a:pPr>
          <a:r>
            <a:rPr lang="en-GB" sz="2100" b="1" i="1" u="sng" kern="1200"/>
            <a:t>Conclusion</a:t>
          </a:r>
          <a:r>
            <a:rPr lang="en-GB" sz="2100" kern="1200"/>
            <a:t> – No new concepts are introduced. What is the answer to the assignment question?</a:t>
          </a:r>
          <a:endParaRPr lang="en-US" sz="2100" kern="1200"/>
        </a:p>
      </dsp:txBody>
      <dsp:txXfrm>
        <a:off x="1435590" y="3107870"/>
        <a:ext cx="9080009" cy="12429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E30EE2-802E-402C-980E-6FB32A362952}">
      <dsp:nvSpPr>
        <dsp:cNvPr id="0" name=""/>
        <dsp:cNvSpPr/>
      </dsp:nvSpPr>
      <dsp:spPr>
        <a:xfrm>
          <a:off x="0" y="1805"/>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1CED9E-490E-43A6-B414-5D8CAE78BA24}">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774417-D251-4C73-8415-8EB1A7CDF499}">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What does this mean? </a:t>
          </a:r>
          <a:endParaRPr lang="en-US" sz="2200" kern="1200"/>
        </a:p>
      </dsp:txBody>
      <dsp:txXfrm>
        <a:off x="1057183" y="1805"/>
        <a:ext cx="9458416" cy="915310"/>
      </dsp:txXfrm>
    </dsp:sp>
    <dsp:sp modelId="{F1B7FA52-703C-4B91-9D5B-B92F2879A87D}">
      <dsp:nvSpPr>
        <dsp:cNvPr id="0" name=""/>
        <dsp:cNvSpPr/>
      </dsp:nvSpPr>
      <dsp:spPr>
        <a:xfrm>
          <a:off x="0" y="1145944"/>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0A77DD-A7ED-4C39-A771-EF9CC5CAF019}">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880929-0BCE-46FA-BA7B-08B4FCBA5A76}">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If something is wrong, how do we fix it? </a:t>
          </a:r>
          <a:endParaRPr lang="en-US" sz="2200" kern="1200"/>
        </a:p>
      </dsp:txBody>
      <dsp:txXfrm>
        <a:off x="1057183" y="1145944"/>
        <a:ext cx="9458416" cy="915310"/>
      </dsp:txXfrm>
    </dsp:sp>
    <dsp:sp modelId="{6F4E4350-EC49-4339-961A-A3AA20C45F38}">
      <dsp:nvSpPr>
        <dsp:cNvPr id="0" name=""/>
        <dsp:cNvSpPr/>
      </dsp:nvSpPr>
      <dsp:spPr>
        <a:xfrm>
          <a:off x="0" y="2290082"/>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010FD0-591A-4B4E-B8AC-CE67C0B72E53}">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AB455B-3644-498B-8D58-4001ADF2D544}">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Needs to be supported with evidence. </a:t>
          </a:r>
          <a:endParaRPr lang="en-US" sz="2200" kern="1200"/>
        </a:p>
      </dsp:txBody>
      <dsp:txXfrm>
        <a:off x="1057183" y="2290082"/>
        <a:ext cx="9458416" cy="915310"/>
      </dsp:txXfrm>
    </dsp:sp>
    <dsp:sp modelId="{3B7DD825-3C24-4C43-B72F-4BDA0630075C}">
      <dsp:nvSpPr>
        <dsp:cNvPr id="0" name=""/>
        <dsp:cNvSpPr/>
      </dsp:nvSpPr>
      <dsp:spPr>
        <a:xfrm>
          <a:off x="0" y="3434221"/>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D779E9-DD37-42A3-A345-5822D569A537}">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0D7665-F0D4-4FE6-92B9-F41860D49036}">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Forms part of your main body. </a:t>
          </a:r>
          <a:endParaRPr lang="en-US" sz="2200" kern="1200"/>
        </a:p>
      </dsp:txBody>
      <dsp:txXfrm>
        <a:off x="1057183" y="3434221"/>
        <a:ext cx="9458416" cy="9153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9A87E3-40EC-49D8-B1FB-4BD5E1983941}">
      <dsp:nvSpPr>
        <dsp:cNvPr id="0" name=""/>
        <dsp:cNvSpPr/>
      </dsp:nvSpPr>
      <dsp:spPr>
        <a:xfrm>
          <a:off x="2998534" y="1042890"/>
          <a:ext cx="657648" cy="91440"/>
        </a:xfrm>
        <a:custGeom>
          <a:avLst/>
          <a:gdLst/>
          <a:ahLst/>
          <a:cxnLst/>
          <a:rect l="0" t="0" r="0" b="0"/>
          <a:pathLst>
            <a:path>
              <a:moveTo>
                <a:pt x="0" y="45720"/>
              </a:moveTo>
              <a:lnTo>
                <a:pt x="657648"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10152" y="1085169"/>
        <a:ext cx="34412" cy="6882"/>
      </dsp:txXfrm>
    </dsp:sp>
    <dsp:sp modelId="{437BBBB2-999E-4BA8-8FB9-4D615960781B}">
      <dsp:nvSpPr>
        <dsp:cNvPr id="0" name=""/>
        <dsp:cNvSpPr/>
      </dsp:nvSpPr>
      <dsp:spPr>
        <a:xfrm>
          <a:off x="7949" y="190894"/>
          <a:ext cx="2992384" cy="179543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6629" tIns="153913" rIns="146629" bIns="153913" numCol="1" spcCol="1270" anchor="ctr" anchorCtr="0">
          <a:noAutofit/>
        </a:bodyPr>
        <a:lstStyle/>
        <a:p>
          <a:pPr marL="0" lvl="0" indent="0" algn="ctr" defTabSz="800100">
            <a:lnSpc>
              <a:spcPct val="90000"/>
            </a:lnSpc>
            <a:spcBef>
              <a:spcPct val="0"/>
            </a:spcBef>
            <a:spcAft>
              <a:spcPct val="35000"/>
            </a:spcAft>
            <a:buNone/>
          </a:pPr>
          <a:r>
            <a:rPr lang="en-GB" sz="1800" kern="1200"/>
            <a:t>Issue with consideration – </a:t>
          </a:r>
          <a:endParaRPr lang="en-US" sz="1800" kern="1200"/>
        </a:p>
      </dsp:txBody>
      <dsp:txXfrm>
        <a:off x="7949" y="190894"/>
        <a:ext cx="2992384" cy="1795430"/>
      </dsp:txXfrm>
    </dsp:sp>
    <dsp:sp modelId="{57E24E72-2334-42F6-B5C0-8B91AC8D0611}">
      <dsp:nvSpPr>
        <dsp:cNvPr id="0" name=""/>
        <dsp:cNvSpPr/>
      </dsp:nvSpPr>
      <dsp:spPr>
        <a:xfrm>
          <a:off x="6679167" y="1042890"/>
          <a:ext cx="657648" cy="91440"/>
        </a:xfrm>
        <a:custGeom>
          <a:avLst/>
          <a:gdLst/>
          <a:ahLst/>
          <a:cxnLst/>
          <a:rect l="0" t="0" r="0" b="0"/>
          <a:pathLst>
            <a:path>
              <a:moveTo>
                <a:pt x="0" y="45720"/>
              </a:moveTo>
              <a:lnTo>
                <a:pt x="657648"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90785" y="1085169"/>
        <a:ext cx="34412" cy="6882"/>
      </dsp:txXfrm>
    </dsp:sp>
    <dsp:sp modelId="{129848DD-4EB3-4F03-9F2B-87A38331B498}">
      <dsp:nvSpPr>
        <dsp:cNvPr id="0" name=""/>
        <dsp:cNvSpPr/>
      </dsp:nvSpPr>
      <dsp:spPr>
        <a:xfrm>
          <a:off x="3688582" y="190894"/>
          <a:ext cx="2992384" cy="179543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6629" tIns="153913" rIns="146629" bIns="153913" numCol="1" spcCol="1270" anchor="ctr" anchorCtr="0">
          <a:noAutofit/>
        </a:bodyPr>
        <a:lstStyle/>
        <a:p>
          <a:pPr marL="0" lvl="0" indent="0" algn="ctr" defTabSz="800100">
            <a:lnSpc>
              <a:spcPct val="90000"/>
            </a:lnSpc>
            <a:spcBef>
              <a:spcPct val="0"/>
            </a:spcBef>
            <a:spcAft>
              <a:spcPct val="35000"/>
            </a:spcAft>
            <a:buNone/>
          </a:pPr>
          <a:r>
            <a:rPr lang="en-GB" sz="1800" kern="1200"/>
            <a:t>Peppercorn issue. </a:t>
          </a:r>
          <a:endParaRPr lang="en-US" sz="1800" kern="1200"/>
        </a:p>
      </dsp:txBody>
      <dsp:txXfrm>
        <a:off x="3688582" y="190894"/>
        <a:ext cx="2992384" cy="1795430"/>
      </dsp:txXfrm>
    </dsp:sp>
    <dsp:sp modelId="{8F37AA0A-8CDA-46B0-A9FC-CA097AD59AD4}">
      <dsp:nvSpPr>
        <dsp:cNvPr id="0" name=""/>
        <dsp:cNvSpPr/>
      </dsp:nvSpPr>
      <dsp:spPr>
        <a:xfrm>
          <a:off x="1504141" y="1984525"/>
          <a:ext cx="7361266" cy="657648"/>
        </a:xfrm>
        <a:custGeom>
          <a:avLst/>
          <a:gdLst/>
          <a:ahLst/>
          <a:cxnLst/>
          <a:rect l="0" t="0" r="0" b="0"/>
          <a:pathLst>
            <a:path>
              <a:moveTo>
                <a:pt x="7361266" y="0"/>
              </a:moveTo>
              <a:lnTo>
                <a:pt x="7361266" y="345924"/>
              </a:lnTo>
              <a:lnTo>
                <a:pt x="0" y="345924"/>
              </a:lnTo>
              <a:lnTo>
                <a:pt x="0" y="657648"/>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99940" y="2309908"/>
        <a:ext cx="369668" cy="6882"/>
      </dsp:txXfrm>
    </dsp:sp>
    <dsp:sp modelId="{5DD94AAA-5801-42AD-BD49-319FFE6652BA}">
      <dsp:nvSpPr>
        <dsp:cNvPr id="0" name=""/>
        <dsp:cNvSpPr/>
      </dsp:nvSpPr>
      <dsp:spPr>
        <a:xfrm>
          <a:off x="7369215" y="190894"/>
          <a:ext cx="2992384" cy="179543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6629" tIns="153913" rIns="146629" bIns="153913" numCol="1" spcCol="1270" anchor="ctr" anchorCtr="0">
          <a:noAutofit/>
        </a:bodyPr>
        <a:lstStyle/>
        <a:p>
          <a:pPr marL="0" lvl="0" indent="0" algn="ctr" defTabSz="800100">
            <a:lnSpc>
              <a:spcPct val="90000"/>
            </a:lnSpc>
            <a:spcBef>
              <a:spcPct val="0"/>
            </a:spcBef>
            <a:spcAft>
              <a:spcPct val="35000"/>
            </a:spcAft>
            <a:buNone/>
          </a:pPr>
          <a:r>
            <a:rPr lang="en-GB" sz="1800" kern="1200"/>
            <a:t>The elements of consideration are sometimes classed as meaningless in real life situation. </a:t>
          </a:r>
          <a:endParaRPr lang="en-US" sz="1800" kern="1200"/>
        </a:p>
      </dsp:txBody>
      <dsp:txXfrm>
        <a:off x="7369215" y="190894"/>
        <a:ext cx="2992384" cy="1795430"/>
      </dsp:txXfrm>
    </dsp:sp>
    <dsp:sp modelId="{53AB3A67-48D2-4081-83C5-A5F61C0C1F5E}">
      <dsp:nvSpPr>
        <dsp:cNvPr id="0" name=""/>
        <dsp:cNvSpPr/>
      </dsp:nvSpPr>
      <dsp:spPr>
        <a:xfrm>
          <a:off x="2998534" y="3526569"/>
          <a:ext cx="657648" cy="91440"/>
        </a:xfrm>
        <a:custGeom>
          <a:avLst/>
          <a:gdLst/>
          <a:ahLst/>
          <a:cxnLst/>
          <a:rect l="0" t="0" r="0" b="0"/>
          <a:pathLst>
            <a:path>
              <a:moveTo>
                <a:pt x="0" y="45720"/>
              </a:moveTo>
              <a:lnTo>
                <a:pt x="657648"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10152" y="3568848"/>
        <a:ext cx="34412" cy="6882"/>
      </dsp:txXfrm>
    </dsp:sp>
    <dsp:sp modelId="{B7ABD295-62AE-4335-A9B8-5CDF232129ED}">
      <dsp:nvSpPr>
        <dsp:cNvPr id="0" name=""/>
        <dsp:cNvSpPr/>
      </dsp:nvSpPr>
      <dsp:spPr>
        <a:xfrm>
          <a:off x="7949" y="2674574"/>
          <a:ext cx="2992384" cy="179543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6629" tIns="153913" rIns="146629" bIns="153913" numCol="1" spcCol="1270" anchor="ctr" anchorCtr="0">
          <a:noAutofit/>
        </a:bodyPr>
        <a:lstStyle/>
        <a:p>
          <a:pPr marL="0" lvl="0" indent="0" algn="ctr" defTabSz="800100">
            <a:lnSpc>
              <a:spcPct val="90000"/>
            </a:lnSpc>
            <a:spcBef>
              <a:spcPct val="0"/>
            </a:spcBef>
            <a:spcAft>
              <a:spcPct val="35000"/>
            </a:spcAft>
            <a:buNone/>
          </a:pPr>
          <a:r>
            <a:rPr lang="en-GB" sz="1800" kern="1200"/>
            <a:t>In consideration – no promise for a promise means no consideration. </a:t>
          </a:r>
          <a:endParaRPr lang="en-US" sz="1800" kern="1200"/>
        </a:p>
      </dsp:txBody>
      <dsp:txXfrm>
        <a:off x="7949" y="2674574"/>
        <a:ext cx="2992384" cy="1795430"/>
      </dsp:txXfrm>
    </dsp:sp>
    <dsp:sp modelId="{053BB2D7-0391-4E6E-A7D4-A3936194BC07}">
      <dsp:nvSpPr>
        <dsp:cNvPr id="0" name=""/>
        <dsp:cNvSpPr/>
      </dsp:nvSpPr>
      <dsp:spPr>
        <a:xfrm>
          <a:off x="6679167" y="3526569"/>
          <a:ext cx="657648" cy="91440"/>
        </a:xfrm>
        <a:custGeom>
          <a:avLst/>
          <a:gdLst/>
          <a:ahLst/>
          <a:cxnLst/>
          <a:rect l="0" t="0" r="0" b="0"/>
          <a:pathLst>
            <a:path>
              <a:moveTo>
                <a:pt x="0" y="45720"/>
              </a:moveTo>
              <a:lnTo>
                <a:pt x="657648"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990785" y="3568848"/>
        <a:ext cx="34412" cy="6882"/>
      </dsp:txXfrm>
    </dsp:sp>
    <dsp:sp modelId="{3AF4A2FF-CEF9-419F-ACA4-4254916B2F7C}">
      <dsp:nvSpPr>
        <dsp:cNvPr id="0" name=""/>
        <dsp:cNvSpPr/>
      </dsp:nvSpPr>
      <dsp:spPr>
        <a:xfrm>
          <a:off x="3688582" y="2674574"/>
          <a:ext cx="2992384" cy="179543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6629" tIns="153913" rIns="146629" bIns="153913" numCol="1" spcCol="1270" anchor="ctr" anchorCtr="0">
          <a:noAutofit/>
        </a:bodyPr>
        <a:lstStyle/>
        <a:p>
          <a:pPr marL="0" lvl="0" indent="0" algn="ctr" defTabSz="800100">
            <a:lnSpc>
              <a:spcPct val="90000"/>
            </a:lnSpc>
            <a:spcBef>
              <a:spcPct val="0"/>
            </a:spcBef>
            <a:spcAft>
              <a:spcPct val="35000"/>
            </a:spcAft>
            <a:buNone/>
          </a:pPr>
          <a:r>
            <a:rPr lang="en-GB" sz="1800" kern="1200"/>
            <a:t>But if you have a promise for a promise and the one person's promise is not as worthy as the other it does not matter. </a:t>
          </a:r>
          <a:endParaRPr lang="en-US" sz="1800" kern="1200"/>
        </a:p>
      </dsp:txBody>
      <dsp:txXfrm>
        <a:off x="3688582" y="2674574"/>
        <a:ext cx="2992384" cy="1795430"/>
      </dsp:txXfrm>
    </dsp:sp>
    <dsp:sp modelId="{D916AEB8-D758-44CB-BB30-FA819AA6F859}">
      <dsp:nvSpPr>
        <dsp:cNvPr id="0" name=""/>
        <dsp:cNvSpPr/>
      </dsp:nvSpPr>
      <dsp:spPr>
        <a:xfrm>
          <a:off x="7369215" y="2674574"/>
          <a:ext cx="2992384" cy="179543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6629" tIns="153913" rIns="146629" bIns="153913" numCol="1" spcCol="1270" anchor="ctr" anchorCtr="0">
          <a:noAutofit/>
        </a:bodyPr>
        <a:lstStyle/>
        <a:p>
          <a:pPr marL="0" lvl="0" indent="0" algn="ctr" defTabSz="800100">
            <a:lnSpc>
              <a:spcPct val="90000"/>
            </a:lnSpc>
            <a:spcBef>
              <a:spcPct val="0"/>
            </a:spcBef>
            <a:spcAft>
              <a:spcPct val="35000"/>
            </a:spcAft>
            <a:buNone/>
          </a:pPr>
          <a:r>
            <a:rPr lang="en-GB" sz="1800" kern="1200"/>
            <a:t>For example, if I gave someone a peppercorn for a new house. </a:t>
          </a:r>
          <a:endParaRPr lang="en-US" sz="1800" kern="1200"/>
        </a:p>
      </dsp:txBody>
      <dsp:txXfrm>
        <a:off x="7369215" y="2674574"/>
        <a:ext cx="2992384" cy="17954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F69605-1A02-4A49-AD70-280E5647C662}">
      <dsp:nvSpPr>
        <dsp:cNvPr id="0" name=""/>
        <dsp:cNvSpPr/>
      </dsp:nvSpPr>
      <dsp:spPr>
        <a:xfrm>
          <a:off x="0" y="3399"/>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D67C1A-36D0-40BC-8779-FBECB35E606C}">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BB871A-0DA3-4551-8A9C-FF0F08EAED6C}">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Due on the 15</a:t>
          </a:r>
          <a:r>
            <a:rPr lang="en-GB" sz="1900" kern="1200" baseline="30000"/>
            <a:t>th</a:t>
          </a:r>
          <a:r>
            <a:rPr lang="en-GB" sz="1900" kern="1200"/>
            <a:t> of March 2024. </a:t>
          </a:r>
          <a:endParaRPr lang="en-US" sz="1900" kern="1200"/>
        </a:p>
      </dsp:txBody>
      <dsp:txXfrm>
        <a:off x="836323" y="3399"/>
        <a:ext cx="9679276" cy="724089"/>
      </dsp:txXfrm>
    </dsp:sp>
    <dsp:sp modelId="{9F70CAB7-DF28-4396-A6C9-E3E8BE6B1729}">
      <dsp:nvSpPr>
        <dsp:cNvPr id="0" name=""/>
        <dsp:cNvSpPr/>
      </dsp:nvSpPr>
      <dsp:spPr>
        <a:xfrm>
          <a:off x="0" y="908511"/>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A03B12-AF2E-4001-9C2A-53FC8B23737C}">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5DE51B-13CA-49E9-B64C-6E56F2822ADF}">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2000 Words. </a:t>
          </a:r>
          <a:endParaRPr lang="en-US" sz="1900" kern="1200"/>
        </a:p>
      </dsp:txBody>
      <dsp:txXfrm>
        <a:off x="836323" y="908511"/>
        <a:ext cx="9679276" cy="724089"/>
      </dsp:txXfrm>
    </dsp:sp>
    <dsp:sp modelId="{1E943BA6-4D28-44F4-972C-06A0F11B77C0}">
      <dsp:nvSpPr>
        <dsp:cNvPr id="0" name=""/>
        <dsp:cNvSpPr/>
      </dsp:nvSpPr>
      <dsp:spPr>
        <a:xfrm>
          <a:off x="0" y="1813624"/>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275599-5A77-49B8-928F-E44D86FFB191}">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4C520F-95C5-42D9-B61C-A3DFD1A14AA4}">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10% over and 10% under. </a:t>
          </a:r>
          <a:endParaRPr lang="en-US" sz="1900" kern="1200"/>
        </a:p>
      </dsp:txBody>
      <dsp:txXfrm>
        <a:off x="836323" y="1813624"/>
        <a:ext cx="9679276" cy="724089"/>
      </dsp:txXfrm>
    </dsp:sp>
    <dsp:sp modelId="{F63CF103-B64D-48F4-83F2-856739CED42A}">
      <dsp:nvSpPr>
        <dsp:cNvPr id="0" name=""/>
        <dsp:cNvSpPr/>
      </dsp:nvSpPr>
      <dsp:spPr>
        <a:xfrm>
          <a:off x="0" y="2718736"/>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32DFF2-8329-49B2-9439-D81D6D0AF126}">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89EB61-EACE-4A7E-A969-29CBB186288A}">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On the 12</a:t>
          </a:r>
          <a:r>
            <a:rPr lang="en-GB" sz="1900" kern="1200" baseline="30000"/>
            <a:t>th</a:t>
          </a:r>
          <a:r>
            <a:rPr lang="en-GB" sz="1900" kern="1200"/>
            <a:t> of March 2024 we will have a 2 hour class and 2 hour drop in session. </a:t>
          </a:r>
          <a:endParaRPr lang="en-US" sz="1900" kern="1200"/>
        </a:p>
      </dsp:txBody>
      <dsp:txXfrm>
        <a:off x="836323" y="2718736"/>
        <a:ext cx="9679276" cy="724089"/>
      </dsp:txXfrm>
    </dsp:sp>
    <dsp:sp modelId="{2B1CB2B4-D0C1-45C4-B7F5-D444CFD98F47}">
      <dsp:nvSpPr>
        <dsp:cNvPr id="0" name=""/>
        <dsp:cNvSpPr/>
      </dsp:nvSpPr>
      <dsp:spPr>
        <a:xfrm>
          <a:off x="0" y="3623848"/>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1DD3D2-47A3-42C3-B8BC-D7258750FAD0}">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589574-1B5F-40AC-96F1-11674F14A192}">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If you finish a draft before that date you can send it to me via email.</a:t>
          </a:r>
          <a:endParaRPr lang="en-US" sz="1900" kern="1200"/>
        </a:p>
      </dsp:txBody>
      <dsp:txXfrm>
        <a:off x="836323" y="3623848"/>
        <a:ext cx="9679276" cy="7240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56C910-D5E7-420A-81DA-5A50A8000937}">
      <dsp:nvSpPr>
        <dsp:cNvPr id="0" name=""/>
        <dsp:cNvSpPr/>
      </dsp:nvSpPr>
      <dsp:spPr>
        <a:xfrm>
          <a:off x="478800" y="1214196"/>
          <a:ext cx="1098000" cy="1098000"/>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12C566-D5FE-4FA9-838C-5E45410644AC}">
      <dsp:nvSpPr>
        <dsp:cNvPr id="0" name=""/>
        <dsp:cNvSpPr/>
      </dsp:nvSpPr>
      <dsp:spPr>
        <a:xfrm>
          <a:off x="712800" y="1448196"/>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73DAA1-1841-46C7-BCEB-FBD02C570A13}">
      <dsp:nvSpPr>
        <dsp:cNvPr id="0" name=""/>
        <dsp:cNvSpPr/>
      </dsp:nvSpPr>
      <dsp:spPr>
        <a:xfrm>
          <a:off x="127800" y="2654196"/>
          <a:ext cx="180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Grammar and punctuation. </a:t>
          </a:r>
          <a:endParaRPr lang="en-US" sz="1100" kern="1200"/>
        </a:p>
      </dsp:txBody>
      <dsp:txXfrm>
        <a:off x="127800" y="2654196"/>
        <a:ext cx="1800000" cy="742500"/>
      </dsp:txXfrm>
    </dsp:sp>
    <dsp:sp modelId="{4B215003-1BFA-4B57-A086-5ADDE519DD13}">
      <dsp:nvSpPr>
        <dsp:cNvPr id="0" name=""/>
        <dsp:cNvSpPr/>
      </dsp:nvSpPr>
      <dsp:spPr>
        <a:xfrm>
          <a:off x="2593800" y="1214196"/>
          <a:ext cx="1098000" cy="1098000"/>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B85CEB-7ECD-4102-9BB7-F436ED0CCB2B}">
      <dsp:nvSpPr>
        <dsp:cNvPr id="0" name=""/>
        <dsp:cNvSpPr/>
      </dsp:nvSpPr>
      <dsp:spPr>
        <a:xfrm>
          <a:off x="2827800" y="1448196"/>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E1D297-31A7-47F1-B4DA-FCD475C6489B}">
      <dsp:nvSpPr>
        <dsp:cNvPr id="0" name=""/>
        <dsp:cNvSpPr/>
      </dsp:nvSpPr>
      <dsp:spPr>
        <a:xfrm>
          <a:off x="2242800" y="2654196"/>
          <a:ext cx="180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Formatting the assignment. </a:t>
          </a:r>
          <a:endParaRPr lang="en-US" sz="1100" kern="1200"/>
        </a:p>
      </dsp:txBody>
      <dsp:txXfrm>
        <a:off x="2242800" y="2654196"/>
        <a:ext cx="1800000" cy="742500"/>
      </dsp:txXfrm>
    </dsp:sp>
    <dsp:sp modelId="{D4BADDF9-920B-44E1-BFBF-F9D1B3D82CE3}">
      <dsp:nvSpPr>
        <dsp:cNvPr id="0" name=""/>
        <dsp:cNvSpPr/>
      </dsp:nvSpPr>
      <dsp:spPr>
        <a:xfrm>
          <a:off x="4708800" y="1214196"/>
          <a:ext cx="1098000" cy="1098000"/>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1CD6BF-DB73-4B18-8639-49AB4EDCD812}">
      <dsp:nvSpPr>
        <dsp:cNvPr id="0" name=""/>
        <dsp:cNvSpPr/>
      </dsp:nvSpPr>
      <dsp:spPr>
        <a:xfrm>
          <a:off x="4942800" y="1448196"/>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EC0EF5-CB7E-4CC1-99CD-CD743175E323}">
      <dsp:nvSpPr>
        <dsp:cNvPr id="0" name=""/>
        <dsp:cNvSpPr/>
      </dsp:nvSpPr>
      <dsp:spPr>
        <a:xfrm>
          <a:off x="4357800" y="2654196"/>
          <a:ext cx="180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t>Linking words such as However, on the other hand, nevertheless. </a:t>
          </a:r>
          <a:endParaRPr lang="en-US" sz="1100" kern="1200" dirty="0"/>
        </a:p>
      </dsp:txBody>
      <dsp:txXfrm>
        <a:off x="4357800" y="2654196"/>
        <a:ext cx="1800000" cy="742500"/>
      </dsp:txXfrm>
    </dsp:sp>
    <dsp:sp modelId="{6390D861-5500-432C-BDF2-36BAFFDF897F}">
      <dsp:nvSpPr>
        <dsp:cNvPr id="0" name=""/>
        <dsp:cNvSpPr/>
      </dsp:nvSpPr>
      <dsp:spPr>
        <a:xfrm>
          <a:off x="6823800" y="1214196"/>
          <a:ext cx="1098000" cy="1098000"/>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02B9B7-C1D9-4228-9DE8-6D890932A622}">
      <dsp:nvSpPr>
        <dsp:cNvPr id="0" name=""/>
        <dsp:cNvSpPr/>
      </dsp:nvSpPr>
      <dsp:spPr>
        <a:xfrm>
          <a:off x="7057800" y="1448196"/>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F6A4C8-7F0D-40EF-B7C8-E0B682D909CC}">
      <dsp:nvSpPr>
        <dsp:cNvPr id="0" name=""/>
        <dsp:cNvSpPr/>
      </dsp:nvSpPr>
      <dsp:spPr>
        <a:xfrm>
          <a:off x="6472800" y="2654196"/>
          <a:ext cx="180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Use your discretion at to how many words are in each section. </a:t>
          </a:r>
          <a:endParaRPr lang="en-US" sz="1100" kern="1200"/>
        </a:p>
      </dsp:txBody>
      <dsp:txXfrm>
        <a:off x="6472800" y="2654196"/>
        <a:ext cx="1800000" cy="742500"/>
      </dsp:txXfrm>
    </dsp:sp>
    <dsp:sp modelId="{B090913C-7016-4BC1-8E60-A737EF473C68}">
      <dsp:nvSpPr>
        <dsp:cNvPr id="0" name=""/>
        <dsp:cNvSpPr/>
      </dsp:nvSpPr>
      <dsp:spPr>
        <a:xfrm>
          <a:off x="8938800" y="1214196"/>
          <a:ext cx="1098000" cy="1098000"/>
        </a:xfrm>
        <a:prstGeom prst="round2DiagRect">
          <a:avLst>
            <a:gd name="adj1" fmla="val 29727"/>
            <a:gd name="adj2" fmla="val 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37EA30-0AE5-4E3E-B635-4D2301354EAD}">
      <dsp:nvSpPr>
        <dsp:cNvPr id="0" name=""/>
        <dsp:cNvSpPr/>
      </dsp:nvSpPr>
      <dsp:spPr>
        <a:xfrm>
          <a:off x="9172800" y="1448196"/>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3A7C4C-6D76-4125-821B-5C8435DB2C18}">
      <dsp:nvSpPr>
        <dsp:cNvPr id="0" name=""/>
        <dsp:cNvSpPr/>
      </dsp:nvSpPr>
      <dsp:spPr>
        <a:xfrm>
          <a:off x="8587800" y="2654196"/>
          <a:ext cx="1800000" cy="74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After you have completed the assignment and submitted it ; take a break. </a:t>
          </a:r>
          <a:endParaRPr lang="en-US" sz="1100" kern="1200"/>
        </a:p>
      </dsp:txBody>
      <dsp:txXfrm>
        <a:off x="8587800" y="2654196"/>
        <a:ext cx="1800000" cy="7425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9E02AD-574F-46B1-91CF-758ECD92721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a:p>
        </p:txBody>
      </p:sp>
      <p:sp>
        <p:nvSpPr>
          <p:cNvPr id="3" name="Date Placeholder 2">
            <a:extLst>
              <a:ext uri="{FF2B5EF4-FFF2-40B4-BE49-F238E27FC236}">
                <a16:creationId xmlns:a16="http://schemas.microsoft.com/office/drawing/2014/main" id="{0DCDBB3E-0962-4543-8203-0E0084580CE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702A5B2-8064-4382-9E31-9E46E0F5B2C3}" type="datetimeFigureOut">
              <a:rPr lang="ru-RU" smtClean="0"/>
              <a:t>24.02.2024</a:t>
            </a:fld>
            <a:endParaRPr lang="ru-RU"/>
          </a:p>
        </p:txBody>
      </p:sp>
      <p:sp>
        <p:nvSpPr>
          <p:cNvPr id="4" name="Footer Placeholder 3">
            <a:extLst>
              <a:ext uri="{FF2B5EF4-FFF2-40B4-BE49-F238E27FC236}">
                <a16:creationId xmlns:a16="http://schemas.microsoft.com/office/drawing/2014/main" id="{DD61A4A7-FC01-4444-9707-74E93BD634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a:p>
        </p:txBody>
      </p:sp>
      <p:sp>
        <p:nvSpPr>
          <p:cNvPr id="5" name="Slide Number Placeholder 4">
            <a:extLst>
              <a:ext uri="{FF2B5EF4-FFF2-40B4-BE49-F238E27FC236}">
                <a16:creationId xmlns:a16="http://schemas.microsoft.com/office/drawing/2014/main" id="{B28D65D7-8813-49CE-A8BE-42984C5CBDA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022FEE5-93F6-4794-9247-D82E88608B7E}" type="slidenum">
              <a:rPr lang="ru-RU" smtClean="0"/>
              <a:t>‹#›</a:t>
            </a:fld>
            <a:endParaRPr lang="ru-RU"/>
          </a:p>
        </p:txBody>
      </p:sp>
    </p:spTree>
    <p:extLst>
      <p:ext uri="{BB962C8B-B14F-4D97-AF65-F5344CB8AC3E}">
        <p14:creationId xmlns:p14="http://schemas.microsoft.com/office/powerpoint/2010/main" val="21484001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00EB3D-2307-4317-8A1D-B47FA45245F0}" type="datetimeFigureOut">
              <a:rPr lang="ru-RU" smtClean="0"/>
              <a:t>24.02.2024</a:t>
            </a:fld>
            <a:endParaRPr lang="ru-RU"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D78A92-0141-4330-8F3E-FAADFAC23844}" type="slidenum">
              <a:rPr lang="ru-RU" smtClean="0"/>
              <a:t>‹#›</a:t>
            </a:fld>
            <a:endParaRPr lang="ru-RU" dirty="0"/>
          </a:p>
        </p:txBody>
      </p:sp>
    </p:spTree>
    <p:extLst>
      <p:ext uri="{BB962C8B-B14F-4D97-AF65-F5344CB8AC3E}">
        <p14:creationId xmlns:p14="http://schemas.microsoft.com/office/powerpoint/2010/main" val="1748887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758588" y="1436921"/>
            <a:ext cx="5690680" cy="1517356"/>
          </a:xfrm>
        </p:spPr>
        <p:txBody>
          <a:bodyPr>
            <a:noAutofit/>
          </a:bodyPr>
          <a:lstStyle>
            <a:lvl1pPr>
              <a:defRPr sz="6000"/>
            </a:lvl1pPr>
          </a:lstStyle>
          <a:p>
            <a:r>
              <a:rPr lang="en-US" dirty="0"/>
              <a:t>PRESENTATION</a:t>
            </a:r>
            <a:br>
              <a:rPr lang="en-US" dirty="0"/>
            </a:br>
            <a:r>
              <a:rPr lang="en-US" dirty="0"/>
              <a:t>TITLE    </a:t>
            </a:r>
            <a:endParaRPr lang="ru-RU" dirty="0"/>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786259" y="5096662"/>
            <a:ext cx="4367531" cy="949829"/>
          </a:xfrm>
        </p:spPr>
        <p:txBody>
          <a:bodyPr>
            <a:noAutofit/>
          </a:bodyPr>
          <a:lstStyle>
            <a:lvl1pPr marL="0" indent="0" algn="l">
              <a:buNone/>
              <a:defRPr sz="2800" b="0" i="0">
                <a:solidFill>
                  <a:schemeClr val="accent3"/>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Month</a:t>
            </a:r>
            <a:br>
              <a:rPr lang="en-US" dirty="0"/>
            </a:br>
            <a:r>
              <a:rPr lang="en-US" dirty="0"/>
              <a:t>20XX</a:t>
            </a:r>
          </a:p>
        </p:txBody>
      </p:sp>
      <p:sp>
        <p:nvSpPr>
          <p:cNvPr id="28" name="Freeform: Shape 27">
            <a:extLst>
              <a:ext uri="{FF2B5EF4-FFF2-40B4-BE49-F238E27FC236}">
                <a16:creationId xmlns:a16="http://schemas.microsoft.com/office/drawing/2014/main" id="{87A7AFAC-3F6D-48D1-A100-148792529BC6}"/>
              </a:ext>
            </a:extLst>
          </p:cNvPr>
          <p:cNvSpPr/>
          <p:nvPr/>
        </p:nvSpPr>
        <p:spPr>
          <a:xfrm>
            <a:off x="8069104" y="5422164"/>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dirty="0"/>
          </a:p>
        </p:txBody>
      </p:sp>
      <p:sp>
        <p:nvSpPr>
          <p:cNvPr id="29" name="Freeform: Shape 28">
            <a:extLst>
              <a:ext uri="{FF2B5EF4-FFF2-40B4-BE49-F238E27FC236}">
                <a16:creationId xmlns:a16="http://schemas.microsoft.com/office/drawing/2014/main" id="{81A4F88F-4E35-4BB3-AD24-CAC580C12F96}"/>
              </a:ext>
            </a:extLst>
          </p:cNvPr>
          <p:cNvSpPr/>
          <p:nvPr/>
        </p:nvSpPr>
        <p:spPr>
          <a:xfrm>
            <a:off x="9029960" y="3463631"/>
            <a:ext cx="3175313" cy="2946690"/>
          </a:xfrm>
          <a:custGeom>
            <a:avLst/>
            <a:gdLst>
              <a:gd name="connsiteX0" fmla="*/ 3162808 w 3175312"/>
              <a:gd name="connsiteY0" fmla="*/ 12701 h 2946690"/>
              <a:gd name="connsiteX1" fmla="*/ 487925 w 3175312"/>
              <a:gd name="connsiteY1" fmla="*/ 1331091 h 2946690"/>
              <a:gd name="connsiteX2" fmla="*/ 113238 w 3175312"/>
              <a:gd name="connsiteY2" fmla="*/ 2433559 h 2946690"/>
              <a:gd name="connsiteX3" fmla="*/ 127209 w 3175312"/>
              <a:gd name="connsiteY3" fmla="*/ 2461502 h 2946690"/>
              <a:gd name="connsiteX4" fmla="*/ 1229677 w 3175312"/>
              <a:gd name="connsiteY4" fmla="*/ 2836189 h 2946690"/>
              <a:gd name="connsiteX5" fmla="*/ 3162808 w 3175312"/>
              <a:gd name="connsiteY5" fmla="*/ 1882325 h 2946690"/>
              <a:gd name="connsiteX6" fmla="*/ 3162808 w 3175312"/>
              <a:gd name="connsiteY6" fmla="*/ 12701 h 294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5312" h="2946690">
                <a:moveTo>
                  <a:pt x="3162808" y="12701"/>
                </a:moveTo>
                <a:lnTo>
                  <a:pt x="487925" y="1331091"/>
                </a:lnTo>
                <a:cubicBezTo>
                  <a:pt x="487925" y="1331091"/>
                  <a:pt x="-250018" y="1695617"/>
                  <a:pt x="113238" y="2433559"/>
                </a:cubicBezTo>
                <a:lnTo>
                  <a:pt x="127209" y="2461502"/>
                </a:lnTo>
                <a:cubicBezTo>
                  <a:pt x="127209" y="2461502"/>
                  <a:pt x="491735" y="3199445"/>
                  <a:pt x="1229677" y="2836189"/>
                </a:cubicBezTo>
                <a:lnTo>
                  <a:pt x="3162808" y="1882325"/>
                </a:lnTo>
                <a:lnTo>
                  <a:pt x="3162808" y="12701"/>
                </a:lnTo>
                <a:close/>
              </a:path>
            </a:pathLst>
          </a:custGeom>
          <a:solidFill>
            <a:schemeClr val="accent3"/>
          </a:solidFill>
          <a:ln w="12700" cap="flat">
            <a:noFill/>
            <a:prstDash val="solid"/>
            <a:miter/>
          </a:ln>
        </p:spPr>
        <p:txBody>
          <a:bodyPr rtlCol="0" anchor="ctr"/>
          <a:lstStyle/>
          <a:p>
            <a:endParaRPr lang="ru-RU" dirty="0"/>
          </a:p>
        </p:txBody>
      </p:sp>
      <p:sp>
        <p:nvSpPr>
          <p:cNvPr id="30" name="Freeform: Shape 29">
            <a:extLst>
              <a:ext uri="{FF2B5EF4-FFF2-40B4-BE49-F238E27FC236}">
                <a16:creationId xmlns:a16="http://schemas.microsoft.com/office/drawing/2014/main" id="{592CE00E-F2AB-4099-8BB8-F109C4F2EFDB}"/>
              </a:ext>
            </a:extLst>
          </p:cNvPr>
          <p:cNvSpPr/>
          <p:nvPr/>
        </p:nvSpPr>
        <p:spPr>
          <a:xfrm>
            <a:off x="11043829" y="4566099"/>
            <a:ext cx="1155814" cy="863685"/>
          </a:xfrm>
          <a:custGeom>
            <a:avLst/>
            <a:gdLst>
              <a:gd name="connsiteX0" fmla="*/ 1148938 w 1155813"/>
              <a:gd name="connsiteY0" fmla="*/ 12701 h 863685"/>
              <a:gd name="connsiteX1" fmla="*/ 173482 w 1155813"/>
              <a:gd name="connsiteY1" fmla="*/ 494079 h 863685"/>
              <a:gd name="connsiteX2" fmla="*/ 28688 w 1155813"/>
              <a:gd name="connsiteY2" fmla="*/ 759535 h 863685"/>
              <a:gd name="connsiteX3" fmla="*/ 31228 w 1155813"/>
              <a:gd name="connsiteY3" fmla="*/ 765885 h 863685"/>
              <a:gd name="connsiteX4" fmla="*/ 329707 w 1155813"/>
              <a:gd name="connsiteY4" fmla="*/ 812880 h 863685"/>
              <a:gd name="connsiteX5" fmla="*/ 1147668 w 1155813"/>
              <a:gd name="connsiteY5" fmla="*/ 408980 h 863685"/>
              <a:gd name="connsiteX6" fmla="*/ 1147668 w 1155813"/>
              <a:gd name="connsiteY6" fmla="*/ 12701 h 8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813" h="863685">
                <a:moveTo>
                  <a:pt x="1148938" y="12701"/>
                </a:moveTo>
                <a:lnTo>
                  <a:pt x="173482" y="494079"/>
                </a:lnTo>
                <a:cubicBezTo>
                  <a:pt x="173482" y="494079"/>
                  <a:pt x="-47520" y="603309"/>
                  <a:pt x="28688" y="759535"/>
                </a:cubicBezTo>
                <a:lnTo>
                  <a:pt x="31228" y="765885"/>
                </a:lnTo>
                <a:cubicBezTo>
                  <a:pt x="31228" y="765885"/>
                  <a:pt x="108705" y="922111"/>
                  <a:pt x="329707" y="812880"/>
                </a:cubicBezTo>
                <a:lnTo>
                  <a:pt x="1147668" y="408980"/>
                </a:lnTo>
                <a:lnTo>
                  <a:pt x="1147668" y="12701"/>
                </a:lnTo>
                <a:close/>
              </a:path>
            </a:pathLst>
          </a:custGeom>
          <a:solidFill>
            <a:schemeClr val="bg1"/>
          </a:solidFill>
          <a:ln w="12700" cap="flat">
            <a:noFill/>
            <a:prstDash val="solid"/>
            <a:miter/>
          </a:ln>
        </p:spPr>
        <p:txBody>
          <a:bodyPr rtlCol="0" anchor="ctr"/>
          <a:lstStyle/>
          <a:p>
            <a:endParaRPr lang="ru-RU" dirty="0"/>
          </a:p>
        </p:txBody>
      </p:sp>
      <p:sp>
        <p:nvSpPr>
          <p:cNvPr id="32" name="Freeform: Shape 31">
            <a:extLst>
              <a:ext uri="{FF2B5EF4-FFF2-40B4-BE49-F238E27FC236}">
                <a16:creationId xmlns:a16="http://schemas.microsoft.com/office/drawing/2014/main" id="{B0920EEC-7CE3-4708-93D2-53699D17E5E3}"/>
              </a:ext>
            </a:extLst>
          </p:cNvPr>
          <p:cNvSpPr/>
          <p:nvPr/>
        </p:nvSpPr>
        <p:spPr>
          <a:xfrm>
            <a:off x="10743661" y="-1689"/>
            <a:ext cx="1447943" cy="1003399"/>
          </a:xfrm>
          <a:custGeom>
            <a:avLst/>
            <a:gdLst>
              <a:gd name="connsiteX0" fmla="*/ 1446147 w 1447942"/>
              <a:gd name="connsiteY0" fmla="*/ 12701 h 1003398"/>
              <a:gd name="connsiteX1" fmla="*/ 173482 w 1447942"/>
              <a:gd name="connsiteY1" fmla="*/ 640143 h 1003398"/>
              <a:gd name="connsiteX2" fmla="*/ 28688 w 1447942"/>
              <a:gd name="connsiteY2" fmla="*/ 905599 h 1003398"/>
              <a:gd name="connsiteX3" fmla="*/ 31227 w 1447942"/>
              <a:gd name="connsiteY3" fmla="*/ 911950 h 1003398"/>
              <a:gd name="connsiteX4" fmla="*/ 329707 w 1447942"/>
              <a:gd name="connsiteY4" fmla="*/ 958944 h 1003398"/>
              <a:gd name="connsiteX5" fmla="*/ 1446147 w 1447942"/>
              <a:gd name="connsiteY5" fmla="*/ 408980 h 1003398"/>
              <a:gd name="connsiteX6" fmla="*/ 1446147 w 1447942"/>
              <a:gd name="connsiteY6" fmla="*/ 12701 h 100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942" h="1003398">
                <a:moveTo>
                  <a:pt x="1446147" y="12701"/>
                </a:moveTo>
                <a:lnTo>
                  <a:pt x="173482" y="640143"/>
                </a:lnTo>
                <a:cubicBezTo>
                  <a:pt x="173482" y="640143"/>
                  <a:pt x="-47520" y="749374"/>
                  <a:pt x="28688" y="905599"/>
                </a:cubicBezTo>
                <a:lnTo>
                  <a:pt x="31227" y="911950"/>
                </a:lnTo>
                <a:cubicBezTo>
                  <a:pt x="31227" y="911950"/>
                  <a:pt x="108705" y="1068175"/>
                  <a:pt x="329707" y="958944"/>
                </a:cubicBezTo>
                <a:lnTo>
                  <a:pt x="1446147" y="408980"/>
                </a:lnTo>
                <a:lnTo>
                  <a:pt x="1446147" y="12701"/>
                </a:lnTo>
                <a:close/>
              </a:path>
            </a:pathLst>
          </a:custGeom>
          <a:solidFill>
            <a:schemeClr val="accent3"/>
          </a:solidFill>
          <a:ln w="12700"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2DF8B751-9294-46D5-B390-5D322195540F}"/>
              </a:ext>
            </a:extLst>
          </p:cNvPr>
          <p:cNvSpPr/>
          <p:nvPr/>
        </p:nvSpPr>
        <p:spPr>
          <a:xfrm>
            <a:off x="6536780" y="-12701"/>
            <a:ext cx="4978890" cy="2133810"/>
          </a:xfrm>
          <a:custGeom>
            <a:avLst/>
            <a:gdLst>
              <a:gd name="connsiteX0" fmla="*/ 2515401 w 4978890"/>
              <a:gd name="connsiteY0" fmla="*/ 12701 h 2133810"/>
              <a:gd name="connsiteX1" fmla="*/ 371430 w 4978890"/>
              <a:gd name="connsiteY1" fmla="*/ 1069445 h 2133810"/>
              <a:gd name="connsiteX2" fmla="*/ 72951 w 4978890"/>
              <a:gd name="connsiteY2" fmla="*/ 1811198 h 2133810"/>
              <a:gd name="connsiteX3" fmla="*/ 81841 w 4978890"/>
              <a:gd name="connsiteY3" fmla="*/ 1828980 h 2133810"/>
              <a:gd name="connsiteX4" fmla="*/ 851538 w 4978890"/>
              <a:gd name="connsiteY4" fmla="*/ 2043631 h 2133810"/>
              <a:gd name="connsiteX5" fmla="*/ 4968013 w 4978890"/>
              <a:gd name="connsiteY5" fmla="*/ 12701 h 2133810"/>
              <a:gd name="connsiteX6" fmla="*/ 2515401 w 4978890"/>
              <a:gd name="connsiteY6" fmla="*/ 12701 h 213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890" h="2133810">
                <a:moveTo>
                  <a:pt x="2515401" y="12701"/>
                </a:moveTo>
                <a:lnTo>
                  <a:pt x="371430" y="1069445"/>
                </a:lnTo>
                <a:cubicBezTo>
                  <a:pt x="371430" y="1069445"/>
                  <a:pt x="-163293" y="1333631"/>
                  <a:pt x="72951" y="1811198"/>
                </a:cubicBezTo>
                <a:lnTo>
                  <a:pt x="81841" y="1828980"/>
                </a:lnTo>
                <a:cubicBezTo>
                  <a:pt x="81841" y="1828980"/>
                  <a:pt x="316814" y="2306547"/>
                  <a:pt x="851538" y="2043631"/>
                </a:cubicBezTo>
                <a:lnTo>
                  <a:pt x="4968013" y="12701"/>
                </a:lnTo>
                <a:lnTo>
                  <a:pt x="2515401" y="12701"/>
                </a:lnTo>
                <a:close/>
              </a:path>
            </a:pathLst>
          </a:custGeom>
          <a:solidFill>
            <a:schemeClr val="accent1"/>
          </a:solidFill>
          <a:ln w="12700" cap="flat">
            <a:noFill/>
            <a:prstDash val="solid"/>
            <a:miter/>
          </a:ln>
        </p:spPr>
        <p:txBody>
          <a:bodyPr rtlCol="0" anchor="ctr"/>
          <a:lstStyle/>
          <a:p>
            <a:endParaRPr lang="ru-RU" dirty="0"/>
          </a:p>
        </p:txBody>
      </p:sp>
      <p:sp>
        <p:nvSpPr>
          <p:cNvPr id="34" name="Freeform: Shape 33">
            <a:extLst>
              <a:ext uri="{FF2B5EF4-FFF2-40B4-BE49-F238E27FC236}">
                <a16:creationId xmlns:a16="http://schemas.microsoft.com/office/drawing/2014/main" id="{E0F651C6-BE74-4133-ABA8-316072D4F5B5}"/>
              </a:ext>
            </a:extLst>
          </p:cNvPr>
          <p:cNvSpPr/>
          <p:nvPr/>
        </p:nvSpPr>
        <p:spPr>
          <a:xfrm>
            <a:off x="6518963" y="-12701"/>
            <a:ext cx="5029695" cy="2146511"/>
          </a:xfrm>
          <a:custGeom>
            <a:avLst/>
            <a:gdLst>
              <a:gd name="connsiteX0" fmla="*/ 4942646 w 5029695"/>
              <a:gd name="connsiteY0" fmla="*/ 12701 h 2146511"/>
              <a:gd name="connsiteX1" fmla="*/ 860464 w 5029695"/>
              <a:gd name="connsiteY1" fmla="*/ 2025849 h 2146511"/>
              <a:gd name="connsiteX2" fmla="*/ 295258 w 5029695"/>
              <a:gd name="connsiteY2" fmla="*/ 2019499 h 2146511"/>
              <a:gd name="connsiteX3" fmla="*/ 116171 w 5029695"/>
              <a:gd name="connsiteY3" fmla="*/ 1820089 h 2146511"/>
              <a:gd name="connsiteX4" fmla="*/ 107280 w 5029695"/>
              <a:gd name="connsiteY4" fmla="*/ 1802307 h 2146511"/>
              <a:gd name="connsiteX5" fmla="*/ 165705 w 5029695"/>
              <a:gd name="connsiteY5" fmla="*/ 1273935 h 2146511"/>
              <a:gd name="connsiteX6" fmla="*/ 398138 w 5029695"/>
              <a:gd name="connsiteY6" fmla="*/ 1085957 h 2146511"/>
              <a:gd name="connsiteX7" fmla="*/ 2576402 w 5029695"/>
              <a:gd name="connsiteY7" fmla="*/ 12701 h 2146511"/>
              <a:gd name="connsiteX8" fmla="*/ 2490034 w 5029695"/>
              <a:gd name="connsiteY8" fmla="*/ 12701 h 2146511"/>
              <a:gd name="connsiteX9" fmla="*/ 381626 w 5029695"/>
              <a:gd name="connsiteY9" fmla="*/ 1052934 h 2146511"/>
              <a:gd name="connsiteX10" fmla="*/ 137762 w 5029695"/>
              <a:gd name="connsiteY10" fmla="*/ 1249803 h 2146511"/>
              <a:gd name="connsiteX11" fmla="*/ 74256 w 5029695"/>
              <a:gd name="connsiteY11" fmla="*/ 1820089 h 2146511"/>
              <a:gd name="connsiteX12" fmla="*/ 83147 w 5029695"/>
              <a:gd name="connsiteY12" fmla="*/ 1837871 h 2146511"/>
              <a:gd name="connsiteX13" fmla="*/ 273666 w 5029695"/>
              <a:gd name="connsiteY13" fmla="*/ 2051252 h 2146511"/>
              <a:gd name="connsiteX14" fmla="*/ 564525 w 5029695"/>
              <a:gd name="connsiteY14" fmla="*/ 2141431 h 2146511"/>
              <a:gd name="connsiteX15" fmla="*/ 878246 w 5029695"/>
              <a:gd name="connsiteY15" fmla="*/ 2060143 h 2146511"/>
              <a:gd name="connsiteX16" fmla="*/ 5029014 w 5029695"/>
              <a:gd name="connsiteY16" fmla="*/ 12701 h 2146511"/>
              <a:gd name="connsiteX17" fmla="*/ 4942646 w 5029695"/>
              <a:gd name="connsiteY17" fmla="*/ 12701 h 214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29695" h="2146511">
                <a:moveTo>
                  <a:pt x="4942646" y="12701"/>
                </a:moveTo>
                <a:lnTo>
                  <a:pt x="860464" y="2025849"/>
                </a:lnTo>
                <a:cubicBezTo>
                  <a:pt x="645812" y="2131270"/>
                  <a:pt x="456564" y="2130000"/>
                  <a:pt x="295258" y="2019499"/>
                </a:cubicBezTo>
                <a:cubicBezTo>
                  <a:pt x="174596" y="1936941"/>
                  <a:pt x="116171" y="1821359"/>
                  <a:pt x="116171" y="1820089"/>
                </a:cubicBezTo>
                <a:lnTo>
                  <a:pt x="107280" y="1802307"/>
                </a:lnTo>
                <a:cubicBezTo>
                  <a:pt x="13290" y="1611789"/>
                  <a:pt x="32342" y="1433971"/>
                  <a:pt x="165705" y="1273935"/>
                </a:cubicBezTo>
                <a:cubicBezTo>
                  <a:pt x="266045" y="1153274"/>
                  <a:pt x="395598" y="1087227"/>
                  <a:pt x="398138" y="1085957"/>
                </a:cubicBezTo>
                <a:lnTo>
                  <a:pt x="2576402" y="12701"/>
                </a:lnTo>
                <a:lnTo>
                  <a:pt x="2490034" y="12701"/>
                </a:lnTo>
                <a:lnTo>
                  <a:pt x="381626" y="1052934"/>
                </a:lnTo>
                <a:cubicBezTo>
                  <a:pt x="376546" y="1055474"/>
                  <a:pt x="243183" y="1121520"/>
                  <a:pt x="137762" y="1249803"/>
                </a:cubicBezTo>
                <a:cubicBezTo>
                  <a:pt x="38693" y="1369195"/>
                  <a:pt x="-51486" y="1564794"/>
                  <a:pt x="74256" y="1820089"/>
                </a:cubicBezTo>
                <a:lnTo>
                  <a:pt x="83147" y="1837871"/>
                </a:lnTo>
                <a:cubicBezTo>
                  <a:pt x="85687" y="1842952"/>
                  <a:pt x="145383" y="1962343"/>
                  <a:pt x="273666" y="2051252"/>
                </a:cubicBezTo>
                <a:cubicBezTo>
                  <a:pt x="342253" y="2098247"/>
                  <a:pt x="440053" y="2141431"/>
                  <a:pt x="564525" y="2141431"/>
                </a:cubicBezTo>
                <a:cubicBezTo>
                  <a:pt x="654703" y="2141431"/>
                  <a:pt x="758854" y="2119839"/>
                  <a:pt x="878246" y="2060143"/>
                </a:cubicBezTo>
                <a:lnTo>
                  <a:pt x="5029014" y="12701"/>
                </a:lnTo>
                <a:lnTo>
                  <a:pt x="4942646" y="12701"/>
                </a:lnTo>
                <a:close/>
              </a:path>
            </a:pathLst>
          </a:custGeom>
          <a:solidFill>
            <a:schemeClr val="bg1"/>
          </a:solidFill>
          <a:ln w="12700" cap="flat">
            <a:noFill/>
            <a:prstDash val="solid"/>
            <a:miter/>
          </a:ln>
        </p:spPr>
        <p:txBody>
          <a:bodyPr rtlCol="0" anchor="ctr"/>
          <a:lstStyle/>
          <a:p>
            <a:endParaRPr lang="ru-RU" dirty="0"/>
          </a:p>
        </p:txBody>
      </p:sp>
      <p:sp>
        <p:nvSpPr>
          <p:cNvPr id="36" name="Text Placeholder 14">
            <a:extLst>
              <a:ext uri="{FF2B5EF4-FFF2-40B4-BE49-F238E27FC236}">
                <a16:creationId xmlns:a16="http://schemas.microsoft.com/office/drawing/2014/main" id="{2A3D73F7-77EC-4576-B541-20C032F462DC}"/>
              </a:ext>
            </a:extLst>
          </p:cNvPr>
          <p:cNvSpPr>
            <a:spLocks noGrp="1"/>
          </p:cNvSpPr>
          <p:nvPr userDrawn="1">
            <p:ph type="body" sz="quarter" idx="13" hasCustomPrompt="1"/>
          </p:nvPr>
        </p:nvSpPr>
        <p:spPr>
          <a:xfrm>
            <a:off x="786259" y="3425363"/>
            <a:ext cx="3629300" cy="949829"/>
          </a:xfrm>
        </p:spPr>
        <p:txBody>
          <a:bodyPr>
            <a:normAutofit/>
          </a:bodyPr>
          <a:lstStyle>
            <a:lvl1pPr marL="0" indent="0">
              <a:buNone/>
              <a:defRPr sz="2800" b="1" i="0"/>
            </a:lvl1pPr>
          </a:lstStyle>
          <a:p>
            <a:pPr lvl="0"/>
            <a:r>
              <a:rPr lang="en-US" dirty="0"/>
              <a:t>Presentation</a:t>
            </a:r>
            <a:br>
              <a:rPr lang="en-US" dirty="0"/>
            </a:br>
            <a:r>
              <a:rPr lang="en-US" dirty="0"/>
              <a:t>Tagline</a:t>
            </a:r>
          </a:p>
        </p:txBody>
      </p:sp>
      <p:sp>
        <p:nvSpPr>
          <p:cNvPr id="40" name="Graphic 37">
            <a:extLst>
              <a:ext uri="{FF2B5EF4-FFF2-40B4-BE49-F238E27FC236}">
                <a16:creationId xmlns:a16="http://schemas.microsoft.com/office/drawing/2014/main" id="{9F75ED2D-7077-4753-B623-4B9A718EB224}"/>
              </a:ext>
            </a:extLst>
          </p:cNvPr>
          <p:cNvSpPr/>
          <p:nvPr userDrawn="1"/>
        </p:nvSpPr>
        <p:spPr>
          <a:xfrm>
            <a:off x="895717" y="3124629"/>
            <a:ext cx="2158296" cy="151200"/>
          </a:xfrm>
          <a:custGeom>
            <a:avLst/>
            <a:gdLst>
              <a:gd name="connsiteX0" fmla="*/ 2087180 w 2158295"/>
              <a:gd name="connsiteY0" fmla="*/ 153601 h 165045"/>
              <a:gd name="connsiteX1" fmla="*/ 82504 w 2158295"/>
              <a:gd name="connsiteY1" fmla="*/ 153601 h 165045"/>
              <a:gd name="connsiteX2" fmla="*/ 12677 w 2158295"/>
              <a:gd name="connsiteY2" fmla="*/ 83774 h 165045"/>
              <a:gd name="connsiteX3" fmla="*/ 12677 w 2158295"/>
              <a:gd name="connsiteY3" fmla="*/ 83774 h 165045"/>
              <a:gd name="connsiteX4" fmla="*/ 82504 w 2158295"/>
              <a:gd name="connsiteY4" fmla="*/ 12677 h 165045"/>
              <a:gd name="connsiteX5" fmla="*/ 2087180 w 2158295"/>
              <a:gd name="connsiteY5" fmla="*/ 12677 h 165045"/>
              <a:gd name="connsiteX6" fmla="*/ 2157008 w 2158295"/>
              <a:gd name="connsiteY6" fmla="*/ 82504 h 165045"/>
              <a:gd name="connsiteX7" fmla="*/ 2157008 w 2158295"/>
              <a:gd name="connsiteY7" fmla="*/ 82504 h 165045"/>
              <a:gd name="connsiteX8" fmla="*/ 2087180 w 2158295"/>
              <a:gd name="connsiteY8" fmla="*/ 153601 h 16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8295" h="165045">
                <a:moveTo>
                  <a:pt x="2087180" y="153601"/>
                </a:moveTo>
                <a:lnTo>
                  <a:pt x="82504" y="153601"/>
                </a:lnTo>
                <a:cubicBezTo>
                  <a:pt x="44417" y="153601"/>
                  <a:pt x="12677" y="121861"/>
                  <a:pt x="12677" y="83774"/>
                </a:cubicBezTo>
                <a:lnTo>
                  <a:pt x="12677" y="83774"/>
                </a:lnTo>
                <a:cubicBezTo>
                  <a:pt x="12677" y="44417"/>
                  <a:pt x="44417" y="12677"/>
                  <a:pt x="82504" y="12677"/>
                </a:cubicBezTo>
                <a:lnTo>
                  <a:pt x="2087180" y="12677"/>
                </a:lnTo>
                <a:cubicBezTo>
                  <a:pt x="2125268" y="12677"/>
                  <a:pt x="2157008" y="44417"/>
                  <a:pt x="2157008" y="82504"/>
                </a:cubicBezTo>
                <a:lnTo>
                  <a:pt x="2157008" y="82504"/>
                </a:lnTo>
                <a:cubicBezTo>
                  <a:pt x="2157008" y="121861"/>
                  <a:pt x="2126538" y="153601"/>
                  <a:pt x="2087180" y="153601"/>
                </a:cubicBezTo>
                <a:close/>
              </a:path>
            </a:pathLst>
          </a:custGeom>
          <a:gradFill>
            <a:gsLst>
              <a:gs pos="0">
                <a:schemeClr val="accent1"/>
              </a:gs>
              <a:gs pos="100000">
                <a:schemeClr val="accent3"/>
              </a:gs>
            </a:gsLst>
            <a:lin ang="0" scaled="1"/>
          </a:gradFill>
          <a:ln w="12681" cap="flat">
            <a:noFill/>
            <a:prstDash val="solid"/>
            <a:miter/>
          </a:ln>
        </p:spPr>
        <p:txBody>
          <a:bodyPr rtlCol="0" anchor="ctr"/>
          <a:lstStyle/>
          <a:p>
            <a:endParaRPr lang="ru-RU" dirty="0"/>
          </a:p>
        </p:txBody>
      </p:sp>
      <p:sp>
        <p:nvSpPr>
          <p:cNvPr id="12" name="Graphic 36">
            <a:extLst>
              <a:ext uri="{FF2B5EF4-FFF2-40B4-BE49-F238E27FC236}">
                <a16:creationId xmlns:a16="http://schemas.microsoft.com/office/drawing/2014/main" id="{21FF5BCF-BC53-4C3F-8B7F-7077B35ADCA8}"/>
              </a:ext>
            </a:extLst>
          </p:cNvPr>
          <p:cNvSpPr/>
          <p:nvPr userDrawn="1"/>
        </p:nvSpPr>
        <p:spPr>
          <a:xfrm>
            <a:off x="-7816" y="5057878"/>
            <a:ext cx="715108" cy="949829"/>
          </a:xfrm>
          <a:custGeom>
            <a:avLst/>
            <a:gdLst>
              <a:gd name="connsiteX0" fmla="*/ 217522 w 723600"/>
              <a:gd name="connsiteY0" fmla="*/ 9082 h 1015200"/>
              <a:gd name="connsiteX1" fmla="*/ 9082 w 723600"/>
              <a:gd name="connsiteY1" fmla="*/ 9082 h 1015200"/>
              <a:gd name="connsiteX2" fmla="*/ 9082 w 723600"/>
              <a:gd name="connsiteY2" fmla="*/ 1010242 h 1015200"/>
              <a:gd name="connsiteX3" fmla="*/ 217522 w 723600"/>
              <a:gd name="connsiteY3" fmla="*/ 1010242 h 1015200"/>
              <a:gd name="connsiteX4" fmla="*/ 716482 w 723600"/>
              <a:gd name="connsiteY4" fmla="*/ 518842 h 1015200"/>
              <a:gd name="connsiteX5" fmla="*/ 716482 w 723600"/>
              <a:gd name="connsiteY5" fmla="*/ 500482 h 1015200"/>
              <a:gd name="connsiteX6" fmla="*/ 217522 w 723600"/>
              <a:gd name="connsiteY6" fmla="*/ 9082 h 10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600" h="1015200">
                <a:moveTo>
                  <a:pt x="217522" y="9082"/>
                </a:moveTo>
                <a:lnTo>
                  <a:pt x="9082" y="9082"/>
                </a:lnTo>
                <a:lnTo>
                  <a:pt x="9082" y="1010242"/>
                </a:lnTo>
                <a:lnTo>
                  <a:pt x="217522" y="1010242"/>
                </a:lnTo>
                <a:cubicBezTo>
                  <a:pt x="217522" y="1010242"/>
                  <a:pt x="716482" y="1010242"/>
                  <a:pt x="716482" y="518842"/>
                </a:cubicBezTo>
                <a:lnTo>
                  <a:pt x="716482" y="500482"/>
                </a:lnTo>
                <a:cubicBezTo>
                  <a:pt x="716482" y="500482"/>
                  <a:pt x="716482" y="9082"/>
                  <a:pt x="217522" y="9082"/>
                </a:cubicBezTo>
                <a:close/>
              </a:path>
            </a:pathLst>
          </a:custGeom>
          <a:solidFill>
            <a:schemeClr val="accent3"/>
          </a:solidFill>
          <a:ln w="10680" cap="flat">
            <a:noFill/>
            <a:prstDash val="solid"/>
            <a:miter/>
          </a:ln>
        </p:spPr>
        <p:txBody>
          <a:bodyPr rtlCol="0" anchor="ctr"/>
          <a:lstStyle/>
          <a:p>
            <a:endParaRPr lang="ru-RU"/>
          </a:p>
        </p:txBody>
      </p:sp>
      <p:sp>
        <p:nvSpPr>
          <p:cNvPr id="21" name="Picture Placeholder 20">
            <a:extLst>
              <a:ext uri="{FF2B5EF4-FFF2-40B4-BE49-F238E27FC236}">
                <a16:creationId xmlns:a16="http://schemas.microsoft.com/office/drawing/2014/main" id="{8C7B70A1-A813-470C-A829-7CC44559C94F}"/>
              </a:ext>
            </a:extLst>
          </p:cNvPr>
          <p:cNvSpPr>
            <a:spLocks noGrp="1"/>
          </p:cNvSpPr>
          <p:nvPr>
            <p:ph type="pic" sz="quarter" idx="21"/>
          </p:nvPr>
        </p:nvSpPr>
        <p:spPr>
          <a:xfrm>
            <a:off x="4614953" y="0"/>
            <a:ext cx="7585924" cy="5949573"/>
          </a:xfrm>
          <a:custGeom>
            <a:avLst/>
            <a:gdLst>
              <a:gd name="connsiteX0" fmla="*/ 6933229 w 7577047"/>
              <a:gd name="connsiteY0" fmla="*/ 0 h 5937736"/>
              <a:gd name="connsiteX1" fmla="*/ 7577047 w 7577047"/>
              <a:gd name="connsiteY1" fmla="*/ 0 h 5937736"/>
              <a:gd name="connsiteX2" fmla="*/ 6304235 w 7577047"/>
              <a:gd name="connsiteY2" fmla="*/ 626666 h 5937736"/>
              <a:gd name="connsiteX3" fmla="*/ 6159164 w 7577047"/>
              <a:gd name="connsiteY3" fmla="*/ 891545 h 5937736"/>
              <a:gd name="connsiteX4" fmla="*/ 6161282 w 7577047"/>
              <a:gd name="connsiteY4" fmla="*/ 898006 h 5937736"/>
              <a:gd name="connsiteX5" fmla="*/ 6459895 w 7577047"/>
              <a:gd name="connsiteY5" fmla="*/ 944306 h 5937736"/>
              <a:gd name="connsiteX6" fmla="*/ 7577047 w 7577047"/>
              <a:gd name="connsiteY6" fmla="*/ 395166 h 5937736"/>
              <a:gd name="connsiteX7" fmla="*/ 7577047 w 7577047"/>
              <a:gd name="connsiteY7" fmla="*/ 3249617 h 5937736"/>
              <a:gd name="connsiteX8" fmla="*/ 2564157 w 7577047"/>
              <a:gd name="connsiteY8" fmla="*/ 5723977 h 5937736"/>
              <a:gd name="connsiteX9" fmla="*/ 233491 w 7577047"/>
              <a:gd name="connsiteY9" fmla="*/ 4932570 h 5937736"/>
              <a:gd name="connsiteX10" fmla="*/ 213372 w 7577047"/>
              <a:gd name="connsiteY10" fmla="*/ 4891653 h 5937736"/>
              <a:gd name="connsiteX11" fmla="*/ 1004379 w 7577047"/>
              <a:gd name="connsiteY11" fmla="*/ 2559423 h 5937736"/>
              <a:gd name="connsiteX12" fmla="*/ 2132121 w 7577047"/>
              <a:gd name="connsiteY12" fmla="*/ 2002747 h 5937736"/>
              <a:gd name="connsiteX13" fmla="*/ 2176595 w 7577047"/>
              <a:gd name="connsiteY13" fmla="*/ 2037202 h 5937736"/>
              <a:gd name="connsiteX14" fmla="*/ 2467796 w 7577047"/>
              <a:gd name="connsiteY14" fmla="*/ 2127649 h 5937736"/>
              <a:gd name="connsiteX15" fmla="*/ 2781234 w 7577047"/>
              <a:gd name="connsiteY15" fmla="*/ 2046893 h 5937736"/>
              <a:gd name="connsiteX0" fmla="*/ 6948025 w 7577047"/>
              <a:gd name="connsiteY0" fmla="*/ 0 h 5949573"/>
              <a:gd name="connsiteX1" fmla="*/ 7577047 w 7577047"/>
              <a:gd name="connsiteY1" fmla="*/ 11837 h 5949573"/>
              <a:gd name="connsiteX2" fmla="*/ 6304235 w 7577047"/>
              <a:gd name="connsiteY2" fmla="*/ 638503 h 5949573"/>
              <a:gd name="connsiteX3" fmla="*/ 6159164 w 7577047"/>
              <a:gd name="connsiteY3" fmla="*/ 903382 h 5949573"/>
              <a:gd name="connsiteX4" fmla="*/ 6161282 w 7577047"/>
              <a:gd name="connsiteY4" fmla="*/ 909843 h 5949573"/>
              <a:gd name="connsiteX5" fmla="*/ 6459895 w 7577047"/>
              <a:gd name="connsiteY5" fmla="*/ 956143 h 5949573"/>
              <a:gd name="connsiteX6" fmla="*/ 7577047 w 7577047"/>
              <a:gd name="connsiteY6" fmla="*/ 407003 h 5949573"/>
              <a:gd name="connsiteX7" fmla="*/ 7577047 w 7577047"/>
              <a:gd name="connsiteY7" fmla="*/ 3261454 h 5949573"/>
              <a:gd name="connsiteX8" fmla="*/ 2564157 w 7577047"/>
              <a:gd name="connsiteY8" fmla="*/ 5735814 h 5949573"/>
              <a:gd name="connsiteX9" fmla="*/ 233491 w 7577047"/>
              <a:gd name="connsiteY9" fmla="*/ 4944407 h 5949573"/>
              <a:gd name="connsiteX10" fmla="*/ 213372 w 7577047"/>
              <a:gd name="connsiteY10" fmla="*/ 4903490 h 5949573"/>
              <a:gd name="connsiteX11" fmla="*/ 1004379 w 7577047"/>
              <a:gd name="connsiteY11" fmla="*/ 2571260 h 5949573"/>
              <a:gd name="connsiteX12" fmla="*/ 2132121 w 7577047"/>
              <a:gd name="connsiteY12" fmla="*/ 2014584 h 5949573"/>
              <a:gd name="connsiteX13" fmla="*/ 2176595 w 7577047"/>
              <a:gd name="connsiteY13" fmla="*/ 2049039 h 5949573"/>
              <a:gd name="connsiteX14" fmla="*/ 2467796 w 7577047"/>
              <a:gd name="connsiteY14" fmla="*/ 2139486 h 5949573"/>
              <a:gd name="connsiteX15" fmla="*/ 2781234 w 7577047"/>
              <a:gd name="connsiteY15" fmla="*/ 2058730 h 5949573"/>
              <a:gd name="connsiteX16" fmla="*/ 6948025 w 7577047"/>
              <a:gd name="connsiteY16" fmla="*/ 0 h 5949573"/>
              <a:gd name="connsiteX0" fmla="*/ 6948025 w 7580006"/>
              <a:gd name="connsiteY0" fmla="*/ 0 h 5949573"/>
              <a:gd name="connsiteX1" fmla="*/ 7580006 w 7580006"/>
              <a:gd name="connsiteY1" fmla="*/ 0 h 5949573"/>
              <a:gd name="connsiteX2" fmla="*/ 6304235 w 7580006"/>
              <a:gd name="connsiteY2" fmla="*/ 638503 h 5949573"/>
              <a:gd name="connsiteX3" fmla="*/ 6159164 w 7580006"/>
              <a:gd name="connsiteY3" fmla="*/ 903382 h 5949573"/>
              <a:gd name="connsiteX4" fmla="*/ 6161282 w 7580006"/>
              <a:gd name="connsiteY4" fmla="*/ 909843 h 5949573"/>
              <a:gd name="connsiteX5" fmla="*/ 6459895 w 7580006"/>
              <a:gd name="connsiteY5" fmla="*/ 956143 h 5949573"/>
              <a:gd name="connsiteX6" fmla="*/ 7577047 w 7580006"/>
              <a:gd name="connsiteY6" fmla="*/ 407003 h 5949573"/>
              <a:gd name="connsiteX7" fmla="*/ 7577047 w 7580006"/>
              <a:gd name="connsiteY7" fmla="*/ 3261454 h 5949573"/>
              <a:gd name="connsiteX8" fmla="*/ 2564157 w 7580006"/>
              <a:gd name="connsiteY8" fmla="*/ 5735814 h 5949573"/>
              <a:gd name="connsiteX9" fmla="*/ 233491 w 7580006"/>
              <a:gd name="connsiteY9" fmla="*/ 4944407 h 5949573"/>
              <a:gd name="connsiteX10" fmla="*/ 213372 w 7580006"/>
              <a:gd name="connsiteY10" fmla="*/ 4903490 h 5949573"/>
              <a:gd name="connsiteX11" fmla="*/ 1004379 w 7580006"/>
              <a:gd name="connsiteY11" fmla="*/ 2571260 h 5949573"/>
              <a:gd name="connsiteX12" fmla="*/ 2132121 w 7580006"/>
              <a:gd name="connsiteY12" fmla="*/ 2014584 h 5949573"/>
              <a:gd name="connsiteX13" fmla="*/ 2176595 w 7580006"/>
              <a:gd name="connsiteY13" fmla="*/ 2049039 h 5949573"/>
              <a:gd name="connsiteX14" fmla="*/ 2467796 w 7580006"/>
              <a:gd name="connsiteY14" fmla="*/ 2139486 h 5949573"/>
              <a:gd name="connsiteX15" fmla="*/ 2781234 w 7580006"/>
              <a:gd name="connsiteY15" fmla="*/ 2058730 h 5949573"/>
              <a:gd name="connsiteX16" fmla="*/ 6948025 w 7580006"/>
              <a:gd name="connsiteY16" fmla="*/ 0 h 5949573"/>
              <a:gd name="connsiteX0" fmla="*/ 6948025 w 7585924"/>
              <a:gd name="connsiteY0" fmla="*/ 0 h 5949573"/>
              <a:gd name="connsiteX1" fmla="*/ 7585924 w 7585924"/>
              <a:gd name="connsiteY1" fmla="*/ 0 h 5949573"/>
              <a:gd name="connsiteX2" fmla="*/ 6304235 w 7585924"/>
              <a:gd name="connsiteY2" fmla="*/ 638503 h 5949573"/>
              <a:gd name="connsiteX3" fmla="*/ 6159164 w 7585924"/>
              <a:gd name="connsiteY3" fmla="*/ 903382 h 5949573"/>
              <a:gd name="connsiteX4" fmla="*/ 6161282 w 7585924"/>
              <a:gd name="connsiteY4" fmla="*/ 909843 h 5949573"/>
              <a:gd name="connsiteX5" fmla="*/ 6459895 w 7585924"/>
              <a:gd name="connsiteY5" fmla="*/ 956143 h 5949573"/>
              <a:gd name="connsiteX6" fmla="*/ 7577047 w 7585924"/>
              <a:gd name="connsiteY6" fmla="*/ 407003 h 5949573"/>
              <a:gd name="connsiteX7" fmla="*/ 7577047 w 7585924"/>
              <a:gd name="connsiteY7" fmla="*/ 3261454 h 5949573"/>
              <a:gd name="connsiteX8" fmla="*/ 2564157 w 7585924"/>
              <a:gd name="connsiteY8" fmla="*/ 5735814 h 5949573"/>
              <a:gd name="connsiteX9" fmla="*/ 233491 w 7585924"/>
              <a:gd name="connsiteY9" fmla="*/ 4944407 h 5949573"/>
              <a:gd name="connsiteX10" fmla="*/ 213372 w 7585924"/>
              <a:gd name="connsiteY10" fmla="*/ 4903490 h 5949573"/>
              <a:gd name="connsiteX11" fmla="*/ 1004379 w 7585924"/>
              <a:gd name="connsiteY11" fmla="*/ 2571260 h 5949573"/>
              <a:gd name="connsiteX12" fmla="*/ 2132121 w 7585924"/>
              <a:gd name="connsiteY12" fmla="*/ 2014584 h 5949573"/>
              <a:gd name="connsiteX13" fmla="*/ 2176595 w 7585924"/>
              <a:gd name="connsiteY13" fmla="*/ 2049039 h 5949573"/>
              <a:gd name="connsiteX14" fmla="*/ 2467796 w 7585924"/>
              <a:gd name="connsiteY14" fmla="*/ 2139486 h 5949573"/>
              <a:gd name="connsiteX15" fmla="*/ 2781234 w 7585924"/>
              <a:gd name="connsiteY15" fmla="*/ 2058730 h 5949573"/>
              <a:gd name="connsiteX16" fmla="*/ 6948025 w 7585924"/>
              <a:gd name="connsiteY16" fmla="*/ 0 h 5949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5924" h="5949573">
                <a:moveTo>
                  <a:pt x="6948025" y="0"/>
                </a:moveTo>
                <a:lnTo>
                  <a:pt x="7585924" y="0"/>
                </a:lnTo>
                <a:lnTo>
                  <a:pt x="6304235" y="638503"/>
                </a:lnTo>
                <a:cubicBezTo>
                  <a:pt x="6304235" y="638503"/>
                  <a:pt x="6082923" y="747254"/>
                  <a:pt x="6159164" y="903382"/>
                </a:cubicBezTo>
                <a:lnTo>
                  <a:pt x="6161282" y="909843"/>
                </a:lnTo>
                <a:cubicBezTo>
                  <a:pt x="6161282" y="909843"/>
                  <a:pt x="6239641" y="1064894"/>
                  <a:pt x="6459895" y="956143"/>
                </a:cubicBezTo>
                <a:lnTo>
                  <a:pt x="7577047" y="407003"/>
                </a:lnTo>
                <a:lnTo>
                  <a:pt x="7577047" y="3261454"/>
                </a:lnTo>
                <a:lnTo>
                  <a:pt x="2564157" y="5735814"/>
                </a:lnTo>
                <a:cubicBezTo>
                  <a:pt x="1003320" y="6506764"/>
                  <a:pt x="233491" y="4944407"/>
                  <a:pt x="233491" y="4944407"/>
                </a:cubicBezTo>
                <a:lnTo>
                  <a:pt x="213372" y="4903490"/>
                </a:lnTo>
                <a:cubicBezTo>
                  <a:pt x="-556457" y="3341133"/>
                  <a:pt x="1004379" y="2571260"/>
                  <a:pt x="1004379" y="2571260"/>
                </a:cubicBezTo>
                <a:lnTo>
                  <a:pt x="2132121" y="2014584"/>
                </a:lnTo>
                <a:cubicBezTo>
                  <a:pt x="2145886" y="2026428"/>
                  <a:pt x="2160712" y="2038272"/>
                  <a:pt x="2176595" y="2049039"/>
                </a:cubicBezTo>
                <a:cubicBezTo>
                  <a:pt x="2245424" y="2096416"/>
                  <a:pt x="2342844" y="2139486"/>
                  <a:pt x="2467796" y="2139486"/>
                </a:cubicBezTo>
                <a:cubicBezTo>
                  <a:pt x="2557803" y="2139486"/>
                  <a:pt x="2661577" y="2117951"/>
                  <a:pt x="2781234" y="2058730"/>
                </a:cubicBezTo>
                <a:lnTo>
                  <a:pt x="6948025" y="0"/>
                </a:lnTo>
                <a:close/>
              </a:path>
            </a:pathLst>
          </a:custGeom>
          <a:noFill/>
        </p:spPr>
        <p:txBody>
          <a:bodyPr wrap="square" anchor="ctr" anchorCtr="0">
            <a:noAutofit/>
          </a:bodyPr>
          <a:lstStyle>
            <a:lvl1pPr marL="0" indent="0" algn="ctr">
              <a:buNone/>
              <a:defRPr sz="1400"/>
            </a:lvl1pPr>
          </a:lstStyle>
          <a:p>
            <a:r>
              <a:rPr lang="en-US"/>
              <a:t>Click icon to add picture</a:t>
            </a:r>
            <a:endParaRPr lang="ru-RU"/>
          </a:p>
        </p:txBody>
      </p:sp>
    </p:spTree>
    <p:extLst>
      <p:ext uri="{BB962C8B-B14F-4D97-AF65-F5344CB8AC3E}">
        <p14:creationId xmlns:p14="http://schemas.microsoft.com/office/powerpoint/2010/main" val="3966819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12A714F2-A8EC-40F7-ACFF-A00E1DD10C56}"/>
              </a:ext>
            </a:extLst>
          </p:cNvPr>
          <p:cNvSpPr>
            <a:spLocks noGrp="1"/>
          </p:cNvSpPr>
          <p:nvPr>
            <p:ph type="pic" sz="quarter" idx="13"/>
          </p:nvPr>
        </p:nvSpPr>
        <p:spPr>
          <a:xfrm>
            <a:off x="912412" y="2373273"/>
            <a:ext cx="11271651" cy="2549580"/>
          </a:xfrm>
          <a:custGeom>
            <a:avLst/>
            <a:gdLst>
              <a:gd name="connsiteX0" fmla="*/ 1257522 w 11271651"/>
              <a:gd name="connsiteY0" fmla="*/ 0 h 2549580"/>
              <a:gd name="connsiteX1" fmla="*/ 7117931 w 11271651"/>
              <a:gd name="connsiteY1" fmla="*/ 0 h 2549580"/>
              <a:gd name="connsiteX2" fmla="*/ 7133189 w 11271651"/>
              <a:gd name="connsiteY2" fmla="*/ 37934 h 2549580"/>
              <a:gd name="connsiteX3" fmla="*/ 7567673 w 11271651"/>
              <a:gd name="connsiteY3" fmla="*/ 284761 h 2549580"/>
              <a:gd name="connsiteX4" fmla="*/ 11271651 w 11271651"/>
              <a:gd name="connsiteY4" fmla="*/ 284761 h 2549580"/>
              <a:gd name="connsiteX5" fmla="*/ 11271651 w 11271651"/>
              <a:gd name="connsiteY5" fmla="*/ 2292367 h 2549580"/>
              <a:gd name="connsiteX6" fmla="*/ 3360838 w 11271651"/>
              <a:gd name="connsiteY6" fmla="*/ 2292367 h 2549580"/>
              <a:gd name="connsiteX7" fmla="*/ 3027059 w 11271651"/>
              <a:gd name="connsiteY7" fmla="*/ 2473692 h 2549580"/>
              <a:gd name="connsiteX8" fmla="*/ 2997435 w 11271651"/>
              <a:gd name="connsiteY8" fmla="*/ 2549580 h 2549580"/>
              <a:gd name="connsiteX9" fmla="*/ 1257522 w 11271651"/>
              <a:gd name="connsiteY9" fmla="*/ 2549580 h 2549580"/>
              <a:gd name="connsiteX10" fmla="*/ 0 w 11271651"/>
              <a:gd name="connsiteY10" fmla="*/ 1291940 h 2549580"/>
              <a:gd name="connsiteX11" fmla="*/ 0 w 11271651"/>
              <a:gd name="connsiteY11" fmla="*/ 1257641 h 2549580"/>
              <a:gd name="connsiteX12" fmla="*/ 1257522 w 11271651"/>
              <a:gd name="connsiteY12" fmla="*/ 0 h 254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71651" h="2549580">
                <a:moveTo>
                  <a:pt x="1257522" y="0"/>
                </a:moveTo>
                <a:lnTo>
                  <a:pt x="7117931" y="0"/>
                </a:lnTo>
                <a:lnTo>
                  <a:pt x="7133189" y="37934"/>
                </a:lnTo>
                <a:cubicBezTo>
                  <a:pt x="7196165" y="161665"/>
                  <a:pt x="7320847" y="284761"/>
                  <a:pt x="7567673" y="284761"/>
                </a:cubicBezTo>
                <a:lnTo>
                  <a:pt x="11271651" y="284761"/>
                </a:lnTo>
                <a:lnTo>
                  <a:pt x="11271651" y="2292367"/>
                </a:lnTo>
                <a:lnTo>
                  <a:pt x="3360838" y="2292367"/>
                </a:lnTo>
                <a:cubicBezTo>
                  <a:pt x="3357507" y="2292367"/>
                  <a:pt x="3127793" y="2295282"/>
                  <a:pt x="3027059" y="2473692"/>
                </a:cubicBezTo>
                <a:lnTo>
                  <a:pt x="2997435" y="2549580"/>
                </a:lnTo>
                <a:lnTo>
                  <a:pt x="1257522" y="2549580"/>
                </a:lnTo>
                <a:cubicBezTo>
                  <a:pt x="1257522" y="2549580"/>
                  <a:pt x="0" y="2549580"/>
                  <a:pt x="0" y="1291940"/>
                </a:cubicBezTo>
                <a:lnTo>
                  <a:pt x="0" y="1257641"/>
                </a:lnTo>
                <a:cubicBezTo>
                  <a:pt x="0" y="1257641"/>
                  <a:pt x="0" y="0"/>
                  <a:pt x="1257522" y="0"/>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34" name="Oval 33">
            <a:extLst>
              <a:ext uri="{FF2B5EF4-FFF2-40B4-BE49-F238E27FC236}">
                <a16:creationId xmlns:a16="http://schemas.microsoft.com/office/drawing/2014/main" id="{13074BE4-153F-46FE-B915-CD1AEF318A2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Graphic 12">
            <a:extLst>
              <a:ext uri="{FF2B5EF4-FFF2-40B4-BE49-F238E27FC236}">
                <a16:creationId xmlns:a16="http://schemas.microsoft.com/office/drawing/2014/main" id="{0B7E91C4-F19E-46BE-B05F-139B541892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10" name="Freeform: Shape 9">
            <a:extLst>
              <a:ext uri="{FF2B5EF4-FFF2-40B4-BE49-F238E27FC236}">
                <a16:creationId xmlns:a16="http://schemas.microsoft.com/office/drawing/2014/main" id="{08A64499-0304-4070-BCB0-67E2BE20A3EA}"/>
              </a:ext>
            </a:extLst>
          </p:cNvPr>
          <p:cNvSpPr/>
          <p:nvPr userDrawn="1"/>
        </p:nvSpPr>
        <p:spPr>
          <a:xfrm>
            <a:off x="7998821" y="1645349"/>
            <a:ext cx="4196737" cy="1001638"/>
          </a:xfrm>
          <a:custGeom>
            <a:avLst/>
            <a:gdLst>
              <a:gd name="connsiteX0" fmla="*/ 3150394 w 3152775"/>
              <a:gd name="connsiteY0" fmla="*/ 7144 h 752475"/>
              <a:gd name="connsiteX1" fmla="*/ 371952 w 3152775"/>
              <a:gd name="connsiteY1" fmla="*/ 7144 h 752475"/>
              <a:gd name="connsiteX2" fmla="*/ 7144 w 3152775"/>
              <a:gd name="connsiteY2" fmla="*/ 370999 h 752475"/>
              <a:gd name="connsiteX3" fmla="*/ 7144 w 3152775"/>
              <a:gd name="connsiteY3" fmla="*/ 384334 h 752475"/>
              <a:gd name="connsiteX4" fmla="*/ 371952 w 3152775"/>
              <a:gd name="connsiteY4" fmla="*/ 748189 h 752475"/>
              <a:gd name="connsiteX5" fmla="*/ 3150394 w 3152775"/>
              <a:gd name="connsiteY5" fmla="*/ 748189 h 752475"/>
              <a:gd name="connsiteX6" fmla="*/ 3150394 w 3152775"/>
              <a:gd name="connsiteY6" fmla="*/ 7144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52775" h="752475">
                <a:moveTo>
                  <a:pt x="3150394" y="7144"/>
                </a:moveTo>
                <a:lnTo>
                  <a:pt x="371952" y="7144"/>
                </a:lnTo>
                <a:cubicBezTo>
                  <a:pt x="371952" y="7144"/>
                  <a:pt x="7144" y="7144"/>
                  <a:pt x="7144" y="370999"/>
                </a:cubicBezTo>
                <a:lnTo>
                  <a:pt x="7144" y="384334"/>
                </a:lnTo>
                <a:cubicBezTo>
                  <a:pt x="7144" y="384334"/>
                  <a:pt x="7144" y="748189"/>
                  <a:pt x="371952" y="748189"/>
                </a:cubicBezTo>
                <a:lnTo>
                  <a:pt x="3150394" y="748189"/>
                </a:lnTo>
                <a:lnTo>
                  <a:pt x="3150394" y="7144"/>
                </a:lnTo>
                <a:close/>
              </a:path>
            </a:pathLst>
          </a:custGeom>
          <a:solidFill>
            <a:schemeClr val="accent1"/>
          </a:solidFill>
          <a:ln w="2540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ED1736B3-AE79-40C2-80FF-2FB0FEE27195}"/>
              </a:ext>
            </a:extLst>
          </p:cNvPr>
          <p:cNvSpPr/>
          <p:nvPr userDrawn="1"/>
        </p:nvSpPr>
        <p:spPr>
          <a:xfrm>
            <a:off x="12186920" y="2632655"/>
            <a:ext cx="5081" cy="25381"/>
          </a:xfrm>
          <a:custGeom>
            <a:avLst/>
            <a:gdLst>
              <a:gd name="connsiteX0" fmla="*/ 0 w 5081"/>
              <a:gd name="connsiteY0" fmla="*/ 0 h 25381"/>
              <a:gd name="connsiteX1" fmla="*/ 5081 w 5081"/>
              <a:gd name="connsiteY1" fmla="*/ 0 h 25381"/>
              <a:gd name="connsiteX2" fmla="*/ 5081 w 5081"/>
              <a:gd name="connsiteY2" fmla="*/ 25381 h 25381"/>
              <a:gd name="connsiteX3" fmla="*/ 0 w 5081"/>
              <a:gd name="connsiteY3" fmla="*/ 25381 h 25381"/>
              <a:gd name="connsiteX4" fmla="*/ 0 w 5081"/>
              <a:gd name="connsiteY4" fmla="*/ 0 h 25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1">
                <a:moveTo>
                  <a:pt x="0" y="0"/>
                </a:moveTo>
                <a:lnTo>
                  <a:pt x="5081" y="0"/>
                </a:lnTo>
                <a:lnTo>
                  <a:pt x="5081" y="25381"/>
                </a:lnTo>
                <a:lnTo>
                  <a:pt x="0" y="25381"/>
                </a:lnTo>
                <a:lnTo>
                  <a:pt x="0" y="0"/>
                </a:lnTo>
                <a:close/>
              </a:path>
            </a:pathLst>
          </a:custGeom>
          <a:solidFill>
            <a:schemeClr val="tx2"/>
          </a:solidFill>
          <a:ln w="12690" cap="flat">
            <a:noFill/>
            <a:prstDash val="solid"/>
            <a:miter/>
          </a:ln>
        </p:spPr>
        <p:txBody>
          <a:bodyPr wrap="square" rtlCol="0" anchor="ctr">
            <a:noAutofit/>
          </a:bodyPr>
          <a:lstStyle/>
          <a:p>
            <a:endParaRPr lang="ru-RU" dirty="0"/>
          </a:p>
        </p:txBody>
      </p:sp>
      <p:sp>
        <p:nvSpPr>
          <p:cNvPr id="2" name="Title 1">
            <a:extLst>
              <a:ext uri="{FF2B5EF4-FFF2-40B4-BE49-F238E27FC236}">
                <a16:creationId xmlns:a16="http://schemas.microsoft.com/office/drawing/2014/main" id="{DC2228EE-3546-4272-9C39-150FF23CE033}"/>
              </a:ext>
            </a:extLst>
          </p:cNvPr>
          <p:cNvSpPr>
            <a:spLocks noGrp="1"/>
          </p:cNvSpPr>
          <p:nvPr>
            <p:ph type="ctrTitle" hasCustomPrompt="1"/>
          </p:nvPr>
        </p:nvSpPr>
        <p:spPr>
          <a:xfrm>
            <a:off x="781987" y="793172"/>
            <a:ext cx="9144000" cy="655621"/>
          </a:xfrm>
        </p:spPr>
        <p:txBody>
          <a:bodyPr anchor="b">
            <a:normAutofit/>
          </a:bodyPr>
          <a:lstStyle>
            <a:lvl1pPr algn="l">
              <a:defRPr sz="4000" b="1">
                <a:gradFill>
                  <a:gsLst>
                    <a:gs pos="0">
                      <a:schemeClr val="accent1"/>
                    </a:gs>
                    <a:gs pos="100000">
                      <a:schemeClr val="accent3"/>
                    </a:gs>
                  </a:gsLst>
                  <a:lin ang="0" scaled="1"/>
                </a:gradFill>
              </a:defRPr>
            </a:lvl1pPr>
          </a:lstStyle>
          <a:p>
            <a:r>
              <a:rPr lang="en-US" dirty="0"/>
              <a:t>DIVIDER SLIDE</a:t>
            </a:r>
            <a:endParaRPr lang="ru-RU" dirty="0"/>
          </a:p>
        </p:txBody>
      </p:sp>
      <p:sp>
        <p:nvSpPr>
          <p:cNvPr id="3" name="Subtitle 2">
            <a:extLst>
              <a:ext uri="{FF2B5EF4-FFF2-40B4-BE49-F238E27FC236}">
                <a16:creationId xmlns:a16="http://schemas.microsoft.com/office/drawing/2014/main" id="{0F2EFCC6-4D5A-4B43-A534-1A868887BC7F}"/>
              </a:ext>
            </a:extLst>
          </p:cNvPr>
          <p:cNvSpPr>
            <a:spLocks noGrp="1"/>
          </p:cNvSpPr>
          <p:nvPr>
            <p:ph type="subTitle" idx="1"/>
          </p:nvPr>
        </p:nvSpPr>
        <p:spPr>
          <a:xfrm>
            <a:off x="795772" y="1877051"/>
            <a:ext cx="6843278" cy="496223"/>
          </a:xfrm>
        </p:spPr>
        <p:txBody>
          <a:bodyPr>
            <a:normAutofit/>
          </a:bodyPr>
          <a:lstStyle>
            <a:lvl1pPr marL="0" indent="0" algn="l">
              <a:buNone/>
              <a:defRPr sz="18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dirty="0"/>
          </a:p>
        </p:txBody>
      </p:sp>
      <p:sp>
        <p:nvSpPr>
          <p:cNvPr id="4" name="Date Placeholder 3">
            <a:extLst>
              <a:ext uri="{FF2B5EF4-FFF2-40B4-BE49-F238E27FC236}">
                <a16:creationId xmlns:a16="http://schemas.microsoft.com/office/drawing/2014/main" id="{0FD10BB4-D57E-4372-8E10-AC15DC09615A}"/>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66020939-F172-405E-A418-A87CE5D908B7}"/>
              </a:ext>
            </a:extLst>
          </p:cNvPr>
          <p:cNvSpPr>
            <a:spLocks noGrp="1"/>
          </p:cNvSpPr>
          <p:nvPr>
            <p:ph type="ftr" sz="quarter" idx="11"/>
          </p:nvPr>
        </p:nvSpPr>
        <p:spPr>
          <a:xfrm>
            <a:off x="812290" y="5797769"/>
            <a:ext cx="3808348" cy="365125"/>
          </a:xfrm>
          <a:prstGeom prst="rect">
            <a:avLst/>
          </a:prstGeom>
        </p:spPr>
        <p:txBody>
          <a:bodyPr/>
          <a:lstStyle/>
          <a:p>
            <a:r>
              <a:rPr lang="en-US" dirty="0"/>
              <a:t>ADD A FOOTER</a:t>
            </a:r>
            <a:endParaRPr lang="ru-RU" dirty="0"/>
          </a:p>
        </p:txBody>
      </p:sp>
      <p:sp>
        <p:nvSpPr>
          <p:cNvPr id="24" name="Graphic 22">
            <a:extLst>
              <a:ext uri="{FF2B5EF4-FFF2-40B4-BE49-F238E27FC236}">
                <a16:creationId xmlns:a16="http://schemas.microsoft.com/office/drawing/2014/main" id="{4EE1436E-33B5-4388-87D8-2D0633CC3CE7}"/>
              </a:ext>
            </a:extLst>
          </p:cNvPr>
          <p:cNvSpPr/>
          <p:nvPr/>
        </p:nvSpPr>
        <p:spPr>
          <a:xfrm>
            <a:off x="903223" y="1550951"/>
            <a:ext cx="3273552" cy="151200"/>
          </a:xfrm>
          <a:custGeom>
            <a:avLst/>
            <a:gdLst>
              <a:gd name="connsiteX0" fmla="*/ 2392204 w 2447925"/>
              <a:gd name="connsiteY0" fmla="*/ 114776 h 114300"/>
              <a:gd name="connsiteX1" fmla="*/ 60484 w 2447925"/>
              <a:gd name="connsiteY1" fmla="*/ 114776 h 114300"/>
              <a:gd name="connsiteX2" fmla="*/ 7144 w 2447925"/>
              <a:gd name="connsiteY2" fmla="*/ 60484 h 114300"/>
              <a:gd name="connsiteX3" fmla="*/ 7144 w 2447925"/>
              <a:gd name="connsiteY3" fmla="*/ 60484 h 114300"/>
              <a:gd name="connsiteX4" fmla="*/ 60484 w 2447925"/>
              <a:gd name="connsiteY4" fmla="*/ 7144 h 114300"/>
              <a:gd name="connsiteX5" fmla="*/ 2392204 w 2447925"/>
              <a:gd name="connsiteY5" fmla="*/ 7144 h 114300"/>
              <a:gd name="connsiteX6" fmla="*/ 2445544 w 2447925"/>
              <a:gd name="connsiteY6" fmla="*/ 60484 h 114300"/>
              <a:gd name="connsiteX7" fmla="*/ 2445544 w 2447925"/>
              <a:gd name="connsiteY7" fmla="*/ 60484 h 114300"/>
              <a:gd name="connsiteX8" fmla="*/ 2392204 w 2447925"/>
              <a:gd name="connsiteY8" fmla="*/ 114776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7925" h="114300">
                <a:moveTo>
                  <a:pt x="2392204" y="114776"/>
                </a:moveTo>
                <a:lnTo>
                  <a:pt x="60484" y="114776"/>
                </a:lnTo>
                <a:cubicBezTo>
                  <a:pt x="30956" y="114776"/>
                  <a:pt x="7144" y="90011"/>
                  <a:pt x="7144" y="60484"/>
                </a:cubicBezTo>
                <a:lnTo>
                  <a:pt x="7144" y="60484"/>
                </a:lnTo>
                <a:cubicBezTo>
                  <a:pt x="7144" y="30956"/>
                  <a:pt x="30956" y="7144"/>
                  <a:pt x="60484" y="7144"/>
                </a:cubicBezTo>
                <a:lnTo>
                  <a:pt x="2392204" y="7144"/>
                </a:lnTo>
                <a:cubicBezTo>
                  <a:pt x="2421731" y="7144"/>
                  <a:pt x="2445544" y="30956"/>
                  <a:pt x="2445544" y="60484"/>
                </a:cubicBezTo>
                <a:lnTo>
                  <a:pt x="2445544" y="60484"/>
                </a:lnTo>
                <a:cubicBezTo>
                  <a:pt x="2445544" y="90011"/>
                  <a:pt x="2421731" y="114776"/>
                  <a:pt x="2392204" y="11477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9" name="Freeform: Shape 8">
            <a:extLst>
              <a:ext uri="{FF2B5EF4-FFF2-40B4-BE49-F238E27FC236}">
                <a16:creationId xmlns:a16="http://schemas.microsoft.com/office/drawing/2014/main" id="{A8FB11AB-3031-47CA-85DD-696856C3C62C}"/>
              </a:ext>
            </a:extLst>
          </p:cNvPr>
          <p:cNvSpPr/>
          <p:nvPr/>
        </p:nvSpPr>
        <p:spPr>
          <a:xfrm>
            <a:off x="3899957" y="4662943"/>
            <a:ext cx="8292043" cy="760738"/>
          </a:xfrm>
          <a:custGeom>
            <a:avLst/>
            <a:gdLst>
              <a:gd name="connsiteX0" fmla="*/ 6228874 w 6229350"/>
              <a:gd name="connsiteY0" fmla="*/ 7144 h 571500"/>
              <a:gd name="connsiteX1" fmla="*/ 284321 w 6229350"/>
              <a:gd name="connsiteY1" fmla="*/ 7144 h 571500"/>
              <a:gd name="connsiteX2" fmla="*/ 7144 w 6229350"/>
              <a:gd name="connsiteY2" fmla="*/ 282416 h 571500"/>
              <a:gd name="connsiteX3" fmla="*/ 7144 w 6229350"/>
              <a:gd name="connsiteY3" fmla="*/ 292894 h 571500"/>
              <a:gd name="connsiteX4" fmla="*/ 284321 w 6229350"/>
              <a:gd name="connsiteY4" fmla="*/ 568166 h 571500"/>
              <a:gd name="connsiteX5" fmla="*/ 6228874 w 6229350"/>
              <a:gd name="connsiteY5" fmla="*/ 568166 h 571500"/>
              <a:gd name="connsiteX6" fmla="*/ 6228874 w 6229350"/>
              <a:gd name="connsiteY6" fmla="*/ 71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9350" h="571500">
                <a:moveTo>
                  <a:pt x="6228874" y="7144"/>
                </a:moveTo>
                <a:lnTo>
                  <a:pt x="284321" y="7144"/>
                </a:lnTo>
                <a:cubicBezTo>
                  <a:pt x="284321" y="7144"/>
                  <a:pt x="7144" y="7144"/>
                  <a:pt x="7144" y="282416"/>
                </a:cubicBezTo>
                <a:lnTo>
                  <a:pt x="7144" y="292894"/>
                </a:lnTo>
                <a:cubicBezTo>
                  <a:pt x="7144" y="292894"/>
                  <a:pt x="7144" y="568166"/>
                  <a:pt x="284321" y="568166"/>
                </a:cubicBezTo>
                <a:lnTo>
                  <a:pt x="6228874" y="568166"/>
                </a:lnTo>
                <a:lnTo>
                  <a:pt x="6228874" y="7144"/>
                </a:lnTo>
                <a:close/>
              </a:path>
            </a:pathLst>
          </a:custGeom>
          <a:solidFill>
            <a:schemeClr val="accent3"/>
          </a:solidFill>
          <a:ln w="25400" cap="flat">
            <a:noFill/>
            <a:prstDash val="solid"/>
            <a:miter/>
          </a:ln>
        </p:spPr>
        <p:txBody>
          <a:bodyPr rtlCol="0" anchor="ctr"/>
          <a:lstStyle/>
          <a:p>
            <a:endParaRPr lang="ru-RU" dirty="0"/>
          </a:p>
        </p:txBody>
      </p:sp>
      <p:sp>
        <p:nvSpPr>
          <p:cNvPr id="6" name="Slide Number Placeholder 5">
            <a:extLst>
              <a:ext uri="{FF2B5EF4-FFF2-40B4-BE49-F238E27FC236}">
                <a16:creationId xmlns:a16="http://schemas.microsoft.com/office/drawing/2014/main" id="{E0210624-61F8-48B2-BD00-D3BC39DEBDCF}"/>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9CD6F167-FB82-4EFB-BAB9-1D0FEE07B85D}"/>
              </a:ext>
            </a:extLst>
          </p:cNvPr>
          <p:cNvSpPr/>
          <p:nvPr/>
        </p:nvSpPr>
        <p:spPr>
          <a:xfrm>
            <a:off x="3909848" y="4665641"/>
            <a:ext cx="8277071" cy="257213"/>
          </a:xfrm>
          <a:custGeom>
            <a:avLst/>
            <a:gdLst>
              <a:gd name="connsiteX0" fmla="*/ 363403 w 8277071"/>
              <a:gd name="connsiteY0" fmla="*/ 0 h 257213"/>
              <a:gd name="connsiteX1" fmla="*/ 8277071 w 8277071"/>
              <a:gd name="connsiteY1" fmla="*/ 0 h 257213"/>
              <a:gd name="connsiteX2" fmla="*/ 8277071 w 8277071"/>
              <a:gd name="connsiteY2" fmla="*/ 25380 h 257213"/>
              <a:gd name="connsiteX3" fmla="*/ 363403 w 8277071"/>
              <a:gd name="connsiteY3" fmla="*/ 25380 h 257213"/>
              <a:gd name="connsiteX4" fmla="*/ 61632 w 8277071"/>
              <a:gd name="connsiteY4" fmla="*/ 176355 h 257213"/>
              <a:gd name="connsiteX5" fmla="*/ 25441 w 8277071"/>
              <a:gd name="connsiteY5" fmla="*/ 257213 h 257213"/>
              <a:gd name="connsiteX6" fmla="*/ 0 w 8277071"/>
              <a:gd name="connsiteY6" fmla="*/ 257213 h 257213"/>
              <a:gd name="connsiteX7" fmla="*/ 29624 w 8277071"/>
              <a:gd name="connsiteY7" fmla="*/ 181325 h 257213"/>
              <a:gd name="connsiteX8" fmla="*/ 363403 w 8277071"/>
              <a:gd name="connsiteY8" fmla="*/ 0 h 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77071" h="257213">
                <a:moveTo>
                  <a:pt x="363403" y="0"/>
                </a:moveTo>
                <a:lnTo>
                  <a:pt x="8277071" y="0"/>
                </a:lnTo>
                <a:lnTo>
                  <a:pt x="8277071" y="25380"/>
                </a:lnTo>
                <a:lnTo>
                  <a:pt x="363403" y="25380"/>
                </a:lnTo>
                <a:cubicBezTo>
                  <a:pt x="352934" y="25380"/>
                  <a:pt x="158297" y="28235"/>
                  <a:pt x="61632" y="176355"/>
                </a:cubicBezTo>
                <a:lnTo>
                  <a:pt x="25441" y="257213"/>
                </a:lnTo>
                <a:lnTo>
                  <a:pt x="0" y="257213"/>
                </a:lnTo>
                <a:lnTo>
                  <a:pt x="29624" y="181325"/>
                </a:lnTo>
                <a:cubicBezTo>
                  <a:pt x="130358" y="2915"/>
                  <a:pt x="360072" y="0"/>
                  <a:pt x="363403" y="0"/>
                </a:cubicBez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6" name="Freeform: Shape 35">
            <a:extLst>
              <a:ext uri="{FF2B5EF4-FFF2-40B4-BE49-F238E27FC236}">
                <a16:creationId xmlns:a16="http://schemas.microsoft.com/office/drawing/2014/main" id="{3DD2082D-81A7-4E2D-8136-9D48016E7FE9}"/>
              </a:ext>
            </a:extLst>
          </p:cNvPr>
          <p:cNvSpPr/>
          <p:nvPr/>
        </p:nvSpPr>
        <p:spPr>
          <a:xfrm>
            <a:off x="12186919" y="4665641"/>
            <a:ext cx="5081" cy="25380"/>
          </a:xfrm>
          <a:custGeom>
            <a:avLst/>
            <a:gdLst>
              <a:gd name="connsiteX0" fmla="*/ 0 w 5081"/>
              <a:gd name="connsiteY0" fmla="*/ 0 h 25380"/>
              <a:gd name="connsiteX1" fmla="*/ 5081 w 5081"/>
              <a:gd name="connsiteY1" fmla="*/ 0 h 25380"/>
              <a:gd name="connsiteX2" fmla="*/ 5081 w 5081"/>
              <a:gd name="connsiteY2" fmla="*/ 25380 h 25380"/>
              <a:gd name="connsiteX3" fmla="*/ 0 w 5081"/>
              <a:gd name="connsiteY3" fmla="*/ 25380 h 25380"/>
              <a:gd name="connsiteX4" fmla="*/ 0 w 5081"/>
              <a:gd name="connsiteY4" fmla="*/ 0 h 25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0">
                <a:moveTo>
                  <a:pt x="0" y="0"/>
                </a:moveTo>
                <a:lnTo>
                  <a:pt x="5081" y="0"/>
                </a:lnTo>
                <a:lnTo>
                  <a:pt x="5081" y="25380"/>
                </a:lnTo>
                <a:lnTo>
                  <a:pt x="0" y="25380"/>
                </a:lnTo>
                <a:lnTo>
                  <a:pt x="0"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0" name="Freeform: Shape 29">
            <a:extLst>
              <a:ext uri="{FF2B5EF4-FFF2-40B4-BE49-F238E27FC236}">
                <a16:creationId xmlns:a16="http://schemas.microsoft.com/office/drawing/2014/main" id="{ECF16C35-4A81-4062-808C-7697AF0FD6F5}"/>
              </a:ext>
            </a:extLst>
          </p:cNvPr>
          <p:cNvSpPr/>
          <p:nvPr/>
        </p:nvSpPr>
        <p:spPr>
          <a:xfrm>
            <a:off x="3905233" y="4922854"/>
            <a:ext cx="8286767" cy="513089"/>
          </a:xfrm>
          <a:custGeom>
            <a:avLst/>
            <a:gdLst>
              <a:gd name="connsiteX0" fmla="*/ 4615 w 8286767"/>
              <a:gd name="connsiteY0" fmla="*/ 0 h 513089"/>
              <a:gd name="connsiteX1" fmla="*/ 30056 w 8286767"/>
              <a:gd name="connsiteY1" fmla="*/ 0 h 513089"/>
              <a:gd name="connsiteX2" fmla="*/ 27385 w 8286767"/>
              <a:gd name="connsiteY2" fmla="*/ 5967 h 513089"/>
              <a:gd name="connsiteX3" fmla="*/ 12690 w 8286767"/>
              <a:gd name="connsiteY3" fmla="*/ 120958 h 513089"/>
              <a:gd name="connsiteX4" fmla="*/ 12690 w 8286767"/>
              <a:gd name="connsiteY4" fmla="*/ 134918 h 513089"/>
              <a:gd name="connsiteX5" fmla="*/ 368018 w 8286767"/>
              <a:gd name="connsiteY5" fmla="*/ 488977 h 513089"/>
              <a:gd name="connsiteX6" fmla="*/ 8286767 w 8286767"/>
              <a:gd name="connsiteY6" fmla="*/ 488977 h 513089"/>
              <a:gd name="connsiteX7" fmla="*/ 8286767 w 8286767"/>
              <a:gd name="connsiteY7" fmla="*/ 513089 h 513089"/>
              <a:gd name="connsiteX8" fmla="*/ 368018 w 8286767"/>
              <a:gd name="connsiteY8" fmla="*/ 513089 h 513089"/>
              <a:gd name="connsiteX9" fmla="*/ 0 w 8286767"/>
              <a:gd name="connsiteY9" fmla="*/ 225019 h 513089"/>
              <a:gd name="connsiteX10" fmla="*/ 0 w 8286767"/>
              <a:gd name="connsiteY10" fmla="*/ 11822 h 513089"/>
              <a:gd name="connsiteX11" fmla="*/ 4615 w 8286767"/>
              <a:gd name="connsiteY11" fmla="*/ 0 h 51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86767" h="513089">
                <a:moveTo>
                  <a:pt x="4615" y="0"/>
                </a:moveTo>
                <a:lnTo>
                  <a:pt x="30056" y="0"/>
                </a:lnTo>
                <a:lnTo>
                  <a:pt x="27385" y="5967"/>
                </a:lnTo>
                <a:cubicBezTo>
                  <a:pt x="18024" y="39383"/>
                  <a:pt x="12690" y="77494"/>
                  <a:pt x="12690" y="120958"/>
                </a:cubicBezTo>
                <a:lnTo>
                  <a:pt x="12690" y="134918"/>
                </a:lnTo>
                <a:cubicBezTo>
                  <a:pt x="12690" y="150146"/>
                  <a:pt x="17766" y="488977"/>
                  <a:pt x="368018" y="488977"/>
                </a:cubicBezTo>
                <a:lnTo>
                  <a:pt x="8286767" y="488977"/>
                </a:lnTo>
                <a:lnTo>
                  <a:pt x="8286767" y="513089"/>
                </a:lnTo>
                <a:lnTo>
                  <a:pt x="368018" y="513089"/>
                </a:lnTo>
                <a:cubicBezTo>
                  <a:pt x="110405" y="513089"/>
                  <a:pt x="26649" y="336694"/>
                  <a:pt x="0" y="225019"/>
                </a:cubicBezTo>
                <a:lnTo>
                  <a:pt x="0" y="11822"/>
                </a:lnTo>
                <a:lnTo>
                  <a:pt x="4615" y="0"/>
                </a:lnTo>
                <a:close/>
              </a:path>
            </a:pathLst>
          </a:custGeom>
          <a:solidFill>
            <a:schemeClr val="bg1"/>
          </a:solidFill>
          <a:ln w="12690" cap="flat">
            <a:noFill/>
            <a:prstDash val="solid"/>
            <a:miter/>
          </a:ln>
        </p:spPr>
        <p:txBody>
          <a:bodyPr wrap="square" rtlCol="0" anchor="ctr">
            <a:noAutofit/>
          </a:bodyPr>
          <a:lstStyle/>
          <a:p>
            <a:endParaRPr lang="ru-RU" dirty="0"/>
          </a:p>
        </p:txBody>
      </p:sp>
    </p:spTree>
    <p:extLst>
      <p:ext uri="{BB962C8B-B14F-4D97-AF65-F5344CB8AC3E}">
        <p14:creationId xmlns:p14="http://schemas.microsoft.com/office/powerpoint/2010/main" val="213970461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ubtitle, Content and Image">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5A97CE06-9ECC-4438-8B22-B58B27F2B5FA}"/>
              </a:ext>
            </a:extLst>
          </p:cNvPr>
          <p:cNvSpPr>
            <a:spLocks noGrp="1"/>
          </p:cNvSpPr>
          <p:nvPr>
            <p:ph type="pic" sz="quarter" idx="15"/>
          </p:nvPr>
        </p:nvSpPr>
        <p:spPr>
          <a:xfrm>
            <a:off x="1396781" y="0"/>
            <a:ext cx="3894833" cy="5656330"/>
          </a:xfrm>
          <a:custGeom>
            <a:avLst/>
            <a:gdLst>
              <a:gd name="connsiteX0" fmla="*/ 691654 w 3894833"/>
              <a:gd name="connsiteY0" fmla="*/ 0 h 5656330"/>
              <a:gd name="connsiteX1" fmla="*/ 925166 w 3894833"/>
              <a:gd name="connsiteY1" fmla="*/ 0 h 5656330"/>
              <a:gd name="connsiteX2" fmla="*/ 925166 w 3894833"/>
              <a:gd name="connsiteY2" fmla="*/ 1025424 h 5656330"/>
              <a:gd name="connsiteX3" fmla="*/ 1184060 w 3894833"/>
              <a:gd name="connsiteY3" fmla="*/ 1289394 h 5656330"/>
              <a:gd name="connsiteX4" fmla="*/ 1194212 w 3894833"/>
              <a:gd name="connsiteY4" fmla="*/ 1289394 h 5656330"/>
              <a:gd name="connsiteX5" fmla="*/ 1453107 w 3894833"/>
              <a:gd name="connsiteY5" fmla="*/ 1025424 h 5656330"/>
              <a:gd name="connsiteX6" fmla="*/ 1453107 w 3894833"/>
              <a:gd name="connsiteY6" fmla="*/ 0 h 5656330"/>
              <a:gd name="connsiteX7" fmla="*/ 3894833 w 3894833"/>
              <a:gd name="connsiteY7" fmla="*/ 0 h 5656330"/>
              <a:gd name="connsiteX8" fmla="*/ 3894833 w 3894833"/>
              <a:gd name="connsiteY8" fmla="*/ 3731122 h 5656330"/>
              <a:gd name="connsiteX9" fmla="*/ 2110494 w 3894833"/>
              <a:gd name="connsiteY9" fmla="*/ 5656330 h 5656330"/>
              <a:gd name="connsiteX10" fmla="*/ 1842717 w 3894833"/>
              <a:gd name="connsiteY10" fmla="*/ 5656330 h 5656330"/>
              <a:gd name="connsiteX11" fmla="*/ 0 w 3894833"/>
              <a:gd name="connsiteY11" fmla="*/ 3731122 h 5656330"/>
              <a:gd name="connsiteX12" fmla="*/ 0 w 3894833"/>
              <a:gd name="connsiteY12" fmla="*/ 2120572 h 5656330"/>
              <a:gd name="connsiteX13" fmla="*/ 7266 w 3894833"/>
              <a:gd name="connsiteY13" fmla="*/ 2123266 h 5656330"/>
              <a:gd name="connsiteX14" fmla="*/ 171328 w 3894833"/>
              <a:gd name="connsiteY14" fmla="*/ 2144761 h 5656330"/>
              <a:gd name="connsiteX15" fmla="*/ 189095 w 3894833"/>
              <a:gd name="connsiteY15" fmla="*/ 2144761 h 5656330"/>
              <a:gd name="connsiteX16" fmla="*/ 691654 w 3894833"/>
              <a:gd name="connsiteY16" fmla="*/ 1639663 h 5656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94833" h="5656330">
                <a:moveTo>
                  <a:pt x="691654" y="0"/>
                </a:moveTo>
                <a:lnTo>
                  <a:pt x="925166" y="0"/>
                </a:lnTo>
                <a:lnTo>
                  <a:pt x="925166" y="1025424"/>
                </a:lnTo>
                <a:cubicBezTo>
                  <a:pt x="925166" y="1025424"/>
                  <a:pt x="925166" y="1289394"/>
                  <a:pt x="1184060" y="1289394"/>
                </a:cubicBezTo>
                <a:lnTo>
                  <a:pt x="1194212" y="1289394"/>
                </a:lnTo>
                <a:cubicBezTo>
                  <a:pt x="1194212" y="1289394"/>
                  <a:pt x="1453107" y="1289394"/>
                  <a:pt x="1453107" y="1025424"/>
                </a:cubicBezTo>
                <a:lnTo>
                  <a:pt x="1453107" y="0"/>
                </a:lnTo>
                <a:lnTo>
                  <a:pt x="3894833" y="0"/>
                </a:lnTo>
                <a:lnTo>
                  <a:pt x="3894833" y="3731122"/>
                </a:lnTo>
                <a:cubicBezTo>
                  <a:pt x="3894833" y="3731122"/>
                  <a:pt x="3894833" y="5562417"/>
                  <a:pt x="2110494" y="5656330"/>
                </a:cubicBezTo>
                <a:lnTo>
                  <a:pt x="1842717" y="5656330"/>
                </a:lnTo>
                <a:cubicBezTo>
                  <a:pt x="1467066" y="5628410"/>
                  <a:pt x="0" y="5413934"/>
                  <a:pt x="0" y="3731122"/>
                </a:cubicBezTo>
                <a:lnTo>
                  <a:pt x="0" y="2120572"/>
                </a:lnTo>
                <a:lnTo>
                  <a:pt x="7266" y="2123266"/>
                </a:lnTo>
                <a:cubicBezTo>
                  <a:pt x="54929" y="2136948"/>
                  <a:pt x="109301" y="2144761"/>
                  <a:pt x="171328" y="2144761"/>
                </a:cubicBezTo>
                <a:lnTo>
                  <a:pt x="189095" y="2144761"/>
                </a:lnTo>
                <a:cubicBezTo>
                  <a:pt x="194172" y="2144761"/>
                  <a:pt x="691654" y="2138415"/>
                  <a:pt x="691654" y="1639663"/>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24" name="Oval 23">
            <a:extLst>
              <a:ext uri="{FF2B5EF4-FFF2-40B4-BE49-F238E27FC236}">
                <a16:creationId xmlns:a16="http://schemas.microsoft.com/office/drawing/2014/main" id="{CE8B26E3-C9CA-4CFF-8221-19518F497FF4}"/>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Graphic 12">
            <a:extLst>
              <a:ext uri="{FF2B5EF4-FFF2-40B4-BE49-F238E27FC236}">
                <a16:creationId xmlns:a16="http://schemas.microsoft.com/office/drawing/2014/main" id="{A9957602-C843-44E0-A93F-66AF5A6A0F0A}"/>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7242568A-7F20-40F2-9490-E3BC7466DA0D}"/>
              </a:ext>
            </a:extLst>
          </p:cNvPr>
          <p:cNvSpPr>
            <a:spLocks noGrp="1"/>
          </p:cNvSpPr>
          <p:nvPr>
            <p:ph type="title" hasCustomPrompt="1"/>
          </p:nvPr>
        </p:nvSpPr>
        <p:spPr>
          <a:xfrm>
            <a:off x="6910023" y="908050"/>
            <a:ext cx="4503295" cy="782638"/>
          </a:xfrm>
        </p:spPr>
        <p:txBody>
          <a:bodyPr/>
          <a:lstStyle>
            <a:lvl1pPr>
              <a:defRPr/>
            </a:lvl1pPr>
          </a:lstStyle>
          <a:p>
            <a:r>
              <a:rPr lang="en-US" dirty="0"/>
              <a:t>TEXT LAYOUT 02</a:t>
            </a:r>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0" name="Freeform: Shape 9">
            <a:extLst>
              <a:ext uri="{FF2B5EF4-FFF2-40B4-BE49-F238E27FC236}">
                <a16:creationId xmlns:a16="http://schemas.microsoft.com/office/drawing/2014/main" id="{7492975F-6F5D-4157-A751-54BACCCF1800}"/>
              </a:ext>
            </a:extLst>
          </p:cNvPr>
          <p:cNvSpPr/>
          <p:nvPr/>
        </p:nvSpPr>
        <p:spPr>
          <a:xfrm>
            <a:off x="5492146" y="-12675"/>
            <a:ext cx="545708" cy="3819957"/>
          </a:xfrm>
          <a:custGeom>
            <a:avLst/>
            <a:gdLst>
              <a:gd name="connsiteX0" fmla="*/ 12675 w 545708"/>
              <a:gd name="connsiteY0" fmla="*/ 12675 h 3819957"/>
              <a:gd name="connsiteX1" fmla="*/ 12675 w 545708"/>
              <a:gd name="connsiteY1" fmla="*/ 3550894 h 3819957"/>
              <a:gd name="connsiteX2" fmla="*/ 271569 w 545708"/>
              <a:gd name="connsiteY2" fmla="*/ 3814865 h 3819957"/>
              <a:gd name="connsiteX3" fmla="*/ 281722 w 545708"/>
              <a:gd name="connsiteY3" fmla="*/ 3814865 h 3819957"/>
              <a:gd name="connsiteX4" fmla="*/ 540616 w 545708"/>
              <a:gd name="connsiteY4" fmla="*/ 3550894 h 3819957"/>
              <a:gd name="connsiteX5" fmla="*/ 540616 w 545708"/>
              <a:gd name="connsiteY5" fmla="*/ 12675 h 3819957"/>
              <a:gd name="connsiteX6" fmla="*/ 12675 w 545708"/>
              <a:gd name="connsiteY6" fmla="*/ 12675 h 3819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5708" h="3819957">
                <a:moveTo>
                  <a:pt x="12675" y="12675"/>
                </a:moveTo>
                <a:lnTo>
                  <a:pt x="12675" y="3550894"/>
                </a:lnTo>
                <a:cubicBezTo>
                  <a:pt x="12675" y="3550894"/>
                  <a:pt x="12675" y="3814865"/>
                  <a:pt x="271569" y="3814865"/>
                </a:cubicBezTo>
                <a:lnTo>
                  <a:pt x="281722" y="3814865"/>
                </a:lnTo>
                <a:cubicBezTo>
                  <a:pt x="281722" y="3814865"/>
                  <a:pt x="540616" y="3814865"/>
                  <a:pt x="540616" y="3550894"/>
                </a:cubicBezTo>
                <a:lnTo>
                  <a:pt x="540616" y="12675"/>
                </a:lnTo>
                <a:lnTo>
                  <a:pt x="12675" y="12675"/>
                </a:lnTo>
                <a:close/>
              </a:path>
            </a:pathLst>
          </a:custGeom>
          <a:solidFill>
            <a:schemeClr val="accent1"/>
          </a:solidFill>
          <a:ln w="12684"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6C50EDEB-35C1-4DED-A608-A0EAA8DE5404}"/>
              </a:ext>
            </a:extLst>
          </p:cNvPr>
          <p:cNvSpPr/>
          <p:nvPr/>
        </p:nvSpPr>
        <p:spPr>
          <a:xfrm>
            <a:off x="5479455" y="-12675"/>
            <a:ext cx="571090" cy="3832648"/>
          </a:xfrm>
          <a:custGeom>
            <a:avLst/>
            <a:gdLst>
              <a:gd name="connsiteX0" fmla="*/ 540616 w 571089"/>
              <a:gd name="connsiteY0" fmla="*/ 12675 h 3832648"/>
              <a:gd name="connsiteX1" fmla="*/ 540616 w 571089"/>
              <a:gd name="connsiteY1" fmla="*/ 3550894 h 3832648"/>
              <a:gd name="connsiteX2" fmla="*/ 294413 w 571089"/>
              <a:gd name="connsiteY2" fmla="*/ 3802174 h 3832648"/>
              <a:gd name="connsiteX3" fmla="*/ 284260 w 571089"/>
              <a:gd name="connsiteY3" fmla="*/ 3802174 h 3832648"/>
              <a:gd name="connsiteX4" fmla="*/ 38056 w 571089"/>
              <a:gd name="connsiteY4" fmla="*/ 3550894 h 3832648"/>
              <a:gd name="connsiteX5" fmla="*/ 38056 w 571089"/>
              <a:gd name="connsiteY5" fmla="*/ 12675 h 3832648"/>
              <a:gd name="connsiteX6" fmla="*/ 12675 w 571089"/>
              <a:gd name="connsiteY6" fmla="*/ 12675 h 3832648"/>
              <a:gd name="connsiteX7" fmla="*/ 12675 w 571089"/>
              <a:gd name="connsiteY7" fmla="*/ 3550894 h 3832648"/>
              <a:gd name="connsiteX8" fmla="*/ 284260 w 571089"/>
              <a:gd name="connsiteY8" fmla="*/ 3827556 h 3832648"/>
              <a:gd name="connsiteX9" fmla="*/ 294413 w 571089"/>
              <a:gd name="connsiteY9" fmla="*/ 3827556 h 3832648"/>
              <a:gd name="connsiteX10" fmla="*/ 565998 w 571089"/>
              <a:gd name="connsiteY10" fmla="*/ 3550894 h 3832648"/>
              <a:gd name="connsiteX11" fmla="*/ 565998 w 571089"/>
              <a:gd name="connsiteY11" fmla="*/ 12675 h 3832648"/>
              <a:gd name="connsiteX12" fmla="*/ 540616 w 571089"/>
              <a:gd name="connsiteY12" fmla="*/ 12675 h 383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089" h="3832648">
                <a:moveTo>
                  <a:pt x="540616" y="12675"/>
                </a:moveTo>
                <a:lnTo>
                  <a:pt x="540616" y="3550894"/>
                </a:lnTo>
                <a:cubicBezTo>
                  <a:pt x="540616" y="3798367"/>
                  <a:pt x="304565" y="3802174"/>
                  <a:pt x="294413" y="3802174"/>
                </a:cubicBezTo>
                <a:lnTo>
                  <a:pt x="284260" y="3802174"/>
                </a:lnTo>
                <a:cubicBezTo>
                  <a:pt x="41864" y="3802174"/>
                  <a:pt x="38056" y="3561047"/>
                  <a:pt x="38056" y="3550894"/>
                </a:cubicBezTo>
                <a:lnTo>
                  <a:pt x="38056" y="12675"/>
                </a:lnTo>
                <a:lnTo>
                  <a:pt x="12675" y="12675"/>
                </a:lnTo>
                <a:lnTo>
                  <a:pt x="12675" y="3550894"/>
                </a:lnTo>
                <a:cubicBezTo>
                  <a:pt x="12675" y="3553433"/>
                  <a:pt x="15213" y="3827556"/>
                  <a:pt x="284260" y="3827556"/>
                </a:cubicBezTo>
                <a:lnTo>
                  <a:pt x="294413" y="3827556"/>
                </a:lnTo>
                <a:cubicBezTo>
                  <a:pt x="296951" y="3827556"/>
                  <a:pt x="565998" y="3825017"/>
                  <a:pt x="565998" y="3550894"/>
                </a:cubicBezTo>
                <a:lnTo>
                  <a:pt x="565998" y="12675"/>
                </a:lnTo>
                <a:lnTo>
                  <a:pt x="540616" y="12675"/>
                </a:lnTo>
                <a:close/>
              </a:path>
            </a:pathLst>
          </a:custGeom>
          <a:solidFill>
            <a:schemeClr val="bg1"/>
          </a:solidFill>
          <a:ln w="12684" cap="flat">
            <a:noFill/>
            <a:prstDash val="solid"/>
            <a:miter/>
          </a:ln>
        </p:spPr>
        <p:txBody>
          <a:bodyPr rtlCol="0" anchor="ctr"/>
          <a:lstStyle/>
          <a:p>
            <a:endParaRPr lang="ru-RU" dirty="0"/>
          </a:p>
        </p:txBody>
      </p:sp>
      <p:sp>
        <p:nvSpPr>
          <p:cNvPr id="16" name="Text Placeholder 14">
            <a:extLst>
              <a:ext uri="{FF2B5EF4-FFF2-40B4-BE49-F238E27FC236}">
                <a16:creationId xmlns:a16="http://schemas.microsoft.com/office/drawing/2014/main" id="{F469DEB5-CC79-4D71-8360-0B10B34244B7}"/>
              </a:ext>
            </a:extLst>
          </p:cNvPr>
          <p:cNvSpPr>
            <a:spLocks noGrp="1"/>
          </p:cNvSpPr>
          <p:nvPr userDrawn="1">
            <p:ph type="body" sz="quarter" idx="13"/>
          </p:nvPr>
        </p:nvSpPr>
        <p:spPr>
          <a:xfrm>
            <a:off x="6910023" y="2050475"/>
            <a:ext cx="4548187" cy="639683"/>
          </a:xfrm>
        </p:spPr>
        <p:txBody>
          <a:bodyPr>
            <a:normAutofit/>
          </a:bodyPr>
          <a:lstStyle>
            <a:lvl1pPr marL="0" indent="0">
              <a:buNone/>
              <a:defRPr sz="1800" b="1" i="0"/>
            </a:lvl1pPr>
          </a:lstStyle>
          <a:p>
            <a:pPr lvl="0"/>
            <a:r>
              <a:rPr lang="en-US"/>
              <a:t>Click to edit Master text styles</a:t>
            </a:r>
          </a:p>
        </p:txBody>
      </p:sp>
      <p:sp>
        <p:nvSpPr>
          <p:cNvPr id="17" name="Text Placeholder 14">
            <a:extLst>
              <a:ext uri="{FF2B5EF4-FFF2-40B4-BE49-F238E27FC236}">
                <a16:creationId xmlns:a16="http://schemas.microsoft.com/office/drawing/2014/main" id="{9EE0722D-F13C-4FFB-9E31-CC024B92E6CD}"/>
              </a:ext>
            </a:extLst>
          </p:cNvPr>
          <p:cNvSpPr>
            <a:spLocks noGrp="1"/>
          </p:cNvSpPr>
          <p:nvPr userDrawn="1">
            <p:ph type="body" sz="quarter" idx="14"/>
          </p:nvPr>
        </p:nvSpPr>
        <p:spPr>
          <a:xfrm>
            <a:off x="6910023" y="2839714"/>
            <a:ext cx="4548187" cy="2916952"/>
          </a:xfrm>
        </p:spPr>
        <p:txBody>
          <a:bodyPr>
            <a:normAutofit/>
          </a:bodyPr>
          <a:lstStyle>
            <a:lvl1pPr marL="180000" indent="-180000">
              <a:spcBef>
                <a:spcPts val="600"/>
              </a:spcBef>
              <a:buClr>
                <a:schemeClr val="accent3"/>
              </a:buClr>
              <a:buFont typeface="Arial" panose="020B0604020202020204" pitchFamily="34" charset="0"/>
              <a:buChar char="•"/>
              <a:defRPr sz="1400" b="0" i="0">
                <a:solidFill>
                  <a:schemeClr val="tx1">
                    <a:lumMod val="65000"/>
                    <a:lumOff val="35000"/>
                  </a:schemeClr>
                </a:solidFill>
              </a:defRPr>
            </a:lvl1pPr>
          </a:lstStyle>
          <a:p>
            <a:pPr lvl="0"/>
            <a:r>
              <a:rPr lang="en-US"/>
              <a:t>Click to edit Master text styles</a:t>
            </a:r>
          </a:p>
        </p:txBody>
      </p:sp>
      <p:sp>
        <p:nvSpPr>
          <p:cNvPr id="3" name="Graphic 22">
            <a:extLst>
              <a:ext uri="{FF2B5EF4-FFF2-40B4-BE49-F238E27FC236}">
                <a16:creationId xmlns:a16="http://schemas.microsoft.com/office/drawing/2014/main" id="{827885C7-FA6F-4513-83BC-BEAD42F63D5B}"/>
              </a:ext>
            </a:extLst>
          </p:cNvPr>
          <p:cNvSpPr/>
          <p:nvPr userDrawn="1"/>
        </p:nvSpPr>
        <p:spPr>
          <a:xfrm>
            <a:off x="6981947" y="172667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22" name="Freeform: Shape 21">
            <a:extLst>
              <a:ext uri="{FF2B5EF4-FFF2-40B4-BE49-F238E27FC236}">
                <a16:creationId xmlns:a16="http://schemas.microsoft.com/office/drawing/2014/main" id="{30961087-B677-45AC-8D02-FEE615D17609}"/>
              </a:ext>
            </a:extLst>
          </p:cNvPr>
          <p:cNvSpPr/>
          <p:nvPr userDrawn="1"/>
        </p:nvSpPr>
        <p:spPr>
          <a:xfrm>
            <a:off x="1069371" y="-12675"/>
            <a:ext cx="1002580" cy="2144760"/>
          </a:xfrm>
          <a:custGeom>
            <a:avLst/>
            <a:gdLst>
              <a:gd name="connsiteX0" fmla="*/ 12675 w 1002580"/>
              <a:gd name="connsiteY0" fmla="*/ 12675 h 2144760"/>
              <a:gd name="connsiteX1" fmla="*/ 12675 w 1002580"/>
              <a:gd name="connsiteY1" fmla="*/ 1652337 h 2144760"/>
              <a:gd name="connsiteX2" fmla="*/ 498736 w 1002580"/>
              <a:gd name="connsiteY2" fmla="*/ 2139668 h 2144760"/>
              <a:gd name="connsiteX3" fmla="*/ 516503 w 1002580"/>
              <a:gd name="connsiteY3" fmla="*/ 2139668 h 2144760"/>
              <a:gd name="connsiteX4" fmla="*/ 1002564 w 1002580"/>
              <a:gd name="connsiteY4" fmla="*/ 1652337 h 2144760"/>
              <a:gd name="connsiteX5" fmla="*/ 1002564 w 1002580"/>
              <a:gd name="connsiteY5" fmla="*/ 12675 h 2144760"/>
              <a:gd name="connsiteX6" fmla="*/ 12675 w 1002580"/>
              <a:gd name="connsiteY6" fmla="*/ 12675 h 2144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2580" h="2144760">
                <a:moveTo>
                  <a:pt x="12675" y="12675"/>
                </a:moveTo>
                <a:lnTo>
                  <a:pt x="12675" y="1652337"/>
                </a:lnTo>
                <a:cubicBezTo>
                  <a:pt x="12675" y="1652337"/>
                  <a:pt x="12675" y="2139668"/>
                  <a:pt x="498736" y="2139668"/>
                </a:cubicBezTo>
                <a:lnTo>
                  <a:pt x="516503" y="2139668"/>
                </a:lnTo>
                <a:cubicBezTo>
                  <a:pt x="516503" y="2139668"/>
                  <a:pt x="1002564" y="2139668"/>
                  <a:pt x="1002564" y="1652337"/>
                </a:cubicBezTo>
                <a:lnTo>
                  <a:pt x="1002564" y="12675"/>
                </a:lnTo>
                <a:lnTo>
                  <a:pt x="12675" y="12675"/>
                </a:lnTo>
                <a:close/>
              </a:path>
            </a:pathLst>
          </a:custGeom>
          <a:solidFill>
            <a:schemeClr val="accent3"/>
          </a:solidFill>
          <a:ln w="12684" cap="flat">
            <a:noFill/>
            <a:prstDash val="solid"/>
            <a:miter/>
          </a:ln>
        </p:spPr>
        <p:txBody>
          <a:bodyPr rtlCol="0" anchor="ctr"/>
          <a:lstStyle/>
          <a:p>
            <a:endParaRPr lang="ru-RU" dirty="0"/>
          </a:p>
        </p:txBody>
      </p:sp>
    </p:spTree>
    <p:extLst>
      <p:ext uri="{BB962C8B-B14F-4D97-AF65-F5344CB8AC3E}">
        <p14:creationId xmlns:p14="http://schemas.microsoft.com/office/powerpoint/2010/main" val="1880297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Slide">
    <p:spTree>
      <p:nvGrpSpPr>
        <p:cNvPr id="1" name=""/>
        <p:cNvGrpSpPr/>
        <p:nvPr/>
      </p:nvGrpSpPr>
      <p:grpSpPr>
        <a:xfrm>
          <a:off x="0" y="0"/>
          <a:ext cx="0" cy="0"/>
          <a:chOff x="0" y="0"/>
          <a:chExt cx="0" cy="0"/>
        </a:xfrm>
      </p:grpSpPr>
      <p:sp>
        <p:nvSpPr>
          <p:cNvPr id="42" name="Picture Placeholder 41">
            <a:extLst>
              <a:ext uri="{FF2B5EF4-FFF2-40B4-BE49-F238E27FC236}">
                <a16:creationId xmlns:a16="http://schemas.microsoft.com/office/drawing/2014/main" id="{D6E0F90B-941A-45B6-85DA-E0D4E7977CD8}"/>
              </a:ext>
            </a:extLst>
          </p:cNvPr>
          <p:cNvSpPr>
            <a:spLocks noGrp="1"/>
          </p:cNvSpPr>
          <p:nvPr>
            <p:ph type="pic" sz="quarter" idx="18"/>
          </p:nvPr>
        </p:nvSpPr>
        <p:spPr>
          <a:xfrm>
            <a:off x="5771770" y="1483675"/>
            <a:ext cx="6421408" cy="3438427"/>
          </a:xfrm>
          <a:custGeom>
            <a:avLst/>
            <a:gdLst>
              <a:gd name="connsiteX0" fmla="*/ 1709168 w 6421408"/>
              <a:gd name="connsiteY0" fmla="*/ 0 h 3438427"/>
              <a:gd name="connsiteX1" fmla="*/ 6421408 w 6421408"/>
              <a:gd name="connsiteY1" fmla="*/ 0 h 3438427"/>
              <a:gd name="connsiteX2" fmla="*/ 6421408 w 6421408"/>
              <a:gd name="connsiteY2" fmla="*/ 280430 h 3438427"/>
              <a:gd name="connsiteX3" fmla="*/ 5507320 w 6421408"/>
              <a:gd name="connsiteY3" fmla="*/ 280430 h 3438427"/>
              <a:gd name="connsiteX4" fmla="*/ 5322477 w 6421408"/>
              <a:gd name="connsiteY4" fmla="*/ 461067 h 3438427"/>
              <a:gd name="connsiteX5" fmla="*/ 5322477 w 6421408"/>
              <a:gd name="connsiteY5" fmla="*/ 467384 h 3438427"/>
              <a:gd name="connsiteX6" fmla="*/ 5507320 w 6421408"/>
              <a:gd name="connsiteY6" fmla="*/ 648021 h 3438427"/>
              <a:gd name="connsiteX7" fmla="*/ 6421408 w 6421408"/>
              <a:gd name="connsiteY7" fmla="*/ 648021 h 3438427"/>
              <a:gd name="connsiteX8" fmla="*/ 6421408 w 6421408"/>
              <a:gd name="connsiteY8" fmla="*/ 2672927 h 3438427"/>
              <a:gd name="connsiteX9" fmla="*/ 4918005 w 6421408"/>
              <a:gd name="connsiteY9" fmla="*/ 2672927 h 3438427"/>
              <a:gd name="connsiteX10" fmla="*/ 4642006 w 6421408"/>
              <a:gd name="connsiteY10" fmla="*/ 2943252 h 3438427"/>
              <a:gd name="connsiteX11" fmla="*/ 4642006 w 6421408"/>
              <a:gd name="connsiteY11" fmla="*/ 2949569 h 3438427"/>
              <a:gd name="connsiteX12" fmla="*/ 3297460 w 6421408"/>
              <a:gd name="connsiteY12" fmla="*/ 2949569 h 3438427"/>
              <a:gd name="connsiteX13" fmla="*/ 2831554 w 6421408"/>
              <a:gd name="connsiteY13" fmla="*/ 3411899 h 3438427"/>
              <a:gd name="connsiteX14" fmla="*/ 2831554 w 6421408"/>
              <a:gd name="connsiteY14" fmla="*/ 3428320 h 3438427"/>
              <a:gd name="connsiteX15" fmla="*/ 2831723 w 6421408"/>
              <a:gd name="connsiteY15" fmla="*/ 3434345 h 3438427"/>
              <a:gd name="connsiteX16" fmla="*/ 2831976 w 6421408"/>
              <a:gd name="connsiteY16" fmla="*/ 3438427 h 3438427"/>
              <a:gd name="connsiteX17" fmla="*/ 1709168 w 6421408"/>
              <a:gd name="connsiteY17" fmla="*/ 3438427 h 3438427"/>
              <a:gd name="connsiteX18" fmla="*/ 0 w 6421408"/>
              <a:gd name="connsiteY18" fmla="*/ 1733109 h 3438427"/>
              <a:gd name="connsiteX19" fmla="*/ 0 w 6421408"/>
              <a:gd name="connsiteY19" fmla="*/ 1705319 h 3438427"/>
              <a:gd name="connsiteX20" fmla="*/ 1709168 w 6421408"/>
              <a:gd name="connsiteY20" fmla="*/ 0 h 3438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421408" h="3438427">
                <a:moveTo>
                  <a:pt x="1709168" y="0"/>
                </a:moveTo>
                <a:lnTo>
                  <a:pt x="6421408" y="0"/>
                </a:lnTo>
                <a:lnTo>
                  <a:pt x="6421408" y="280430"/>
                </a:lnTo>
                <a:lnTo>
                  <a:pt x="5507320" y="280430"/>
                </a:lnTo>
                <a:cubicBezTo>
                  <a:pt x="5507320" y="280430"/>
                  <a:pt x="5322477" y="280430"/>
                  <a:pt x="5322477" y="461067"/>
                </a:cubicBezTo>
                <a:lnTo>
                  <a:pt x="5322477" y="467384"/>
                </a:lnTo>
                <a:cubicBezTo>
                  <a:pt x="5322477" y="467384"/>
                  <a:pt x="5322477" y="648021"/>
                  <a:pt x="5507320" y="648021"/>
                </a:cubicBezTo>
                <a:lnTo>
                  <a:pt x="6421408" y="648021"/>
                </a:lnTo>
                <a:lnTo>
                  <a:pt x="6421408" y="2672927"/>
                </a:lnTo>
                <a:lnTo>
                  <a:pt x="4918005" y="2672927"/>
                </a:lnTo>
                <a:cubicBezTo>
                  <a:pt x="4915473" y="2672927"/>
                  <a:pt x="4642006" y="2675454"/>
                  <a:pt x="4642006" y="2943252"/>
                </a:cubicBezTo>
                <a:lnTo>
                  <a:pt x="4642006" y="2949569"/>
                </a:lnTo>
                <a:lnTo>
                  <a:pt x="3297460" y="2949569"/>
                </a:lnTo>
                <a:cubicBezTo>
                  <a:pt x="3292396" y="2949569"/>
                  <a:pt x="2831554" y="2954621"/>
                  <a:pt x="2831554" y="3411899"/>
                </a:cubicBezTo>
                <a:lnTo>
                  <a:pt x="2831554" y="3428320"/>
                </a:lnTo>
                <a:cubicBezTo>
                  <a:pt x="2831554" y="3428636"/>
                  <a:pt x="2831574" y="3430718"/>
                  <a:pt x="2831723" y="3434345"/>
                </a:cubicBezTo>
                <a:lnTo>
                  <a:pt x="2831976" y="3438427"/>
                </a:lnTo>
                <a:lnTo>
                  <a:pt x="1709168" y="3438427"/>
                </a:lnTo>
                <a:cubicBezTo>
                  <a:pt x="1709168" y="3438427"/>
                  <a:pt x="0" y="3438427"/>
                  <a:pt x="0" y="1733109"/>
                </a:cubicBezTo>
                <a:lnTo>
                  <a:pt x="0" y="1705319"/>
                </a:lnTo>
                <a:cubicBezTo>
                  <a:pt x="0" y="1705319"/>
                  <a:pt x="0" y="0"/>
                  <a:pt x="1709168" y="0"/>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7242568A-7F20-40F2-9490-E3BC7466DA0D}"/>
              </a:ext>
            </a:extLst>
          </p:cNvPr>
          <p:cNvSpPr>
            <a:spLocks noGrp="1"/>
          </p:cNvSpPr>
          <p:nvPr>
            <p:ph type="title" hasCustomPrompt="1"/>
          </p:nvPr>
        </p:nvSpPr>
        <p:spPr>
          <a:xfrm>
            <a:off x="815853" y="1231900"/>
            <a:ext cx="4503295" cy="782638"/>
          </a:xfrm>
        </p:spPr>
        <p:txBody>
          <a:bodyPr/>
          <a:lstStyle>
            <a:lvl1pPr>
              <a:defRPr/>
            </a:lvl1pPr>
          </a:lstStyle>
          <a:p>
            <a:r>
              <a:rPr lang="en-US" dirty="0"/>
              <a:t>TEXT LAYOUT 02</a:t>
            </a:r>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8" name="Text Placeholder 14">
            <a:extLst>
              <a:ext uri="{FF2B5EF4-FFF2-40B4-BE49-F238E27FC236}">
                <a16:creationId xmlns:a16="http://schemas.microsoft.com/office/drawing/2014/main" id="{82903A57-2768-42F8-A5EA-4C19B9049850}"/>
              </a:ext>
            </a:extLst>
          </p:cNvPr>
          <p:cNvSpPr>
            <a:spLocks noGrp="1"/>
          </p:cNvSpPr>
          <p:nvPr>
            <p:ph type="body" sz="quarter" idx="15"/>
          </p:nvPr>
        </p:nvSpPr>
        <p:spPr>
          <a:xfrm>
            <a:off x="830067" y="3889184"/>
            <a:ext cx="4548187" cy="1708223"/>
          </a:xfrm>
        </p:spPr>
        <p:txBody>
          <a:bodyPr>
            <a:normAutofit/>
          </a:bodyPr>
          <a:lstStyle>
            <a:lvl1pPr marL="180000" indent="-180000">
              <a:spcBef>
                <a:spcPts val="600"/>
              </a:spcBef>
              <a:buClr>
                <a:schemeClr val="accent3"/>
              </a:buClr>
              <a:buFont typeface="Arial" panose="020B0604020202020204" pitchFamily="34" charset="0"/>
              <a:buChar char="•"/>
              <a:defRPr sz="1400" b="0" i="0">
                <a:solidFill>
                  <a:schemeClr val="tx1">
                    <a:lumMod val="65000"/>
                    <a:lumOff val="35000"/>
                  </a:schemeClr>
                </a:solidFill>
              </a:defRPr>
            </a:lvl1pPr>
          </a:lstStyle>
          <a:p>
            <a:pPr lvl="0"/>
            <a:r>
              <a:rPr lang="en-US"/>
              <a:t>Click to edit Master text styles</a:t>
            </a:r>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9" name="Freeform: Shape 28">
            <a:extLst>
              <a:ext uri="{FF2B5EF4-FFF2-40B4-BE49-F238E27FC236}">
                <a16:creationId xmlns:a16="http://schemas.microsoft.com/office/drawing/2014/main" id="{E46691B2-7AF3-4CAC-A285-36444A9101D9}"/>
              </a:ext>
            </a:extLst>
          </p:cNvPr>
          <p:cNvSpPr/>
          <p:nvPr userDrawn="1"/>
        </p:nvSpPr>
        <p:spPr>
          <a:xfrm>
            <a:off x="12193179" y="4156602"/>
            <a:ext cx="3197" cy="25264"/>
          </a:xfrm>
          <a:custGeom>
            <a:avLst/>
            <a:gdLst>
              <a:gd name="connsiteX0" fmla="*/ 0 w 3197"/>
              <a:gd name="connsiteY0" fmla="*/ 0 h 25264"/>
              <a:gd name="connsiteX1" fmla="*/ 3197 w 3197"/>
              <a:gd name="connsiteY1" fmla="*/ 0 h 25264"/>
              <a:gd name="connsiteX2" fmla="*/ 3197 w 3197"/>
              <a:gd name="connsiteY2" fmla="*/ 25264 h 25264"/>
              <a:gd name="connsiteX3" fmla="*/ 0 w 3197"/>
              <a:gd name="connsiteY3" fmla="*/ 25264 h 25264"/>
              <a:gd name="connsiteX4" fmla="*/ 0 w 3197"/>
              <a:gd name="connsiteY4" fmla="*/ 0 h 25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7" h="25264">
                <a:moveTo>
                  <a:pt x="0" y="0"/>
                </a:moveTo>
                <a:lnTo>
                  <a:pt x="3197" y="0"/>
                </a:lnTo>
                <a:lnTo>
                  <a:pt x="3197" y="25264"/>
                </a:lnTo>
                <a:lnTo>
                  <a:pt x="0" y="25264"/>
                </a:ln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6" name="Freeform: Shape 25">
            <a:extLst>
              <a:ext uri="{FF2B5EF4-FFF2-40B4-BE49-F238E27FC236}">
                <a16:creationId xmlns:a16="http://schemas.microsoft.com/office/drawing/2014/main" id="{FE8ACF66-A148-4D4F-A35C-837CDC6B154D}"/>
              </a:ext>
            </a:extLst>
          </p:cNvPr>
          <p:cNvSpPr/>
          <p:nvPr userDrawn="1"/>
        </p:nvSpPr>
        <p:spPr>
          <a:xfrm>
            <a:off x="12193179" y="4682093"/>
            <a:ext cx="3197" cy="25264"/>
          </a:xfrm>
          <a:custGeom>
            <a:avLst/>
            <a:gdLst>
              <a:gd name="connsiteX0" fmla="*/ 0 w 3197"/>
              <a:gd name="connsiteY0" fmla="*/ 0 h 25264"/>
              <a:gd name="connsiteX1" fmla="*/ 3197 w 3197"/>
              <a:gd name="connsiteY1" fmla="*/ 0 h 25264"/>
              <a:gd name="connsiteX2" fmla="*/ 3197 w 3197"/>
              <a:gd name="connsiteY2" fmla="*/ 25264 h 25264"/>
              <a:gd name="connsiteX3" fmla="*/ 0 w 3197"/>
              <a:gd name="connsiteY3" fmla="*/ 25264 h 25264"/>
              <a:gd name="connsiteX4" fmla="*/ 0 w 3197"/>
              <a:gd name="connsiteY4" fmla="*/ 0 h 25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7" h="25264">
                <a:moveTo>
                  <a:pt x="0" y="0"/>
                </a:moveTo>
                <a:lnTo>
                  <a:pt x="3197" y="0"/>
                </a:lnTo>
                <a:lnTo>
                  <a:pt x="3197" y="25264"/>
                </a:lnTo>
                <a:lnTo>
                  <a:pt x="0" y="25264"/>
                </a:ln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8" name="Text Placeholder 26">
            <a:extLst>
              <a:ext uri="{FF2B5EF4-FFF2-40B4-BE49-F238E27FC236}">
                <a16:creationId xmlns:a16="http://schemas.microsoft.com/office/drawing/2014/main" id="{5F10B1F7-5633-4C8B-A868-72D9C782CBA6}"/>
              </a:ext>
            </a:extLst>
          </p:cNvPr>
          <p:cNvSpPr>
            <a:spLocks noGrp="1"/>
          </p:cNvSpPr>
          <p:nvPr userDrawn="1">
            <p:ph type="body" sz="quarter" idx="16"/>
          </p:nvPr>
        </p:nvSpPr>
        <p:spPr>
          <a:xfrm>
            <a:off x="811115" y="2374900"/>
            <a:ext cx="4565650" cy="701675"/>
          </a:xfrm>
        </p:spPr>
        <p:txBody>
          <a:bodyPr>
            <a:noAutofit/>
          </a:bodyPr>
          <a:lstStyle>
            <a:lvl1pPr marL="0" indent="0">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31" name="Text Placeholder 29">
            <a:extLst>
              <a:ext uri="{FF2B5EF4-FFF2-40B4-BE49-F238E27FC236}">
                <a16:creationId xmlns:a16="http://schemas.microsoft.com/office/drawing/2014/main" id="{CBA9BCD0-48BA-4D5B-8871-61204EACE422}"/>
              </a:ext>
            </a:extLst>
          </p:cNvPr>
          <p:cNvSpPr>
            <a:spLocks noGrp="1"/>
          </p:cNvSpPr>
          <p:nvPr userDrawn="1">
            <p:ph type="body" sz="quarter" idx="17"/>
          </p:nvPr>
        </p:nvSpPr>
        <p:spPr>
          <a:xfrm>
            <a:off x="811115" y="3165301"/>
            <a:ext cx="4583113" cy="689525"/>
          </a:xfrm>
        </p:spPr>
        <p:txBody>
          <a:bodyPr/>
          <a:lstStyle>
            <a:lvl1pPr marL="0" indent="0">
              <a:buNone/>
              <a:defRPr sz="1400">
                <a:solidFill>
                  <a:schemeClr val="tx1">
                    <a:lumMod val="65000"/>
                    <a:lumOff val="35000"/>
                  </a:schemeClr>
                </a:solidFill>
              </a:defRPr>
            </a:lvl1pPr>
            <a:lvl2pPr marL="457200" indent="0">
              <a:buNone/>
              <a:defRPr sz="1400">
                <a:solidFill>
                  <a:schemeClr val="tx1">
                    <a:lumMod val="50000"/>
                    <a:lumOff val="50000"/>
                  </a:schemeClr>
                </a:solidFill>
              </a:defRPr>
            </a:lvl2pPr>
            <a:lvl3pPr marL="914400" indent="0">
              <a:buNone/>
              <a:defRPr sz="1400">
                <a:solidFill>
                  <a:schemeClr val="tx1">
                    <a:lumMod val="50000"/>
                    <a:lumOff val="50000"/>
                  </a:schemeClr>
                </a:solidFill>
              </a:defRPr>
            </a:lvl3pPr>
            <a:lvl4pPr marL="1371600" indent="0">
              <a:buNone/>
              <a:defRPr sz="1400">
                <a:solidFill>
                  <a:schemeClr val="tx1">
                    <a:lumMod val="50000"/>
                    <a:lumOff val="50000"/>
                  </a:schemeClr>
                </a:solidFill>
              </a:defRPr>
            </a:lvl4pPr>
            <a:lvl5pPr marL="1828800" indent="0">
              <a:buNone/>
              <a:defRPr sz="1400">
                <a:solidFill>
                  <a:schemeClr val="tx1">
                    <a:lumMod val="50000"/>
                    <a:lumOff val="50000"/>
                  </a:schemeClr>
                </a:solidFill>
              </a:defRPr>
            </a:lvl5pPr>
          </a:lstStyle>
          <a:p>
            <a:pPr lvl="0"/>
            <a:r>
              <a:rPr lang="en-US"/>
              <a:t>Click to edit Master text styles</a:t>
            </a:r>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228086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6F44C9A9-0E74-4918-9B66-273196D2956C}"/>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4FD74D9D-1BEE-4A13-ABAA-5FBA5C4D1BFA}"/>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831850" y="781050"/>
            <a:ext cx="10515600" cy="676275"/>
          </a:xfrm>
        </p:spPr>
        <p:txBody>
          <a:bodyPr anchor="b">
            <a:normAutofit/>
          </a:bodyPr>
          <a:lstStyle>
            <a:lvl1pPr algn="ctr">
              <a:defRPr sz="4000"/>
            </a:lvl1pPr>
          </a:lstStyle>
          <a:p>
            <a:r>
              <a:rPr lang="en-US" dirty="0"/>
              <a:t>COMPARISON</a:t>
            </a:r>
            <a:endParaRPr lang="ru-RU" dirty="0"/>
          </a:p>
        </p:txBody>
      </p:sp>
      <p:sp>
        <p:nvSpPr>
          <p:cNvPr id="3" name="Text Placeholder 2">
            <a:extLst>
              <a:ext uri="{FF2B5EF4-FFF2-40B4-BE49-F238E27FC236}">
                <a16:creationId xmlns:a16="http://schemas.microsoft.com/office/drawing/2014/main" id="{40DFDBBD-D278-4F5A-BD28-172F5B157E88}"/>
              </a:ext>
            </a:extLst>
          </p:cNvPr>
          <p:cNvSpPr>
            <a:spLocks noGrp="1"/>
          </p:cNvSpPr>
          <p:nvPr>
            <p:ph type="body" idx="1" hasCustomPrompt="1"/>
          </p:nvPr>
        </p:nvSpPr>
        <p:spPr>
          <a:xfrm>
            <a:off x="993286" y="2959593"/>
            <a:ext cx="4183650" cy="365125"/>
          </a:xfrm>
        </p:spPr>
        <p:txBody>
          <a:bodyPr>
            <a:normAutofit/>
          </a:bodyPr>
          <a:lstStyle>
            <a:lvl1pPr marL="0" indent="0">
              <a:buNone/>
              <a:defRPr sz="25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1 TITLE</a:t>
            </a:r>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830066" y="1898650"/>
            <a:ext cx="10515599" cy="701675"/>
          </a:xfrm>
        </p:spPr>
        <p:txBody>
          <a:bodyPr>
            <a:noAutofit/>
          </a:bodyPr>
          <a:lstStyle>
            <a:lvl1pPr marL="0" indent="0" algn="ctr">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22" name="Graphic 19">
            <a:extLst>
              <a:ext uri="{FF2B5EF4-FFF2-40B4-BE49-F238E27FC236}">
                <a16:creationId xmlns:a16="http://schemas.microsoft.com/office/drawing/2014/main" id="{258EB2BC-F42B-4177-83EB-F2D2BF76129C}"/>
              </a:ext>
            </a:extLst>
          </p:cNvPr>
          <p:cNvSpPr/>
          <p:nvPr userDrawn="1"/>
        </p:nvSpPr>
        <p:spPr>
          <a:xfrm>
            <a:off x="3019044" y="1583026"/>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24" name="Text Placeholder 2">
            <a:extLst>
              <a:ext uri="{FF2B5EF4-FFF2-40B4-BE49-F238E27FC236}">
                <a16:creationId xmlns:a16="http://schemas.microsoft.com/office/drawing/2014/main" id="{B971AAD9-2660-4922-9B41-C45976A31C4F}"/>
              </a:ext>
            </a:extLst>
          </p:cNvPr>
          <p:cNvSpPr>
            <a:spLocks noGrp="1"/>
          </p:cNvSpPr>
          <p:nvPr>
            <p:ph type="body" idx="18" hasCustomPrompt="1"/>
          </p:nvPr>
        </p:nvSpPr>
        <p:spPr>
          <a:xfrm>
            <a:off x="6155960" y="2959593"/>
            <a:ext cx="4183650" cy="365125"/>
          </a:xfrm>
        </p:spPr>
        <p:txBody>
          <a:bodyPr>
            <a:normAutofit/>
          </a:bodyPr>
          <a:lstStyle>
            <a:lvl1pPr marL="0" indent="0">
              <a:buNone/>
              <a:defRPr sz="25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2 TITLE</a:t>
            </a:r>
          </a:p>
        </p:txBody>
      </p:sp>
      <p:sp>
        <p:nvSpPr>
          <p:cNvPr id="28" name="Text Placeholder 26">
            <a:extLst>
              <a:ext uri="{FF2B5EF4-FFF2-40B4-BE49-F238E27FC236}">
                <a16:creationId xmlns:a16="http://schemas.microsoft.com/office/drawing/2014/main" id="{D0525F80-1CD7-406E-A2B0-ACB0CD78A32C}"/>
              </a:ext>
            </a:extLst>
          </p:cNvPr>
          <p:cNvSpPr>
            <a:spLocks noGrp="1"/>
          </p:cNvSpPr>
          <p:nvPr>
            <p:ph type="body" sz="quarter" idx="20"/>
          </p:nvPr>
        </p:nvSpPr>
        <p:spPr>
          <a:xfrm>
            <a:off x="811311" y="3294245"/>
            <a:ext cx="4365625" cy="2333625"/>
          </a:xfrm>
        </p:spPr>
        <p:txBody>
          <a:bodyPr>
            <a:normAutofit/>
          </a:bodyPr>
          <a:lstStyle>
            <a:lvl1pPr marL="180000" indent="-180000">
              <a:spcBef>
                <a:spcPts val="600"/>
              </a:spcBef>
              <a:buClr>
                <a:schemeClr val="accent3"/>
              </a:buClr>
              <a:defRPr sz="140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Click to edit Master text styles</a:t>
            </a:r>
          </a:p>
        </p:txBody>
      </p:sp>
      <p:sp>
        <p:nvSpPr>
          <p:cNvPr id="30" name="Text Placeholder 26">
            <a:extLst>
              <a:ext uri="{FF2B5EF4-FFF2-40B4-BE49-F238E27FC236}">
                <a16:creationId xmlns:a16="http://schemas.microsoft.com/office/drawing/2014/main" id="{527B617A-AB11-44E9-B2E2-53B7F35CD968}"/>
              </a:ext>
            </a:extLst>
          </p:cNvPr>
          <p:cNvSpPr>
            <a:spLocks noGrp="1"/>
          </p:cNvSpPr>
          <p:nvPr>
            <p:ph type="body" sz="quarter" idx="21"/>
          </p:nvPr>
        </p:nvSpPr>
        <p:spPr>
          <a:xfrm>
            <a:off x="5973985" y="3294245"/>
            <a:ext cx="4365625" cy="2333625"/>
          </a:xfrm>
        </p:spPr>
        <p:txBody>
          <a:bodyPr>
            <a:normAutofit/>
          </a:bodyPr>
          <a:lstStyle>
            <a:lvl1pPr marL="180000" indent="-180000">
              <a:spcBef>
                <a:spcPts val="600"/>
              </a:spcBef>
              <a:buClr>
                <a:schemeClr val="accent3"/>
              </a:buClr>
              <a:defRPr sz="140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Click to edit Master text styles</a:t>
            </a:r>
          </a:p>
        </p:txBody>
      </p:sp>
      <p:grpSp>
        <p:nvGrpSpPr>
          <p:cNvPr id="41" name="Graphic 39">
            <a:extLst>
              <a:ext uri="{FF2B5EF4-FFF2-40B4-BE49-F238E27FC236}">
                <a16:creationId xmlns:a16="http://schemas.microsoft.com/office/drawing/2014/main" id="{F4C9083C-573A-4951-8064-8A2074E45857}"/>
              </a:ext>
            </a:extLst>
          </p:cNvPr>
          <p:cNvGrpSpPr/>
          <p:nvPr/>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E24D028E-B0C2-46BA-B6A7-734B26FEA98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1FD2C3DF-070C-48BB-8EC1-3FE31FCD20DC}"/>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F503CC8C-61AD-4DAB-B26E-509EA44669D4}"/>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8BB58BBD-BF4B-44A6-A2C8-AF1BE81D516E}"/>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602EAB3F-89ED-4532-AC15-8D6D0DE40EEB}"/>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714D3737-C4D1-46DE-A197-29A638CA1F30}"/>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Tree>
    <p:extLst>
      <p:ext uri="{BB962C8B-B14F-4D97-AF65-F5344CB8AC3E}">
        <p14:creationId xmlns:p14="http://schemas.microsoft.com/office/powerpoint/2010/main" val="682737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6BE8D45D-1E08-4F59-96CC-EA53D7CA6AB0}"/>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8E968353-82DA-42A2-88B6-AEFCF124AF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5642753" y="1474969"/>
            <a:ext cx="4395258" cy="676275"/>
          </a:xfrm>
        </p:spPr>
        <p:txBody>
          <a:bodyPr anchor="b">
            <a:normAutofit/>
          </a:bodyPr>
          <a:lstStyle>
            <a:lvl1pPr algn="l">
              <a:defRPr sz="4000"/>
            </a:lvl1pPr>
          </a:lstStyle>
          <a:p>
            <a:r>
              <a:rPr lang="en-US" dirty="0"/>
              <a:t>CHART SLIDE</a:t>
            </a:r>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5649889" y="2592569"/>
            <a:ext cx="5630885" cy="70167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24" name="Text Placeholder 2">
            <a:extLst>
              <a:ext uri="{FF2B5EF4-FFF2-40B4-BE49-F238E27FC236}">
                <a16:creationId xmlns:a16="http://schemas.microsoft.com/office/drawing/2014/main" id="{B971AAD9-2660-4922-9B41-C45976A31C4F}"/>
              </a:ext>
            </a:extLst>
          </p:cNvPr>
          <p:cNvSpPr>
            <a:spLocks noGrp="1"/>
          </p:cNvSpPr>
          <p:nvPr>
            <p:ph type="body" idx="18" hasCustomPrompt="1"/>
          </p:nvPr>
        </p:nvSpPr>
        <p:spPr>
          <a:xfrm>
            <a:off x="6126385"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30%</a:t>
            </a:r>
          </a:p>
        </p:txBody>
      </p:sp>
      <p:sp>
        <p:nvSpPr>
          <p:cNvPr id="30" name="Text Placeholder 26">
            <a:extLst>
              <a:ext uri="{FF2B5EF4-FFF2-40B4-BE49-F238E27FC236}">
                <a16:creationId xmlns:a16="http://schemas.microsoft.com/office/drawing/2014/main" id="{527B617A-AB11-44E9-B2E2-53B7F35CD968}"/>
              </a:ext>
            </a:extLst>
          </p:cNvPr>
          <p:cNvSpPr>
            <a:spLocks noGrp="1"/>
          </p:cNvSpPr>
          <p:nvPr>
            <p:ph type="body" sz="quarter" idx="21" hasCustomPrompt="1"/>
          </p:nvPr>
        </p:nvSpPr>
        <p:spPr>
          <a:xfrm>
            <a:off x="6126386"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23" name="Text Placeholder 2">
            <a:extLst>
              <a:ext uri="{FF2B5EF4-FFF2-40B4-BE49-F238E27FC236}">
                <a16:creationId xmlns:a16="http://schemas.microsoft.com/office/drawing/2014/main" id="{E9080FED-3BFC-4CCC-8B5A-A2942CA5CF36}"/>
              </a:ext>
            </a:extLst>
          </p:cNvPr>
          <p:cNvSpPr>
            <a:spLocks noGrp="1"/>
          </p:cNvSpPr>
          <p:nvPr>
            <p:ph type="body" idx="22" hasCustomPrompt="1"/>
          </p:nvPr>
        </p:nvSpPr>
        <p:spPr>
          <a:xfrm>
            <a:off x="6126410"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10%</a:t>
            </a:r>
          </a:p>
        </p:txBody>
      </p:sp>
      <p:sp>
        <p:nvSpPr>
          <p:cNvPr id="25" name="Text Placeholder 26">
            <a:extLst>
              <a:ext uri="{FF2B5EF4-FFF2-40B4-BE49-F238E27FC236}">
                <a16:creationId xmlns:a16="http://schemas.microsoft.com/office/drawing/2014/main" id="{E7EC8229-D712-4FD1-990B-9212FC211A9B}"/>
              </a:ext>
            </a:extLst>
          </p:cNvPr>
          <p:cNvSpPr>
            <a:spLocks noGrp="1"/>
          </p:cNvSpPr>
          <p:nvPr>
            <p:ph type="body" sz="quarter" idx="23" hasCustomPrompt="1"/>
          </p:nvPr>
        </p:nvSpPr>
        <p:spPr>
          <a:xfrm>
            <a:off x="6126411"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27" name="Text Placeholder 2">
            <a:extLst>
              <a:ext uri="{FF2B5EF4-FFF2-40B4-BE49-F238E27FC236}">
                <a16:creationId xmlns:a16="http://schemas.microsoft.com/office/drawing/2014/main" id="{27341020-DCB7-4CC5-BE55-AAAF421822ED}"/>
              </a:ext>
            </a:extLst>
          </p:cNvPr>
          <p:cNvSpPr>
            <a:spLocks noGrp="1"/>
          </p:cNvSpPr>
          <p:nvPr>
            <p:ph type="body" idx="24" hasCustomPrompt="1"/>
          </p:nvPr>
        </p:nvSpPr>
        <p:spPr>
          <a:xfrm>
            <a:off x="8065899"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25%</a:t>
            </a:r>
          </a:p>
        </p:txBody>
      </p:sp>
      <p:sp>
        <p:nvSpPr>
          <p:cNvPr id="29" name="Text Placeholder 26">
            <a:extLst>
              <a:ext uri="{FF2B5EF4-FFF2-40B4-BE49-F238E27FC236}">
                <a16:creationId xmlns:a16="http://schemas.microsoft.com/office/drawing/2014/main" id="{B1896019-AE20-47E2-AA66-ED9D16B2DAF7}"/>
              </a:ext>
            </a:extLst>
          </p:cNvPr>
          <p:cNvSpPr>
            <a:spLocks noGrp="1"/>
          </p:cNvSpPr>
          <p:nvPr>
            <p:ph type="body" sz="quarter" idx="25" hasCustomPrompt="1"/>
          </p:nvPr>
        </p:nvSpPr>
        <p:spPr>
          <a:xfrm>
            <a:off x="8065900"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2" name="Text Placeholder 2">
            <a:extLst>
              <a:ext uri="{FF2B5EF4-FFF2-40B4-BE49-F238E27FC236}">
                <a16:creationId xmlns:a16="http://schemas.microsoft.com/office/drawing/2014/main" id="{212C49D2-92E0-4567-8BD4-9B8FC0536701}"/>
              </a:ext>
            </a:extLst>
          </p:cNvPr>
          <p:cNvSpPr>
            <a:spLocks noGrp="1"/>
          </p:cNvSpPr>
          <p:nvPr>
            <p:ph type="body" idx="26" hasCustomPrompt="1"/>
          </p:nvPr>
        </p:nvSpPr>
        <p:spPr>
          <a:xfrm>
            <a:off x="8065924"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10%</a:t>
            </a:r>
          </a:p>
        </p:txBody>
      </p:sp>
      <p:sp>
        <p:nvSpPr>
          <p:cNvPr id="33" name="Text Placeholder 26">
            <a:extLst>
              <a:ext uri="{FF2B5EF4-FFF2-40B4-BE49-F238E27FC236}">
                <a16:creationId xmlns:a16="http://schemas.microsoft.com/office/drawing/2014/main" id="{6B5DA211-72E1-4B00-AA61-980CE5A34565}"/>
              </a:ext>
            </a:extLst>
          </p:cNvPr>
          <p:cNvSpPr>
            <a:spLocks noGrp="1"/>
          </p:cNvSpPr>
          <p:nvPr>
            <p:ph type="body" sz="quarter" idx="27" hasCustomPrompt="1"/>
          </p:nvPr>
        </p:nvSpPr>
        <p:spPr>
          <a:xfrm>
            <a:off x="8065925"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5" name="Text Placeholder 2">
            <a:extLst>
              <a:ext uri="{FF2B5EF4-FFF2-40B4-BE49-F238E27FC236}">
                <a16:creationId xmlns:a16="http://schemas.microsoft.com/office/drawing/2014/main" id="{A7CF7C63-619A-46EE-AF36-FCA26441A064}"/>
              </a:ext>
            </a:extLst>
          </p:cNvPr>
          <p:cNvSpPr>
            <a:spLocks noGrp="1"/>
          </p:cNvSpPr>
          <p:nvPr>
            <p:ph type="body" idx="28" hasCustomPrompt="1"/>
          </p:nvPr>
        </p:nvSpPr>
        <p:spPr>
          <a:xfrm>
            <a:off x="10005413"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20%</a:t>
            </a:r>
          </a:p>
        </p:txBody>
      </p:sp>
      <p:sp>
        <p:nvSpPr>
          <p:cNvPr id="36" name="Text Placeholder 26">
            <a:extLst>
              <a:ext uri="{FF2B5EF4-FFF2-40B4-BE49-F238E27FC236}">
                <a16:creationId xmlns:a16="http://schemas.microsoft.com/office/drawing/2014/main" id="{92E0EA61-C10D-4760-B03F-F27BCF1FC24C}"/>
              </a:ext>
            </a:extLst>
          </p:cNvPr>
          <p:cNvSpPr>
            <a:spLocks noGrp="1"/>
          </p:cNvSpPr>
          <p:nvPr>
            <p:ph type="body" sz="quarter" idx="29" hasCustomPrompt="1"/>
          </p:nvPr>
        </p:nvSpPr>
        <p:spPr>
          <a:xfrm>
            <a:off x="10005414"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8" name="Text Placeholder 2">
            <a:extLst>
              <a:ext uri="{FF2B5EF4-FFF2-40B4-BE49-F238E27FC236}">
                <a16:creationId xmlns:a16="http://schemas.microsoft.com/office/drawing/2014/main" id="{1A3A14FA-D9E9-4000-B30C-14CADBFE48F6}"/>
              </a:ext>
            </a:extLst>
          </p:cNvPr>
          <p:cNvSpPr>
            <a:spLocks noGrp="1"/>
          </p:cNvSpPr>
          <p:nvPr>
            <p:ph type="body" idx="30" hasCustomPrompt="1"/>
          </p:nvPr>
        </p:nvSpPr>
        <p:spPr>
          <a:xfrm>
            <a:off x="10005438"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5%</a:t>
            </a:r>
          </a:p>
        </p:txBody>
      </p:sp>
      <p:sp>
        <p:nvSpPr>
          <p:cNvPr id="39" name="Text Placeholder 26">
            <a:extLst>
              <a:ext uri="{FF2B5EF4-FFF2-40B4-BE49-F238E27FC236}">
                <a16:creationId xmlns:a16="http://schemas.microsoft.com/office/drawing/2014/main" id="{0FBCB607-92E0-4206-871B-10CAEB3377B3}"/>
              </a:ext>
            </a:extLst>
          </p:cNvPr>
          <p:cNvSpPr>
            <a:spLocks noGrp="1"/>
          </p:cNvSpPr>
          <p:nvPr>
            <p:ph type="body" sz="quarter" idx="31" hasCustomPrompt="1"/>
          </p:nvPr>
        </p:nvSpPr>
        <p:spPr>
          <a:xfrm>
            <a:off x="10005439"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19" name="Chart Placeholder 18">
            <a:extLst>
              <a:ext uri="{FF2B5EF4-FFF2-40B4-BE49-F238E27FC236}">
                <a16:creationId xmlns:a16="http://schemas.microsoft.com/office/drawing/2014/main" id="{08CD548A-F4DA-41C7-BC55-620C696D5A6A}"/>
              </a:ext>
            </a:extLst>
          </p:cNvPr>
          <p:cNvSpPr>
            <a:spLocks noGrp="1"/>
          </p:cNvSpPr>
          <p:nvPr>
            <p:ph type="chart" sz="quarter" idx="32"/>
          </p:nvPr>
        </p:nvSpPr>
        <p:spPr>
          <a:xfrm>
            <a:off x="911225" y="908050"/>
            <a:ext cx="4284663" cy="4365625"/>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chart</a:t>
            </a:r>
            <a:endParaRPr lang="ru-RU" dirty="0"/>
          </a:p>
        </p:txBody>
      </p:sp>
      <p:grpSp>
        <p:nvGrpSpPr>
          <p:cNvPr id="41" name="Graphic 39">
            <a:extLst>
              <a:ext uri="{FF2B5EF4-FFF2-40B4-BE49-F238E27FC236}">
                <a16:creationId xmlns:a16="http://schemas.microsoft.com/office/drawing/2014/main" id="{D0A213E0-4DC9-4F6A-98B8-21DE9AE2D9B0}"/>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24312820-32BB-4DFC-B775-2031DE03F33E}"/>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F9B4581F-B122-40B8-BE37-64894A713B38}"/>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C7CF8C75-A610-43BA-923F-335A6051357D}"/>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56793F9B-5B71-414E-9CB2-2B76F8308871}"/>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9807DE94-0E8D-4E1B-A7D2-E0F91AF2E54C}"/>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7BC592BA-C191-49B5-8F41-8E14CFFDAC40}"/>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3" name="Graphic 50">
            <a:extLst>
              <a:ext uri="{FF2B5EF4-FFF2-40B4-BE49-F238E27FC236}">
                <a16:creationId xmlns:a16="http://schemas.microsoft.com/office/drawing/2014/main" id="{33AA43FA-C2DC-406C-BFE6-A2A804112236}"/>
              </a:ext>
            </a:extLst>
          </p:cNvPr>
          <p:cNvSpPr/>
          <p:nvPr/>
        </p:nvSpPr>
        <p:spPr>
          <a:xfrm>
            <a:off x="5731819" y="2267879"/>
            <a:ext cx="3016875" cy="165305"/>
          </a:xfrm>
          <a:custGeom>
            <a:avLst/>
            <a:gdLst>
              <a:gd name="connsiteX0" fmla="*/ 2957222 w 3016875"/>
              <a:gd name="connsiteY0" fmla="*/ 159503 h 165304"/>
              <a:gd name="connsiteX1" fmla="*/ 71329 w 3016875"/>
              <a:gd name="connsiteY1" fmla="*/ 159503 h 165304"/>
              <a:gd name="connsiteX2" fmla="*/ 9059 w 3016875"/>
              <a:gd name="connsiteY2" fmla="*/ 84480 h 165304"/>
              <a:gd name="connsiteX3" fmla="*/ 9059 w 3016875"/>
              <a:gd name="connsiteY3" fmla="*/ 84480 h 165304"/>
              <a:gd name="connsiteX4" fmla="*/ 71329 w 3016875"/>
              <a:gd name="connsiteY4" fmla="*/ 10729 h 165304"/>
              <a:gd name="connsiteX5" fmla="*/ 2956149 w 3016875"/>
              <a:gd name="connsiteY5" fmla="*/ 10729 h 165304"/>
              <a:gd name="connsiteX6" fmla="*/ 3018419 w 3016875"/>
              <a:gd name="connsiteY6" fmla="*/ 84480 h 165304"/>
              <a:gd name="connsiteX7" fmla="*/ 3018419 w 3016875"/>
              <a:gd name="connsiteY7" fmla="*/ 84480 h 165304"/>
              <a:gd name="connsiteX8" fmla="*/ 2957222 w 3016875"/>
              <a:gd name="connsiteY8" fmla="*/ 159503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16875" h="165304">
                <a:moveTo>
                  <a:pt x="2957222" y="159503"/>
                </a:moveTo>
                <a:lnTo>
                  <a:pt x="71329" y="159503"/>
                </a:lnTo>
                <a:cubicBezTo>
                  <a:pt x="36973" y="159503"/>
                  <a:pt x="9059" y="125171"/>
                  <a:pt x="9059" y="84480"/>
                </a:cubicBezTo>
                <a:lnTo>
                  <a:pt x="9059" y="84480"/>
                </a:lnTo>
                <a:cubicBezTo>
                  <a:pt x="9059" y="43790"/>
                  <a:pt x="36973" y="10729"/>
                  <a:pt x="71329" y="10729"/>
                </a:cubicBezTo>
                <a:lnTo>
                  <a:pt x="2956149" y="10729"/>
                </a:lnTo>
                <a:cubicBezTo>
                  <a:pt x="2990505" y="10729"/>
                  <a:pt x="3018419" y="43790"/>
                  <a:pt x="3018419" y="84480"/>
                </a:cubicBezTo>
                <a:lnTo>
                  <a:pt x="3018419" y="84480"/>
                </a:lnTo>
                <a:cubicBezTo>
                  <a:pt x="3019492" y="125171"/>
                  <a:pt x="2991578" y="159503"/>
                  <a:pt x="2957222" y="159503"/>
                </a:cubicBezTo>
                <a:close/>
              </a:path>
            </a:pathLst>
          </a:custGeom>
          <a:gradFill>
            <a:gsLst>
              <a:gs pos="0">
                <a:schemeClr val="accent1"/>
              </a:gs>
              <a:gs pos="100000">
                <a:schemeClr val="accent3"/>
              </a:gs>
            </a:gsLst>
            <a:lin ang="0" scaled="1"/>
          </a:gradFill>
          <a:ln w="10716" cap="flat">
            <a:noFill/>
            <a:prstDash val="solid"/>
            <a:miter/>
          </a:ln>
        </p:spPr>
        <p:txBody>
          <a:bodyPr rtlCol="0" anchor="ctr"/>
          <a:lstStyle/>
          <a:p>
            <a:endParaRPr lang="ru-RU" dirty="0"/>
          </a:p>
        </p:txBody>
      </p:sp>
    </p:spTree>
    <p:extLst>
      <p:ext uri="{BB962C8B-B14F-4D97-AF65-F5344CB8AC3E}">
        <p14:creationId xmlns:p14="http://schemas.microsoft.com/office/powerpoint/2010/main" val="3040955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Slide">
    <p:spTree>
      <p:nvGrpSpPr>
        <p:cNvPr id="1" name=""/>
        <p:cNvGrpSpPr/>
        <p:nvPr/>
      </p:nvGrpSpPr>
      <p:grpSpPr>
        <a:xfrm>
          <a:off x="0" y="0"/>
          <a:ext cx="0" cy="0"/>
          <a:chOff x="0" y="0"/>
          <a:chExt cx="0" cy="0"/>
        </a:xfrm>
      </p:grpSpPr>
      <p:sp>
        <p:nvSpPr>
          <p:cNvPr id="52" name="Oval 51">
            <a:extLst>
              <a:ext uri="{FF2B5EF4-FFF2-40B4-BE49-F238E27FC236}">
                <a16:creationId xmlns:a16="http://schemas.microsoft.com/office/drawing/2014/main" id="{F21AF1E2-466C-487E-86AF-CA6FFFCA2720}"/>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3" name="Graphic 12">
            <a:extLst>
              <a:ext uri="{FF2B5EF4-FFF2-40B4-BE49-F238E27FC236}">
                <a16:creationId xmlns:a16="http://schemas.microsoft.com/office/drawing/2014/main" id="{531F1BC1-79BD-45BA-B27E-7A2C62A65EC9}"/>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811744" y="2134675"/>
            <a:ext cx="3403308" cy="676275"/>
          </a:xfrm>
        </p:spPr>
        <p:txBody>
          <a:bodyPr anchor="b">
            <a:normAutofit/>
          </a:bodyPr>
          <a:lstStyle>
            <a:lvl1pPr algn="l">
              <a:defRPr sz="4000"/>
            </a:lvl1pPr>
          </a:lstStyle>
          <a:p>
            <a:r>
              <a:rPr lang="en-US" dirty="0"/>
              <a:t>TABLE SLIDE</a:t>
            </a:r>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809405" y="3252275"/>
            <a:ext cx="3396171" cy="1846732"/>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18" name="Table Placeholder 17">
            <a:extLst>
              <a:ext uri="{FF2B5EF4-FFF2-40B4-BE49-F238E27FC236}">
                <a16:creationId xmlns:a16="http://schemas.microsoft.com/office/drawing/2014/main" id="{3AF64257-E00C-4FE5-925B-A78911D1D2B9}"/>
              </a:ext>
            </a:extLst>
          </p:cNvPr>
          <p:cNvSpPr>
            <a:spLocks noGrp="1"/>
          </p:cNvSpPr>
          <p:nvPr>
            <p:ph type="tbl" sz="quarter" idx="17"/>
          </p:nvPr>
        </p:nvSpPr>
        <p:spPr>
          <a:xfrm>
            <a:off x="4724400" y="1493214"/>
            <a:ext cx="6561138" cy="3847135"/>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table</a:t>
            </a:r>
            <a:endParaRPr lang="ru-RU" dirty="0"/>
          </a:p>
        </p:txBody>
      </p:sp>
      <p:grpSp>
        <p:nvGrpSpPr>
          <p:cNvPr id="45" name="Graphic 39">
            <a:extLst>
              <a:ext uri="{FF2B5EF4-FFF2-40B4-BE49-F238E27FC236}">
                <a16:creationId xmlns:a16="http://schemas.microsoft.com/office/drawing/2014/main" id="{2B29CFAD-7DFA-43C8-BC78-F666303C4A65}"/>
              </a:ext>
            </a:extLst>
          </p:cNvPr>
          <p:cNvGrpSpPr/>
          <p:nvPr userDrawn="1"/>
        </p:nvGrpSpPr>
        <p:grpSpPr>
          <a:xfrm flipH="1">
            <a:off x="-3477" y="0"/>
            <a:ext cx="2188800" cy="1933794"/>
            <a:chOff x="10003200" y="0"/>
            <a:chExt cx="2188800" cy="1933794"/>
          </a:xfrm>
        </p:grpSpPr>
        <p:sp>
          <p:nvSpPr>
            <p:cNvPr id="46" name="Freeform: Shape 45">
              <a:extLst>
                <a:ext uri="{FF2B5EF4-FFF2-40B4-BE49-F238E27FC236}">
                  <a16:creationId xmlns:a16="http://schemas.microsoft.com/office/drawing/2014/main" id="{7709766F-07C2-47E0-94AE-482595B63D17}"/>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29F02ED7-2803-4FC7-8D17-DB9AF81B2257}"/>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8" name="Freeform: Shape 47">
              <a:extLst>
                <a:ext uri="{FF2B5EF4-FFF2-40B4-BE49-F238E27FC236}">
                  <a16:creationId xmlns:a16="http://schemas.microsoft.com/office/drawing/2014/main" id="{6715C276-3245-4E87-976F-10DC35AF0E89}"/>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9" name="Freeform: Shape 48">
              <a:extLst>
                <a:ext uri="{FF2B5EF4-FFF2-40B4-BE49-F238E27FC236}">
                  <a16:creationId xmlns:a16="http://schemas.microsoft.com/office/drawing/2014/main" id="{4D4F9402-D548-4465-B31D-5C89E49D8F2D}"/>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50" name="Freeform: Shape 49">
              <a:extLst>
                <a:ext uri="{FF2B5EF4-FFF2-40B4-BE49-F238E27FC236}">
                  <a16:creationId xmlns:a16="http://schemas.microsoft.com/office/drawing/2014/main" id="{64C16800-96DF-4B5C-B15B-EB27E1475EB3}"/>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51" name="Freeform: Shape 50">
              <a:extLst>
                <a:ext uri="{FF2B5EF4-FFF2-40B4-BE49-F238E27FC236}">
                  <a16:creationId xmlns:a16="http://schemas.microsoft.com/office/drawing/2014/main" id="{AE9DBF7F-0A02-4C85-A28D-3C88C66B3486}"/>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3" name="Graphic 54">
            <a:extLst>
              <a:ext uri="{FF2B5EF4-FFF2-40B4-BE49-F238E27FC236}">
                <a16:creationId xmlns:a16="http://schemas.microsoft.com/office/drawing/2014/main" id="{A1820133-6B1B-4297-8A79-2E89B2C7199B}"/>
              </a:ext>
            </a:extLst>
          </p:cNvPr>
          <p:cNvSpPr/>
          <p:nvPr/>
        </p:nvSpPr>
        <p:spPr>
          <a:xfrm>
            <a:off x="895660" y="2912161"/>
            <a:ext cx="2781900" cy="165305"/>
          </a:xfrm>
          <a:custGeom>
            <a:avLst/>
            <a:gdLst>
              <a:gd name="connsiteX0" fmla="*/ 2726257 w 2781900"/>
              <a:gd name="connsiteY0" fmla="*/ 158686 h 165304"/>
              <a:gd name="connsiteX1" fmla="*/ 65137 w 2781900"/>
              <a:gd name="connsiteY1" fmla="*/ 158686 h 165304"/>
              <a:gd name="connsiteX2" fmla="*/ 7717 w 2781900"/>
              <a:gd name="connsiteY2" fmla="*/ 83663 h 165304"/>
              <a:gd name="connsiteX3" fmla="*/ 7717 w 2781900"/>
              <a:gd name="connsiteY3" fmla="*/ 83663 h 165304"/>
              <a:gd name="connsiteX4" fmla="*/ 65137 w 2781900"/>
              <a:gd name="connsiteY4" fmla="*/ 9911 h 165304"/>
              <a:gd name="connsiteX5" fmla="*/ 2725267 w 2781900"/>
              <a:gd name="connsiteY5" fmla="*/ 9911 h 165304"/>
              <a:gd name="connsiteX6" fmla="*/ 2782687 w 2781900"/>
              <a:gd name="connsiteY6" fmla="*/ 83663 h 165304"/>
              <a:gd name="connsiteX7" fmla="*/ 2782687 w 2781900"/>
              <a:gd name="connsiteY7" fmla="*/ 83663 h 165304"/>
              <a:gd name="connsiteX8" fmla="*/ 2726257 w 2781900"/>
              <a:gd name="connsiteY8" fmla="*/ 158686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81900" h="165304">
                <a:moveTo>
                  <a:pt x="2726257" y="158686"/>
                </a:moveTo>
                <a:lnTo>
                  <a:pt x="65137" y="158686"/>
                </a:lnTo>
                <a:cubicBezTo>
                  <a:pt x="33457" y="158686"/>
                  <a:pt x="7717" y="124353"/>
                  <a:pt x="7717" y="83663"/>
                </a:cubicBezTo>
                <a:lnTo>
                  <a:pt x="7717" y="83663"/>
                </a:lnTo>
                <a:cubicBezTo>
                  <a:pt x="7717" y="42972"/>
                  <a:pt x="33457" y="9911"/>
                  <a:pt x="65137" y="9911"/>
                </a:cubicBezTo>
                <a:lnTo>
                  <a:pt x="2725267" y="9911"/>
                </a:lnTo>
                <a:cubicBezTo>
                  <a:pt x="2756947" y="9911"/>
                  <a:pt x="2782687" y="42972"/>
                  <a:pt x="2782687" y="83663"/>
                </a:cubicBezTo>
                <a:lnTo>
                  <a:pt x="2782687" y="83663"/>
                </a:lnTo>
                <a:cubicBezTo>
                  <a:pt x="2783677" y="124353"/>
                  <a:pt x="2757937" y="158686"/>
                  <a:pt x="2726257" y="158686"/>
                </a:cubicBezTo>
                <a:close/>
              </a:path>
            </a:pathLst>
          </a:custGeom>
          <a:gradFill>
            <a:gsLst>
              <a:gs pos="0">
                <a:schemeClr val="accent1"/>
              </a:gs>
              <a:gs pos="100000">
                <a:schemeClr val="accent3"/>
              </a:gs>
            </a:gsLst>
            <a:lin ang="0" scaled="1"/>
          </a:gradFill>
          <a:ln w="9899" cap="flat">
            <a:noFill/>
            <a:prstDash val="solid"/>
            <a:miter/>
          </a:ln>
        </p:spPr>
        <p:txBody>
          <a:bodyPr rtlCol="0" anchor="ctr"/>
          <a:lstStyle/>
          <a:p>
            <a:endParaRPr lang="ru-RU" dirty="0"/>
          </a:p>
        </p:txBody>
      </p:sp>
    </p:spTree>
    <p:extLst>
      <p:ext uri="{BB962C8B-B14F-4D97-AF65-F5344CB8AC3E}">
        <p14:creationId xmlns:p14="http://schemas.microsoft.com/office/powerpoint/2010/main" val="1336220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mage and Title Slide">
    <p:spTree>
      <p:nvGrpSpPr>
        <p:cNvPr id="1" name=""/>
        <p:cNvGrpSpPr/>
        <p:nvPr/>
      </p:nvGrpSpPr>
      <p:grpSpPr>
        <a:xfrm>
          <a:off x="0" y="0"/>
          <a:ext cx="0" cy="0"/>
          <a:chOff x="0" y="0"/>
          <a:chExt cx="0" cy="0"/>
        </a:xfrm>
      </p:grpSpPr>
      <p:sp>
        <p:nvSpPr>
          <p:cNvPr id="51" name="Picture Placeholder 50">
            <a:extLst>
              <a:ext uri="{FF2B5EF4-FFF2-40B4-BE49-F238E27FC236}">
                <a16:creationId xmlns:a16="http://schemas.microsoft.com/office/drawing/2014/main" id="{3767FEE9-DC75-4465-BA6B-06E00CF6A27B}"/>
              </a:ext>
            </a:extLst>
          </p:cNvPr>
          <p:cNvSpPr>
            <a:spLocks noGrp="1"/>
          </p:cNvSpPr>
          <p:nvPr>
            <p:ph type="pic" sz="quarter" idx="17"/>
          </p:nvPr>
        </p:nvSpPr>
        <p:spPr>
          <a:xfrm>
            <a:off x="0" y="1"/>
            <a:ext cx="12190660" cy="5569499"/>
          </a:xfrm>
          <a:custGeom>
            <a:avLst/>
            <a:gdLst>
              <a:gd name="connsiteX0" fmla="*/ 0 w 12190660"/>
              <a:gd name="connsiteY0" fmla="*/ 0 h 5569499"/>
              <a:gd name="connsiteX1" fmla="*/ 10154649 w 12190660"/>
              <a:gd name="connsiteY1" fmla="*/ 0 h 5569499"/>
              <a:gd name="connsiteX2" fmla="*/ 7708389 w 12190660"/>
              <a:gd name="connsiteY2" fmla="*/ 1206619 h 5569499"/>
              <a:gd name="connsiteX3" fmla="*/ 7464525 w 12190660"/>
              <a:gd name="connsiteY3" fmla="*/ 1403488 h 5569499"/>
              <a:gd name="connsiteX4" fmla="*/ 7401019 w 12190660"/>
              <a:gd name="connsiteY4" fmla="*/ 1973774 h 5569499"/>
              <a:gd name="connsiteX5" fmla="*/ 7409910 w 12190660"/>
              <a:gd name="connsiteY5" fmla="*/ 1991556 h 5569499"/>
              <a:gd name="connsiteX6" fmla="*/ 7600428 w 12190660"/>
              <a:gd name="connsiteY6" fmla="*/ 2204937 h 5569499"/>
              <a:gd name="connsiteX7" fmla="*/ 7891287 w 12190660"/>
              <a:gd name="connsiteY7" fmla="*/ 2295116 h 5569499"/>
              <a:gd name="connsiteX8" fmla="*/ 8205008 w 12190660"/>
              <a:gd name="connsiteY8" fmla="*/ 2213828 h 5569499"/>
              <a:gd name="connsiteX9" fmla="*/ 12190660 w 12190660"/>
              <a:gd name="connsiteY9" fmla="*/ 248944 h 5569499"/>
              <a:gd name="connsiteX10" fmla="*/ 12190660 w 12190660"/>
              <a:gd name="connsiteY10" fmla="*/ 449624 h 5569499"/>
              <a:gd name="connsiteX11" fmla="*/ 10261340 w 12190660"/>
              <a:gd name="connsiteY11" fmla="*/ 1400948 h 5569499"/>
              <a:gd name="connsiteX12" fmla="*/ 9931108 w 12190660"/>
              <a:gd name="connsiteY12" fmla="*/ 1680375 h 5569499"/>
              <a:gd name="connsiteX13" fmla="*/ 9879032 w 12190660"/>
              <a:gd name="connsiteY13" fmla="*/ 2528819 h 5569499"/>
              <a:gd name="connsiteX14" fmla="*/ 9893004 w 12190660"/>
              <a:gd name="connsiteY14" fmla="*/ 2556762 h 5569499"/>
              <a:gd name="connsiteX15" fmla="*/ 10172431 w 12190660"/>
              <a:gd name="connsiteY15" fmla="*/ 2886994 h 5569499"/>
              <a:gd name="connsiteX16" fmla="*/ 10618245 w 12190660"/>
              <a:gd name="connsiteY16" fmla="*/ 3041950 h 5569499"/>
              <a:gd name="connsiteX17" fmla="*/ 11019604 w 12190660"/>
              <a:gd name="connsiteY17" fmla="*/ 2939069 h 5569499"/>
              <a:gd name="connsiteX18" fmla="*/ 12190660 w 12190660"/>
              <a:gd name="connsiteY18" fmla="*/ 2362433 h 5569499"/>
              <a:gd name="connsiteX19" fmla="*/ 12190660 w 12190660"/>
              <a:gd name="connsiteY19" fmla="*/ 5569499 h 5569499"/>
              <a:gd name="connsiteX20" fmla="*/ 0 w 12190660"/>
              <a:gd name="connsiteY20" fmla="*/ 5569499 h 5569499"/>
              <a:gd name="connsiteX21" fmla="*/ 0 w 12190660"/>
              <a:gd name="connsiteY21" fmla="*/ 4872200 h 5569499"/>
              <a:gd name="connsiteX22" fmla="*/ 1553363 w 12190660"/>
              <a:gd name="connsiteY22" fmla="*/ 4107584 h 5569499"/>
              <a:gd name="connsiteX23" fmla="*/ 1698157 w 12190660"/>
              <a:gd name="connsiteY23" fmla="*/ 3842128 h 5569499"/>
              <a:gd name="connsiteX24" fmla="*/ 1695617 w 12190660"/>
              <a:gd name="connsiteY24" fmla="*/ 3835778 h 5569499"/>
              <a:gd name="connsiteX25" fmla="*/ 1693077 w 12190660"/>
              <a:gd name="connsiteY25" fmla="*/ 3831968 h 5569499"/>
              <a:gd name="connsiteX26" fmla="*/ 2488175 w 12190660"/>
              <a:gd name="connsiteY26" fmla="*/ 3439499 h 5569499"/>
              <a:gd name="connsiteX27" fmla="*/ 2795545 w 12190660"/>
              <a:gd name="connsiteY27" fmla="*/ 2672343 h 5569499"/>
              <a:gd name="connsiteX28" fmla="*/ 2786654 w 12190660"/>
              <a:gd name="connsiteY28" fmla="*/ 2654561 h 5569499"/>
              <a:gd name="connsiteX29" fmla="*/ 1991556 w 12190660"/>
              <a:gd name="connsiteY29" fmla="*/ 2432290 h 5569499"/>
              <a:gd name="connsiteX30" fmla="*/ 0 w 12190660"/>
              <a:gd name="connsiteY30" fmla="*/ 3414096 h 5569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0660" h="5569499">
                <a:moveTo>
                  <a:pt x="0" y="0"/>
                </a:moveTo>
                <a:lnTo>
                  <a:pt x="10154649" y="0"/>
                </a:lnTo>
                <a:lnTo>
                  <a:pt x="7708389" y="1206619"/>
                </a:lnTo>
                <a:cubicBezTo>
                  <a:pt x="7703308" y="1210429"/>
                  <a:pt x="7569945" y="1276476"/>
                  <a:pt x="7464525" y="1403488"/>
                </a:cubicBezTo>
                <a:cubicBezTo>
                  <a:pt x="7365455" y="1522880"/>
                  <a:pt x="7275276" y="1718479"/>
                  <a:pt x="7401019" y="1973774"/>
                </a:cubicBezTo>
                <a:lnTo>
                  <a:pt x="7409910" y="1991556"/>
                </a:lnTo>
                <a:cubicBezTo>
                  <a:pt x="7412449" y="1996637"/>
                  <a:pt x="7472145" y="2117298"/>
                  <a:pt x="7600428" y="2204937"/>
                </a:cubicBezTo>
                <a:cubicBezTo>
                  <a:pt x="7669015" y="2251932"/>
                  <a:pt x="7766815" y="2295116"/>
                  <a:pt x="7891287" y="2295116"/>
                </a:cubicBezTo>
                <a:cubicBezTo>
                  <a:pt x="7981466" y="2295116"/>
                  <a:pt x="8085616" y="2272254"/>
                  <a:pt x="8205008" y="2213828"/>
                </a:cubicBezTo>
                <a:lnTo>
                  <a:pt x="12190660" y="248944"/>
                </a:lnTo>
                <a:lnTo>
                  <a:pt x="12190660" y="449624"/>
                </a:lnTo>
                <a:lnTo>
                  <a:pt x="10261340" y="1400948"/>
                </a:lnTo>
                <a:cubicBezTo>
                  <a:pt x="10253719" y="1404758"/>
                  <a:pt x="10070821" y="1496207"/>
                  <a:pt x="9931108" y="1680375"/>
                </a:cubicBezTo>
                <a:cubicBezTo>
                  <a:pt x="9801555" y="1853112"/>
                  <a:pt x="9687243" y="2138891"/>
                  <a:pt x="9879032" y="2528819"/>
                </a:cubicBezTo>
                <a:lnTo>
                  <a:pt x="9893004" y="2556762"/>
                </a:lnTo>
                <a:cubicBezTo>
                  <a:pt x="9896814" y="2564382"/>
                  <a:pt x="9988263" y="2747281"/>
                  <a:pt x="10172431" y="2886994"/>
                </a:cubicBezTo>
                <a:cubicBezTo>
                  <a:pt x="10277852" y="2967012"/>
                  <a:pt x="10427726" y="3041950"/>
                  <a:pt x="10618245" y="3041950"/>
                </a:cubicBezTo>
                <a:cubicBezTo>
                  <a:pt x="10736366" y="3041950"/>
                  <a:pt x="10869730" y="3012737"/>
                  <a:pt x="11019604" y="2939069"/>
                </a:cubicBezTo>
                <a:lnTo>
                  <a:pt x="12190660" y="2362433"/>
                </a:lnTo>
                <a:lnTo>
                  <a:pt x="12190660" y="5569499"/>
                </a:lnTo>
                <a:lnTo>
                  <a:pt x="0" y="5569499"/>
                </a:lnTo>
                <a:lnTo>
                  <a:pt x="0" y="4872200"/>
                </a:lnTo>
                <a:lnTo>
                  <a:pt x="1553363" y="4107584"/>
                </a:lnTo>
                <a:cubicBezTo>
                  <a:pt x="1553363" y="4107584"/>
                  <a:pt x="1775635" y="3998354"/>
                  <a:pt x="1698157" y="3842128"/>
                </a:cubicBezTo>
                <a:lnTo>
                  <a:pt x="1695617" y="3835778"/>
                </a:lnTo>
                <a:cubicBezTo>
                  <a:pt x="1695617" y="3835778"/>
                  <a:pt x="1694347" y="3834508"/>
                  <a:pt x="1693077" y="3831968"/>
                </a:cubicBezTo>
                <a:lnTo>
                  <a:pt x="2488175" y="3439499"/>
                </a:lnTo>
                <a:cubicBezTo>
                  <a:pt x="2493255" y="3435688"/>
                  <a:pt x="3036869" y="3161341"/>
                  <a:pt x="2795545" y="2672343"/>
                </a:cubicBezTo>
                <a:lnTo>
                  <a:pt x="2786654" y="2654561"/>
                </a:lnTo>
                <a:cubicBezTo>
                  <a:pt x="2784114" y="2649481"/>
                  <a:pt x="2536440" y="2163023"/>
                  <a:pt x="1991556" y="2432290"/>
                </a:cubicBezTo>
                <a:lnTo>
                  <a:pt x="0" y="3414096"/>
                </a:ln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46" name="Freeform: Shape 45">
            <a:extLst>
              <a:ext uri="{FF2B5EF4-FFF2-40B4-BE49-F238E27FC236}">
                <a16:creationId xmlns:a16="http://schemas.microsoft.com/office/drawing/2014/main" id="{3A0902BC-58E0-4395-9D80-6CF5CA0FAAB0}"/>
              </a:ext>
            </a:extLst>
          </p:cNvPr>
          <p:cNvSpPr/>
          <p:nvPr/>
        </p:nvSpPr>
        <p:spPr>
          <a:xfrm>
            <a:off x="7345849" y="-12701"/>
            <a:ext cx="4851878" cy="2298926"/>
          </a:xfrm>
          <a:custGeom>
            <a:avLst/>
            <a:gdLst>
              <a:gd name="connsiteX0" fmla="*/ 4844811 w 4851877"/>
              <a:gd name="connsiteY0" fmla="*/ 12701 h 2298926"/>
              <a:gd name="connsiteX1" fmla="*/ 2851985 w 4851877"/>
              <a:gd name="connsiteY1" fmla="*/ 12701 h 2298926"/>
              <a:gd name="connsiteX2" fmla="*/ 371430 w 4851877"/>
              <a:gd name="connsiteY2" fmla="*/ 1235832 h 2298926"/>
              <a:gd name="connsiteX3" fmla="*/ 72951 w 4851877"/>
              <a:gd name="connsiteY3" fmla="*/ 1977585 h 2298926"/>
              <a:gd name="connsiteX4" fmla="*/ 81842 w 4851877"/>
              <a:gd name="connsiteY4" fmla="*/ 1995367 h 2298926"/>
              <a:gd name="connsiteX5" fmla="*/ 851538 w 4851877"/>
              <a:gd name="connsiteY5" fmla="*/ 2210018 h 2298926"/>
              <a:gd name="connsiteX6" fmla="*/ 4844811 w 4851877"/>
              <a:gd name="connsiteY6" fmla="*/ 240054 h 2298926"/>
              <a:gd name="connsiteX7" fmla="*/ 4844811 w 4851877"/>
              <a:gd name="connsiteY7" fmla="*/ 12701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1877" h="2298926">
                <a:moveTo>
                  <a:pt x="4844811" y="12701"/>
                </a:moveTo>
                <a:lnTo>
                  <a:pt x="2851985" y="12701"/>
                </a:lnTo>
                <a:lnTo>
                  <a:pt x="371430" y="1235832"/>
                </a:lnTo>
                <a:cubicBezTo>
                  <a:pt x="371430" y="1235832"/>
                  <a:pt x="-163292" y="1500018"/>
                  <a:pt x="72951" y="1977585"/>
                </a:cubicBezTo>
                <a:lnTo>
                  <a:pt x="81842" y="1995367"/>
                </a:lnTo>
                <a:cubicBezTo>
                  <a:pt x="81842" y="1995367"/>
                  <a:pt x="316815" y="2472934"/>
                  <a:pt x="851538" y="2210018"/>
                </a:cubicBezTo>
                <a:lnTo>
                  <a:pt x="4844811" y="240054"/>
                </a:lnTo>
                <a:lnTo>
                  <a:pt x="4844811" y="12701"/>
                </a:lnTo>
                <a:close/>
              </a:path>
            </a:pathLst>
          </a:custGeom>
          <a:solidFill>
            <a:schemeClr val="accent1"/>
          </a:solidFill>
          <a:ln w="12700" cap="flat">
            <a:noFill/>
            <a:prstDash val="solid"/>
            <a:miter/>
          </a:ln>
        </p:spPr>
        <p:txBody>
          <a:bodyPr rtlCol="0" anchor="ctr"/>
          <a:lstStyle/>
          <a:p>
            <a:endParaRPr lang="ru-RU"/>
          </a:p>
        </p:txBody>
      </p:sp>
      <p:sp>
        <p:nvSpPr>
          <p:cNvPr id="47" name="Freeform: Shape 46">
            <a:extLst>
              <a:ext uri="{FF2B5EF4-FFF2-40B4-BE49-F238E27FC236}">
                <a16:creationId xmlns:a16="http://schemas.microsoft.com/office/drawing/2014/main" id="{5DCE3DA5-C000-4DAD-8FCD-9A285AB48C83}"/>
              </a:ext>
            </a:extLst>
          </p:cNvPr>
          <p:cNvSpPr/>
          <p:nvPr/>
        </p:nvSpPr>
        <p:spPr>
          <a:xfrm>
            <a:off x="9782306" y="458515"/>
            <a:ext cx="2413238" cy="2578354"/>
          </a:xfrm>
          <a:custGeom>
            <a:avLst/>
            <a:gdLst>
              <a:gd name="connsiteX0" fmla="*/ 2408354 w 2413237"/>
              <a:gd name="connsiteY0" fmla="*/ 12701 h 2578353"/>
              <a:gd name="connsiteX1" fmla="*/ 487924 w 2413237"/>
              <a:gd name="connsiteY1" fmla="*/ 960215 h 2578353"/>
              <a:gd name="connsiteX2" fmla="*/ 113238 w 2413237"/>
              <a:gd name="connsiteY2" fmla="*/ 2062683 h 2578353"/>
              <a:gd name="connsiteX3" fmla="*/ 127209 w 2413237"/>
              <a:gd name="connsiteY3" fmla="*/ 2090626 h 2578353"/>
              <a:gd name="connsiteX4" fmla="*/ 1229678 w 2413237"/>
              <a:gd name="connsiteY4" fmla="*/ 2465313 h 2578353"/>
              <a:gd name="connsiteX5" fmla="*/ 2408354 w 2413237"/>
              <a:gd name="connsiteY5" fmla="*/ 1883595 h 2578353"/>
              <a:gd name="connsiteX6" fmla="*/ 2408354 w 2413237"/>
              <a:gd name="connsiteY6" fmla="*/ 12701 h 2578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3237" h="2578353">
                <a:moveTo>
                  <a:pt x="2408354" y="12701"/>
                </a:moveTo>
                <a:lnTo>
                  <a:pt x="487924" y="960215"/>
                </a:lnTo>
                <a:cubicBezTo>
                  <a:pt x="487924" y="960215"/>
                  <a:pt x="-250018" y="1324740"/>
                  <a:pt x="113238" y="2062683"/>
                </a:cubicBezTo>
                <a:lnTo>
                  <a:pt x="127209" y="2090626"/>
                </a:lnTo>
                <a:cubicBezTo>
                  <a:pt x="127209" y="2090626"/>
                  <a:pt x="491735" y="2828568"/>
                  <a:pt x="1229678" y="2465313"/>
                </a:cubicBezTo>
                <a:lnTo>
                  <a:pt x="2408354" y="1883595"/>
                </a:lnTo>
                <a:lnTo>
                  <a:pt x="2408354" y="12701"/>
                </a:lnTo>
                <a:close/>
              </a:path>
            </a:pathLst>
          </a:custGeom>
          <a:solidFill>
            <a:schemeClr val="accent3"/>
          </a:solidFill>
          <a:ln w="12700" cap="flat">
            <a:noFill/>
            <a:prstDash val="solid"/>
            <a:miter/>
          </a:ln>
        </p:spPr>
        <p:txBody>
          <a:bodyPr rtlCol="0" anchor="ctr"/>
          <a:lstStyle/>
          <a:p>
            <a:endParaRPr lang="ru-RU"/>
          </a:p>
        </p:txBody>
      </p:sp>
      <p:sp>
        <p:nvSpPr>
          <p:cNvPr id="45" name="Freeform: Shape 44">
            <a:extLst>
              <a:ext uri="{FF2B5EF4-FFF2-40B4-BE49-F238E27FC236}">
                <a16:creationId xmlns:a16="http://schemas.microsoft.com/office/drawing/2014/main" id="{EAE88C29-9AC8-4A6D-9141-98B2210C7466}"/>
              </a:ext>
            </a:extLst>
          </p:cNvPr>
          <p:cNvSpPr/>
          <p:nvPr/>
        </p:nvSpPr>
        <p:spPr>
          <a:xfrm>
            <a:off x="-12701" y="2355829"/>
            <a:ext cx="2857781" cy="2298926"/>
          </a:xfrm>
          <a:custGeom>
            <a:avLst/>
            <a:gdLst>
              <a:gd name="connsiteX0" fmla="*/ 2782844 w 2857781"/>
              <a:gd name="connsiteY0" fmla="*/ 306353 h 2298926"/>
              <a:gd name="connsiteX1" fmla="*/ 2013148 w 2857781"/>
              <a:gd name="connsiteY1" fmla="*/ 91702 h 2298926"/>
              <a:gd name="connsiteX2" fmla="*/ 12701 w 2857781"/>
              <a:gd name="connsiteY2" fmla="*/ 1078589 h 2298926"/>
              <a:gd name="connsiteX3" fmla="*/ 12701 w 2857781"/>
              <a:gd name="connsiteY3" fmla="*/ 2289019 h 2298926"/>
              <a:gd name="connsiteX4" fmla="*/ 2491985 w 2857781"/>
              <a:gd name="connsiteY4" fmla="*/ 1065888 h 2298926"/>
              <a:gd name="connsiteX5" fmla="*/ 2790465 w 2857781"/>
              <a:gd name="connsiteY5" fmla="*/ 324135 h 2298926"/>
              <a:gd name="connsiteX6" fmla="*/ 2782844 w 2857781"/>
              <a:gd name="connsiteY6" fmla="*/ 306353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57781" h="2298926">
                <a:moveTo>
                  <a:pt x="2782844" y="306353"/>
                </a:moveTo>
                <a:cubicBezTo>
                  <a:pt x="2782844" y="306353"/>
                  <a:pt x="2547871" y="-171214"/>
                  <a:pt x="2013148" y="91702"/>
                </a:cubicBezTo>
                <a:lnTo>
                  <a:pt x="12701" y="1078589"/>
                </a:lnTo>
                <a:lnTo>
                  <a:pt x="12701" y="2289019"/>
                </a:lnTo>
                <a:lnTo>
                  <a:pt x="2491985" y="1065888"/>
                </a:lnTo>
                <a:cubicBezTo>
                  <a:pt x="2491985" y="1065888"/>
                  <a:pt x="3026708" y="801702"/>
                  <a:pt x="2790465" y="324135"/>
                </a:cubicBezTo>
                <a:lnTo>
                  <a:pt x="2782844" y="306353"/>
                </a:lnTo>
                <a:close/>
              </a:path>
            </a:pathLst>
          </a:custGeom>
          <a:solidFill>
            <a:schemeClr val="accent3"/>
          </a:solidFill>
          <a:ln w="12700" cap="flat">
            <a:noFill/>
            <a:prstDash val="solid"/>
            <a:miter/>
          </a:ln>
        </p:spPr>
        <p:txBody>
          <a:bodyPr rtlCol="0" anchor="ctr"/>
          <a:lstStyle/>
          <a:p>
            <a:endParaRPr lang="ru-RU"/>
          </a:p>
        </p:txBody>
      </p:sp>
      <p:sp>
        <p:nvSpPr>
          <p:cNvPr id="24" name="Oval 23">
            <a:extLst>
              <a:ext uri="{FF2B5EF4-FFF2-40B4-BE49-F238E27FC236}">
                <a16:creationId xmlns:a16="http://schemas.microsoft.com/office/drawing/2014/main" id="{7F8CA5B8-0BAD-4554-87FE-E0910E6CD5C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Graphic 12">
            <a:extLst>
              <a:ext uri="{FF2B5EF4-FFF2-40B4-BE49-F238E27FC236}">
                <a16:creationId xmlns:a16="http://schemas.microsoft.com/office/drawing/2014/main" id="{12CBB0CF-5FCC-4507-BD7B-C02386D2A23C}"/>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0B9CB2BB-1ED9-489E-8AC7-2A8D8459E388}"/>
              </a:ext>
            </a:extLst>
          </p:cNvPr>
          <p:cNvSpPr>
            <a:spLocks noGrp="1"/>
          </p:cNvSpPr>
          <p:nvPr>
            <p:ph type="title" hasCustomPrompt="1"/>
          </p:nvPr>
        </p:nvSpPr>
        <p:spPr>
          <a:xfrm>
            <a:off x="838200" y="4349863"/>
            <a:ext cx="10515600" cy="782638"/>
          </a:xfrm>
        </p:spPr>
        <p:txBody>
          <a:bodyPr/>
          <a:lstStyle>
            <a:lvl1pPr algn="ctr">
              <a:defRPr>
                <a:solidFill>
                  <a:schemeClr val="bg1"/>
                </a:solidFill>
              </a:defRPr>
            </a:lvl1pPr>
          </a:lstStyle>
          <a:p>
            <a:r>
              <a:rPr lang="en-US" dirty="0"/>
              <a:t>BIG IMAGE</a:t>
            </a:r>
            <a:endParaRPr lang="ru-RU" dirty="0"/>
          </a:p>
        </p:txBody>
      </p:sp>
      <p:sp>
        <p:nvSpPr>
          <p:cNvPr id="6" name="Footer Placeholder 5">
            <a:extLst>
              <a:ext uri="{FF2B5EF4-FFF2-40B4-BE49-F238E27FC236}">
                <a16:creationId xmlns:a16="http://schemas.microsoft.com/office/drawing/2014/main" id="{FC208BCD-3B7E-49DF-8BF5-68AE9DD7D786}"/>
              </a:ext>
            </a:extLst>
          </p:cNvPr>
          <p:cNvSpPr>
            <a:spLocks noGrp="1"/>
          </p:cNvSpPr>
          <p:nvPr>
            <p:ph type="ftr" sz="quarter" idx="11"/>
          </p:nvPr>
        </p:nvSpPr>
        <p:spPr>
          <a:xfrm>
            <a:off x="812290" y="5797769"/>
            <a:ext cx="2388110" cy="365125"/>
          </a:xfrm>
          <a:prstGeom prst="rect">
            <a:avLst/>
          </a:prstGeom>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B41517C1-CBB7-46B0-99AA-8512104026B7}"/>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21" name="Text Placeholder 26">
            <a:extLst>
              <a:ext uri="{FF2B5EF4-FFF2-40B4-BE49-F238E27FC236}">
                <a16:creationId xmlns:a16="http://schemas.microsoft.com/office/drawing/2014/main" id="{78B29DA7-7E72-4576-8F68-91B70D11C8FD}"/>
              </a:ext>
            </a:extLst>
          </p:cNvPr>
          <p:cNvSpPr>
            <a:spLocks noGrp="1"/>
          </p:cNvSpPr>
          <p:nvPr>
            <p:ph type="body" sz="quarter" idx="16"/>
          </p:nvPr>
        </p:nvSpPr>
        <p:spPr>
          <a:xfrm>
            <a:off x="2412987" y="5718810"/>
            <a:ext cx="7366026" cy="946532"/>
          </a:xfrm>
        </p:spPr>
        <p:txBody>
          <a:bodyPr>
            <a:noAutofit/>
          </a:bodyPr>
          <a:lstStyle>
            <a:lvl1pPr marL="0" indent="0" algn="ctr">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pic>
        <p:nvPicPr>
          <p:cNvPr id="22" name="Graphic 21">
            <a:extLst>
              <a:ext uri="{FF2B5EF4-FFF2-40B4-BE49-F238E27FC236}">
                <a16:creationId xmlns:a16="http://schemas.microsoft.com/office/drawing/2014/main" id="{B091E01B-B80B-4194-AC2B-41043EC597D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762500" y="5155439"/>
            <a:ext cx="2667000" cy="139903"/>
          </a:xfrm>
          <a:prstGeom prst="rect">
            <a:avLst/>
          </a:prstGeom>
        </p:spPr>
      </p:pic>
      <p:sp>
        <p:nvSpPr>
          <p:cNvPr id="40" name="Freeform: Shape 39">
            <a:extLst>
              <a:ext uri="{FF2B5EF4-FFF2-40B4-BE49-F238E27FC236}">
                <a16:creationId xmlns:a16="http://schemas.microsoft.com/office/drawing/2014/main" id="{FBE26926-54A6-49D3-95EA-F31F133A0E3B}"/>
              </a:ext>
            </a:extLst>
          </p:cNvPr>
          <p:cNvSpPr/>
          <p:nvPr/>
        </p:nvSpPr>
        <p:spPr>
          <a:xfrm>
            <a:off x="8826099" y="2044901"/>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a:p>
        </p:txBody>
      </p:sp>
      <p:sp>
        <p:nvSpPr>
          <p:cNvPr id="41" name="Freeform: Shape 40">
            <a:extLst>
              <a:ext uri="{FF2B5EF4-FFF2-40B4-BE49-F238E27FC236}">
                <a16:creationId xmlns:a16="http://schemas.microsoft.com/office/drawing/2014/main" id="{C3AFCA09-1411-4603-AEED-DBD79C4BE2CA}"/>
              </a:ext>
            </a:extLst>
          </p:cNvPr>
          <p:cNvSpPr/>
          <p:nvPr/>
        </p:nvSpPr>
        <p:spPr>
          <a:xfrm>
            <a:off x="8810222" y="2029025"/>
            <a:ext cx="774776" cy="774776"/>
          </a:xfrm>
          <a:custGeom>
            <a:avLst/>
            <a:gdLst>
              <a:gd name="connsiteX0" fmla="*/ 388023 w 774776"/>
              <a:gd name="connsiteY0" fmla="*/ 766521 h 774776"/>
              <a:gd name="connsiteX1" fmla="*/ 9526 w 774776"/>
              <a:gd name="connsiteY1" fmla="*/ 388023 h 774776"/>
              <a:gd name="connsiteX2" fmla="*/ 388023 w 774776"/>
              <a:gd name="connsiteY2" fmla="*/ 9526 h 774776"/>
              <a:gd name="connsiteX3" fmla="*/ 766520 w 774776"/>
              <a:gd name="connsiteY3" fmla="*/ 388023 h 774776"/>
              <a:gd name="connsiteX4" fmla="*/ 388023 w 774776"/>
              <a:gd name="connsiteY4" fmla="*/ 766521 h 774776"/>
              <a:gd name="connsiteX5" fmla="*/ 388023 w 774776"/>
              <a:gd name="connsiteY5" fmla="*/ 48900 h 774776"/>
              <a:gd name="connsiteX6" fmla="*/ 47630 w 774776"/>
              <a:gd name="connsiteY6" fmla="*/ 389293 h 774776"/>
              <a:gd name="connsiteX7" fmla="*/ 388023 w 774776"/>
              <a:gd name="connsiteY7" fmla="*/ 729687 h 774776"/>
              <a:gd name="connsiteX8" fmla="*/ 728416 w 774776"/>
              <a:gd name="connsiteY8" fmla="*/ 389293 h 774776"/>
              <a:gd name="connsiteX9" fmla="*/ 388023 w 774776"/>
              <a:gd name="connsiteY9" fmla="*/ 48900 h 77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4776" h="774776">
                <a:moveTo>
                  <a:pt x="388023" y="766521"/>
                </a:moveTo>
                <a:cubicBezTo>
                  <a:pt x="179722" y="766521"/>
                  <a:pt x="9526" y="596324"/>
                  <a:pt x="9526" y="388023"/>
                </a:cubicBezTo>
                <a:cubicBezTo>
                  <a:pt x="9526" y="179723"/>
                  <a:pt x="179722" y="9526"/>
                  <a:pt x="388023" y="9526"/>
                </a:cubicBezTo>
                <a:cubicBezTo>
                  <a:pt x="596323" y="9526"/>
                  <a:pt x="766520" y="179723"/>
                  <a:pt x="766520" y="388023"/>
                </a:cubicBezTo>
                <a:cubicBezTo>
                  <a:pt x="766520" y="596324"/>
                  <a:pt x="596323" y="766521"/>
                  <a:pt x="388023" y="766521"/>
                </a:cubicBezTo>
                <a:close/>
                <a:moveTo>
                  <a:pt x="388023" y="48900"/>
                </a:moveTo>
                <a:cubicBezTo>
                  <a:pt x="200045" y="48900"/>
                  <a:pt x="47630" y="201315"/>
                  <a:pt x="47630" y="389293"/>
                </a:cubicBezTo>
                <a:cubicBezTo>
                  <a:pt x="47630" y="577272"/>
                  <a:pt x="200045" y="729687"/>
                  <a:pt x="388023" y="729687"/>
                </a:cubicBezTo>
                <a:cubicBezTo>
                  <a:pt x="576001" y="729687"/>
                  <a:pt x="728416" y="577272"/>
                  <a:pt x="728416" y="389293"/>
                </a:cubicBezTo>
                <a:cubicBezTo>
                  <a:pt x="728416" y="201315"/>
                  <a:pt x="576001" y="48900"/>
                  <a:pt x="388023" y="48900"/>
                </a:cubicBezTo>
                <a:close/>
              </a:path>
            </a:pathLst>
          </a:custGeom>
          <a:solidFill>
            <a:srgbClr val="FFFFFF"/>
          </a:solidFill>
          <a:ln w="9525" cap="flat">
            <a:noFill/>
            <a:prstDash val="solid"/>
            <a:miter/>
          </a:ln>
        </p:spPr>
        <p:txBody>
          <a:bodyPr rtlCol="0" anchor="ctr"/>
          <a:lstStyle/>
          <a:p>
            <a:endParaRPr lang="ru-RU"/>
          </a:p>
        </p:txBody>
      </p:sp>
      <p:sp>
        <p:nvSpPr>
          <p:cNvPr id="42" name="Freeform: Shape 41">
            <a:extLst>
              <a:ext uri="{FF2B5EF4-FFF2-40B4-BE49-F238E27FC236}">
                <a16:creationId xmlns:a16="http://schemas.microsoft.com/office/drawing/2014/main" id="{7E4E0103-B430-4F31-B26F-21E197A41135}"/>
              </a:ext>
            </a:extLst>
          </p:cNvPr>
          <p:cNvSpPr/>
          <p:nvPr/>
        </p:nvSpPr>
        <p:spPr>
          <a:xfrm>
            <a:off x="7329938" y="-9526"/>
            <a:ext cx="4864579" cy="2311628"/>
          </a:xfrm>
          <a:custGeom>
            <a:avLst/>
            <a:gdLst>
              <a:gd name="connsiteX0" fmla="*/ 2911080 w 4864578"/>
              <a:gd name="connsiteY0" fmla="*/ 9526 h 2311627"/>
              <a:gd name="connsiteX1" fmla="*/ 2824712 w 4864578"/>
              <a:gd name="connsiteY1" fmla="*/ 9526 h 2311627"/>
              <a:gd name="connsiteX2" fmla="*/ 378451 w 4864578"/>
              <a:gd name="connsiteY2" fmla="*/ 1216145 h 2311627"/>
              <a:gd name="connsiteX3" fmla="*/ 134587 w 4864578"/>
              <a:gd name="connsiteY3" fmla="*/ 1413014 h 2311627"/>
              <a:gd name="connsiteX4" fmla="*/ 71081 w 4864578"/>
              <a:gd name="connsiteY4" fmla="*/ 1983300 h 2311627"/>
              <a:gd name="connsiteX5" fmla="*/ 79972 w 4864578"/>
              <a:gd name="connsiteY5" fmla="*/ 2001082 h 2311627"/>
              <a:gd name="connsiteX6" fmla="*/ 270491 w 4864578"/>
              <a:gd name="connsiteY6" fmla="*/ 2214463 h 2311627"/>
              <a:gd name="connsiteX7" fmla="*/ 561349 w 4864578"/>
              <a:gd name="connsiteY7" fmla="*/ 2304642 h 2311627"/>
              <a:gd name="connsiteX8" fmla="*/ 875070 w 4864578"/>
              <a:gd name="connsiteY8" fmla="*/ 2223354 h 2311627"/>
              <a:gd name="connsiteX9" fmla="*/ 4860722 w 4864578"/>
              <a:gd name="connsiteY9" fmla="*/ 258470 h 2311627"/>
              <a:gd name="connsiteX10" fmla="*/ 4860722 w 4864578"/>
              <a:gd name="connsiteY10" fmla="*/ 216556 h 2311627"/>
              <a:gd name="connsiteX11" fmla="*/ 858558 w 4864578"/>
              <a:gd name="connsiteY11" fmla="*/ 2189061 h 2311627"/>
              <a:gd name="connsiteX12" fmla="*/ 293353 w 4864578"/>
              <a:gd name="connsiteY12" fmla="*/ 2182710 h 2311627"/>
              <a:gd name="connsiteX13" fmla="*/ 114265 w 4864578"/>
              <a:gd name="connsiteY13" fmla="*/ 1983300 h 2311627"/>
              <a:gd name="connsiteX14" fmla="*/ 105374 w 4864578"/>
              <a:gd name="connsiteY14" fmla="*/ 1965519 h 2311627"/>
              <a:gd name="connsiteX15" fmla="*/ 163800 w 4864578"/>
              <a:gd name="connsiteY15" fmla="*/ 1437147 h 2311627"/>
              <a:gd name="connsiteX16" fmla="*/ 396233 w 4864578"/>
              <a:gd name="connsiteY16" fmla="*/ 1249168 h 2311627"/>
              <a:gd name="connsiteX17" fmla="*/ 396233 w 4864578"/>
              <a:gd name="connsiteY17" fmla="*/ 1249168 h 2311627"/>
              <a:gd name="connsiteX18" fmla="*/ 2911080 w 4864578"/>
              <a:gd name="connsiteY18" fmla="*/ 9526 h 2311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864578" h="2311627">
                <a:moveTo>
                  <a:pt x="2911080" y="9526"/>
                </a:moveTo>
                <a:lnTo>
                  <a:pt x="2824712" y="9526"/>
                </a:lnTo>
                <a:lnTo>
                  <a:pt x="378451" y="1216145"/>
                </a:lnTo>
                <a:cubicBezTo>
                  <a:pt x="373371" y="1218685"/>
                  <a:pt x="240007" y="1284732"/>
                  <a:pt x="134587" y="1413014"/>
                </a:cubicBezTo>
                <a:cubicBezTo>
                  <a:pt x="35518" y="1532406"/>
                  <a:pt x="-54662" y="1728005"/>
                  <a:pt x="71081" y="1983300"/>
                </a:cubicBezTo>
                <a:lnTo>
                  <a:pt x="79972" y="2001082"/>
                </a:lnTo>
                <a:cubicBezTo>
                  <a:pt x="82512" y="2006163"/>
                  <a:pt x="142208" y="2125554"/>
                  <a:pt x="270491" y="2214463"/>
                </a:cubicBezTo>
                <a:cubicBezTo>
                  <a:pt x="339077" y="2261458"/>
                  <a:pt x="436877" y="2304642"/>
                  <a:pt x="561349" y="2304642"/>
                </a:cubicBezTo>
                <a:cubicBezTo>
                  <a:pt x="651528" y="2304642"/>
                  <a:pt x="755678" y="2283050"/>
                  <a:pt x="875070" y="2223354"/>
                </a:cubicBezTo>
                <a:lnTo>
                  <a:pt x="4860722" y="258470"/>
                </a:lnTo>
                <a:lnTo>
                  <a:pt x="4860722" y="216556"/>
                </a:lnTo>
                <a:lnTo>
                  <a:pt x="858558" y="2189061"/>
                </a:lnTo>
                <a:cubicBezTo>
                  <a:pt x="643907" y="2294481"/>
                  <a:pt x="454659" y="2293211"/>
                  <a:pt x="293353" y="2182710"/>
                </a:cubicBezTo>
                <a:cubicBezTo>
                  <a:pt x="172691" y="2100152"/>
                  <a:pt x="114265" y="1984570"/>
                  <a:pt x="114265" y="1983300"/>
                </a:cubicBezTo>
                <a:lnTo>
                  <a:pt x="105374" y="1965519"/>
                </a:lnTo>
                <a:cubicBezTo>
                  <a:pt x="11385" y="1775000"/>
                  <a:pt x="30437" y="1597182"/>
                  <a:pt x="163800" y="1437147"/>
                </a:cubicBezTo>
                <a:cubicBezTo>
                  <a:pt x="264140" y="1315215"/>
                  <a:pt x="394963" y="1250438"/>
                  <a:pt x="396233" y="1249168"/>
                </a:cubicBezTo>
                <a:lnTo>
                  <a:pt x="396233" y="1249168"/>
                </a:lnTo>
                <a:lnTo>
                  <a:pt x="2911080" y="9526"/>
                </a:lnTo>
                <a:close/>
              </a:path>
            </a:pathLst>
          </a:custGeom>
          <a:solidFill>
            <a:schemeClr val="bg1"/>
          </a:solidFill>
          <a:ln w="9525" cap="flat">
            <a:noFill/>
            <a:prstDash val="solid"/>
            <a:miter/>
          </a:ln>
        </p:spPr>
        <p:txBody>
          <a:bodyPr rtlCol="0" anchor="ctr"/>
          <a:lstStyle/>
          <a:p>
            <a:endParaRPr lang="ru-RU"/>
          </a:p>
        </p:txBody>
      </p:sp>
      <p:sp>
        <p:nvSpPr>
          <p:cNvPr id="44" name="Freeform: Shape 43">
            <a:extLst>
              <a:ext uri="{FF2B5EF4-FFF2-40B4-BE49-F238E27FC236}">
                <a16:creationId xmlns:a16="http://schemas.microsoft.com/office/drawing/2014/main" id="{65525C01-736F-4E07-B20A-72ABE0F38C9F}"/>
              </a:ext>
            </a:extLst>
          </p:cNvPr>
          <p:cNvSpPr/>
          <p:nvPr/>
        </p:nvSpPr>
        <p:spPr>
          <a:xfrm>
            <a:off x="9766949" y="442639"/>
            <a:ext cx="2425939" cy="2603756"/>
          </a:xfrm>
          <a:custGeom>
            <a:avLst/>
            <a:gdLst>
              <a:gd name="connsiteX0" fmla="*/ 2423711 w 2425938"/>
              <a:gd name="connsiteY0" fmla="*/ 1877880 h 2603756"/>
              <a:gd name="connsiteX1" fmla="*/ 1236144 w 2425938"/>
              <a:gd name="connsiteY1" fmla="*/ 2463408 h 2603756"/>
              <a:gd name="connsiteX2" fmla="*/ 429615 w 2425938"/>
              <a:gd name="connsiteY2" fmla="*/ 2415143 h 2603756"/>
              <a:gd name="connsiteX3" fmla="*/ 160348 w 2425938"/>
              <a:gd name="connsiteY3" fmla="*/ 2097612 h 2603756"/>
              <a:gd name="connsiteX4" fmla="*/ 146377 w 2425938"/>
              <a:gd name="connsiteY4" fmla="*/ 2069669 h 2603756"/>
              <a:gd name="connsiteX5" fmla="*/ 194642 w 2425938"/>
              <a:gd name="connsiteY5" fmla="*/ 1263139 h 2603756"/>
              <a:gd name="connsiteX6" fmla="*/ 512173 w 2425938"/>
              <a:gd name="connsiteY6" fmla="*/ 993873 h 2603756"/>
              <a:gd name="connsiteX7" fmla="*/ 2423711 w 2425938"/>
              <a:gd name="connsiteY7" fmla="*/ 51440 h 2603756"/>
              <a:gd name="connsiteX8" fmla="*/ 2423711 w 2425938"/>
              <a:gd name="connsiteY8" fmla="*/ 9526 h 2603756"/>
              <a:gd name="connsiteX9" fmla="*/ 494391 w 2425938"/>
              <a:gd name="connsiteY9" fmla="*/ 960850 h 2603756"/>
              <a:gd name="connsiteX10" fmla="*/ 164159 w 2425938"/>
              <a:gd name="connsiteY10" fmla="*/ 1240277 h 2603756"/>
              <a:gd name="connsiteX11" fmla="*/ 112083 w 2425938"/>
              <a:gd name="connsiteY11" fmla="*/ 2088721 h 2603756"/>
              <a:gd name="connsiteX12" fmla="*/ 126055 w 2425938"/>
              <a:gd name="connsiteY12" fmla="*/ 2116664 h 2603756"/>
              <a:gd name="connsiteX13" fmla="*/ 405483 w 2425938"/>
              <a:gd name="connsiteY13" fmla="*/ 2446896 h 2603756"/>
              <a:gd name="connsiteX14" fmla="*/ 851296 w 2425938"/>
              <a:gd name="connsiteY14" fmla="*/ 2601851 h 2603756"/>
              <a:gd name="connsiteX15" fmla="*/ 1252656 w 2425938"/>
              <a:gd name="connsiteY15" fmla="*/ 2498971 h 2603756"/>
              <a:gd name="connsiteX16" fmla="*/ 2422441 w 2425938"/>
              <a:gd name="connsiteY16" fmla="*/ 1922334 h 2603756"/>
              <a:gd name="connsiteX17" fmla="*/ 2422441 w 2425938"/>
              <a:gd name="connsiteY17" fmla="*/ 1877880 h 260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25938" h="2603756">
                <a:moveTo>
                  <a:pt x="2423711" y="1877880"/>
                </a:moveTo>
                <a:lnTo>
                  <a:pt x="1236144" y="2463408"/>
                </a:lnTo>
                <a:cubicBezTo>
                  <a:pt x="937665" y="2610742"/>
                  <a:pt x="665858" y="2594231"/>
                  <a:pt x="429615" y="2415143"/>
                </a:cubicBezTo>
                <a:cubicBezTo>
                  <a:pt x="251797" y="2280510"/>
                  <a:pt x="160348" y="2098882"/>
                  <a:pt x="160348" y="2097612"/>
                </a:cubicBezTo>
                <a:lnTo>
                  <a:pt x="146377" y="2069669"/>
                </a:lnTo>
                <a:cubicBezTo>
                  <a:pt x="-957" y="1771190"/>
                  <a:pt x="15554" y="1499383"/>
                  <a:pt x="194642" y="1263139"/>
                </a:cubicBezTo>
                <a:cubicBezTo>
                  <a:pt x="329275" y="1085322"/>
                  <a:pt x="509632" y="995143"/>
                  <a:pt x="512173" y="993873"/>
                </a:cubicBezTo>
                <a:lnTo>
                  <a:pt x="2423711" y="51440"/>
                </a:lnTo>
                <a:lnTo>
                  <a:pt x="2423711" y="9526"/>
                </a:lnTo>
                <a:lnTo>
                  <a:pt x="494391" y="960850"/>
                </a:lnTo>
                <a:cubicBezTo>
                  <a:pt x="486770" y="964660"/>
                  <a:pt x="303873" y="1056109"/>
                  <a:pt x="164159" y="1240277"/>
                </a:cubicBezTo>
                <a:cubicBezTo>
                  <a:pt x="34606" y="1411744"/>
                  <a:pt x="-80976" y="1697522"/>
                  <a:pt x="112083" y="2088721"/>
                </a:cubicBezTo>
                <a:lnTo>
                  <a:pt x="126055" y="2116664"/>
                </a:lnTo>
                <a:cubicBezTo>
                  <a:pt x="129865" y="2124284"/>
                  <a:pt x="221315" y="2307182"/>
                  <a:pt x="405483" y="2446896"/>
                </a:cubicBezTo>
                <a:cubicBezTo>
                  <a:pt x="510903" y="2526914"/>
                  <a:pt x="660778" y="2601851"/>
                  <a:pt x="851296" y="2601851"/>
                </a:cubicBezTo>
                <a:cubicBezTo>
                  <a:pt x="969418" y="2601851"/>
                  <a:pt x="1104052" y="2572638"/>
                  <a:pt x="1252656" y="2498971"/>
                </a:cubicBezTo>
                <a:lnTo>
                  <a:pt x="2422441" y="1922334"/>
                </a:lnTo>
                <a:lnTo>
                  <a:pt x="2422441" y="1877880"/>
                </a:lnTo>
                <a:close/>
              </a:path>
            </a:pathLst>
          </a:custGeom>
          <a:solidFill>
            <a:schemeClr val="bg1"/>
          </a:solidFill>
          <a:ln w="9525" cap="flat">
            <a:noFill/>
            <a:prstDash val="solid"/>
            <a:miter/>
          </a:ln>
        </p:spPr>
        <p:txBody>
          <a:bodyPr rtlCol="0" anchor="ctr"/>
          <a:lstStyle/>
          <a:p>
            <a:endParaRPr lang="ru-RU"/>
          </a:p>
        </p:txBody>
      </p:sp>
      <p:sp>
        <p:nvSpPr>
          <p:cNvPr id="48" name="Freeform: Shape 47">
            <a:extLst>
              <a:ext uri="{FF2B5EF4-FFF2-40B4-BE49-F238E27FC236}">
                <a16:creationId xmlns:a16="http://schemas.microsoft.com/office/drawing/2014/main" id="{49472789-B79C-464F-9D88-E51F8B5062D3}"/>
              </a:ext>
            </a:extLst>
          </p:cNvPr>
          <p:cNvSpPr/>
          <p:nvPr userDrawn="1"/>
        </p:nvSpPr>
        <p:spPr>
          <a:xfrm>
            <a:off x="-9526" y="2340318"/>
            <a:ext cx="2870483" cy="2540250"/>
          </a:xfrm>
          <a:custGeom>
            <a:avLst/>
            <a:gdLst>
              <a:gd name="connsiteX0" fmla="*/ 2481189 w 2870482"/>
              <a:gd name="connsiteY0" fmla="*/ 1064887 h 2540250"/>
              <a:gd name="connsiteX1" fmla="*/ 1678470 w 2870482"/>
              <a:gd name="connsiteY1" fmla="*/ 1461166 h 2540250"/>
              <a:gd name="connsiteX2" fmla="*/ 1406664 w 2870482"/>
              <a:gd name="connsiteY2" fmla="*/ 1448465 h 2540250"/>
              <a:gd name="connsiteX3" fmla="*/ 9526 w 2870482"/>
              <a:gd name="connsiteY3" fmla="*/ 2136873 h 2540250"/>
              <a:gd name="connsiteX4" fmla="*/ 9526 w 2870482"/>
              <a:gd name="connsiteY4" fmla="*/ 2531882 h 2540250"/>
              <a:gd name="connsiteX5" fmla="*/ 1564159 w 2870482"/>
              <a:gd name="connsiteY5" fmla="*/ 1765996 h 2540250"/>
              <a:gd name="connsiteX6" fmla="*/ 1708953 w 2870482"/>
              <a:gd name="connsiteY6" fmla="*/ 1500540 h 2540250"/>
              <a:gd name="connsiteX7" fmla="*/ 1706413 w 2870482"/>
              <a:gd name="connsiteY7" fmla="*/ 1494189 h 2540250"/>
              <a:gd name="connsiteX8" fmla="*/ 1703873 w 2870482"/>
              <a:gd name="connsiteY8" fmla="*/ 1490379 h 2540250"/>
              <a:gd name="connsiteX9" fmla="*/ 2498971 w 2870482"/>
              <a:gd name="connsiteY9" fmla="*/ 1097910 h 2540250"/>
              <a:gd name="connsiteX10" fmla="*/ 2806341 w 2870482"/>
              <a:gd name="connsiteY10" fmla="*/ 330755 h 2540250"/>
              <a:gd name="connsiteX11" fmla="*/ 2797450 w 2870482"/>
              <a:gd name="connsiteY11" fmla="*/ 312973 h 2540250"/>
              <a:gd name="connsiteX12" fmla="*/ 2002352 w 2870482"/>
              <a:gd name="connsiteY12" fmla="*/ 90701 h 2540250"/>
              <a:gd name="connsiteX13" fmla="*/ 9526 w 2870482"/>
              <a:gd name="connsiteY13" fmla="*/ 1073778 h 2540250"/>
              <a:gd name="connsiteX14" fmla="*/ 9526 w 2870482"/>
              <a:gd name="connsiteY14" fmla="*/ 1115692 h 2540250"/>
              <a:gd name="connsiteX15" fmla="*/ 2017594 w 2870482"/>
              <a:gd name="connsiteY15" fmla="*/ 124994 h 2540250"/>
              <a:gd name="connsiteX16" fmla="*/ 2582799 w 2870482"/>
              <a:gd name="connsiteY16" fmla="*/ 131345 h 2540250"/>
              <a:gd name="connsiteX17" fmla="*/ 2761887 w 2870482"/>
              <a:gd name="connsiteY17" fmla="*/ 330755 h 2540250"/>
              <a:gd name="connsiteX18" fmla="*/ 2770778 w 2870482"/>
              <a:gd name="connsiteY18" fmla="*/ 348536 h 2540250"/>
              <a:gd name="connsiteX19" fmla="*/ 2712352 w 2870482"/>
              <a:gd name="connsiteY19" fmla="*/ 876908 h 2540250"/>
              <a:gd name="connsiteX20" fmla="*/ 2481189 w 2870482"/>
              <a:gd name="connsiteY20" fmla="*/ 1064887 h 254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70482" h="2540250">
                <a:moveTo>
                  <a:pt x="2481189" y="1064887"/>
                </a:moveTo>
                <a:lnTo>
                  <a:pt x="1678470" y="1461166"/>
                </a:lnTo>
                <a:cubicBezTo>
                  <a:pt x="1640366" y="1423062"/>
                  <a:pt x="1556538" y="1374797"/>
                  <a:pt x="1406664" y="1448465"/>
                </a:cubicBezTo>
                <a:lnTo>
                  <a:pt x="9526" y="2136873"/>
                </a:lnTo>
                <a:lnTo>
                  <a:pt x="9526" y="2531882"/>
                </a:lnTo>
                <a:lnTo>
                  <a:pt x="1564159" y="1765996"/>
                </a:lnTo>
                <a:cubicBezTo>
                  <a:pt x="1564159" y="1765996"/>
                  <a:pt x="1785161" y="1656765"/>
                  <a:pt x="1708953" y="1500540"/>
                </a:cubicBezTo>
                <a:lnTo>
                  <a:pt x="1706413" y="1494189"/>
                </a:lnTo>
                <a:cubicBezTo>
                  <a:pt x="1706413" y="1494189"/>
                  <a:pt x="1705143" y="1492919"/>
                  <a:pt x="1703873" y="1490379"/>
                </a:cubicBezTo>
                <a:lnTo>
                  <a:pt x="2498971" y="1097910"/>
                </a:lnTo>
                <a:cubicBezTo>
                  <a:pt x="2504051" y="1095370"/>
                  <a:pt x="3047665" y="819753"/>
                  <a:pt x="2806341" y="330755"/>
                </a:cubicBezTo>
                <a:lnTo>
                  <a:pt x="2797450" y="312973"/>
                </a:lnTo>
                <a:cubicBezTo>
                  <a:pt x="2794910" y="307892"/>
                  <a:pt x="2547236" y="-178566"/>
                  <a:pt x="2002352" y="90701"/>
                </a:cubicBezTo>
                <a:lnTo>
                  <a:pt x="9526" y="1073778"/>
                </a:lnTo>
                <a:lnTo>
                  <a:pt x="9526" y="1115692"/>
                </a:lnTo>
                <a:lnTo>
                  <a:pt x="2017594" y="124994"/>
                </a:lnTo>
                <a:cubicBezTo>
                  <a:pt x="2232245" y="19574"/>
                  <a:pt x="2421493" y="20844"/>
                  <a:pt x="2582799" y="131345"/>
                </a:cubicBezTo>
                <a:cubicBezTo>
                  <a:pt x="2703461" y="213903"/>
                  <a:pt x="2761887" y="329484"/>
                  <a:pt x="2761887" y="330755"/>
                </a:cubicBezTo>
                <a:lnTo>
                  <a:pt x="2770778" y="348536"/>
                </a:lnTo>
                <a:cubicBezTo>
                  <a:pt x="2864767" y="539055"/>
                  <a:pt x="2845715" y="716873"/>
                  <a:pt x="2712352" y="876908"/>
                </a:cubicBezTo>
                <a:cubicBezTo>
                  <a:pt x="2613282" y="998840"/>
                  <a:pt x="2482459" y="1063617"/>
                  <a:pt x="2481189" y="1064887"/>
                </a:cubicBezTo>
                <a:close/>
              </a:path>
            </a:pathLst>
          </a:custGeom>
          <a:solidFill>
            <a:schemeClr val="bg1"/>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3310698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Video Content">
    <p:spTree>
      <p:nvGrpSpPr>
        <p:cNvPr id="1" name=""/>
        <p:cNvGrpSpPr/>
        <p:nvPr/>
      </p:nvGrpSpPr>
      <p:grpSpPr>
        <a:xfrm>
          <a:off x="0" y="0"/>
          <a:ext cx="0" cy="0"/>
          <a:chOff x="0" y="0"/>
          <a:chExt cx="0" cy="0"/>
        </a:xfrm>
      </p:grpSpPr>
      <p:sp>
        <p:nvSpPr>
          <p:cNvPr id="25" name="Oval 24">
            <a:extLst>
              <a:ext uri="{FF2B5EF4-FFF2-40B4-BE49-F238E27FC236}">
                <a16:creationId xmlns:a16="http://schemas.microsoft.com/office/drawing/2014/main" id="{DD823940-1850-4484-BDCE-3D9B898D6787}"/>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6" name="Graphic 12">
            <a:extLst>
              <a:ext uri="{FF2B5EF4-FFF2-40B4-BE49-F238E27FC236}">
                <a16:creationId xmlns:a16="http://schemas.microsoft.com/office/drawing/2014/main" id="{6FFA8582-48C8-4154-ACF0-5F6412FAAE0C}"/>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8" name="Media Placeholder 7">
            <a:extLst>
              <a:ext uri="{FF2B5EF4-FFF2-40B4-BE49-F238E27FC236}">
                <a16:creationId xmlns:a16="http://schemas.microsoft.com/office/drawing/2014/main" id="{FBCC61A6-FEB7-4CD2-9686-FB5F1EB66A10}"/>
              </a:ext>
            </a:extLst>
          </p:cNvPr>
          <p:cNvSpPr>
            <a:spLocks noGrp="1"/>
          </p:cNvSpPr>
          <p:nvPr>
            <p:ph type="media" sz="quarter" idx="17"/>
          </p:nvPr>
        </p:nvSpPr>
        <p:spPr>
          <a:xfrm>
            <a:off x="911225" y="908050"/>
            <a:ext cx="10369550" cy="4660900"/>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media</a:t>
            </a:r>
            <a:endParaRPr lang="ru-RU" dirty="0"/>
          </a:p>
        </p:txBody>
      </p:sp>
      <p:sp>
        <p:nvSpPr>
          <p:cNvPr id="6" name="Footer Placeholder 5">
            <a:extLst>
              <a:ext uri="{FF2B5EF4-FFF2-40B4-BE49-F238E27FC236}">
                <a16:creationId xmlns:a16="http://schemas.microsoft.com/office/drawing/2014/main" id="{FC208BCD-3B7E-49DF-8BF5-68AE9DD7D786}"/>
              </a:ext>
            </a:extLst>
          </p:cNvPr>
          <p:cNvSpPr>
            <a:spLocks noGrp="1"/>
          </p:cNvSpPr>
          <p:nvPr>
            <p:ph type="ftr" sz="quarter" idx="11"/>
          </p:nvPr>
        </p:nvSpPr>
        <p:spPr>
          <a:xfrm>
            <a:off x="812290" y="5797769"/>
            <a:ext cx="2388110" cy="365125"/>
          </a:xfrm>
          <a:prstGeom prst="rect">
            <a:avLst/>
          </a:prstGeom>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B41517C1-CBB7-46B0-99AA-8512104026B7}"/>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1" name="Freeform: Shape 10">
            <a:extLst>
              <a:ext uri="{FF2B5EF4-FFF2-40B4-BE49-F238E27FC236}">
                <a16:creationId xmlns:a16="http://schemas.microsoft.com/office/drawing/2014/main" id="{B8EAB5B0-43C3-4F9F-98FF-253CBE6C9668}"/>
              </a:ext>
            </a:extLst>
          </p:cNvPr>
          <p:cNvSpPr/>
          <p:nvPr/>
        </p:nvSpPr>
        <p:spPr>
          <a:xfrm>
            <a:off x="8807428" y="2003790"/>
            <a:ext cx="775201" cy="774776"/>
          </a:xfrm>
          <a:custGeom>
            <a:avLst/>
            <a:gdLst>
              <a:gd name="connsiteX0" fmla="*/ 388023 w 774776"/>
              <a:gd name="connsiteY0" fmla="*/ 766520 h 774776"/>
              <a:gd name="connsiteX1" fmla="*/ 9526 w 774776"/>
              <a:gd name="connsiteY1" fmla="*/ 388023 h 774776"/>
              <a:gd name="connsiteX2" fmla="*/ 388023 w 774776"/>
              <a:gd name="connsiteY2" fmla="*/ 9526 h 774776"/>
              <a:gd name="connsiteX3" fmla="*/ 766521 w 774776"/>
              <a:gd name="connsiteY3" fmla="*/ 388023 h 774776"/>
              <a:gd name="connsiteX4" fmla="*/ 388023 w 774776"/>
              <a:gd name="connsiteY4" fmla="*/ 766520 h 774776"/>
              <a:gd name="connsiteX5" fmla="*/ 388023 w 774776"/>
              <a:gd name="connsiteY5" fmla="*/ 48900 h 774776"/>
              <a:gd name="connsiteX6" fmla="*/ 47630 w 774776"/>
              <a:gd name="connsiteY6" fmla="*/ 389293 h 774776"/>
              <a:gd name="connsiteX7" fmla="*/ 388023 w 774776"/>
              <a:gd name="connsiteY7" fmla="*/ 729687 h 774776"/>
              <a:gd name="connsiteX8" fmla="*/ 728417 w 774776"/>
              <a:gd name="connsiteY8" fmla="*/ 389293 h 774776"/>
              <a:gd name="connsiteX9" fmla="*/ 388023 w 774776"/>
              <a:gd name="connsiteY9" fmla="*/ 48900 h 77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4776" h="774776">
                <a:moveTo>
                  <a:pt x="388023" y="766520"/>
                </a:moveTo>
                <a:cubicBezTo>
                  <a:pt x="179723" y="766520"/>
                  <a:pt x="9526" y="596324"/>
                  <a:pt x="9526" y="388023"/>
                </a:cubicBezTo>
                <a:cubicBezTo>
                  <a:pt x="9526" y="179723"/>
                  <a:pt x="179723" y="9526"/>
                  <a:pt x="388023" y="9526"/>
                </a:cubicBezTo>
                <a:cubicBezTo>
                  <a:pt x="596324" y="9526"/>
                  <a:pt x="766521" y="179723"/>
                  <a:pt x="766521" y="388023"/>
                </a:cubicBezTo>
                <a:cubicBezTo>
                  <a:pt x="766521" y="596324"/>
                  <a:pt x="596324" y="766520"/>
                  <a:pt x="388023" y="766520"/>
                </a:cubicBezTo>
                <a:close/>
                <a:moveTo>
                  <a:pt x="388023" y="48900"/>
                </a:moveTo>
                <a:cubicBezTo>
                  <a:pt x="200045" y="48900"/>
                  <a:pt x="47630" y="201315"/>
                  <a:pt x="47630" y="389293"/>
                </a:cubicBezTo>
                <a:cubicBezTo>
                  <a:pt x="47630" y="577272"/>
                  <a:pt x="200045" y="729687"/>
                  <a:pt x="388023" y="729687"/>
                </a:cubicBezTo>
                <a:cubicBezTo>
                  <a:pt x="576002" y="729687"/>
                  <a:pt x="728417" y="577272"/>
                  <a:pt x="728417" y="389293"/>
                </a:cubicBezTo>
                <a:cubicBezTo>
                  <a:pt x="728417" y="201315"/>
                  <a:pt x="576002" y="48900"/>
                  <a:pt x="388023" y="48900"/>
                </a:cubicBezTo>
                <a:close/>
              </a:path>
            </a:pathLst>
          </a:custGeom>
          <a:solidFill>
            <a:schemeClr val="bg1"/>
          </a:solidFill>
          <a:ln w="9525" cap="flat">
            <a:noFill/>
            <a:prstDash val="solid"/>
            <a:miter/>
          </a:ln>
        </p:spPr>
        <p:txBody>
          <a:bodyPr rtlCol="0" anchor="ctr"/>
          <a:lstStyle/>
          <a:p>
            <a:endParaRPr lang="ru-RU" dirty="0"/>
          </a:p>
        </p:txBody>
      </p:sp>
      <p:sp>
        <p:nvSpPr>
          <p:cNvPr id="15" name="Freeform: Shape 14">
            <a:extLst>
              <a:ext uri="{FF2B5EF4-FFF2-40B4-BE49-F238E27FC236}">
                <a16:creationId xmlns:a16="http://schemas.microsoft.com/office/drawing/2014/main" id="{06A97B71-3A84-4844-BDB5-E3F77302BBC0}"/>
              </a:ext>
            </a:extLst>
          </p:cNvPr>
          <p:cNvSpPr/>
          <p:nvPr userDrawn="1"/>
        </p:nvSpPr>
        <p:spPr>
          <a:xfrm>
            <a:off x="9780046" y="430740"/>
            <a:ext cx="2414562" cy="2578354"/>
          </a:xfrm>
          <a:custGeom>
            <a:avLst/>
            <a:gdLst>
              <a:gd name="connsiteX0" fmla="*/ 2412164 w 2413237"/>
              <a:gd name="connsiteY0" fmla="*/ 12701 h 2578354"/>
              <a:gd name="connsiteX1" fmla="*/ 487924 w 2413237"/>
              <a:gd name="connsiteY1" fmla="*/ 962755 h 2578354"/>
              <a:gd name="connsiteX2" fmla="*/ 113238 w 2413237"/>
              <a:gd name="connsiteY2" fmla="*/ 2065224 h 2578354"/>
              <a:gd name="connsiteX3" fmla="*/ 127209 w 2413237"/>
              <a:gd name="connsiteY3" fmla="*/ 2093166 h 2578354"/>
              <a:gd name="connsiteX4" fmla="*/ 1229678 w 2413237"/>
              <a:gd name="connsiteY4" fmla="*/ 2467853 h 2578354"/>
              <a:gd name="connsiteX5" fmla="*/ 2412164 w 2413237"/>
              <a:gd name="connsiteY5" fmla="*/ 1884866 h 2578354"/>
              <a:gd name="connsiteX6" fmla="*/ 2412164 w 2413237"/>
              <a:gd name="connsiteY6" fmla="*/ 12701 h 2578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3237" h="2578354">
                <a:moveTo>
                  <a:pt x="2412164" y="12701"/>
                </a:moveTo>
                <a:lnTo>
                  <a:pt x="487924" y="962755"/>
                </a:lnTo>
                <a:cubicBezTo>
                  <a:pt x="487924" y="962755"/>
                  <a:pt x="-250018" y="1327281"/>
                  <a:pt x="113238" y="2065224"/>
                </a:cubicBezTo>
                <a:lnTo>
                  <a:pt x="127209" y="2093166"/>
                </a:lnTo>
                <a:cubicBezTo>
                  <a:pt x="127209" y="2093166"/>
                  <a:pt x="491735" y="2831109"/>
                  <a:pt x="1229678" y="2467853"/>
                </a:cubicBezTo>
                <a:lnTo>
                  <a:pt x="2412164" y="1884866"/>
                </a:lnTo>
                <a:lnTo>
                  <a:pt x="2412164" y="12701"/>
                </a:lnTo>
                <a:close/>
              </a:path>
            </a:pathLst>
          </a:custGeom>
          <a:solidFill>
            <a:schemeClr val="accent3"/>
          </a:solidFill>
          <a:ln w="12700" cap="flat">
            <a:noFill/>
            <a:prstDash val="solid"/>
            <a:miter/>
          </a:ln>
        </p:spPr>
        <p:txBody>
          <a:bodyPr rtlCol="0" anchor="ctr"/>
          <a:lstStyle/>
          <a:p>
            <a:endParaRPr lang="ru-RU" dirty="0"/>
          </a:p>
        </p:txBody>
      </p:sp>
      <p:sp>
        <p:nvSpPr>
          <p:cNvPr id="16" name="Freeform: Shape 15">
            <a:extLst>
              <a:ext uri="{FF2B5EF4-FFF2-40B4-BE49-F238E27FC236}">
                <a16:creationId xmlns:a16="http://schemas.microsoft.com/office/drawing/2014/main" id="{030939C4-65C9-4508-8EFE-F715B9946844}"/>
              </a:ext>
            </a:extLst>
          </p:cNvPr>
          <p:cNvSpPr/>
          <p:nvPr/>
        </p:nvSpPr>
        <p:spPr>
          <a:xfrm>
            <a:off x="9762774" y="410418"/>
            <a:ext cx="2439977" cy="2616458"/>
          </a:xfrm>
          <a:custGeom>
            <a:avLst/>
            <a:gdLst>
              <a:gd name="connsiteX0" fmla="*/ 2429427 w 2438640"/>
              <a:gd name="connsiteY0" fmla="*/ 1882326 h 2616457"/>
              <a:gd name="connsiteX1" fmla="*/ 1238050 w 2438640"/>
              <a:gd name="connsiteY1" fmla="*/ 2469123 h 2616457"/>
              <a:gd name="connsiteX2" fmla="*/ 431520 w 2438640"/>
              <a:gd name="connsiteY2" fmla="*/ 2420859 h 2616457"/>
              <a:gd name="connsiteX3" fmla="*/ 162253 w 2438640"/>
              <a:gd name="connsiteY3" fmla="*/ 2103327 h 2616457"/>
              <a:gd name="connsiteX4" fmla="*/ 148282 w 2438640"/>
              <a:gd name="connsiteY4" fmla="*/ 2075385 h 2616457"/>
              <a:gd name="connsiteX5" fmla="*/ 196547 w 2438640"/>
              <a:gd name="connsiteY5" fmla="*/ 1268855 h 2616457"/>
              <a:gd name="connsiteX6" fmla="*/ 514078 w 2438640"/>
              <a:gd name="connsiteY6" fmla="*/ 999589 h 2616457"/>
              <a:gd name="connsiteX7" fmla="*/ 2430697 w 2438640"/>
              <a:gd name="connsiteY7" fmla="*/ 54615 h 2616457"/>
              <a:gd name="connsiteX8" fmla="*/ 2430697 w 2438640"/>
              <a:gd name="connsiteY8" fmla="*/ 12701 h 2616457"/>
              <a:gd name="connsiteX9" fmla="*/ 497567 w 2438640"/>
              <a:gd name="connsiteY9" fmla="*/ 965295 h 2616457"/>
              <a:gd name="connsiteX10" fmla="*/ 167334 w 2438640"/>
              <a:gd name="connsiteY10" fmla="*/ 1244723 h 2616457"/>
              <a:gd name="connsiteX11" fmla="*/ 115259 w 2438640"/>
              <a:gd name="connsiteY11" fmla="*/ 2093166 h 2616457"/>
              <a:gd name="connsiteX12" fmla="*/ 129231 w 2438640"/>
              <a:gd name="connsiteY12" fmla="*/ 2121109 h 2616457"/>
              <a:gd name="connsiteX13" fmla="*/ 408658 w 2438640"/>
              <a:gd name="connsiteY13" fmla="*/ 2451342 h 2616457"/>
              <a:gd name="connsiteX14" fmla="*/ 854472 w 2438640"/>
              <a:gd name="connsiteY14" fmla="*/ 2606297 h 2616457"/>
              <a:gd name="connsiteX15" fmla="*/ 1255831 w 2438640"/>
              <a:gd name="connsiteY15" fmla="*/ 2503417 h 2616457"/>
              <a:gd name="connsiteX16" fmla="*/ 2429427 w 2438640"/>
              <a:gd name="connsiteY16" fmla="*/ 1924240 h 2616457"/>
              <a:gd name="connsiteX17" fmla="*/ 2429427 w 2438640"/>
              <a:gd name="connsiteY17" fmla="*/ 1882326 h 2616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38640" h="2616457">
                <a:moveTo>
                  <a:pt x="2429427" y="1882326"/>
                </a:moveTo>
                <a:lnTo>
                  <a:pt x="1238050" y="2469123"/>
                </a:lnTo>
                <a:cubicBezTo>
                  <a:pt x="939570" y="2616458"/>
                  <a:pt x="667763" y="2599946"/>
                  <a:pt x="431520" y="2420859"/>
                </a:cubicBezTo>
                <a:cubicBezTo>
                  <a:pt x="253703" y="2286225"/>
                  <a:pt x="162253" y="2104598"/>
                  <a:pt x="162253" y="2103327"/>
                </a:cubicBezTo>
                <a:lnTo>
                  <a:pt x="148282" y="2075385"/>
                </a:lnTo>
                <a:cubicBezTo>
                  <a:pt x="947" y="1776905"/>
                  <a:pt x="17459" y="1505098"/>
                  <a:pt x="196547" y="1268855"/>
                </a:cubicBezTo>
                <a:cubicBezTo>
                  <a:pt x="331180" y="1091038"/>
                  <a:pt x="511538" y="1000859"/>
                  <a:pt x="514078" y="999589"/>
                </a:cubicBezTo>
                <a:lnTo>
                  <a:pt x="2430697" y="54615"/>
                </a:lnTo>
                <a:lnTo>
                  <a:pt x="2430697" y="12701"/>
                </a:lnTo>
                <a:lnTo>
                  <a:pt x="497567" y="965295"/>
                </a:lnTo>
                <a:cubicBezTo>
                  <a:pt x="489946" y="969106"/>
                  <a:pt x="307048" y="1060555"/>
                  <a:pt x="167334" y="1244723"/>
                </a:cubicBezTo>
                <a:cubicBezTo>
                  <a:pt x="37781" y="1416190"/>
                  <a:pt x="-77800" y="1701968"/>
                  <a:pt x="115259" y="2093166"/>
                </a:cubicBezTo>
                <a:lnTo>
                  <a:pt x="129231" y="2121109"/>
                </a:lnTo>
                <a:cubicBezTo>
                  <a:pt x="133041" y="2128730"/>
                  <a:pt x="224490" y="2311628"/>
                  <a:pt x="408658" y="2451342"/>
                </a:cubicBezTo>
                <a:cubicBezTo>
                  <a:pt x="514078" y="2531359"/>
                  <a:pt x="663953" y="2606297"/>
                  <a:pt x="854472" y="2606297"/>
                </a:cubicBezTo>
                <a:cubicBezTo>
                  <a:pt x="972593" y="2606297"/>
                  <a:pt x="1107227" y="2577084"/>
                  <a:pt x="1255831" y="2503417"/>
                </a:cubicBezTo>
                <a:lnTo>
                  <a:pt x="2429427" y="1924240"/>
                </a:lnTo>
                <a:lnTo>
                  <a:pt x="2429427" y="1882326"/>
                </a:lnTo>
                <a:close/>
              </a:path>
            </a:pathLst>
          </a:custGeom>
          <a:solidFill>
            <a:schemeClr val="bg1"/>
          </a:solidFill>
          <a:ln w="12700" cap="flat">
            <a:noFill/>
            <a:prstDash val="solid"/>
            <a:miter/>
          </a:ln>
        </p:spPr>
        <p:txBody>
          <a:bodyPr rtlCol="0" anchor="ctr"/>
          <a:lstStyle/>
          <a:p>
            <a:endParaRPr lang="ru-RU" dirty="0"/>
          </a:p>
        </p:txBody>
      </p:sp>
      <p:sp>
        <p:nvSpPr>
          <p:cNvPr id="17" name="Freeform: Shape 16">
            <a:extLst>
              <a:ext uri="{FF2B5EF4-FFF2-40B4-BE49-F238E27FC236}">
                <a16:creationId xmlns:a16="http://schemas.microsoft.com/office/drawing/2014/main" id="{759BB951-621D-4456-A832-116187764B2E}"/>
              </a:ext>
            </a:extLst>
          </p:cNvPr>
          <p:cNvSpPr/>
          <p:nvPr userDrawn="1"/>
        </p:nvSpPr>
        <p:spPr>
          <a:xfrm>
            <a:off x="7340981" y="-16344"/>
            <a:ext cx="4854539" cy="2273524"/>
          </a:xfrm>
          <a:custGeom>
            <a:avLst/>
            <a:gdLst>
              <a:gd name="connsiteX0" fmla="*/ 4849891 w 4851877"/>
              <a:gd name="connsiteY0" fmla="*/ 12701 h 2273523"/>
              <a:gd name="connsiteX1" fmla="*/ 2808800 w 4851877"/>
              <a:gd name="connsiteY1" fmla="*/ 12701 h 2273523"/>
              <a:gd name="connsiteX2" fmla="*/ 371430 w 4851877"/>
              <a:gd name="connsiteY2" fmla="*/ 1214240 h 2273523"/>
              <a:gd name="connsiteX3" fmla="*/ 72951 w 4851877"/>
              <a:gd name="connsiteY3" fmla="*/ 1955993 h 2273523"/>
              <a:gd name="connsiteX4" fmla="*/ 81841 w 4851877"/>
              <a:gd name="connsiteY4" fmla="*/ 1973774 h 2273523"/>
              <a:gd name="connsiteX5" fmla="*/ 851538 w 4851877"/>
              <a:gd name="connsiteY5" fmla="*/ 2188426 h 2273523"/>
              <a:gd name="connsiteX6" fmla="*/ 4849891 w 4851877"/>
              <a:gd name="connsiteY6" fmla="*/ 217191 h 2273523"/>
              <a:gd name="connsiteX7" fmla="*/ 4849891 w 4851877"/>
              <a:gd name="connsiteY7" fmla="*/ 12701 h 2273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1877" h="2273523">
                <a:moveTo>
                  <a:pt x="4849891" y="12701"/>
                </a:moveTo>
                <a:lnTo>
                  <a:pt x="2808800" y="12701"/>
                </a:lnTo>
                <a:lnTo>
                  <a:pt x="371430" y="1214240"/>
                </a:lnTo>
                <a:cubicBezTo>
                  <a:pt x="371430" y="1214240"/>
                  <a:pt x="-163293" y="1478426"/>
                  <a:pt x="72951" y="1955993"/>
                </a:cubicBezTo>
                <a:lnTo>
                  <a:pt x="81841" y="1973774"/>
                </a:lnTo>
                <a:cubicBezTo>
                  <a:pt x="81841" y="1973774"/>
                  <a:pt x="316814" y="2451342"/>
                  <a:pt x="851538" y="2188426"/>
                </a:cubicBezTo>
                <a:lnTo>
                  <a:pt x="4849891" y="217191"/>
                </a:lnTo>
                <a:lnTo>
                  <a:pt x="4849891" y="12701"/>
                </a:lnTo>
                <a:close/>
              </a:path>
            </a:pathLst>
          </a:custGeom>
          <a:solidFill>
            <a:schemeClr val="accent1"/>
          </a:solidFill>
          <a:ln w="12700" cap="flat">
            <a:noFill/>
            <a:prstDash val="solid"/>
            <a:miter/>
          </a:ln>
        </p:spPr>
        <p:txBody>
          <a:bodyPr rtlCol="0" anchor="ctr"/>
          <a:lstStyle/>
          <a:p>
            <a:endParaRPr lang="ru-RU" dirty="0"/>
          </a:p>
        </p:txBody>
      </p:sp>
      <p:sp>
        <p:nvSpPr>
          <p:cNvPr id="18" name="Freeform: Shape 17">
            <a:extLst>
              <a:ext uri="{FF2B5EF4-FFF2-40B4-BE49-F238E27FC236}">
                <a16:creationId xmlns:a16="http://schemas.microsoft.com/office/drawing/2014/main" id="{3F8008CE-2F0A-4568-9C4A-C347A4880513}"/>
              </a:ext>
            </a:extLst>
          </p:cNvPr>
          <p:cNvSpPr/>
          <p:nvPr userDrawn="1"/>
        </p:nvSpPr>
        <p:spPr>
          <a:xfrm>
            <a:off x="7327556" y="-16344"/>
            <a:ext cx="4867247" cy="2298926"/>
          </a:xfrm>
          <a:custGeom>
            <a:avLst/>
            <a:gdLst>
              <a:gd name="connsiteX0" fmla="*/ 4863309 w 4864578"/>
              <a:gd name="connsiteY0" fmla="*/ 195599 h 2298926"/>
              <a:gd name="connsiteX1" fmla="*/ 857334 w 4864578"/>
              <a:gd name="connsiteY1" fmla="*/ 2170644 h 2298926"/>
              <a:gd name="connsiteX2" fmla="*/ 292129 w 4864578"/>
              <a:gd name="connsiteY2" fmla="*/ 2164293 h 2298926"/>
              <a:gd name="connsiteX3" fmla="*/ 113041 w 4864578"/>
              <a:gd name="connsiteY3" fmla="*/ 1964884 h 2298926"/>
              <a:gd name="connsiteX4" fmla="*/ 104150 w 4864578"/>
              <a:gd name="connsiteY4" fmla="*/ 1947102 h 2298926"/>
              <a:gd name="connsiteX5" fmla="*/ 162577 w 4864578"/>
              <a:gd name="connsiteY5" fmla="*/ 1418730 h 2298926"/>
              <a:gd name="connsiteX6" fmla="*/ 395009 w 4864578"/>
              <a:gd name="connsiteY6" fmla="*/ 1230751 h 2298926"/>
              <a:gd name="connsiteX7" fmla="*/ 395009 w 4864578"/>
              <a:gd name="connsiteY7" fmla="*/ 1230751 h 2298926"/>
              <a:gd name="connsiteX8" fmla="*/ 2865403 w 4864578"/>
              <a:gd name="connsiteY8" fmla="*/ 12701 h 2298926"/>
              <a:gd name="connsiteX9" fmla="*/ 2779034 w 4864578"/>
              <a:gd name="connsiteY9" fmla="*/ 12701 h 2298926"/>
              <a:gd name="connsiteX10" fmla="*/ 377227 w 4864578"/>
              <a:gd name="connsiteY10" fmla="*/ 1197728 h 2298926"/>
              <a:gd name="connsiteX11" fmla="*/ 133363 w 4864578"/>
              <a:gd name="connsiteY11" fmla="*/ 1394597 h 2298926"/>
              <a:gd name="connsiteX12" fmla="*/ 12701 w 4864578"/>
              <a:gd name="connsiteY12" fmla="*/ 1660054 h 2298926"/>
              <a:gd name="connsiteX13" fmla="*/ 12701 w 4864578"/>
              <a:gd name="connsiteY13" fmla="*/ 1780715 h 2298926"/>
              <a:gd name="connsiteX14" fmla="*/ 69857 w 4864578"/>
              <a:gd name="connsiteY14" fmla="*/ 1964884 h 2298926"/>
              <a:gd name="connsiteX15" fmla="*/ 78748 w 4864578"/>
              <a:gd name="connsiteY15" fmla="*/ 1982665 h 2298926"/>
              <a:gd name="connsiteX16" fmla="*/ 269267 w 4864578"/>
              <a:gd name="connsiteY16" fmla="*/ 2196046 h 2298926"/>
              <a:gd name="connsiteX17" fmla="*/ 560126 w 4864578"/>
              <a:gd name="connsiteY17" fmla="*/ 2286225 h 2298926"/>
              <a:gd name="connsiteX18" fmla="*/ 873847 w 4864578"/>
              <a:gd name="connsiteY18" fmla="*/ 2204937 h 2298926"/>
              <a:gd name="connsiteX19" fmla="*/ 4863309 w 4864578"/>
              <a:gd name="connsiteY19" fmla="*/ 237513 h 2298926"/>
              <a:gd name="connsiteX20" fmla="*/ 4863309 w 4864578"/>
              <a:gd name="connsiteY20" fmla="*/ 195599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864578" h="2298926">
                <a:moveTo>
                  <a:pt x="4863309" y="195599"/>
                </a:moveTo>
                <a:lnTo>
                  <a:pt x="857334" y="2170644"/>
                </a:lnTo>
                <a:cubicBezTo>
                  <a:pt x="642684" y="2276064"/>
                  <a:pt x="453435" y="2274794"/>
                  <a:pt x="292129" y="2164293"/>
                </a:cubicBezTo>
                <a:cubicBezTo>
                  <a:pt x="171467" y="2081735"/>
                  <a:pt x="113041" y="1966154"/>
                  <a:pt x="113041" y="1964884"/>
                </a:cubicBezTo>
                <a:lnTo>
                  <a:pt x="104150" y="1947102"/>
                </a:lnTo>
                <a:cubicBezTo>
                  <a:pt x="10162" y="1756583"/>
                  <a:pt x="29213" y="1578766"/>
                  <a:pt x="162577" y="1418730"/>
                </a:cubicBezTo>
                <a:cubicBezTo>
                  <a:pt x="262916" y="1296798"/>
                  <a:pt x="393739" y="1232021"/>
                  <a:pt x="395009" y="1230751"/>
                </a:cubicBezTo>
                <a:lnTo>
                  <a:pt x="395009" y="1230751"/>
                </a:lnTo>
                <a:lnTo>
                  <a:pt x="2865403" y="12701"/>
                </a:lnTo>
                <a:lnTo>
                  <a:pt x="2779034" y="12701"/>
                </a:lnTo>
                <a:lnTo>
                  <a:pt x="377227" y="1197728"/>
                </a:lnTo>
                <a:cubicBezTo>
                  <a:pt x="372147" y="1200268"/>
                  <a:pt x="238784" y="1266315"/>
                  <a:pt x="133363" y="1394597"/>
                </a:cubicBezTo>
                <a:cubicBezTo>
                  <a:pt x="78748" y="1460644"/>
                  <a:pt x="26673" y="1549553"/>
                  <a:pt x="12701" y="1660054"/>
                </a:cubicBezTo>
                <a:lnTo>
                  <a:pt x="12701" y="1780715"/>
                </a:lnTo>
                <a:cubicBezTo>
                  <a:pt x="20322" y="1837871"/>
                  <a:pt x="38104" y="1900107"/>
                  <a:pt x="69857" y="1964884"/>
                </a:cubicBezTo>
                <a:lnTo>
                  <a:pt x="78748" y="1982665"/>
                </a:lnTo>
                <a:cubicBezTo>
                  <a:pt x="81288" y="1987746"/>
                  <a:pt x="140984" y="2107138"/>
                  <a:pt x="269267" y="2196046"/>
                </a:cubicBezTo>
                <a:cubicBezTo>
                  <a:pt x="337854" y="2243041"/>
                  <a:pt x="435654" y="2286225"/>
                  <a:pt x="560126" y="2286225"/>
                </a:cubicBezTo>
                <a:cubicBezTo>
                  <a:pt x="650304" y="2286225"/>
                  <a:pt x="754455" y="2264633"/>
                  <a:pt x="873847" y="2204937"/>
                </a:cubicBezTo>
                <a:lnTo>
                  <a:pt x="4863309" y="237513"/>
                </a:lnTo>
                <a:lnTo>
                  <a:pt x="4863309" y="195599"/>
                </a:lnTo>
                <a:close/>
              </a:path>
            </a:pathLst>
          </a:custGeom>
          <a:solidFill>
            <a:schemeClr val="bg1"/>
          </a:solidFill>
          <a:ln w="12700" cap="flat">
            <a:noFill/>
            <a:prstDash val="solid"/>
            <a:miter/>
          </a:ln>
        </p:spPr>
        <p:txBody>
          <a:bodyPr rtlCol="0" anchor="ctr"/>
          <a:lstStyle/>
          <a:p>
            <a:endParaRPr lang="ru-RU" dirty="0"/>
          </a:p>
        </p:txBody>
      </p:sp>
      <p:sp>
        <p:nvSpPr>
          <p:cNvPr id="19" name="Title 2">
            <a:extLst>
              <a:ext uri="{FF2B5EF4-FFF2-40B4-BE49-F238E27FC236}">
                <a16:creationId xmlns:a16="http://schemas.microsoft.com/office/drawing/2014/main" id="{3A926948-B9C1-4E84-AF0F-40965A132C47}"/>
              </a:ext>
            </a:extLst>
          </p:cNvPr>
          <p:cNvSpPr>
            <a:spLocks noGrp="1"/>
          </p:cNvSpPr>
          <p:nvPr>
            <p:ph type="title"/>
          </p:nvPr>
        </p:nvSpPr>
        <p:spPr>
          <a:xfrm>
            <a:off x="2412986" y="5707145"/>
            <a:ext cx="7366027" cy="853993"/>
          </a:xfrm>
        </p:spPr>
        <p:txBody>
          <a:bodyPr anchor="t" anchorCtr="0">
            <a:normAutofit/>
          </a:bodyPr>
          <a:lstStyle>
            <a:lvl1pPr marL="0" indent="0" algn="ctr">
              <a:buFont typeface="Arial" panose="020B0604020202020204" pitchFamily="34" charset="0"/>
              <a:buNone/>
              <a:defRPr sz="1800">
                <a:solidFill>
                  <a:schemeClr val="accent1"/>
                </a:solidFill>
                <a:latin typeface="+mn-lt"/>
              </a:defRPr>
            </a:lvl1pPr>
          </a:lstStyle>
          <a:p>
            <a:r>
              <a:rPr lang="en-US"/>
              <a:t>Click to edit Master title style</a:t>
            </a:r>
            <a:endParaRPr lang="ru-RU"/>
          </a:p>
        </p:txBody>
      </p:sp>
      <p:grpSp>
        <p:nvGrpSpPr>
          <p:cNvPr id="10" name="Group 9">
            <a:extLst>
              <a:ext uri="{FF2B5EF4-FFF2-40B4-BE49-F238E27FC236}">
                <a16:creationId xmlns:a16="http://schemas.microsoft.com/office/drawing/2014/main" id="{223A17C7-5A8B-4D9D-AC8A-2486018F3FB8}"/>
              </a:ext>
            </a:extLst>
          </p:cNvPr>
          <p:cNvGrpSpPr/>
          <p:nvPr userDrawn="1"/>
        </p:nvGrpSpPr>
        <p:grpSpPr>
          <a:xfrm>
            <a:off x="-18799" y="2319272"/>
            <a:ext cx="2884236" cy="2824836"/>
            <a:chOff x="-18799" y="2319272"/>
            <a:chExt cx="2884236" cy="2824836"/>
          </a:xfrm>
        </p:grpSpPr>
        <p:sp>
          <p:nvSpPr>
            <p:cNvPr id="3" name="Freeform: Shape 2">
              <a:extLst>
                <a:ext uri="{FF2B5EF4-FFF2-40B4-BE49-F238E27FC236}">
                  <a16:creationId xmlns:a16="http://schemas.microsoft.com/office/drawing/2014/main" id="{C42001FF-B76E-4445-BDE5-6BFAD41EBBD4}"/>
                </a:ext>
              </a:extLst>
            </p:cNvPr>
            <p:cNvSpPr/>
            <p:nvPr/>
          </p:nvSpPr>
          <p:spPr>
            <a:xfrm>
              <a:off x="-18799" y="2336694"/>
              <a:ext cx="2871530" cy="2299765"/>
            </a:xfrm>
            <a:custGeom>
              <a:avLst/>
              <a:gdLst>
                <a:gd name="connsiteX0" fmla="*/ 2796565 w 2871529"/>
                <a:gd name="connsiteY0" fmla="*/ 306465 h 2299764"/>
                <a:gd name="connsiteX1" fmla="*/ 2026589 w 2871529"/>
                <a:gd name="connsiteY1" fmla="*/ 91735 h 2299764"/>
                <a:gd name="connsiteX2" fmla="*/ 12706 w 2871529"/>
                <a:gd name="connsiteY2" fmla="*/ 1085336 h 2299764"/>
                <a:gd name="connsiteX3" fmla="*/ 12706 w 2871529"/>
                <a:gd name="connsiteY3" fmla="*/ 2296206 h 2299764"/>
                <a:gd name="connsiteX4" fmla="*/ 2506871 w 2871529"/>
                <a:gd name="connsiteY4" fmla="*/ 1066277 h 2299764"/>
                <a:gd name="connsiteX5" fmla="*/ 2805459 w 2871529"/>
                <a:gd name="connsiteY5" fmla="*/ 324253 h 2299764"/>
                <a:gd name="connsiteX6" fmla="*/ 2796565 w 2871529"/>
                <a:gd name="connsiteY6" fmla="*/ 306465 h 229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71529" h="2299764">
                  <a:moveTo>
                    <a:pt x="2796565" y="306465"/>
                  </a:moveTo>
                  <a:cubicBezTo>
                    <a:pt x="2796565" y="306465"/>
                    <a:pt x="2561507" y="-171276"/>
                    <a:pt x="2026589" y="91735"/>
                  </a:cubicBezTo>
                  <a:lnTo>
                    <a:pt x="12706" y="1085336"/>
                  </a:lnTo>
                  <a:lnTo>
                    <a:pt x="12706" y="2296206"/>
                  </a:lnTo>
                  <a:lnTo>
                    <a:pt x="2506871" y="1066277"/>
                  </a:lnTo>
                  <a:cubicBezTo>
                    <a:pt x="2506871" y="1066277"/>
                    <a:pt x="3041789" y="801994"/>
                    <a:pt x="2805459" y="324253"/>
                  </a:cubicBezTo>
                  <a:lnTo>
                    <a:pt x="2796565" y="306465"/>
                  </a:lnTo>
                  <a:close/>
                </a:path>
              </a:pathLst>
            </a:custGeom>
            <a:solidFill>
              <a:schemeClr val="accent3"/>
            </a:solidFill>
            <a:ln w="12700" cap="flat">
              <a:noFill/>
              <a:prstDash val="solid"/>
              <a:miter/>
            </a:ln>
          </p:spPr>
          <p:txBody>
            <a:bodyPr rtlCol="0" anchor="ctr"/>
            <a:lstStyle/>
            <a:p>
              <a:endParaRPr lang="ru-RU"/>
            </a:p>
          </p:txBody>
        </p:sp>
        <p:sp>
          <p:nvSpPr>
            <p:cNvPr id="4" name="Freeform: Shape 3">
              <a:extLst>
                <a:ext uri="{FF2B5EF4-FFF2-40B4-BE49-F238E27FC236}">
                  <a16:creationId xmlns:a16="http://schemas.microsoft.com/office/drawing/2014/main" id="{55EB89C3-8B52-4763-9DB2-C51CC8AF377C}"/>
                </a:ext>
              </a:extLst>
            </p:cNvPr>
            <p:cNvSpPr/>
            <p:nvPr/>
          </p:nvSpPr>
          <p:spPr>
            <a:xfrm>
              <a:off x="-18799" y="2319272"/>
              <a:ext cx="2884236" cy="2337882"/>
            </a:xfrm>
            <a:custGeom>
              <a:avLst/>
              <a:gdLst>
                <a:gd name="connsiteX0" fmla="*/ 2871530 w 2884235"/>
                <a:gd name="connsiteY0" fmla="*/ 466193 h 2337882"/>
                <a:gd name="connsiteX1" fmla="*/ 2823248 w 2884235"/>
                <a:gd name="connsiteY1" fmla="*/ 334052 h 2337882"/>
                <a:gd name="connsiteX2" fmla="*/ 2814354 w 2884235"/>
                <a:gd name="connsiteY2" fmla="*/ 316263 h 2337882"/>
                <a:gd name="connsiteX3" fmla="*/ 2018965 w 2884235"/>
                <a:gd name="connsiteY3" fmla="*/ 93910 h 2337882"/>
                <a:gd name="connsiteX4" fmla="*/ 12706 w 2884235"/>
                <a:gd name="connsiteY4" fmla="*/ 1081158 h 2337882"/>
                <a:gd name="connsiteX5" fmla="*/ 12706 w 2884235"/>
                <a:gd name="connsiteY5" fmla="*/ 1123087 h 2337882"/>
                <a:gd name="connsiteX6" fmla="*/ 2035483 w 2884235"/>
                <a:gd name="connsiteY6" fmla="*/ 126946 h 2337882"/>
                <a:gd name="connsiteX7" fmla="*/ 2600895 w 2884235"/>
                <a:gd name="connsiteY7" fmla="*/ 133299 h 2337882"/>
                <a:gd name="connsiteX8" fmla="*/ 2780048 w 2884235"/>
                <a:gd name="connsiteY8" fmla="*/ 332781 h 2337882"/>
                <a:gd name="connsiteX9" fmla="*/ 2788942 w 2884235"/>
                <a:gd name="connsiteY9" fmla="*/ 350569 h 2337882"/>
                <a:gd name="connsiteX10" fmla="*/ 2730495 w 2884235"/>
                <a:gd name="connsiteY10" fmla="*/ 879134 h 2337882"/>
                <a:gd name="connsiteX11" fmla="*/ 2497977 w 2884235"/>
                <a:gd name="connsiteY11" fmla="*/ 1065911 h 2337882"/>
                <a:gd name="connsiteX12" fmla="*/ 12706 w 2884235"/>
                <a:gd name="connsiteY12" fmla="*/ 2292028 h 2337882"/>
                <a:gd name="connsiteX13" fmla="*/ 12706 w 2884235"/>
                <a:gd name="connsiteY13" fmla="*/ 2333958 h 2337882"/>
                <a:gd name="connsiteX14" fmla="*/ 2515765 w 2884235"/>
                <a:gd name="connsiteY14" fmla="*/ 1100216 h 2337882"/>
                <a:gd name="connsiteX15" fmla="*/ 2871530 w 2884235"/>
                <a:gd name="connsiteY15" fmla="*/ 687275 h 2337882"/>
                <a:gd name="connsiteX16" fmla="*/ 2871530 w 2884235"/>
                <a:gd name="connsiteY16" fmla="*/ 466193 h 2337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84235" h="2337882">
                  <a:moveTo>
                    <a:pt x="2871530" y="466193"/>
                  </a:moveTo>
                  <a:cubicBezTo>
                    <a:pt x="2861365" y="424263"/>
                    <a:pt x="2846118" y="379793"/>
                    <a:pt x="2823248" y="334052"/>
                  </a:cubicBezTo>
                  <a:lnTo>
                    <a:pt x="2814354" y="316263"/>
                  </a:lnTo>
                  <a:cubicBezTo>
                    <a:pt x="2811812" y="311181"/>
                    <a:pt x="2564048" y="-175454"/>
                    <a:pt x="2018965" y="93910"/>
                  </a:cubicBezTo>
                  <a:lnTo>
                    <a:pt x="12706" y="1081158"/>
                  </a:lnTo>
                  <a:lnTo>
                    <a:pt x="12706" y="1123087"/>
                  </a:lnTo>
                  <a:lnTo>
                    <a:pt x="2035483" y="126946"/>
                  </a:lnTo>
                  <a:cubicBezTo>
                    <a:pt x="2250212" y="21487"/>
                    <a:pt x="2439530" y="22758"/>
                    <a:pt x="2600895" y="133299"/>
                  </a:cubicBezTo>
                  <a:cubicBezTo>
                    <a:pt x="2721601" y="215887"/>
                    <a:pt x="2780048" y="331511"/>
                    <a:pt x="2780048" y="332781"/>
                  </a:cubicBezTo>
                  <a:lnTo>
                    <a:pt x="2788942" y="350569"/>
                  </a:lnTo>
                  <a:cubicBezTo>
                    <a:pt x="2882965" y="541158"/>
                    <a:pt x="2863906" y="719040"/>
                    <a:pt x="2730495" y="879134"/>
                  </a:cubicBezTo>
                  <a:cubicBezTo>
                    <a:pt x="2630118" y="999840"/>
                    <a:pt x="2500518" y="1065911"/>
                    <a:pt x="2497977" y="1065911"/>
                  </a:cubicBezTo>
                  <a:lnTo>
                    <a:pt x="12706" y="2292028"/>
                  </a:lnTo>
                  <a:lnTo>
                    <a:pt x="12706" y="2333958"/>
                  </a:lnTo>
                  <a:lnTo>
                    <a:pt x="2515765" y="1100216"/>
                  </a:lnTo>
                  <a:cubicBezTo>
                    <a:pt x="2519577" y="1097675"/>
                    <a:pt x="2806730" y="952828"/>
                    <a:pt x="2871530" y="687275"/>
                  </a:cubicBezTo>
                  <a:lnTo>
                    <a:pt x="2871530" y="466193"/>
                  </a:lnTo>
                  <a:close/>
                </a:path>
              </a:pathLst>
            </a:custGeom>
            <a:solidFill>
              <a:schemeClr val="bg1"/>
            </a:solidFill>
            <a:ln w="12700" cap="flat">
              <a:noFill/>
              <a:prstDash val="solid"/>
              <a:miter/>
            </a:ln>
          </p:spPr>
          <p:txBody>
            <a:bodyPr rtlCol="0" anchor="ctr"/>
            <a:lstStyle/>
            <a:p>
              <a:endParaRPr lang="ru-RU"/>
            </a:p>
          </p:txBody>
        </p:sp>
        <p:sp>
          <p:nvSpPr>
            <p:cNvPr id="5" name="Freeform: Shape 4">
              <a:extLst>
                <a:ext uri="{FF2B5EF4-FFF2-40B4-BE49-F238E27FC236}">
                  <a16:creationId xmlns:a16="http://schemas.microsoft.com/office/drawing/2014/main" id="{8F230BC5-B028-4266-A395-BFB56DFDC484}"/>
                </a:ext>
              </a:extLst>
            </p:cNvPr>
            <p:cNvSpPr/>
            <p:nvPr/>
          </p:nvSpPr>
          <p:spPr>
            <a:xfrm>
              <a:off x="-18799" y="3968979"/>
              <a:ext cx="1766118" cy="1156235"/>
            </a:xfrm>
            <a:custGeom>
              <a:avLst/>
              <a:gdLst>
                <a:gd name="connsiteX0" fmla="*/ 1735624 w 1766117"/>
                <a:gd name="connsiteY0" fmla="*/ 98509 h 1156235"/>
                <a:gd name="connsiteX1" fmla="*/ 1437036 w 1766117"/>
                <a:gd name="connsiteY1" fmla="*/ 51497 h 1156235"/>
                <a:gd name="connsiteX2" fmla="*/ 12706 w 1766117"/>
                <a:gd name="connsiteY2" fmla="*/ 754133 h 1156235"/>
                <a:gd name="connsiteX3" fmla="*/ 12706 w 1766117"/>
                <a:gd name="connsiteY3" fmla="*/ 1149286 h 1156235"/>
                <a:gd name="connsiteX4" fmla="*/ 1594589 w 1766117"/>
                <a:gd name="connsiteY4" fmla="*/ 369144 h 1156235"/>
                <a:gd name="connsiteX5" fmla="*/ 1739436 w 1766117"/>
                <a:gd name="connsiteY5" fmla="*/ 103592 h 1156235"/>
                <a:gd name="connsiteX6" fmla="*/ 1735624 w 1766117"/>
                <a:gd name="connsiteY6" fmla="*/ 98509 h 1156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6117" h="1156235">
                  <a:moveTo>
                    <a:pt x="1735624" y="98509"/>
                  </a:moveTo>
                  <a:cubicBezTo>
                    <a:pt x="1735624" y="98509"/>
                    <a:pt x="1658118" y="-57773"/>
                    <a:pt x="1437036" y="51497"/>
                  </a:cubicBezTo>
                  <a:lnTo>
                    <a:pt x="12706" y="754133"/>
                  </a:lnTo>
                  <a:lnTo>
                    <a:pt x="12706" y="1149286"/>
                  </a:lnTo>
                  <a:lnTo>
                    <a:pt x="1594589" y="369144"/>
                  </a:lnTo>
                  <a:cubicBezTo>
                    <a:pt x="1594589" y="369144"/>
                    <a:pt x="1815671" y="259874"/>
                    <a:pt x="1739436" y="103592"/>
                  </a:cubicBezTo>
                  <a:lnTo>
                    <a:pt x="1735624" y="98509"/>
                  </a:lnTo>
                  <a:close/>
                </a:path>
              </a:pathLst>
            </a:custGeom>
            <a:solidFill>
              <a:schemeClr val="accent1"/>
            </a:solidFill>
            <a:ln w="12700" cap="flat">
              <a:noFill/>
              <a:prstDash val="solid"/>
              <a:miter/>
            </a:ln>
          </p:spPr>
          <p:txBody>
            <a:bodyPr rtlCol="0" anchor="ctr"/>
            <a:lstStyle/>
            <a:p>
              <a:endParaRPr lang="ru-RU"/>
            </a:p>
          </p:txBody>
        </p:sp>
        <p:sp>
          <p:nvSpPr>
            <p:cNvPr id="9" name="Freeform: Shape 8">
              <a:extLst>
                <a:ext uri="{FF2B5EF4-FFF2-40B4-BE49-F238E27FC236}">
                  <a16:creationId xmlns:a16="http://schemas.microsoft.com/office/drawing/2014/main" id="{5A52C234-DC7D-488B-8975-61485991A4A8}"/>
                </a:ext>
              </a:extLst>
            </p:cNvPr>
            <p:cNvSpPr/>
            <p:nvPr/>
          </p:nvSpPr>
          <p:spPr>
            <a:xfrm>
              <a:off x="-18799" y="3949755"/>
              <a:ext cx="1778824" cy="1194353"/>
            </a:xfrm>
            <a:custGeom>
              <a:avLst/>
              <a:gdLst>
                <a:gd name="connsiteX0" fmla="*/ 1753412 w 1778823"/>
                <a:gd name="connsiteY0" fmla="*/ 108839 h 1194352"/>
                <a:gd name="connsiteX1" fmla="*/ 1429412 w 1778823"/>
                <a:gd name="connsiteY1" fmla="*/ 52933 h 1194352"/>
                <a:gd name="connsiteX2" fmla="*/ 12706 w 1778823"/>
                <a:gd name="connsiteY2" fmla="*/ 751757 h 1194352"/>
                <a:gd name="connsiteX3" fmla="*/ 12706 w 1778823"/>
                <a:gd name="connsiteY3" fmla="*/ 793686 h 1194352"/>
                <a:gd name="connsiteX4" fmla="*/ 1445930 w 1778823"/>
                <a:gd name="connsiteY4" fmla="*/ 87239 h 1194352"/>
                <a:gd name="connsiteX5" fmla="*/ 1719106 w 1778823"/>
                <a:gd name="connsiteY5" fmla="*/ 125357 h 1194352"/>
                <a:gd name="connsiteX6" fmla="*/ 1721647 w 1778823"/>
                <a:gd name="connsiteY6" fmla="*/ 131710 h 1194352"/>
                <a:gd name="connsiteX7" fmla="*/ 1585694 w 1778823"/>
                <a:gd name="connsiteY7" fmla="*/ 371851 h 1194352"/>
                <a:gd name="connsiteX8" fmla="*/ 12706 w 1778823"/>
                <a:gd name="connsiteY8" fmla="*/ 1146910 h 1194352"/>
                <a:gd name="connsiteX9" fmla="*/ 12706 w 1778823"/>
                <a:gd name="connsiteY9" fmla="*/ 1188839 h 1194352"/>
                <a:gd name="connsiteX10" fmla="*/ 1603483 w 1778823"/>
                <a:gd name="connsiteY10" fmla="*/ 404886 h 1194352"/>
                <a:gd name="connsiteX11" fmla="*/ 1755953 w 1778823"/>
                <a:gd name="connsiteY11" fmla="*/ 113921 h 1194352"/>
                <a:gd name="connsiteX12" fmla="*/ 1753412 w 1778823"/>
                <a:gd name="connsiteY12" fmla="*/ 108839 h 1194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8823" h="1194352">
                  <a:moveTo>
                    <a:pt x="1753412" y="108839"/>
                  </a:moveTo>
                  <a:cubicBezTo>
                    <a:pt x="1752141" y="107569"/>
                    <a:pt x="1665742" y="-62690"/>
                    <a:pt x="1429412" y="52933"/>
                  </a:cubicBezTo>
                  <a:lnTo>
                    <a:pt x="12706" y="751757"/>
                  </a:lnTo>
                  <a:lnTo>
                    <a:pt x="12706" y="793686"/>
                  </a:lnTo>
                  <a:lnTo>
                    <a:pt x="1445930" y="87239"/>
                  </a:lnTo>
                  <a:cubicBezTo>
                    <a:pt x="1646683" y="-11867"/>
                    <a:pt x="1715294" y="120274"/>
                    <a:pt x="1719106" y="125357"/>
                  </a:cubicBezTo>
                  <a:lnTo>
                    <a:pt x="1721647" y="131710"/>
                  </a:lnTo>
                  <a:cubicBezTo>
                    <a:pt x="1788989" y="268933"/>
                    <a:pt x="1594589" y="366769"/>
                    <a:pt x="1585694" y="371851"/>
                  </a:cubicBezTo>
                  <a:lnTo>
                    <a:pt x="12706" y="1146910"/>
                  </a:lnTo>
                  <a:lnTo>
                    <a:pt x="12706" y="1188839"/>
                  </a:lnTo>
                  <a:lnTo>
                    <a:pt x="1603483" y="404886"/>
                  </a:lnTo>
                  <a:cubicBezTo>
                    <a:pt x="1686071" y="364228"/>
                    <a:pt x="1824565" y="251145"/>
                    <a:pt x="1755953" y="113921"/>
                  </a:cubicBezTo>
                  <a:lnTo>
                    <a:pt x="1753412" y="108839"/>
                  </a:lnTo>
                  <a:close/>
                </a:path>
              </a:pathLst>
            </a:custGeom>
            <a:solidFill>
              <a:schemeClr val="bg1"/>
            </a:solidFill>
            <a:ln w="12700" cap="flat">
              <a:noFill/>
              <a:prstDash val="solid"/>
              <a:miter/>
            </a:ln>
          </p:spPr>
          <p:txBody>
            <a:bodyPr rtlCol="0" anchor="ctr"/>
            <a:lstStyle/>
            <a:p>
              <a:endParaRPr lang="ru-RU"/>
            </a:p>
          </p:txBody>
        </p:sp>
      </p:grpSp>
    </p:spTree>
    <p:extLst>
      <p:ext uri="{BB962C8B-B14F-4D97-AF65-F5344CB8AC3E}">
        <p14:creationId xmlns:p14="http://schemas.microsoft.com/office/powerpoint/2010/main" val="2473244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s slide">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3C229411-48AD-4A50-B02E-041030F18963}"/>
              </a:ext>
            </a:extLst>
          </p:cNvPr>
          <p:cNvSpPr>
            <a:spLocks noGrp="1"/>
          </p:cNvSpPr>
          <p:nvPr>
            <p:ph type="pic" sz="quarter" idx="21"/>
          </p:nvPr>
        </p:nvSpPr>
        <p:spPr>
          <a:xfrm>
            <a:off x="5245189" y="1"/>
            <a:ext cx="6943003" cy="5934621"/>
          </a:xfrm>
          <a:custGeom>
            <a:avLst/>
            <a:gdLst>
              <a:gd name="connsiteX0" fmla="*/ 6940462 w 6943003"/>
              <a:gd name="connsiteY0" fmla="*/ 0 h 5934621"/>
              <a:gd name="connsiteX1" fmla="*/ 6943003 w 6943003"/>
              <a:gd name="connsiteY1" fmla="*/ 0 h 5934621"/>
              <a:gd name="connsiteX2" fmla="*/ 6943003 w 6943003"/>
              <a:gd name="connsiteY2" fmla="*/ 3562350 h 5934621"/>
              <a:gd name="connsiteX3" fmla="*/ 2564043 w 6943003"/>
              <a:gd name="connsiteY3" fmla="*/ 5721350 h 5934621"/>
              <a:gd name="connsiteX4" fmla="*/ 233592 w 6943003"/>
              <a:gd name="connsiteY4" fmla="*/ 4930141 h 5934621"/>
              <a:gd name="connsiteX5" fmla="*/ 213272 w 6943003"/>
              <a:gd name="connsiteY5" fmla="*/ 4889500 h 5934621"/>
              <a:gd name="connsiteX6" fmla="*/ 1004482 w 6943003"/>
              <a:gd name="connsiteY6" fmla="*/ 2559050 h 5934621"/>
              <a:gd name="connsiteX7" fmla="*/ 2136693 w 6943003"/>
              <a:gd name="connsiteY7" fmla="*/ 2000704 h 5934621"/>
              <a:gd name="connsiteX8" fmla="*/ 2183042 w 6943003"/>
              <a:gd name="connsiteY8" fmla="*/ 2039620 h 5934621"/>
              <a:gd name="connsiteX9" fmla="*/ 2473872 w 6943003"/>
              <a:gd name="connsiteY9" fmla="*/ 2129790 h 5934621"/>
              <a:gd name="connsiteX10" fmla="*/ 2787562 w 6943003"/>
              <a:gd name="connsiteY10" fmla="*/ 2048510 h 5934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3003" h="5934621">
                <a:moveTo>
                  <a:pt x="6940462" y="0"/>
                </a:moveTo>
                <a:lnTo>
                  <a:pt x="6943003" y="0"/>
                </a:lnTo>
                <a:lnTo>
                  <a:pt x="6943003" y="3562350"/>
                </a:lnTo>
                <a:lnTo>
                  <a:pt x="2564043" y="5721350"/>
                </a:lnTo>
                <a:cubicBezTo>
                  <a:pt x="1003212" y="6490971"/>
                  <a:pt x="233592" y="4930141"/>
                  <a:pt x="233592" y="4930141"/>
                </a:cubicBezTo>
                <a:lnTo>
                  <a:pt x="213272" y="4889500"/>
                </a:lnTo>
                <a:cubicBezTo>
                  <a:pt x="-556348" y="3328670"/>
                  <a:pt x="1004482" y="2559050"/>
                  <a:pt x="1004482" y="2559050"/>
                </a:cubicBezTo>
                <a:lnTo>
                  <a:pt x="2136693" y="2000704"/>
                </a:lnTo>
                <a:lnTo>
                  <a:pt x="2183042" y="2039620"/>
                </a:lnTo>
                <a:cubicBezTo>
                  <a:pt x="2251622" y="2086610"/>
                  <a:pt x="2349412" y="2129790"/>
                  <a:pt x="2473872" y="2129790"/>
                </a:cubicBezTo>
                <a:cubicBezTo>
                  <a:pt x="2564042" y="2129790"/>
                  <a:pt x="2668182" y="2108200"/>
                  <a:pt x="2787562" y="2048510"/>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814944" y="453050"/>
            <a:ext cx="10515600" cy="1325563"/>
          </a:xfrm>
        </p:spPr>
        <p:txBody>
          <a:bodyPr/>
          <a:lstStyle>
            <a:lvl1pPr>
              <a:defRPr/>
            </a:lvl1pPr>
          </a:lstStyle>
          <a:p>
            <a:r>
              <a:rPr lang="en-US" dirty="0"/>
              <a:t>THANK YOU!</a:t>
            </a:r>
            <a:endParaRPr lang="ru-RU" dirty="0"/>
          </a:p>
        </p:txBody>
      </p:sp>
      <p:sp>
        <p:nvSpPr>
          <p:cNvPr id="12" name="Freeform: Shape 11">
            <a:extLst>
              <a:ext uri="{FF2B5EF4-FFF2-40B4-BE49-F238E27FC236}">
                <a16:creationId xmlns:a16="http://schemas.microsoft.com/office/drawing/2014/main" id="{F9E3EED1-7BB3-4B75-BCA9-1C1223740B3C}"/>
              </a:ext>
            </a:extLst>
          </p:cNvPr>
          <p:cNvSpPr/>
          <p:nvPr/>
        </p:nvSpPr>
        <p:spPr>
          <a:xfrm>
            <a:off x="8704586" y="5422906"/>
            <a:ext cx="736600" cy="736600"/>
          </a:xfrm>
          <a:custGeom>
            <a:avLst/>
            <a:gdLst>
              <a:gd name="connsiteX0" fmla="*/ 372104 w 736600"/>
              <a:gd name="connsiteY0" fmla="*/ 731514 h 736600"/>
              <a:gd name="connsiteX1" fmla="*/ 731514 w 736600"/>
              <a:gd name="connsiteY1" fmla="*/ 372104 h 736600"/>
              <a:gd name="connsiteX2" fmla="*/ 372104 w 736600"/>
              <a:gd name="connsiteY2" fmla="*/ 12694 h 736600"/>
              <a:gd name="connsiteX3" fmla="*/ 12694 w 736600"/>
              <a:gd name="connsiteY3" fmla="*/ 372104 h 736600"/>
              <a:gd name="connsiteX4" fmla="*/ 372104 w 736600"/>
              <a:gd name="connsiteY4" fmla="*/ 731514 h 736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00" h="736600">
                <a:moveTo>
                  <a:pt x="372104" y="731514"/>
                </a:moveTo>
                <a:cubicBezTo>
                  <a:pt x="570224" y="731514"/>
                  <a:pt x="731514" y="570224"/>
                  <a:pt x="731514" y="372104"/>
                </a:cubicBezTo>
                <a:cubicBezTo>
                  <a:pt x="731514" y="173984"/>
                  <a:pt x="570224" y="12694"/>
                  <a:pt x="372104" y="12694"/>
                </a:cubicBezTo>
                <a:cubicBezTo>
                  <a:pt x="173984" y="12694"/>
                  <a:pt x="12694" y="173984"/>
                  <a:pt x="12694" y="372104"/>
                </a:cubicBezTo>
                <a:cubicBezTo>
                  <a:pt x="12694" y="570224"/>
                  <a:pt x="173984" y="731514"/>
                  <a:pt x="372104" y="731514"/>
                </a:cubicBezTo>
              </a:path>
            </a:pathLst>
          </a:custGeom>
          <a:solidFill>
            <a:schemeClr val="accent1"/>
          </a:solidFill>
          <a:ln w="12694" cap="flat">
            <a:noFill/>
            <a:prstDash val="solid"/>
            <a:miter/>
          </a:ln>
        </p:spPr>
        <p:txBody>
          <a:bodyPr rtlCol="0" anchor="ctr"/>
          <a:lstStyle/>
          <a:p>
            <a:endParaRPr lang="ru-RU" dirty="0"/>
          </a:p>
        </p:txBody>
      </p:sp>
      <p:sp>
        <p:nvSpPr>
          <p:cNvPr id="16" name="Freeform: Shape 15">
            <a:extLst>
              <a:ext uri="{FF2B5EF4-FFF2-40B4-BE49-F238E27FC236}">
                <a16:creationId xmlns:a16="http://schemas.microsoft.com/office/drawing/2014/main" id="{29016A5F-A55B-4605-B66C-5C6E2BF4919F}"/>
              </a:ext>
            </a:extLst>
          </p:cNvPr>
          <p:cNvSpPr/>
          <p:nvPr/>
        </p:nvSpPr>
        <p:spPr>
          <a:xfrm>
            <a:off x="9659429" y="3776986"/>
            <a:ext cx="2540000" cy="2628900"/>
          </a:xfrm>
          <a:custGeom>
            <a:avLst/>
            <a:gdLst>
              <a:gd name="connsiteX0" fmla="*/ 2528761 w 2540000"/>
              <a:gd name="connsiteY0" fmla="*/ 12694 h 2628900"/>
              <a:gd name="connsiteX1" fmla="*/ 487871 w 2540000"/>
              <a:gd name="connsiteY1" fmla="*/ 1018534 h 2628900"/>
              <a:gd name="connsiteX2" fmla="*/ 113221 w 2540000"/>
              <a:gd name="connsiteY2" fmla="*/ 2120894 h 2628900"/>
              <a:gd name="connsiteX3" fmla="*/ 127191 w 2540000"/>
              <a:gd name="connsiteY3" fmla="*/ 2148834 h 2628900"/>
              <a:gd name="connsiteX4" fmla="*/ 1229551 w 2540000"/>
              <a:gd name="connsiteY4" fmla="*/ 2523484 h 2628900"/>
              <a:gd name="connsiteX5" fmla="*/ 2528761 w 2540000"/>
              <a:gd name="connsiteY5" fmla="*/ 1883404 h 2628900"/>
              <a:gd name="connsiteX6" fmla="*/ 2528761 w 2540000"/>
              <a:gd name="connsiteY6" fmla="*/ 12694 h 262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0000" h="2628900">
                <a:moveTo>
                  <a:pt x="2528761" y="12694"/>
                </a:moveTo>
                <a:lnTo>
                  <a:pt x="487871" y="1018534"/>
                </a:lnTo>
                <a:cubicBezTo>
                  <a:pt x="487871" y="1018534"/>
                  <a:pt x="-249999" y="1383024"/>
                  <a:pt x="113221" y="2120894"/>
                </a:cubicBezTo>
                <a:lnTo>
                  <a:pt x="127191" y="2148834"/>
                </a:lnTo>
                <a:cubicBezTo>
                  <a:pt x="127191" y="2148834"/>
                  <a:pt x="491681" y="2886705"/>
                  <a:pt x="1229551" y="2523484"/>
                </a:cubicBezTo>
                <a:lnTo>
                  <a:pt x="2528761" y="1883404"/>
                </a:lnTo>
                <a:lnTo>
                  <a:pt x="2528761" y="12694"/>
                </a:lnTo>
                <a:close/>
              </a:path>
            </a:pathLst>
          </a:custGeom>
          <a:solidFill>
            <a:schemeClr val="accent3"/>
          </a:solidFill>
          <a:ln w="12694" cap="flat">
            <a:noFill/>
            <a:prstDash val="solid"/>
            <a:miter/>
          </a:ln>
        </p:spPr>
        <p:txBody>
          <a:bodyPr rtlCol="0" anchor="ctr"/>
          <a:lstStyle/>
          <a:p>
            <a:endParaRPr lang="ru-RU" dirty="0"/>
          </a:p>
        </p:txBody>
      </p:sp>
      <p:sp>
        <p:nvSpPr>
          <p:cNvPr id="19" name="Text Placeholder 26">
            <a:extLst>
              <a:ext uri="{FF2B5EF4-FFF2-40B4-BE49-F238E27FC236}">
                <a16:creationId xmlns:a16="http://schemas.microsoft.com/office/drawing/2014/main" id="{9DBE4B29-4897-4A3A-B883-A887BCDA3718}"/>
              </a:ext>
            </a:extLst>
          </p:cNvPr>
          <p:cNvSpPr>
            <a:spLocks noGrp="1"/>
          </p:cNvSpPr>
          <p:nvPr>
            <p:ph type="body" sz="quarter" idx="16" hasCustomPrompt="1"/>
          </p:nvPr>
        </p:nvSpPr>
        <p:spPr>
          <a:xfrm>
            <a:off x="824420" y="3955665"/>
            <a:ext cx="4367531" cy="524711"/>
          </a:xfrm>
        </p:spPr>
        <p:txBody>
          <a:bodyPr>
            <a:noAutofit/>
          </a:bodyPr>
          <a:lstStyle>
            <a:lvl1pPr marL="0" indent="0" algn="l">
              <a:buNone/>
              <a:defRPr sz="2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August Bergqvist</a:t>
            </a:r>
          </a:p>
        </p:txBody>
      </p:sp>
      <p:sp>
        <p:nvSpPr>
          <p:cNvPr id="20" name="Text Placeholder 26">
            <a:extLst>
              <a:ext uri="{FF2B5EF4-FFF2-40B4-BE49-F238E27FC236}">
                <a16:creationId xmlns:a16="http://schemas.microsoft.com/office/drawing/2014/main" id="{0EF4532A-9AB5-4545-A83D-BD0E39635727}"/>
              </a:ext>
            </a:extLst>
          </p:cNvPr>
          <p:cNvSpPr>
            <a:spLocks noGrp="1"/>
          </p:cNvSpPr>
          <p:nvPr>
            <p:ph type="body" sz="quarter" idx="17" hasCustomPrompt="1"/>
          </p:nvPr>
        </p:nvSpPr>
        <p:spPr>
          <a:xfrm>
            <a:off x="824420" y="4633361"/>
            <a:ext cx="4367531" cy="36512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Phone:</a:t>
            </a:r>
          </a:p>
        </p:txBody>
      </p:sp>
      <p:sp>
        <p:nvSpPr>
          <p:cNvPr id="21" name="Text Placeholder 26">
            <a:extLst>
              <a:ext uri="{FF2B5EF4-FFF2-40B4-BE49-F238E27FC236}">
                <a16:creationId xmlns:a16="http://schemas.microsoft.com/office/drawing/2014/main" id="{D579A1F5-9180-47FE-A31B-4E37384383C4}"/>
              </a:ext>
            </a:extLst>
          </p:cNvPr>
          <p:cNvSpPr>
            <a:spLocks noGrp="1"/>
          </p:cNvSpPr>
          <p:nvPr>
            <p:ph type="body" sz="quarter" idx="18" hasCustomPrompt="1"/>
          </p:nvPr>
        </p:nvSpPr>
        <p:spPr>
          <a:xfrm>
            <a:off x="824420" y="4892976"/>
            <a:ext cx="4367531" cy="365125"/>
          </a:xfrm>
        </p:spPr>
        <p:txBody>
          <a:bodyPr>
            <a:noAutofit/>
          </a:bodyPr>
          <a:lstStyle>
            <a:lvl1pPr marL="0" indent="0" algn="l">
              <a:buNone/>
              <a:defRPr sz="2500" b="1" i="0">
                <a:solidFill>
                  <a:schemeClr val="accent3"/>
                </a:solidFill>
                <a:latin typeface="+mj-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678 555-0128</a:t>
            </a:r>
          </a:p>
        </p:txBody>
      </p:sp>
      <p:sp>
        <p:nvSpPr>
          <p:cNvPr id="22" name="Text Placeholder 26">
            <a:extLst>
              <a:ext uri="{FF2B5EF4-FFF2-40B4-BE49-F238E27FC236}">
                <a16:creationId xmlns:a16="http://schemas.microsoft.com/office/drawing/2014/main" id="{71BBF4E8-67FF-4A65-9EC1-AE832CEBE85D}"/>
              </a:ext>
            </a:extLst>
          </p:cNvPr>
          <p:cNvSpPr>
            <a:spLocks noGrp="1"/>
          </p:cNvSpPr>
          <p:nvPr>
            <p:ph type="body" sz="quarter" idx="19" hasCustomPrompt="1"/>
          </p:nvPr>
        </p:nvSpPr>
        <p:spPr>
          <a:xfrm>
            <a:off x="824420" y="5334299"/>
            <a:ext cx="4367531" cy="36512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Email:</a:t>
            </a:r>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824420" y="5593914"/>
            <a:ext cx="4367531" cy="365125"/>
          </a:xfrm>
        </p:spPr>
        <p:txBody>
          <a:bodyPr>
            <a:noAutofit/>
          </a:bodyPr>
          <a:lstStyle>
            <a:lvl1pPr marL="0" indent="0" algn="l">
              <a:buNone/>
              <a:defRPr sz="2500" b="1" i="0">
                <a:solidFill>
                  <a:schemeClr val="accent3"/>
                </a:solidFill>
                <a:latin typeface="+mj-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BERGQVIST@EXAMPLE.COM</a:t>
            </a:r>
          </a:p>
        </p:txBody>
      </p:sp>
      <p:sp>
        <p:nvSpPr>
          <p:cNvPr id="3" name="Graphic 23">
            <a:extLst>
              <a:ext uri="{FF2B5EF4-FFF2-40B4-BE49-F238E27FC236}">
                <a16:creationId xmlns:a16="http://schemas.microsoft.com/office/drawing/2014/main" id="{7E62A657-0B76-4081-A698-3C47F1AFC78E}"/>
              </a:ext>
            </a:extLst>
          </p:cNvPr>
          <p:cNvSpPr/>
          <p:nvPr/>
        </p:nvSpPr>
        <p:spPr>
          <a:xfrm>
            <a:off x="900978" y="1561556"/>
            <a:ext cx="2973890" cy="165305"/>
          </a:xfrm>
          <a:custGeom>
            <a:avLst/>
            <a:gdLst>
              <a:gd name="connsiteX0" fmla="*/ 2914974 w 2973890"/>
              <a:gd name="connsiteY0" fmla="*/ 159367 h 165304"/>
              <a:gd name="connsiteX1" fmla="*/ 70199 w 2973890"/>
              <a:gd name="connsiteY1" fmla="*/ 159367 h 165304"/>
              <a:gd name="connsiteX2" fmla="*/ 8816 w 2973890"/>
              <a:gd name="connsiteY2" fmla="*/ 84344 h 165304"/>
              <a:gd name="connsiteX3" fmla="*/ 8816 w 2973890"/>
              <a:gd name="connsiteY3" fmla="*/ 84344 h 165304"/>
              <a:gd name="connsiteX4" fmla="*/ 70199 w 2973890"/>
              <a:gd name="connsiteY4" fmla="*/ 10593 h 165304"/>
              <a:gd name="connsiteX5" fmla="*/ 2913916 w 2973890"/>
              <a:gd name="connsiteY5" fmla="*/ 10593 h 165304"/>
              <a:gd name="connsiteX6" fmla="*/ 2975298 w 2973890"/>
              <a:gd name="connsiteY6" fmla="*/ 84344 h 165304"/>
              <a:gd name="connsiteX7" fmla="*/ 2975298 w 2973890"/>
              <a:gd name="connsiteY7" fmla="*/ 84344 h 165304"/>
              <a:gd name="connsiteX8" fmla="*/ 2914974 w 2973890"/>
              <a:gd name="connsiteY8" fmla="*/ 159367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890" h="165304">
                <a:moveTo>
                  <a:pt x="2914974" y="159367"/>
                </a:moveTo>
                <a:lnTo>
                  <a:pt x="70199" y="159367"/>
                </a:lnTo>
                <a:cubicBezTo>
                  <a:pt x="36333" y="159367"/>
                  <a:pt x="8816" y="125034"/>
                  <a:pt x="8816" y="84344"/>
                </a:cubicBezTo>
                <a:lnTo>
                  <a:pt x="8816" y="84344"/>
                </a:lnTo>
                <a:cubicBezTo>
                  <a:pt x="8816" y="43654"/>
                  <a:pt x="36333" y="10593"/>
                  <a:pt x="70199" y="10593"/>
                </a:cubicBezTo>
                <a:lnTo>
                  <a:pt x="2913916" y="10593"/>
                </a:lnTo>
                <a:cubicBezTo>
                  <a:pt x="2947782" y="10593"/>
                  <a:pt x="2975298" y="43654"/>
                  <a:pt x="2975298" y="84344"/>
                </a:cubicBezTo>
                <a:lnTo>
                  <a:pt x="2975298" y="84344"/>
                </a:lnTo>
                <a:cubicBezTo>
                  <a:pt x="2976357" y="125034"/>
                  <a:pt x="2948840" y="159367"/>
                  <a:pt x="2914974" y="159367"/>
                </a:cubicBezTo>
                <a:close/>
              </a:path>
            </a:pathLst>
          </a:custGeom>
          <a:gradFill>
            <a:gsLst>
              <a:gs pos="0">
                <a:schemeClr val="accent1"/>
              </a:gs>
              <a:gs pos="100000">
                <a:schemeClr val="accent3"/>
              </a:gs>
            </a:gsLst>
            <a:lin ang="0" scaled="1"/>
          </a:gradFill>
          <a:ln w="1058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C51D0359-A547-4B21-8850-06B9F1CDF9CE}"/>
              </a:ext>
            </a:extLst>
          </p:cNvPr>
          <p:cNvSpPr/>
          <p:nvPr userDrawn="1"/>
        </p:nvSpPr>
        <p:spPr>
          <a:xfrm>
            <a:off x="7172412" y="-12694"/>
            <a:ext cx="4978400" cy="2133600"/>
          </a:xfrm>
          <a:custGeom>
            <a:avLst/>
            <a:gdLst>
              <a:gd name="connsiteX0" fmla="*/ 2517688 w 4978400"/>
              <a:gd name="connsiteY0" fmla="*/ 12694 h 2133600"/>
              <a:gd name="connsiteX1" fmla="*/ 371388 w 4978400"/>
              <a:gd name="connsiteY1" fmla="*/ 1070604 h 2133600"/>
              <a:gd name="connsiteX2" fmla="*/ 72938 w 4978400"/>
              <a:gd name="connsiteY2" fmla="*/ 1812284 h 2133600"/>
              <a:gd name="connsiteX3" fmla="*/ 81828 w 4978400"/>
              <a:gd name="connsiteY3" fmla="*/ 1830064 h 2133600"/>
              <a:gd name="connsiteX4" fmla="*/ 851448 w 4978400"/>
              <a:gd name="connsiteY4" fmla="*/ 2044694 h 2133600"/>
              <a:gd name="connsiteX5" fmla="*/ 4970058 w 4978400"/>
              <a:gd name="connsiteY5" fmla="*/ 12694 h 2133600"/>
              <a:gd name="connsiteX6" fmla="*/ 2517688 w 4978400"/>
              <a:gd name="connsiteY6" fmla="*/ 12694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400" h="2133600">
                <a:moveTo>
                  <a:pt x="2517688" y="12694"/>
                </a:moveTo>
                <a:lnTo>
                  <a:pt x="371388" y="1070604"/>
                </a:lnTo>
                <a:cubicBezTo>
                  <a:pt x="371388" y="1070604"/>
                  <a:pt x="-163282" y="1334764"/>
                  <a:pt x="72938" y="1812284"/>
                </a:cubicBezTo>
                <a:lnTo>
                  <a:pt x="81828" y="1830064"/>
                </a:lnTo>
                <a:cubicBezTo>
                  <a:pt x="81828" y="1830064"/>
                  <a:pt x="316778" y="2307584"/>
                  <a:pt x="851448" y="2044694"/>
                </a:cubicBezTo>
                <a:lnTo>
                  <a:pt x="4970058" y="12694"/>
                </a:lnTo>
                <a:lnTo>
                  <a:pt x="2517688" y="12694"/>
                </a:lnTo>
                <a:close/>
              </a:path>
            </a:pathLst>
          </a:custGeom>
          <a:solidFill>
            <a:schemeClr val="accent1"/>
          </a:solidFill>
          <a:ln w="12694" cap="flat">
            <a:noFill/>
            <a:prstDash val="solid"/>
            <a:miter/>
          </a:ln>
        </p:spPr>
        <p:txBody>
          <a:bodyPr rtlCol="0" anchor="ctr"/>
          <a:lstStyle/>
          <a:p>
            <a:endParaRPr lang="ru-RU" dirty="0"/>
          </a:p>
        </p:txBody>
      </p:sp>
    </p:spTree>
    <p:extLst>
      <p:ext uri="{BB962C8B-B14F-4D97-AF65-F5344CB8AC3E}">
        <p14:creationId xmlns:p14="http://schemas.microsoft.com/office/powerpoint/2010/main" val="1159374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758588" y="1436921"/>
            <a:ext cx="5690680" cy="1517356"/>
          </a:xfrm>
        </p:spPr>
        <p:txBody>
          <a:bodyPr>
            <a:noAutofit/>
          </a:bodyPr>
          <a:lstStyle>
            <a:lvl1pPr>
              <a:defRPr sz="6000"/>
            </a:lvl1pPr>
          </a:lstStyle>
          <a:p>
            <a:r>
              <a:rPr lang="en-US" dirty="0"/>
              <a:t>PRESENTATION</a:t>
            </a:r>
            <a:br>
              <a:rPr lang="en-US" dirty="0"/>
            </a:br>
            <a:r>
              <a:rPr lang="en-US" dirty="0"/>
              <a:t>TITLE    </a:t>
            </a:r>
            <a:endParaRPr lang="ru-RU" dirty="0"/>
          </a:p>
        </p:txBody>
      </p:sp>
      <p:sp>
        <p:nvSpPr>
          <p:cNvPr id="28" name="Freeform: Shape 27">
            <a:extLst>
              <a:ext uri="{FF2B5EF4-FFF2-40B4-BE49-F238E27FC236}">
                <a16:creationId xmlns:a16="http://schemas.microsoft.com/office/drawing/2014/main" id="{87A7AFAC-3F6D-48D1-A100-148792529BC6}"/>
              </a:ext>
            </a:extLst>
          </p:cNvPr>
          <p:cNvSpPr/>
          <p:nvPr/>
        </p:nvSpPr>
        <p:spPr>
          <a:xfrm>
            <a:off x="8069104" y="5422164"/>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dirty="0"/>
          </a:p>
        </p:txBody>
      </p:sp>
      <p:sp>
        <p:nvSpPr>
          <p:cNvPr id="29" name="Freeform: Shape 28">
            <a:extLst>
              <a:ext uri="{FF2B5EF4-FFF2-40B4-BE49-F238E27FC236}">
                <a16:creationId xmlns:a16="http://schemas.microsoft.com/office/drawing/2014/main" id="{81A4F88F-4E35-4BB3-AD24-CAC580C12F96}"/>
              </a:ext>
            </a:extLst>
          </p:cNvPr>
          <p:cNvSpPr/>
          <p:nvPr/>
        </p:nvSpPr>
        <p:spPr>
          <a:xfrm>
            <a:off x="9029960" y="3463631"/>
            <a:ext cx="3175313" cy="2946690"/>
          </a:xfrm>
          <a:custGeom>
            <a:avLst/>
            <a:gdLst>
              <a:gd name="connsiteX0" fmla="*/ 3162808 w 3175312"/>
              <a:gd name="connsiteY0" fmla="*/ 12701 h 2946690"/>
              <a:gd name="connsiteX1" fmla="*/ 487925 w 3175312"/>
              <a:gd name="connsiteY1" fmla="*/ 1331091 h 2946690"/>
              <a:gd name="connsiteX2" fmla="*/ 113238 w 3175312"/>
              <a:gd name="connsiteY2" fmla="*/ 2433559 h 2946690"/>
              <a:gd name="connsiteX3" fmla="*/ 127209 w 3175312"/>
              <a:gd name="connsiteY3" fmla="*/ 2461502 h 2946690"/>
              <a:gd name="connsiteX4" fmla="*/ 1229677 w 3175312"/>
              <a:gd name="connsiteY4" fmla="*/ 2836189 h 2946690"/>
              <a:gd name="connsiteX5" fmla="*/ 3162808 w 3175312"/>
              <a:gd name="connsiteY5" fmla="*/ 1882325 h 2946690"/>
              <a:gd name="connsiteX6" fmla="*/ 3162808 w 3175312"/>
              <a:gd name="connsiteY6" fmla="*/ 12701 h 294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5312" h="2946690">
                <a:moveTo>
                  <a:pt x="3162808" y="12701"/>
                </a:moveTo>
                <a:lnTo>
                  <a:pt x="487925" y="1331091"/>
                </a:lnTo>
                <a:cubicBezTo>
                  <a:pt x="487925" y="1331091"/>
                  <a:pt x="-250018" y="1695617"/>
                  <a:pt x="113238" y="2433559"/>
                </a:cubicBezTo>
                <a:lnTo>
                  <a:pt x="127209" y="2461502"/>
                </a:lnTo>
                <a:cubicBezTo>
                  <a:pt x="127209" y="2461502"/>
                  <a:pt x="491735" y="3199445"/>
                  <a:pt x="1229677" y="2836189"/>
                </a:cubicBezTo>
                <a:lnTo>
                  <a:pt x="3162808" y="1882325"/>
                </a:lnTo>
                <a:lnTo>
                  <a:pt x="3162808" y="12701"/>
                </a:lnTo>
                <a:close/>
              </a:path>
            </a:pathLst>
          </a:custGeom>
          <a:solidFill>
            <a:schemeClr val="accent3"/>
          </a:solidFill>
          <a:ln w="12700" cap="flat">
            <a:noFill/>
            <a:prstDash val="solid"/>
            <a:miter/>
          </a:ln>
        </p:spPr>
        <p:txBody>
          <a:bodyPr rtlCol="0" anchor="ctr"/>
          <a:lstStyle/>
          <a:p>
            <a:endParaRPr lang="ru-RU" dirty="0"/>
          </a:p>
        </p:txBody>
      </p:sp>
      <p:sp>
        <p:nvSpPr>
          <p:cNvPr id="30" name="Freeform: Shape 29">
            <a:extLst>
              <a:ext uri="{FF2B5EF4-FFF2-40B4-BE49-F238E27FC236}">
                <a16:creationId xmlns:a16="http://schemas.microsoft.com/office/drawing/2014/main" id="{592CE00E-F2AB-4099-8BB8-F109C4F2EFDB}"/>
              </a:ext>
            </a:extLst>
          </p:cNvPr>
          <p:cNvSpPr/>
          <p:nvPr/>
        </p:nvSpPr>
        <p:spPr>
          <a:xfrm>
            <a:off x="11043829" y="4566099"/>
            <a:ext cx="1155814" cy="863685"/>
          </a:xfrm>
          <a:custGeom>
            <a:avLst/>
            <a:gdLst>
              <a:gd name="connsiteX0" fmla="*/ 1148938 w 1155813"/>
              <a:gd name="connsiteY0" fmla="*/ 12701 h 863685"/>
              <a:gd name="connsiteX1" fmla="*/ 173482 w 1155813"/>
              <a:gd name="connsiteY1" fmla="*/ 494079 h 863685"/>
              <a:gd name="connsiteX2" fmla="*/ 28688 w 1155813"/>
              <a:gd name="connsiteY2" fmla="*/ 759535 h 863685"/>
              <a:gd name="connsiteX3" fmla="*/ 31228 w 1155813"/>
              <a:gd name="connsiteY3" fmla="*/ 765885 h 863685"/>
              <a:gd name="connsiteX4" fmla="*/ 329707 w 1155813"/>
              <a:gd name="connsiteY4" fmla="*/ 812880 h 863685"/>
              <a:gd name="connsiteX5" fmla="*/ 1147668 w 1155813"/>
              <a:gd name="connsiteY5" fmla="*/ 408980 h 863685"/>
              <a:gd name="connsiteX6" fmla="*/ 1147668 w 1155813"/>
              <a:gd name="connsiteY6" fmla="*/ 12701 h 8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813" h="863685">
                <a:moveTo>
                  <a:pt x="1148938" y="12701"/>
                </a:moveTo>
                <a:lnTo>
                  <a:pt x="173482" y="494079"/>
                </a:lnTo>
                <a:cubicBezTo>
                  <a:pt x="173482" y="494079"/>
                  <a:pt x="-47520" y="603309"/>
                  <a:pt x="28688" y="759535"/>
                </a:cubicBezTo>
                <a:lnTo>
                  <a:pt x="31228" y="765885"/>
                </a:lnTo>
                <a:cubicBezTo>
                  <a:pt x="31228" y="765885"/>
                  <a:pt x="108705" y="922111"/>
                  <a:pt x="329707" y="812880"/>
                </a:cubicBezTo>
                <a:lnTo>
                  <a:pt x="1147668" y="408980"/>
                </a:lnTo>
                <a:lnTo>
                  <a:pt x="1147668" y="12701"/>
                </a:lnTo>
                <a:close/>
              </a:path>
            </a:pathLst>
          </a:custGeom>
          <a:solidFill>
            <a:schemeClr val="bg1"/>
          </a:solidFill>
          <a:ln w="12700" cap="flat">
            <a:noFill/>
            <a:prstDash val="solid"/>
            <a:miter/>
          </a:ln>
        </p:spPr>
        <p:txBody>
          <a:bodyPr rtlCol="0" anchor="ctr"/>
          <a:lstStyle/>
          <a:p>
            <a:endParaRPr lang="ru-RU" dirty="0"/>
          </a:p>
        </p:txBody>
      </p:sp>
      <p:sp>
        <p:nvSpPr>
          <p:cNvPr id="32" name="Freeform: Shape 31">
            <a:extLst>
              <a:ext uri="{FF2B5EF4-FFF2-40B4-BE49-F238E27FC236}">
                <a16:creationId xmlns:a16="http://schemas.microsoft.com/office/drawing/2014/main" id="{B0920EEC-7CE3-4708-93D2-53699D17E5E3}"/>
              </a:ext>
            </a:extLst>
          </p:cNvPr>
          <p:cNvSpPr/>
          <p:nvPr/>
        </p:nvSpPr>
        <p:spPr>
          <a:xfrm>
            <a:off x="10743661" y="-1689"/>
            <a:ext cx="1447943" cy="1003399"/>
          </a:xfrm>
          <a:custGeom>
            <a:avLst/>
            <a:gdLst>
              <a:gd name="connsiteX0" fmla="*/ 1446147 w 1447942"/>
              <a:gd name="connsiteY0" fmla="*/ 12701 h 1003398"/>
              <a:gd name="connsiteX1" fmla="*/ 173482 w 1447942"/>
              <a:gd name="connsiteY1" fmla="*/ 640143 h 1003398"/>
              <a:gd name="connsiteX2" fmla="*/ 28688 w 1447942"/>
              <a:gd name="connsiteY2" fmla="*/ 905599 h 1003398"/>
              <a:gd name="connsiteX3" fmla="*/ 31227 w 1447942"/>
              <a:gd name="connsiteY3" fmla="*/ 911950 h 1003398"/>
              <a:gd name="connsiteX4" fmla="*/ 329707 w 1447942"/>
              <a:gd name="connsiteY4" fmla="*/ 958944 h 1003398"/>
              <a:gd name="connsiteX5" fmla="*/ 1446147 w 1447942"/>
              <a:gd name="connsiteY5" fmla="*/ 408980 h 1003398"/>
              <a:gd name="connsiteX6" fmla="*/ 1446147 w 1447942"/>
              <a:gd name="connsiteY6" fmla="*/ 12701 h 100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942" h="1003398">
                <a:moveTo>
                  <a:pt x="1446147" y="12701"/>
                </a:moveTo>
                <a:lnTo>
                  <a:pt x="173482" y="640143"/>
                </a:lnTo>
                <a:cubicBezTo>
                  <a:pt x="173482" y="640143"/>
                  <a:pt x="-47520" y="749374"/>
                  <a:pt x="28688" y="905599"/>
                </a:cubicBezTo>
                <a:lnTo>
                  <a:pt x="31227" y="911950"/>
                </a:lnTo>
                <a:cubicBezTo>
                  <a:pt x="31227" y="911950"/>
                  <a:pt x="108705" y="1068175"/>
                  <a:pt x="329707" y="958944"/>
                </a:cubicBezTo>
                <a:lnTo>
                  <a:pt x="1446147" y="408980"/>
                </a:lnTo>
                <a:lnTo>
                  <a:pt x="1446147" y="12701"/>
                </a:lnTo>
                <a:close/>
              </a:path>
            </a:pathLst>
          </a:custGeom>
          <a:solidFill>
            <a:schemeClr val="accent3"/>
          </a:solidFill>
          <a:ln w="12700"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2DF8B751-9294-46D5-B390-5D322195540F}"/>
              </a:ext>
            </a:extLst>
          </p:cNvPr>
          <p:cNvSpPr/>
          <p:nvPr/>
        </p:nvSpPr>
        <p:spPr>
          <a:xfrm>
            <a:off x="6536780" y="-12701"/>
            <a:ext cx="4978890" cy="2133810"/>
          </a:xfrm>
          <a:custGeom>
            <a:avLst/>
            <a:gdLst>
              <a:gd name="connsiteX0" fmla="*/ 2515401 w 4978890"/>
              <a:gd name="connsiteY0" fmla="*/ 12701 h 2133810"/>
              <a:gd name="connsiteX1" fmla="*/ 371430 w 4978890"/>
              <a:gd name="connsiteY1" fmla="*/ 1069445 h 2133810"/>
              <a:gd name="connsiteX2" fmla="*/ 72951 w 4978890"/>
              <a:gd name="connsiteY2" fmla="*/ 1811198 h 2133810"/>
              <a:gd name="connsiteX3" fmla="*/ 81841 w 4978890"/>
              <a:gd name="connsiteY3" fmla="*/ 1828980 h 2133810"/>
              <a:gd name="connsiteX4" fmla="*/ 851538 w 4978890"/>
              <a:gd name="connsiteY4" fmla="*/ 2043631 h 2133810"/>
              <a:gd name="connsiteX5" fmla="*/ 4968013 w 4978890"/>
              <a:gd name="connsiteY5" fmla="*/ 12701 h 2133810"/>
              <a:gd name="connsiteX6" fmla="*/ 2515401 w 4978890"/>
              <a:gd name="connsiteY6" fmla="*/ 12701 h 213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890" h="2133810">
                <a:moveTo>
                  <a:pt x="2515401" y="12701"/>
                </a:moveTo>
                <a:lnTo>
                  <a:pt x="371430" y="1069445"/>
                </a:lnTo>
                <a:cubicBezTo>
                  <a:pt x="371430" y="1069445"/>
                  <a:pt x="-163293" y="1333631"/>
                  <a:pt x="72951" y="1811198"/>
                </a:cubicBezTo>
                <a:lnTo>
                  <a:pt x="81841" y="1828980"/>
                </a:lnTo>
                <a:cubicBezTo>
                  <a:pt x="81841" y="1828980"/>
                  <a:pt x="316814" y="2306547"/>
                  <a:pt x="851538" y="2043631"/>
                </a:cubicBezTo>
                <a:lnTo>
                  <a:pt x="4968013" y="12701"/>
                </a:lnTo>
                <a:lnTo>
                  <a:pt x="2515401" y="12701"/>
                </a:lnTo>
                <a:close/>
              </a:path>
            </a:pathLst>
          </a:custGeom>
          <a:solidFill>
            <a:schemeClr val="accent1"/>
          </a:solidFill>
          <a:ln w="12700" cap="flat">
            <a:noFill/>
            <a:prstDash val="solid"/>
            <a:miter/>
          </a:ln>
        </p:spPr>
        <p:txBody>
          <a:bodyPr rtlCol="0" anchor="ctr"/>
          <a:lstStyle/>
          <a:p>
            <a:endParaRPr lang="ru-RU" dirty="0"/>
          </a:p>
        </p:txBody>
      </p:sp>
      <p:sp>
        <p:nvSpPr>
          <p:cNvPr id="34" name="Freeform: Shape 33">
            <a:extLst>
              <a:ext uri="{FF2B5EF4-FFF2-40B4-BE49-F238E27FC236}">
                <a16:creationId xmlns:a16="http://schemas.microsoft.com/office/drawing/2014/main" id="{E0F651C6-BE74-4133-ABA8-316072D4F5B5}"/>
              </a:ext>
            </a:extLst>
          </p:cNvPr>
          <p:cNvSpPr/>
          <p:nvPr/>
        </p:nvSpPr>
        <p:spPr>
          <a:xfrm>
            <a:off x="6518963" y="-12701"/>
            <a:ext cx="5029695" cy="2146511"/>
          </a:xfrm>
          <a:custGeom>
            <a:avLst/>
            <a:gdLst>
              <a:gd name="connsiteX0" fmla="*/ 4942646 w 5029695"/>
              <a:gd name="connsiteY0" fmla="*/ 12701 h 2146511"/>
              <a:gd name="connsiteX1" fmla="*/ 860464 w 5029695"/>
              <a:gd name="connsiteY1" fmla="*/ 2025849 h 2146511"/>
              <a:gd name="connsiteX2" fmla="*/ 295258 w 5029695"/>
              <a:gd name="connsiteY2" fmla="*/ 2019499 h 2146511"/>
              <a:gd name="connsiteX3" fmla="*/ 116171 w 5029695"/>
              <a:gd name="connsiteY3" fmla="*/ 1820089 h 2146511"/>
              <a:gd name="connsiteX4" fmla="*/ 107280 w 5029695"/>
              <a:gd name="connsiteY4" fmla="*/ 1802307 h 2146511"/>
              <a:gd name="connsiteX5" fmla="*/ 165705 w 5029695"/>
              <a:gd name="connsiteY5" fmla="*/ 1273935 h 2146511"/>
              <a:gd name="connsiteX6" fmla="*/ 398138 w 5029695"/>
              <a:gd name="connsiteY6" fmla="*/ 1085957 h 2146511"/>
              <a:gd name="connsiteX7" fmla="*/ 2576402 w 5029695"/>
              <a:gd name="connsiteY7" fmla="*/ 12701 h 2146511"/>
              <a:gd name="connsiteX8" fmla="*/ 2490034 w 5029695"/>
              <a:gd name="connsiteY8" fmla="*/ 12701 h 2146511"/>
              <a:gd name="connsiteX9" fmla="*/ 381626 w 5029695"/>
              <a:gd name="connsiteY9" fmla="*/ 1052934 h 2146511"/>
              <a:gd name="connsiteX10" fmla="*/ 137762 w 5029695"/>
              <a:gd name="connsiteY10" fmla="*/ 1249803 h 2146511"/>
              <a:gd name="connsiteX11" fmla="*/ 74256 w 5029695"/>
              <a:gd name="connsiteY11" fmla="*/ 1820089 h 2146511"/>
              <a:gd name="connsiteX12" fmla="*/ 83147 w 5029695"/>
              <a:gd name="connsiteY12" fmla="*/ 1837871 h 2146511"/>
              <a:gd name="connsiteX13" fmla="*/ 273666 w 5029695"/>
              <a:gd name="connsiteY13" fmla="*/ 2051252 h 2146511"/>
              <a:gd name="connsiteX14" fmla="*/ 564525 w 5029695"/>
              <a:gd name="connsiteY14" fmla="*/ 2141431 h 2146511"/>
              <a:gd name="connsiteX15" fmla="*/ 878246 w 5029695"/>
              <a:gd name="connsiteY15" fmla="*/ 2060143 h 2146511"/>
              <a:gd name="connsiteX16" fmla="*/ 5029014 w 5029695"/>
              <a:gd name="connsiteY16" fmla="*/ 12701 h 2146511"/>
              <a:gd name="connsiteX17" fmla="*/ 4942646 w 5029695"/>
              <a:gd name="connsiteY17" fmla="*/ 12701 h 214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29695" h="2146511">
                <a:moveTo>
                  <a:pt x="4942646" y="12701"/>
                </a:moveTo>
                <a:lnTo>
                  <a:pt x="860464" y="2025849"/>
                </a:lnTo>
                <a:cubicBezTo>
                  <a:pt x="645812" y="2131270"/>
                  <a:pt x="456564" y="2130000"/>
                  <a:pt x="295258" y="2019499"/>
                </a:cubicBezTo>
                <a:cubicBezTo>
                  <a:pt x="174596" y="1936941"/>
                  <a:pt x="116171" y="1821359"/>
                  <a:pt x="116171" y="1820089"/>
                </a:cubicBezTo>
                <a:lnTo>
                  <a:pt x="107280" y="1802307"/>
                </a:lnTo>
                <a:cubicBezTo>
                  <a:pt x="13290" y="1611789"/>
                  <a:pt x="32342" y="1433971"/>
                  <a:pt x="165705" y="1273935"/>
                </a:cubicBezTo>
                <a:cubicBezTo>
                  <a:pt x="266045" y="1153274"/>
                  <a:pt x="395598" y="1087227"/>
                  <a:pt x="398138" y="1085957"/>
                </a:cubicBezTo>
                <a:lnTo>
                  <a:pt x="2576402" y="12701"/>
                </a:lnTo>
                <a:lnTo>
                  <a:pt x="2490034" y="12701"/>
                </a:lnTo>
                <a:lnTo>
                  <a:pt x="381626" y="1052934"/>
                </a:lnTo>
                <a:cubicBezTo>
                  <a:pt x="376546" y="1055474"/>
                  <a:pt x="243183" y="1121520"/>
                  <a:pt x="137762" y="1249803"/>
                </a:cubicBezTo>
                <a:cubicBezTo>
                  <a:pt x="38693" y="1369195"/>
                  <a:pt x="-51486" y="1564794"/>
                  <a:pt x="74256" y="1820089"/>
                </a:cubicBezTo>
                <a:lnTo>
                  <a:pt x="83147" y="1837871"/>
                </a:lnTo>
                <a:cubicBezTo>
                  <a:pt x="85687" y="1842952"/>
                  <a:pt x="145383" y="1962343"/>
                  <a:pt x="273666" y="2051252"/>
                </a:cubicBezTo>
                <a:cubicBezTo>
                  <a:pt x="342253" y="2098247"/>
                  <a:pt x="440053" y="2141431"/>
                  <a:pt x="564525" y="2141431"/>
                </a:cubicBezTo>
                <a:cubicBezTo>
                  <a:pt x="654703" y="2141431"/>
                  <a:pt x="758854" y="2119839"/>
                  <a:pt x="878246" y="2060143"/>
                </a:cubicBezTo>
                <a:lnTo>
                  <a:pt x="5029014" y="12701"/>
                </a:lnTo>
                <a:lnTo>
                  <a:pt x="4942646" y="12701"/>
                </a:lnTo>
                <a:close/>
              </a:path>
            </a:pathLst>
          </a:custGeom>
          <a:solidFill>
            <a:schemeClr val="bg1"/>
          </a:solidFill>
          <a:ln w="12700" cap="flat">
            <a:noFill/>
            <a:prstDash val="solid"/>
            <a:miter/>
          </a:ln>
        </p:spPr>
        <p:txBody>
          <a:bodyPr rtlCol="0" anchor="ctr"/>
          <a:lstStyle/>
          <a:p>
            <a:endParaRPr lang="ru-RU" dirty="0"/>
          </a:p>
        </p:txBody>
      </p:sp>
      <p:sp>
        <p:nvSpPr>
          <p:cNvPr id="40" name="Graphic 37">
            <a:extLst>
              <a:ext uri="{FF2B5EF4-FFF2-40B4-BE49-F238E27FC236}">
                <a16:creationId xmlns:a16="http://schemas.microsoft.com/office/drawing/2014/main" id="{9F75ED2D-7077-4753-B623-4B9A718EB224}"/>
              </a:ext>
            </a:extLst>
          </p:cNvPr>
          <p:cNvSpPr/>
          <p:nvPr userDrawn="1"/>
        </p:nvSpPr>
        <p:spPr>
          <a:xfrm>
            <a:off x="895717" y="3124629"/>
            <a:ext cx="2158296" cy="151200"/>
          </a:xfrm>
          <a:custGeom>
            <a:avLst/>
            <a:gdLst>
              <a:gd name="connsiteX0" fmla="*/ 2087180 w 2158295"/>
              <a:gd name="connsiteY0" fmla="*/ 153601 h 165045"/>
              <a:gd name="connsiteX1" fmla="*/ 82504 w 2158295"/>
              <a:gd name="connsiteY1" fmla="*/ 153601 h 165045"/>
              <a:gd name="connsiteX2" fmla="*/ 12677 w 2158295"/>
              <a:gd name="connsiteY2" fmla="*/ 83774 h 165045"/>
              <a:gd name="connsiteX3" fmla="*/ 12677 w 2158295"/>
              <a:gd name="connsiteY3" fmla="*/ 83774 h 165045"/>
              <a:gd name="connsiteX4" fmla="*/ 82504 w 2158295"/>
              <a:gd name="connsiteY4" fmla="*/ 12677 h 165045"/>
              <a:gd name="connsiteX5" fmla="*/ 2087180 w 2158295"/>
              <a:gd name="connsiteY5" fmla="*/ 12677 h 165045"/>
              <a:gd name="connsiteX6" fmla="*/ 2157008 w 2158295"/>
              <a:gd name="connsiteY6" fmla="*/ 82504 h 165045"/>
              <a:gd name="connsiteX7" fmla="*/ 2157008 w 2158295"/>
              <a:gd name="connsiteY7" fmla="*/ 82504 h 165045"/>
              <a:gd name="connsiteX8" fmla="*/ 2087180 w 2158295"/>
              <a:gd name="connsiteY8" fmla="*/ 153601 h 16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8295" h="165045">
                <a:moveTo>
                  <a:pt x="2087180" y="153601"/>
                </a:moveTo>
                <a:lnTo>
                  <a:pt x="82504" y="153601"/>
                </a:lnTo>
                <a:cubicBezTo>
                  <a:pt x="44417" y="153601"/>
                  <a:pt x="12677" y="121861"/>
                  <a:pt x="12677" y="83774"/>
                </a:cubicBezTo>
                <a:lnTo>
                  <a:pt x="12677" y="83774"/>
                </a:lnTo>
                <a:cubicBezTo>
                  <a:pt x="12677" y="44417"/>
                  <a:pt x="44417" y="12677"/>
                  <a:pt x="82504" y="12677"/>
                </a:cubicBezTo>
                <a:lnTo>
                  <a:pt x="2087180" y="12677"/>
                </a:lnTo>
                <a:cubicBezTo>
                  <a:pt x="2125268" y="12677"/>
                  <a:pt x="2157008" y="44417"/>
                  <a:pt x="2157008" y="82504"/>
                </a:cubicBezTo>
                <a:lnTo>
                  <a:pt x="2157008" y="82504"/>
                </a:lnTo>
                <a:cubicBezTo>
                  <a:pt x="2157008" y="121861"/>
                  <a:pt x="2126538" y="153601"/>
                  <a:pt x="2087180" y="153601"/>
                </a:cubicBezTo>
                <a:close/>
              </a:path>
            </a:pathLst>
          </a:custGeom>
          <a:gradFill>
            <a:gsLst>
              <a:gs pos="0">
                <a:schemeClr val="accent1"/>
              </a:gs>
              <a:gs pos="100000">
                <a:schemeClr val="accent3"/>
              </a:gs>
            </a:gsLst>
            <a:lin ang="0" scaled="1"/>
          </a:gradFill>
          <a:ln w="12681" cap="flat">
            <a:noFill/>
            <a:prstDash val="solid"/>
            <a:miter/>
          </a:ln>
        </p:spPr>
        <p:txBody>
          <a:bodyPr rtlCol="0" anchor="ctr"/>
          <a:lstStyle/>
          <a:p>
            <a:endParaRPr lang="ru-RU" dirty="0"/>
          </a:p>
        </p:txBody>
      </p:sp>
      <p:sp>
        <p:nvSpPr>
          <p:cNvPr id="12" name="Graphic 36">
            <a:extLst>
              <a:ext uri="{FF2B5EF4-FFF2-40B4-BE49-F238E27FC236}">
                <a16:creationId xmlns:a16="http://schemas.microsoft.com/office/drawing/2014/main" id="{21FF5BCF-BC53-4C3F-8B7F-7077B35ADCA8}"/>
              </a:ext>
            </a:extLst>
          </p:cNvPr>
          <p:cNvSpPr/>
          <p:nvPr userDrawn="1"/>
        </p:nvSpPr>
        <p:spPr>
          <a:xfrm>
            <a:off x="-7816" y="5057878"/>
            <a:ext cx="715108" cy="949829"/>
          </a:xfrm>
          <a:custGeom>
            <a:avLst/>
            <a:gdLst>
              <a:gd name="connsiteX0" fmla="*/ 217522 w 723600"/>
              <a:gd name="connsiteY0" fmla="*/ 9082 h 1015200"/>
              <a:gd name="connsiteX1" fmla="*/ 9082 w 723600"/>
              <a:gd name="connsiteY1" fmla="*/ 9082 h 1015200"/>
              <a:gd name="connsiteX2" fmla="*/ 9082 w 723600"/>
              <a:gd name="connsiteY2" fmla="*/ 1010242 h 1015200"/>
              <a:gd name="connsiteX3" fmla="*/ 217522 w 723600"/>
              <a:gd name="connsiteY3" fmla="*/ 1010242 h 1015200"/>
              <a:gd name="connsiteX4" fmla="*/ 716482 w 723600"/>
              <a:gd name="connsiteY4" fmla="*/ 518842 h 1015200"/>
              <a:gd name="connsiteX5" fmla="*/ 716482 w 723600"/>
              <a:gd name="connsiteY5" fmla="*/ 500482 h 1015200"/>
              <a:gd name="connsiteX6" fmla="*/ 217522 w 723600"/>
              <a:gd name="connsiteY6" fmla="*/ 9082 h 10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600" h="1015200">
                <a:moveTo>
                  <a:pt x="217522" y="9082"/>
                </a:moveTo>
                <a:lnTo>
                  <a:pt x="9082" y="9082"/>
                </a:lnTo>
                <a:lnTo>
                  <a:pt x="9082" y="1010242"/>
                </a:lnTo>
                <a:lnTo>
                  <a:pt x="217522" y="1010242"/>
                </a:lnTo>
                <a:cubicBezTo>
                  <a:pt x="217522" y="1010242"/>
                  <a:pt x="716482" y="1010242"/>
                  <a:pt x="716482" y="518842"/>
                </a:cubicBezTo>
                <a:lnTo>
                  <a:pt x="716482" y="500482"/>
                </a:lnTo>
                <a:cubicBezTo>
                  <a:pt x="716482" y="500482"/>
                  <a:pt x="716482" y="9082"/>
                  <a:pt x="217522" y="9082"/>
                </a:cubicBezTo>
                <a:close/>
              </a:path>
            </a:pathLst>
          </a:custGeom>
          <a:solidFill>
            <a:schemeClr val="accent3"/>
          </a:solidFill>
          <a:ln w="10680" cap="flat">
            <a:noFill/>
            <a:prstDash val="solid"/>
            <a:miter/>
          </a:ln>
        </p:spPr>
        <p:txBody>
          <a:bodyPr rtlCol="0" anchor="ctr"/>
          <a:lstStyle/>
          <a:p>
            <a:endParaRPr lang="ru-RU"/>
          </a:p>
        </p:txBody>
      </p:sp>
      <p:sp>
        <p:nvSpPr>
          <p:cNvPr id="15" name="Subtitle 2">
            <a:extLst>
              <a:ext uri="{FF2B5EF4-FFF2-40B4-BE49-F238E27FC236}">
                <a16:creationId xmlns:a16="http://schemas.microsoft.com/office/drawing/2014/main" id="{4BCD5243-C973-44F2-88E8-A4A6E3387B1F}"/>
              </a:ext>
            </a:extLst>
          </p:cNvPr>
          <p:cNvSpPr>
            <a:spLocks noGrp="1"/>
          </p:cNvSpPr>
          <p:nvPr>
            <p:ph type="subTitle" idx="1"/>
          </p:nvPr>
        </p:nvSpPr>
        <p:spPr>
          <a:xfrm>
            <a:off x="758588" y="3429000"/>
            <a:ext cx="3629300" cy="946192"/>
          </a:xfrm>
        </p:spPr>
        <p:txBody>
          <a:bodyPr vert="horz" lIns="91440" tIns="45720" rIns="91440" bIns="45720" rtlCol="0">
            <a:normAutofit/>
          </a:bodyPr>
          <a:lstStyle>
            <a:lvl1pPr marL="0" indent="0">
              <a:buNone/>
              <a:defRPr lang="en-US" b="1" i="0"/>
            </a:lvl1pPr>
          </a:lstStyle>
          <a:p>
            <a:pPr marL="228600" lvl="0" indent="-228600"/>
            <a:r>
              <a:rPr lang="en-US"/>
              <a:t>Click to edit Master subtitle style</a:t>
            </a:r>
            <a:endParaRPr lang="en-US" dirty="0"/>
          </a:p>
        </p:txBody>
      </p:sp>
    </p:spTree>
    <p:extLst>
      <p:ext uri="{BB962C8B-B14F-4D97-AF65-F5344CB8AC3E}">
        <p14:creationId xmlns:p14="http://schemas.microsoft.com/office/powerpoint/2010/main" val="26364089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4" name="Oval 33">
            <a:extLst>
              <a:ext uri="{FF2B5EF4-FFF2-40B4-BE49-F238E27FC236}">
                <a16:creationId xmlns:a16="http://schemas.microsoft.com/office/drawing/2014/main" id="{13074BE4-153F-46FE-B915-CD1AEF318A2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Graphic 12">
            <a:extLst>
              <a:ext uri="{FF2B5EF4-FFF2-40B4-BE49-F238E27FC236}">
                <a16:creationId xmlns:a16="http://schemas.microsoft.com/office/drawing/2014/main" id="{0B7E91C4-F19E-46BE-B05F-139B541892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10" name="Freeform: Shape 9">
            <a:extLst>
              <a:ext uri="{FF2B5EF4-FFF2-40B4-BE49-F238E27FC236}">
                <a16:creationId xmlns:a16="http://schemas.microsoft.com/office/drawing/2014/main" id="{08A64499-0304-4070-BCB0-67E2BE20A3EA}"/>
              </a:ext>
            </a:extLst>
          </p:cNvPr>
          <p:cNvSpPr/>
          <p:nvPr userDrawn="1"/>
        </p:nvSpPr>
        <p:spPr>
          <a:xfrm>
            <a:off x="7998821" y="1645349"/>
            <a:ext cx="4196737" cy="1001638"/>
          </a:xfrm>
          <a:custGeom>
            <a:avLst/>
            <a:gdLst>
              <a:gd name="connsiteX0" fmla="*/ 3150394 w 3152775"/>
              <a:gd name="connsiteY0" fmla="*/ 7144 h 752475"/>
              <a:gd name="connsiteX1" fmla="*/ 371952 w 3152775"/>
              <a:gd name="connsiteY1" fmla="*/ 7144 h 752475"/>
              <a:gd name="connsiteX2" fmla="*/ 7144 w 3152775"/>
              <a:gd name="connsiteY2" fmla="*/ 370999 h 752475"/>
              <a:gd name="connsiteX3" fmla="*/ 7144 w 3152775"/>
              <a:gd name="connsiteY3" fmla="*/ 384334 h 752475"/>
              <a:gd name="connsiteX4" fmla="*/ 371952 w 3152775"/>
              <a:gd name="connsiteY4" fmla="*/ 748189 h 752475"/>
              <a:gd name="connsiteX5" fmla="*/ 3150394 w 3152775"/>
              <a:gd name="connsiteY5" fmla="*/ 748189 h 752475"/>
              <a:gd name="connsiteX6" fmla="*/ 3150394 w 3152775"/>
              <a:gd name="connsiteY6" fmla="*/ 7144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52775" h="752475">
                <a:moveTo>
                  <a:pt x="3150394" y="7144"/>
                </a:moveTo>
                <a:lnTo>
                  <a:pt x="371952" y="7144"/>
                </a:lnTo>
                <a:cubicBezTo>
                  <a:pt x="371952" y="7144"/>
                  <a:pt x="7144" y="7144"/>
                  <a:pt x="7144" y="370999"/>
                </a:cubicBezTo>
                <a:lnTo>
                  <a:pt x="7144" y="384334"/>
                </a:lnTo>
                <a:cubicBezTo>
                  <a:pt x="7144" y="384334"/>
                  <a:pt x="7144" y="748189"/>
                  <a:pt x="371952" y="748189"/>
                </a:cubicBezTo>
                <a:lnTo>
                  <a:pt x="3150394" y="748189"/>
                </a:lnTo>
                <a:lnTo>
                  <a:pt x="3150394" y="7144"/>
                </a:lnTo>
                <a:close/>
              </a:path>
            </a:pathLst>
          </a:custGeom>
          <a:solidFill>
            <a:schemeClr val="accent1"/>
          </a:solidFill>
          <a:ln w="2540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ED1736B3-AE79-40C2-80FF-2FB0FEE27195}"/>
              </a:ext>
            </a:extLst>
          </p:cNvPr>
          <p:cNvSpPr/>
          <p:nvPr userDrawn="1"/>
        </p:nvSpPr>
        <p:spPr>
          <a:xfrm>
            <a:off x="12186920" y="2632655"/>
            <a:ext cx="5081" cy="25381"/>
          </a:xfrm>
          <a:custGeom>
            <a:avLst/>
            <a:gdLst>
              <a:gd name="connsiteX0" fmla="*/ 0 w 5081"/>
              <a:gd name="connsiteY0" fmla="*/ 0 h 25381"/>
              <a:gd name="connsiteX1" fmla="*/ 5081 w 5081"/>
              <a:gd name="connsiteY1" fmla="*/ 0 h 25381"/>
              <a:gd name="connsiteX2" fmla="*/ 5081 w 5081"/>
              <a:gd name="connsiteY2" fmla="*/ 25381 h 25381"/>
              <a:gd name="connsiteX3" fmla="*/ 0 w 5081"/>
              <a:gd name="connsiteY3" fmla="*/ 25381 h 25381"/>
              <a:gd name="connsiteX4" fmla="*/ 0 w 5081"/>
              <a:gd name="connsiteY4" fmla="*/ 0 h 25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1">
                <a:moveTo>
                  <a:pt x="0" y="0"/>
                </a:moveTo>
                <a:lnTo>
                  <a:pt x="5081" y="0"/>
                </a:lnTo>
                <a:lnTo>
                  <a:pt x="5081" y="25381"/>
                </a:lnTo>
                <a:lnTo>
                  <a:pt x="0" y="25381"/>
                </a:lnTo>
                <a:lnTo>
                  <a:pt x="0" y="0"/>
                </a:lnTo>
                <a:close/>
              </a:path>
            </a:pathLst>
          </a:custGeom>
          <a:solidFill>
            <a:schemeClr val="tx2"/>
          </a:solidFill>
          <a:ln w="12690" cap="flat">
            <a:noFill/>
            <a:prstDash val="solid"/>
            <a:miter/>
          </a:ln>
        </p:spPr>
        <p:txBody>
          <a:bodyPr wrap="square" rtlCol="0" anchor="ctr">
            <a:noAutofit/>
          </a:bodyPr>
          <a:lstStyle/>
          <a:p>
            <a:endParaRPr lang="ru-RU" dirty="0"/>
          </a:p>
        </p:txBody>
      </p:sp>
      <p:sp>
        <p:nvSpPr>
          <p:cNvPr id="2" name="Title 1">
            <a:extLst>
              <a:ext uri="{FF2B5EF4-FFF2-40B4-BE49-F238E27FC236}">
                <a16:creationId xmlns:a16="http://schemas.microsoft.com/office/drawing/2014/main" id="{DC2228EE-3546-4272-9C39-150FF23CE033}"/>
              </a:ext>
            </a:extLst>
          </p:cNvPr>
          <p:cNvSpPr>
            <a:spLocks noGrp="1"/>
          </p:cNvSpPr>
          <p:nvPr>
            <p:ph type="ctrTitle" hasCustomPrompt="1"/>
          </p:nvPr>
        </p:nvSpPr>
        <p:spPr>
          <a:xfrm>
            <a:off x="781987" y="793172"/>
            <a:ext cx="9144000" cy="655621"/>
          </a:xfrm>
        </p:spPr>
        <p:txBody>
          <a:bodyPr anchor="b">
            <a:normAutofit/>
          </a:bodyPr>
          <a:lstStyle>
            <a:lvl1pPr algn="l">
              <a:defRPr sz="4000" b="1">
                <a:gradFill>
                  <a:gsLst>
                    <a:gs pos="0">
                      <a:schemeClr val="accent1"/>
                    </a:gs>
                    <a:gs pos="100000">
                      <a:schemeClr val="accent3"/>
                    </a:gs>
                  </a:gsLst>
                  <a:lin ang="0" scaled="1"/>
                </a:gradFill>
              </a:defRPr>
            </a:lvl1pPr>
          </a:lstStyle>
          <a:p>
            <a:r>
              <a:rPr lang="en-US" dirty="0"/>
              <a:t>DIVIDER SLIDE</a:t>
            </a:r>
            <a:endParaRPr lang="ru-RU" dirty="0"/>
          </a:p>
        </p:txBody>
      </p:sp>
      <p:sp>
        <p:nvSpPr>
          <p:cNvPr id="3" name="Subtitle 2">
            <a:extLst>
              <a:ext uri="{FF2B5EF4-FFF2-40B4-BE49-F238E27FC236}">
                <a16:creationId xmlns:a16="http://schemas.microsoft.com/office/drawing/2014/main" id="{0F2EFCC6-4D5A-4B43-A534-1A868887BC7F}"/>
              </a:ext>
            </a:extLst>
          </p:cNvPr>
          <p:cNvSpPr>
            <a:spLocks noGrp="1"/>
          </p:cNvSpPr>
          <p:nvPr>
            <p:ph type="subTitle" idx="1"/>
          </p:nvPr>
        </p:nvSpPr>
        <p:spPr>
          <a:xfrm>
            <a:off x="795772" y="1877051"/>
            <a:ext cx="6843278" cy="496223"/>
          </a:xfrm>
        </p:spPr>
        <p:txBody>
          <a:bodyPr>
            <a:normAutofit/>
          </a:bodyPr>
          <a:lstStyle>
            <a:lvl1pPr marL="0" indent="0" algn="l">
              <a:buNone/>
              <a:defRPr sz="18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dirty="0"/>
          </a:p>
        </p:txBody>
      </p:sp>
      <p:sp>
        <p:nvSpPr>
          <p:cNvPr id="24" name="Graphic 22">
            <a:extLst>
              <a:ext uri="{FF2B5EF4-FFF2-40B4-BE49-F238E27FC236}">
                <a16:creationId xmlns:a16="http://schemas.microsoft.com/office/drawing/2014/main" id="{4EE1436E-33B5-4388-87D8-2D0633CC3CE7}"/>
              </a:ext>
            </a:extLst>
          </p:cNvPr>
          <p:cNvSpPr/>
          <p:nvPr/>
        </p:nvSpPr>
        <p:spPr>
          <a:xfrm>
            <a:off x="903223" y="1550951"/>
            <a:ext cx="3273552" cy="151200"/>
          </a:xfrm>
          <a:custGeom>
            <a:avLst/>
            <a:gdLst>
              <a:gd name="connsiteX0" fmla="*/ 2392204 w 2447925"/>
              <a:gd name="connsiteY0" fmla="*/ 114776 h 114300"/>
              <a:gd name="connsiteX1" fmla="*/ 60484 w 2447925"/>
              <a:gd name="connsiteY1" fmla="*/ 114776 h 114300"/>
              <a:gd name="connsiteX2" fmla="*/ 7144 w 2447925"/>
              <a:gd name="connsiteY2" fmla="*/ 60484 h 114300"/>
              <a:gd name="connsiteX3" fmla="*/ 7144 w 2447925"/>
              <a:gd name="connsiteY3" fmla="*/ 60484 h 114300"/>
              <a:gd name="connsiteX4" fmla="*/ 60484 w 2447925"/>
              <a:gd name="connsiteY4" fmla="*/ 7144 h 114300"/>
              <a:gd name="connsiteX5" fmla="*/ 2392204 w 2447925"/>
              <a:gd name="connsiteY5" fmla="*/ 7144 h 114300"/>
              <a:gd name="connsiteX6" fmla="*/ 2445544 w 2447925"/>
              <a:gd name="connsiteY6" fmla="*/ 60484 h 114300"/>
              <a:gd name="connsiteX7" fmla="*/ 2445544 w 2447925"/>
              <a:gd name="connsiteY7" fmla="*/ 60484 h 114300"/>
              <a:gd name="connsiteX8" fmla="*/ 2392204 w 2447925"/>
              <a:gd name="connsiteY8" fmla="*/ 114776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7925" h="114300">
                <a:moveTo>
                  <a:pt x="2392204" y="114776"/>
                </a:moveTo>
                <a:lnTo>
                  <a:pt x="60484" y="114776"/>
                </a:lnTo>
                <a:cubicBezTo>
                  <a:pt x="30956" y="114776"/>
                  <a:pt x="7144" y="90011"/>
                  <a:pt x="7144" y="60484"/>
                </a:cubicBezTo>
                <a:lnTo>
                  <a:pt x="7144" y="60484"/>
                </a:lnTo>
                <a:cubicBezTo>
                  <a:pt x="7144" y="30956"/>
                  <a:pt x="30956" y="7144"/>
                  <a:pt x="60484" y="7144"/>
                </a:cubicBezTo>
                <a:lnTo>
                  <a:pt x="2392204" y="7144"/>
                </a:lnTo>
                <a:cubicBezTo>
                  <a:pt x="2421731" y="7144"/>
                  <a:pt x="2445544" y="30956"/>
                  <a:pt x="2445544" y="60484"/>
                </a:cubicBezTo>
                <a:lnTo>
                  <a:pt x="2445544" y="60484"/>
                </a:lnTo>
                <a:cubicBezTo>
                  <a:pt x="2445544" y="90011"/>
                  <a:pt x="2421731" y="114776"/>
                  <a:pt x="2392204" y="11477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9" name="Freeform: Shape 8">
            <a:extLst>
              <a:ext uri="{FF2B5EF4-FFF2-40B4-BE49-F238E27FC236}">
                <a16:creationId xmlns:a16="http://schemas.microsoft.com/office/drawing/2014/main" id="{A8FB11AB-3031-47CA-85DD-696856C3C62C}"/>
              </a:ext>
            </a:extLst>
          </p:cNvPr>
          <p:cNvSpPr/>
          <p:nvPr/>
        </p:nvSpPr>
        <p:spPr>
          <a:xfrm>
            <a:off x="3899957" y="4662943"/>
            <a:ext cx="8292043" cy="760738"/>
          </a:xfrm>
          <a:custGeom>
            <a:avLst/>
            <a:gdLst>
              <a:gd name="connsiteX0" fmla="*/ 6228874 w 6229350"/>
              <a:gd name="connsiteY0" fmla="*/ 7144 h 571500"/>
              <a:gd name="connsiteX1" fmla="*/ 284321 w 6229350"/>
              <a:gd name="connsiteY1" fmla="*/ 7144 h 571500"/>
              <a:gd name="connsiteX2" fmla="*/ 7144 w 6229350"/>
              <a:gd name="connsiteY2" fmla="*/ 282416 h 571500"/>
              <a:gd name="connsiteX3" fmla="*/ 7144 w 6229350"/>
              <a:gd name="connsiteY3" fmla="*/ 292894 h 571500"/>
              <a:gd name="connsiteX4" fmla="*/ 284321 w 6229350"/>
              <a:gd name="connsiteY4" fmla="*/ 568166 h 571500"/>
              <a:gd name="connsiteX5" fmla="*/ 6228874 w 6229350"/>
              <a:gd name="connsiteY5" fmla="*/ 568166 h 571500"/>
              <a:gd name="connsiteX6" fmla="*/ 6228874 w 6229350"/>
              <a:gd name="connsiteY6" fmla="*/ 71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9350" h="571500">
                <a:moveTo>
                  <a:pt x="6228874" y="7144"/>
                </a:moveTo>
                <a:lnTo>
                  <a:pt x="284321" y="7144"/>
                </a:lnTo>
                <a:cubicBezTo>
                  <a:pt x="284321" y="7144"/>
                  <a:pt x="7144" y="7144"/>
                  <a:pt x="7144" y="282416"/>
                </a:cubicBezTo>
                <a:lnTo>
                  <a:pt x="7144" y="292894"/>
                </a:lnTo>
                <a:cubicBezTo>
                  <a:pt x="7144" y="292894"/>
                  <a:pt x="7144" y="568166"/>
                  <a:pt x="284321" y="568166"/>
                </a:cubicBezTo>
                <a:lnTo>
                  <a:pt x="6228874" y="568166"/>
                </a:lnTo>
                <a:lnTo>
                  <a:pt x="6228874" y="7144"/>
                </a:lnTo>
                <a:close/>
              </a:path>
            </a:pathLst>
          </a:custGeom>
          <a:solidFill>
            <a:schemeClr val="accent3"/>
          </a:solidFill>
          <a:ln w="25400" cap="flat">
            <a:noFill/>
            <a:prstDash val="solid"/>
            <a:miter/>
          </a:ln>
        </p:spPr>
        <p:txBody>
          <a:bodyPr rtlCol="0" anchor="ctr"/>
          <a:lstStyle/>
          <a:p>
            <a:endParaRPr lang="ru-RU" dirty="0"/>
          </a:p>
        </p:txBody>
      </p:sp>
      <p:sp>
        <p:nvSpPr>
          <p:cNvPr id="38" name="Freeform: Shape 37">
            <a:extLst>
              <a:ext uri="{FF2B5EF4-FFF2-40B4-BE49-F238E27FC236}">
                <a16:creationId xmlns:a16="http://schemas.microsoft.com/office/drawing/2014/main" id="{9CD6F167-FB82-4EFB-BAB9-1D0FEE07B85D}"/>
              </a:ext>
            </a:extLst>
          </p:cNvPr>
          <p:cNvSpPr/>
          <p:nvPr/>
        </p:nvSpPr>
        <p:spPr>
          <a:xfrm>
            <a:off x="3909848" y="4665641"/>
            <a:ext cx="8277071" cy="257213"/>
          </a:xfrm>
          <a:custGeom>
            <a:avLst/>
            <a:gdLst>
              <a:gd name="connsiteX0" fmla="*/ 363403 w 8277071"/>
              <a:gd name="connsiteY0" fmla="*/ 0 h 257213"/>
              <a:gd name="connsiteX1" fmla="*/ 8277071 w 8277071"/>
              <a:gd name="connsiteY1" fmla="*/ 0 h 257213"/>
              <a:gd name="connsiteX2" fmla="*/ 8277071 w 8277071"/>
              <a:gd name="connsiteY2" fmla="*/ 25380 h 257213"/>
              <a:gd name="connsiteX3" fmla="*/ 363403 w 8277071"/>
              <a:gd name="connsiteY3" fmla="*/ 25380 h 257213"/>
              <a:gd name="connsiteX4" fmla="*/ 61632 w 8277071"/>
              <a:gd name="connsiteY4" fmla="*/ 176355 h 257213"/>
              <a:gd name="connsiteX5" fmla="*/ 25441 w 8277071"/>
              <a:gd name="connsiteY5" fmla="*/ 257213 h 257213"/>
              <a:gd name="connsiteX6" fmla="*/ 0 w 8277071"/>
              <a:gd name="connsiteY6" fmla="*/ 257213 h 257213"/>
              <a:gd name="connsiteX7" fmla="*/ 29624 w 8277071"/>
              <a:gd name="connsiteY7" fmla="*/ 181325 h 257213"/>
              <a:gd name="connsiteX8" fmla="*/ 363403 w 8277071"/>
              <a:gd name="connsiteY8" fmla="*/ 0 h 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77071" h="257213">
                <a:moveTo>
                  <a:pt x="363403" y="0"/>
                </a:moveTo>
                <a:lnTo>
                  <a:pt x="8277071" y="0"/>
                </a:lnTo>
                <a:lnTo>
                  <a:pt x="8277071" y="25380"/>
                </a:lnTo>
                <a:lnTo>
                  <a:pt x="363403" y="25380"/>
                </a:lnTo>
                <a:cubicBezTo>
                  <a:pt x="352934" y="25380"/>
                  <a:pt x="158297" y="28235"/>
                  <a:pt x="61632" y="176355"/>
                </a:cubicBezTo>
                <a:lnTo>
                  <a:pt x="25441" y="257213"/>
                </a:lnTo>
                <a:lnTo>
                  <a:pt x="0" y="257213"/>
                </a:lnTo>
                <a:lnTo>
                  <a:pt x="29624" y="181325"/>
                </a:lnTo>
                <a:cubicBezTo>
                  <a:pt x="130358" y="2915"/>
                  <a:pt x="360072" y="0"/>
                  <a:pt x="363403" y="0"/>
                </a:cubicBez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6" name="Freeform: Shape 35">
            <a:extLst>
              <a:ext uri="{FF2B5EF4-FFF2-40B4-BE49-F238E27FC236}">
                <a16:creationId xmlns:a16="http://schemas.microsoft.com/office/drawing/2014/main" id="{3DD2082D-81A7-4E2D-8136-9D48016E7FE9}"/>
              </a:ext>
            </a:extLst>
          </p:cNvPr>
          <p:cNvSpPr/>
          <p:nvPr/>
        </p:nvSpPr>
        <p:spPr>
          <a:xfrm>
            <a:off x="12186919" y="4665641"/>
            <a:ext cx="5081" cy="25380"/>
          </a:xfrm>
          <a:custGeom>
            <a:avLst/>
            <a:gdLst>
              <a:gd name="connsiteX0" fmla="*/ 0 w 5081"/>
              <a:gd name="connsiteY0" fmla="*/ 0 h 25380"/>
              <a:gd name="connsiteX1" fmla="*/ 5081 w 5081"/>
              <a:gd name="connsiteY1" fmla="*/ 0 h 25380"/>
              <a:gd name="connsiteX2" fmla="*/ 5081 w 5081"/>
              <a:gd name="connsiteY2" fmla="*/ 25380 h 25380"/>
              <a:gd name="connsiteX3" fmla="*/ 0 w 5081"/>
              <a:gd name="connsiteY3" fmla="*/ 25380 h 25380"/>
              <a:gd name="connsiteX4" fmla="*/ 0 w 5081"/>
              <a:gd name="connsiteY4" fmla="*/ 0 h 25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0">
                <a:moveTo>
                  <a:pt x="0" y="0"/>
                </a:moveTo>
                <a:lnTo>
                  <a:pt x="5081" y="0"/>
                </a:lnTo>
                <a:lnTo>
                  <a:pt x="5081" y="25380"/>
                </a:lnTo>
                <a:lnTo>
                  <a:pt x="0" y="25380"/>
                </a:lnTo>
                <a:lnTo>
                  <a:pt x="0"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0" name="Freeform: Shape 29">
            <a:extLst>
              <a:ext uri="{FF2B5EF4-FFF2-40B4-BE49-F238E27FC236}">
                <a16:creationId xmlns:a16="http://schemas.microsoft.com/office/drawing/2014/main" id="{ECF16C35-4A81-4062-808C-7697AF0FD6F5}"/>
              </a:ext>
            </a:extLst>
          </p:cNvPr>
          <p:cNvSpPr/>
          <p:nvPr/>
        </p:nvSpPr>
        <p:spPr>
          <a:xfrm>
            <a:off x="3905233" y="4922854"/>
            <a:ext cx="8286767" cy="513089"/>
          </a:xfrm>
          <a:custGeom>
            <a:avLst/>
            <a:gdLst>
              <a:gd name="connsiteX0" fmla="*/ 4615 w 8286767"/>
              <a:gd name="connsiteY0" fmla="*/ 0 h 513089"/>
              <a:gd name="connsiteX1" fmla="*/ 30056 w 8286767"/>
              <a:gd name="connsiteY1" fmla="*/ 0 h 513089"/>
              <a:gd name="connsiteX2" fmla="*/ 27385 w 8286767"/>
              <a:gd name="connsiteY2" fmla="*/ 5967 h 513089"/>
              <a:gd name="connsiteX3" fmla="*/ 12690 w 8286767"/>
              <a:gd name="connsiteY3" fmla="*/ 120958 h 513089"/>
              <a:gd name="connsiteX4" fmla="*/ 12690 w 8286767"/>
              <a:gd name="connsiteY4" fmla="*/ 134918 h 513089"/>
              <a:gd name="connsiteX5" fmla="*/ 368018 w 8286767"/>
              <a:gd name="connsiteY5" fmla="*/ 488977 h 513089"/>
              <a:gd name="connsiteX6" fmla="*/ 8286767 w 8286767"/>
              <a:gd name="connsiteY6" fmla="*/ 488977 h 513089"/>
              <a:gd name="connsiteX7" fmla="*/ 8286767 w 8286767"/>
              <a:gd name="connsiteY7" fmla="*/ 513089 h 513089"/>
              <a:gd name="connsiteX8" fmla="*/ 368018 w 8286767"/>
              <a:gd name="connsiteY8" fmla="*/ 513089 h 513089"/>
              <a:gd name="connsiteX9" fmla="*/ 0 w 8286767"/>
              <a:gd name="connsiteY9" fmla="*/ 225019 h 513089"/>
              <a:gd name="connsiteX10" fmla="*/ 0 w 8286767"/>
              <a:gd name="connsiteY10" fmla="*/ 11822 h 513089"/>
              <a:gd name="connsiteX11" fmla="*/ 4615 w 8286767"/>
              <a:gd name="connsiteY11" fmla="*/ 0 h 51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86767" h="513089">
                <a:moveTo>
                  <a:pt x="4615" y="0"/>
                </a:moveTo>
                <a:lnTo>
                  <a:pt x="30056" y="0"/>
                </a:lnTo>
                <a:lnTo>
                  <a:pt x="27385" y="5967"/>
                </a:lnTo>
                <a:cubicBezTo>
                  <a:pt x="18024" y="39383"/>
                  <a:pt x="12690" y="77494"/>
                  <a:pt x="12690" y="120958"/>
                </a:cubicBezTo>
                <a:lnTo>
                  <a:pt x="12690" y="134918"/>
                </a:lnTo>
                <a:cubicBezTo>
                  <a:pt x="12690" y="150146"/>
                  <a:pt x="17766" y="488977"/>
                  <a:pt x="368018" y="488977"/>
                </a:cubicBezTo>
                <a:lnTo>
                  <a:pt x="8286767" y="488977"/>
                </a:lnTo>
                <a:lnTo>
                  <a:pt x="8286767" y="513089"/>
                </a:lnTo>
                <a:lnTo>
                  <a:pt x="368018" y="513089"/>
                </a:lnTo>
                <a:cubicBezTo>
                  <a:pt x="110405" y="513089"/>
                  <a:pt x="26649" y="336694"/>
                  <a:pt x="0" y="225019"/>
                </a:cubicBezTo>
                <a:lnTo>
                  <a:pt x="0" y="11822"/>
                </a:lnTo>
                <a:lnTo>
                  <a:pt x="4615"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7" name="Date Placeholder 6">
            <a:extLst>
              <a:ext uri="{FF2B5EF4-FFF2-40B4-BE49-F238E27FC236}">
                <a16:creationId xmlns:a16="http://schemas.microsoft.com/office/drawing/2014/main" id="{B7EF9C60-0FED-4965-A9BC-CE69886A38CA}"/>
              </a:ext>
            </a:extLst>
          </p:cNvPr>
          <p:cNvSpPr>
            <a:spLocks noGrp="1"/>
          </p:cNvSpPr>
          <p:nvPr>
            <p:ph type="dt" sz="half" idx="10"/>
          </p:nvPr>
        </p:nvSpPr>
        <p:spPr/>
        <p:txBody>
          <a:bodyPr/>
          <a:lstStyle/>
          <a:p>
            <a:r>
              <a:rPr lang="ru-RU"/>
              <a:t>MM.DD.20XX</a:t>
            </a:r>
            <a:endParaRPr lang="ru-RU" dirty="0"/>
          </a:p>
        </p:txBody>
      </p:sp>
      <p:sp>
        <p:nvSpPr>
          <p:cNvPr id="8" name="Footer Placeholder 7">
            <a:extLst>
              <a:ext uri="{FF2B5EF4-FFF2-40B4-BE49-F238E27FC236}">
                <a16:creationId xmlns:a16="http://schemas.microsoft.com/office/drawing/2014/main" id="{239F2410-4015-48DB-BB4D-B5944D8C16B7}"/>
              </a:ext>
            </a:extLst>
          </p:cNvPr>
          <p:cNvSpPr>
            <a:spLocks noGrp="1"/>
          </p:cNvSpPr>
          <p:nvPr>
            <p:ph type="ftr" sz="quarter" idx="11"/>
          </p:nvPr>
        </p:nvSpPr>
        <p:spPr/>
        <p:txBody>
          <a:bodyPr/>
          <a:lstStyle/>
          <a:p>
            <a:r>
              <a:rPr lang="en-US"/>
              <a:t>ADD A FOOTER</a:t>
            </a:r>
            <a:endParaRPr lang="ru-RU" dirty="0"/>
          </a:p>
        </p:txBody>
      </p:sp>
      <p:sp>
        <p:nvSpPr>
          <p:cNvPr id="11" name="Slide Number Placeholder 10">
            <a:extLst>
              <a:ext uri="{FF2B5EF4-FFF2-40B4-BE49-F238E27FC236}">
                <a16:creationId xmlns:a16="http://schemas.microsoft.com/office/drawing/2014/main" id="{C44F5F26-1B35-405A-AD75-5DFF48CF6BD6}"/>
              </a:ext>
            </a:extLst>
          </p:cNvPr>
          <p:cNvSpPr>
            <a:spLocks noGrp="1"/>
          </p:cNvSpPr>
          <p:nvPr>
            <p:ph type="sldNum" sz="quarter" idx="12"/>
          </p:nvPr>
        </p:nvSpPr>
        <p:spPr/>
        <p:txBody>
          <a:bodyPr/>
          <a:lstStyle/>
          <a:p>
            <a:fld id="{D495E168-DA5E-4888-8D8A-92B118324C14}" type="slidenum">
              <a:rPr lang="ru-RU" smtClean="0"/>
              <a:pPr/>
              <a:t>‹#›</a:t>
            </a:fld>
            <a:endParaRPr lang="ru-RU" dirty="0"/>
          </a:p>
        </p:txBody>
      </p:sp>
    </p:spTree>
    <p:extLst>
      <p:ext uri="{BB962C8B-B14F-4D97-AF65-F5344CB8AC3E}">
        <p14:creationId xmlns:p14="http://schemas.microsoft.com/office/powerpoint/2010/main" val="349344483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18" name="Content Placeholder 2">
            <a:extLst>
              <a:ext uri="{FF2B5EF4-FFF2-40B4-BE49-F238E27FC236}">
                <a16:creationId xmlns:a16="http://schemas.microsoft.com/office/drawing/2014/main" id="{D7B996D2-06BA-413A-BDEE-428A188D3ADF}"/>
              </a:ext>
            </a:extLst>
          </p:cNvPr>
          <p:cNvSpPr>
            <a:spLocks noGrp="1"/>
          </p:cNvSpPr>
          <p:nvPr>
            <p:ph idx="1"/>
          </p:nvPr>
        </p:nvSpPr>
        <p:spPr>
          <a:xfrm>
            <a:off x="838200" y="1825625"/>
            <a:ext cx="10515600" cy="4351338"/>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18580124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17" name="Text Placeholder 2">
            <a:extLst>
              <a:ext uri="{FF2B5EF4-FFF2-40B4-BE49-F238E27FC236}">
                <a16:creationId xmlns:a16="http://schemas.microsoft.com/office/drawing/2014/main" id="{24B91177-A100-491C-B5EF-BC77E2E33F72}"/>
              </a:ext>
            </a:extLst>
          </p:cNvPr>
          <p:cNvSpPr>
            <a:spLocks noGrp="1"/>
          </p:cNvSpPr>
          <p:nvPr>
            <p:ph type="body" idx="1"/>
          </p:nvPr>
        </p:nvSpPr>
        <p:spPr>
          <a:xfrm>
            <a:off x="839788" y="1825624"/>
            <a:ext cx="5157787" cy="421084"/>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Content Placeholder 3">
            <a:extLst>
              <a:ext uri="{FF2B5EF4-FFF2-40B4-BE49-F238E27FC236}">
                <a16:creationId xmlns:a16="http://schemas.microsoft.com/office/drawing/2014/main" id="{B6758D2F-C9AC-4514-B48E-2863E8DDE0CF}"/>
              </a:ext>
            </a:extLst>
          </p:cNvPr>
          <p:cNvSpPr>
            <a:spLocks noGrp="1"/>
          </p:cNvSpPr>
          <p:nvPr>
            <p:ph sz="half" idx="2"/>
          </p:nvPr>
        </p:nvSpPr>
        <p:spPr>
          <a:xfrm>
            <a:off x="839788" y="2323458"/>
            <a:ext cx="5157787" cy="3387547"/>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4">
            <a:extLst>
              <a:ext uri="{FF2B5EF4-FFF2-40B4-BE49-F238E27FC236}">
                <a16:creationId xmlns:a16="http://schemas.microsoft.com/office/drawing/2014/main" id="{633C3A9F-17E4-45DF-8DB7-7A55846AAA8F}"/>
              </a:ext>
            </a:extLst>
          </p:cNvPr>
          <p:cNvSpPr>
            <a:spLocks noGrp="1"/>
          </p:cNvSpPr>
          <p:nvPr>
            <p:ph type="body" sz="quarter" idx="3"/>
          </p:nvPr>
        </p:nvSpPr>
        <p:spPr>
          <a:xfrm>
            <a:off x="6172200" y="1828800"/>
            <a:ext cx="5183188" cy="417908"/>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Content Placeholder 5">
            <a:extLst>
              <a:ext uri="{FF2B5EF4-FFF2-40B4-BE49-F238E27FC236}">
                <a16:creationId xmlns:a16="http://schemas.microsoft.com/office/drawing/2014/main" id="{C19AB308-7C32-46C9-B8DB-AA96B7ED0D62}"/>
              </a:ext>
            </a:extLst>
          </p:cNvPr>
          <p:cNvSpPr>
            <a:spLocks noGrp="1"/>
          </p:cNvSpPr>
          <p:nvPr>
            <p:ph sz="quarter" idx="4"/>
          </p:nvPr>
        </p:nvSpPr>
        <p:spPr>
          <a:xfrm>
            <a:off x="6172200" y="2323458"/>
            <a:ext cx="5183188" cy="3387547"/>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13384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23" name="Content Placeholder 2">
            <a:extLst>
              <a:ext uri="{FF2B5EF4-FFF2-40B4-BE49-F238E27FC236}">
                <a16:creationId xmlns:a16="http://schemas.microsoft.com/office/drawing/2014/main" id="{CD5AE8A8-E027-4529-A5B7-4D355C71E647}"/>
              </a:ext>
            </a:extLst>
          </p:cNvPr>
          <p:cNvSpPr>
            <a:spLocks noGrp="1"/>
          </p:cNvSpPr>
          <p:nvPr>
            <p:ph sz="half" idx="1"/>
          </p:nvPr>
        </p:nvSpPr>
        <p:spPr>
          <a:xfrm>
            <a:off x="838200" y="1825625"/>
            <a:ext cx="5181600" cy="3885380"/>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FB3E4803-F2CA-4138-9997-6108BFDFE7E2}"/>
              </a:ext>
            </a:extLst>
          </p:cNvPr>
          <p:cNvSpPr>
            <a:spLocks noGrp="1"/>
          </p:cNvSpPr>
          <p:nvPr>
            <p:ph sz="half" idx="2"/>
          </p:nvPr>
        </p:nvSpPr>
        <p:spPr>
          <a:xfrm>
            <a:off x="6198110" y="1825624"/>
            <a:ext cx="5181600" cy="3929249"/>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98867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7" name="Picture Placeholder 56">
            <a:extLst>
              <a:ext uri="{FF2B5EF4-FFF2-40B4-BE49-F238E27FC236}">
                <a16:creationId xmlns:a16="http://schemas.microsoft.com/office/drawing/2014/main" id="{8E328517-DD21-40E0-B948-B25B366BDEC7}"/>
              </a:ext>
            </a:extLst>
          </p:cNvPr>
          <p:cNvSpPr>
            <a:spLocks noGrp="1"/>
          </p:cNvSpPr>
          <p:nvPr>
            <p:ph type="pic" idx="1"/>
          </p:nvPr>
        </p:nvSpPr>
        <p:spPr>
          <a:xfrm>
            <a:off x="5775856" y="532519"/>
            <a:ext cx="6416144" cy="4534825"/>
          </a:xfrm>
          <a:custGeom>
            <a:avLst/>
            <a:gdLst>
              <a:gd name="connsiteX0" fmla="*/ 2868981 w 6416144"/>
              <a:gd name="connsiteY0" fmla="*/ 4534824 h 4534825"/>
              <a:gd name="connsiteX1" fmla="*/ 6408833 w 6416144"/>
              <a:gd name="connsiteY1" fmla="*/ 4534824 h 4534825"/>
              <a:gd name="connsiteX2" fmla="*/ 6408833 w 6416144"/>
              <a:gd name="connsiteY2" fmla="*/ 4534825 h 4534825"/>
              <a:gd name="connsiteX3" fmla="*/ 2868981 w 6416144"/>
              <a:gd name="connsiteY3" fmla="*/ 4534825 h 4534825"/>
              <a:gd name="connsiteX4" fmla="*/ 4642500 w 6416144"/>
              <a:gd name="connsiteY4" fmla="*/ 3896784 h 4534825"/>
              <a:gd name="connsiteX5" fmla="*/ 4642501 w 6416144"/>
              <a:gd name="connsiteY5" fmla="*/ 3896784 h 4534825"/>
              <a:gd name="connsiteX6" fmla="*/ 4642605 w 6416144"/>
              <a:gd name="connsiteY6" fmla="*/ 3899015 h 4534825"/>
              <a:gd name="connsiteX7" fmla="*/ 4905429 w 6416144"/>
              <a:gd name="connsiteY7" fmla="*/ 4145635 h 4534825"/>
              <a:gd name="connsiteX8" fmla="*/ 4905428 w 6416144"/>
              <a:gd name="connsiteY8" fmla="*/ 4145635 h 4534825"/>
              <a:gd name="connsiteX9" fmla="*/ 4642604 w 6416144"/>
              <a:gd name="connsiteY9" fmla="*/ 3899015 h 4534825"/>
              <a:gd name="connsiteX10" fmla="*/ 6416144 w 6416144"/>
              <a:gd name="connsiteY10" fmla="*/ 0 h 4534825"/>
              <a:gd name="connsiteX11" fmla="*/ 6416144 w 6416144"/>
              <a:gd name="connsiteY11" fmla="*/ 233966 h 4534825"/>
              <a:gd name="connsiteX12" fmla="*/ 5581177 w 6416144"/>
              <a:gd name="connsiteY12" fmla="*/ 233966 h 4534825"/>
              <a:gd name="connsiteX13" fmla="*/ 5317839 w 6416144"/>
              <a:gd name="connsiteY13" fmla="*/ 428980 h 4534825"/>
              <a:gd name="connsiteX14" fmla="*/ 5317839 w 6416144"/>
              <a:gd name="connsiteY14" fmla="*/ 436628 h 4534825"/>
              <a:gd name="connsiteX15" fmla="*/ 5581177 w 6416144"/>
              <a:gd name="connsiteY15" fmla="*/ 631642 h 4534825"/>
              <a:gd name="connsiteX16" fmla="*/ 6416144 w 6416144"/>
              <a:gd name="connsiteY16" fmla="*/ 631642 h 4534825"/>
              <a:gd name="connsiteX17" fmla="*/ 6416144 w 6416144"/>
              <a:gd name="connsiteY17" fmla="*/ 4534824 h 4534825"/>
              <a:gd name="connsiteX18" fmla="*/ 6408833 w 6416144"/>
              <a:gd name="connsiteY18" fmla="*/ 4534824 h 4534825"/>
              <a:gd name="connsiteX19" fmla="*/ 6408833 w 6416144"/>
              <a:gd name="connsiteY19" fmla="*/ 4145635 h 4534825"/>
              <a:gd name="connsiteX20" fmla="*/ 6412028 w 6416144"/>
              <a:gd name="connsiteY20" fmla="*/ 4145635 h 4534825"/>
              <a:gd name="connsiteX21" fmla="*/ 6412028 w 6416144"/>
              <a:gd name="connsiteY21" fmla="*/ 3620144 h 4534825"/>
              <a:gd name="connsiteX22" fmla="*/ 4905428 w 6416144"/>
              <a:gd name="connsiteY22" fmla="*/ 3620144 h 4534825"/>
              <a:gd name="connsiteX23" fmla="*/ 4642090 w 6416144"/>
              <a:gd name="connsiteY23" fmla="*/ 3877837 h 4534825"/>
              <a:gd name="connsiteX24" fmla="*/ 4642090 w 6416144"/>
              <a:gd name="connsiteY24" fmla="*/ 3887942 h 4534825"/>
              <a:gd name="connsiteX25" fmla="*/ 4642500 w 6416144"/>
              <a:gd name="connsiteY25" fmla="*/ 3896784 h 4534825"/>
              <a:gd name="connsiteX26" fmla="*/ 3281687 w 6416144"/>
              <a:gd name="connsiteY26" fmla="*/ 3896784 h 4534825"/>
              <a:gd name="connsiteX27" fmla="*/ 2832240 w 6416144"/>
              <a:gd name="connsiteY27" fmla="*/ 4343957 h 4534825"/>
              <a:gd name="connsiteX28" fmla="*/ 2832240 w 6416144"/>
              <a:gd name="connsiteY28" fmla="*/ 4360378 h 4534825"/>
              <a:gd name="connsiteX29" fmla="*/ 2855942 w 6416144"/>
              <a:gd name="connsiteY29" fmla="*/ 4501866 h 4534825"/>
              <a:gd name="connsiteX30" fmla="*/ 2868981 w 6416144"/>
              <a:gd name="connsiteY30" fmla="*/ 4534824 h 4534825"/>
              <a:gd name="connsiteX31" fmla="*/ 1415799 w 6416144"/>
              <a:gd name="connsiteY31" fmla="*/ 4534824 h 4534825"/>
              <a:gd name="connsiteX32" fmla="*/ 1316204 w 6416144"/>
              <a:gd name="connsiteY32" fmla="*/ 4515398 h 4534825"/>
              <a:gd name="connsiteX33" fmla="*/ 1033 w 6416144"/>
              <a:gd name="connsiteY33" fmla="*/ 2292638 h 4534825"/>
              <a:gd name="connsiteX34" fmla="*/ 1594209 w 6416144"/>
              <a:gd name="connsiteY34" fmla="*/ 23854 h 4534825"/>
              <a:gd name="connsiteX35" fmla="*/ 1554064 w 6416144"/>
              <a:gd name="connsiteY35" fmla="*/ 11750 h 453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16144" h="4534825">
                <a:moveTo>
                  <a:pt x="2868981" y="4534824"/>
                </a:moveTo>
                <a:lnTo>
                  <a:pt x="6408833" y="4534824"/>
                </a:lnTo>
                <a:lnTo>
                  <a:pt x="6408833" y="4534825"/>
                </a:lnTo>
                <a:lnTo>
                  <a:pt x="2868981" y="4534825"/>
                </a:lnTo>
                <a:close/>
                <a:moveTo>
                  <a:pt x="4642500" y="3896784"/>
                </a:moveTo>
                <a:lnTo>
                  <a:pt x="4642501" y="3896784"/>
                </a:lnTo>
                <a:lnTo>
                  <a:pt x="4642605" y="3899015"/>
                </a:lnTo>
                <a:cubicBezTo>
                  <a:pt x="4646206" y="3948339"/>
                  <a:pt x="4675008" y="4145635"/>
                  <a:pt x="4905429" y="4145635"/>
                </a:cubicBezTo>
                <a:lnTo>
                  <a:pt x="4905428" y="4145635"/>
                </a:lnTo>
                <a:cubicBezTo>
                  <a:pt x="4675007" y="4145635"/>
                  <a:pt x="4646205" y="3948339"/>
                  <a:pt x="4642604" y="3899015"/>
                </a:cubicBezTo>
                <a:close/>
                <a:moveTo>
                  <a:pt x="6416144" y="0"/>
                </a:moveTo>
                <a:lnTo>
                  <a:pt x="6416144" y="233966"/>
                </a:lnTo>
                <a:lnTo>
                  <a:pt x="5581177" y="233966"/>
                </a:lnTo>
                <a:cubicBezTo>
                  <a:pt x="5581177" y="233966"/>
                  <a:pt x="5317839" y="233966"/>
                  <a:pt x="5317839" y="428980"/>
                </a:cubicBezTo>
                <a:lnTo>
                  <a:pt x="5317839" y="436628"/>
                </a:lnTo>
                <a:cubicBezTo>
                  <a:pt x="5317839" y="436628"/>
                  <a:pt x="5317839" y="631642"/>
                  <a:pt x="5581177" y="631642"/>
                </a:cubicBezTo>
                <a:lnTo>
                  <a:pt x="6416144" y="631642"/>
                </a:lnTo>
                <a:lnTo>
                  <a:pt x="6416144" y="4534824"/>
                </a:lnTo>
                <a:lnTo>
                  <a:pt x="6408833" y="4534824"/>
                </a:lnTo>
                <a:lnTo>
                  <a:pt x="6408833" y="4145635"/>
                </a:lnTo>
                <a:lnTo>
                  <a:pt x="6412028" y="4145635"/>
                </a:lnTo>
                <a:lnTo>
                  <a:pt x="6412028" y="3620144"/>
                </a:lnTo>
                <a:lnTo>
                  <a:pt x="4905428" y="3620144"/>
                </a:lnTo>
                <a:cubicBezTo>
                  <a:pt x="4905428" y="3620144"/>
                  <a:pt x="4642090" y="3620144"/>
                  <a:pt x="4642090" y="3877837"/>
                </a:cubicBezTo>
                <a:lnTo>
                  <a:pt x="4642090" y="3887942"/>
                </a:lnTo>
                <a:lnTo>
                  <a:pt x="4642500" y="3896784"/>
                </a:lnTo>
                <a:lnTo>
                  <a:pt x="3281687" y="3896784"/>
                </a:lnTo>
                <a:cubicBezTo>
                  <a:pt x="3281687" y="3896784"/>
                  <a:pt x="2832240" y="3896784"/>
                  <a:pt x="2832240" y="4343957"/>
                </a:cubicBezTo>
                <a:lnTo>
                  <a:pt x="2832240" y="4360378"/>
                </a:lnTo>
                <a:cubicBezTo>
                  <a:pt x="2832240" y="4360378"/>
                  <a:pt x="2832240" y="4423262"/>
                  <a:pt x="2855942" y="4501866"/>
                </a:cubicBezTo>
                <a:lnTo>
                  <a:pt x="2868981" y="4534824"/>
                </a:lnTo>
                <a:lnTo>
                  <a:pt x="1415799" y="4534824"/>
                </a:lnTo>
                <a:lnTo>
                  <a:pt x="1316204" y="4515398"/>
                </a:lnTo>
                <a:cubicBezTo>
                  <a:pt x="682558" y="4348152"/>
                  <a:pt x="32583" y="3566545"/>
                  <a:pt x="1033" y="2292638"/>
                </a:cubicBezTo>
                <a:cubicBezTo>
                  <a:pt x="-35023" y="836743"/>
                  <a:pt x="880886" y="23854"/>
                  <a:pt x="1594209" y="23854"/>
                </a:cubicBezTo>
                <a:cubicBezTo>
                  <a:pt x="1590120" y="19819"/>
                  <a:pt x="1558153" y="15785"/>
                  <a:pt x="1554064" y="11750"/>
                </a:cubicBezTo>
                <a:close/>
              </a:path>
            </a:pathLst>
          </a:custGeom>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
        <p:nvSpPr>
          <p:cNvPr id="19" name="Title 1">
            <a:extLst>
              <a:ext uri="{FF2B5EF4-FFF2-40B4-BE49-F238E27FC236}">
                <a16:creationId xmlns:a16="http://schemas.microsoft.com/office/drawing/2014/main" id="{2AC78A4D-01A3-43A6-BE82-E64E2BF16D65}"/>
              </a:ext>
            </a:extLst>
          </p:cNvPr>
          <p:cNvSpPr>
            <a:spLocks noGrp="1"/>
          </p:cNvSpPr>
          <p:nvPr>
            <p:ph type="title"/>
          </p:nvPr>
        </p:nvSpPr>
        <p:spPr>
          <a:xfrm>
            <a:off x="839788" y="457200"/>
            <a:ext cx="3932237" cy="1442729"/>
          </a:xfrm>
        </p:spPr>
        <p:txBody>
          <a:bodyPr anchor="b"/>
          <a:lstStyle>
            <a:lvl1pPr>
              <a:defRPr sz="3200"/>
            </a:lvl1pPr>
          </a:lstStyle>
          <a:p>
            <a:r>
              <a:rPr lang="en-US"/>
              <a:t>Click to edit Master title style</a:t>
            </a:r>
          </a:p>
        </p:txBody>
      </p:sp>
      <p:sp>
        <p:nvSpPr>
          <p:cNvPr id="20" name="Text Placeholder 3">
            <a:extLst>
              <a:ext uri="{FF2B5EF4-FFF2-40B4-BE49-F238E27FC236}">
                <a16:creationId xmlns:a16="http://schemas.microsoft.com/office/drawing/2014/main" id="{E6544955-4597-4E52-9C7E-8AEB5D2A4983}"/>
              </a:ext>
            </a:extLst>
          </p:cNvPr>
          <p:cNvSpPr>
            <a:spLocks noGrp="1"/>
          </p:cNvSpPr>
          <p:nvPr>
            <p:ph type="body" sz="half" idx="2"/>
          </p:nvPr>
        </p:nvSpPr>
        <p:spPr>
          <a:xfrm>
            <a:off x="839788" y="2356700"/>
            <a:ext cx="3932237" cy="35122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023051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
        <p:nvSpPr>
          <p:cNvPr id="19" name="Title 1">
            <a:extLst>
              <a:ext uri="{FF2B5EF4-FFF2-40B4-BE49-F238E27FC236}">
                <a16:creationId xmlns:a16="http://schemas.microsoft.com/office/drawing/2014/main" id="{2AC78A4D-01A3-43A6-BE82-E64E2BF16D65}"/>
              </a:ext>
            </a:extLst>
          </p:cNvPr>
          <p:cNvSpPr>
            <a:spLocks noGrp="1"/>
          </p:cNvSpPr>
          <p:nvPr>
            <p:ph type="title"/>
          </p:nvPr>
        </p:nvSpPr>
        <p:spPr>
          <a:xfrm>
            <a:off x="839788" y="457200"/>
            <a:ext cx="3932237" cy="1442729"/>
          </a:xfrm>
        </p:spPr>
        <p:txBody>
          <a:bodyPr anchor="b"/>
          <a:lstStyle>
            <a:lvl1pPr>
              <a:defRPr sz="3200"/>
            </a:lvl1pPr>
          </a:lstStyle>
          <a:p>
            <a:r>
              <a:rPr lang="en-US"/>
              <a:t>Click to edit Master title style</a:t>
            </a:r>
          </a:p>
        </p:txBody>
      </p:sp>
      <p:sp>
        <p:nvSpPr>
          <p:cNvPr id="20" name="Text Placeholder 3">
            <a:extLst>
              <a:ext uri="{FF2B5EF4-FFF2-40B4-BE49-F238E27FC236}">
                <a16:creationId xmlns:a16="http://schemas.microsoft.com/office/drawing/2014/main" id="{E6544955-4597-4E52-9C7E-8AEB5D2A4983}"/>
              </a:ext>
            </a:extLst>
          </p:cNvPr>
          <p:cNvSpPr>
            <a:spLocks noGrp="1"/>
          </p:cNvSpPr>
          <p:nvPr>
            <p:ph type="body" sz="half" idx="2"/>
          </p:nvPr>
        </p:nvSpPr>
        <p:spPr>
          <a:xfrm>
            <a:off x="839788" y="2356700"/>
            <a:ext cx="3932237" cy="35122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Content Placeholder 2">
            <a:extLst>
              <a:ext uri="{FF2B5EF4-FFF2-40B4-BE49-F238E27FC236}">
                <a16:creationId xmlns:a16="http://schemas.microsoft.com/office/drawing/2014/main" id="{A28A6791-A2CB-40CE-AEF5-A729106DA43B}"/>
              </a:ext>
            </a:extLst>
          </p:cNvPr>
          <p:cNvSpPr>
            <a:spLocks noGrp="1"/>
          </p:cNvSpPr>
          <p:nvPr>
            <p:ph idx="1"/>
          </p:nvPr>
        </p:nvSpPr>
        <p:spPr>
          <a:xfrm>
            <a:off x="5183188" y="457201"/>
            <a:ext cx="6653212"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4759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18" name="Graphic 19">
            <a:extLst>
              <a:ext uri="{FF2B5EF4-FFF2-40B4-BE49-F238E27FC236}">
                <a16:creationId xmlns:a16="http://schemas.microsoft.com/office/drawing/2014/main" id="{436C4D92-1746-4D54-8232-468DFF66CF79}"/>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19" name="Title 6">
            <a:extLst>
              <a:ext uri="{FF2B5EF4-FFF2-40B4-BE49-F238E27FC236}">
                <a16:creationId xmlns:a16="http://schemas.microsoft.com/office/drawing/2014/main" id="{E77FD51D-3B1F-4D51-8A61-6CF8222774BD}"/>
              </a:ext>
            </a:extLst>
          </p:cNvPr>
          <p:cNvSpPr>
            <a:spLocks noGrp="1"/>
          </p:cNvSpPr>
          <p:nvPr>
            <p:ph type="title"/>
          </p:nvPr>
        </p:nvSpPr>
        <p:spPr>
          <a:xfrm>
            <a:off x="838200" y="365126"/>
            <a:ext cx="9050518" cy="945498"/>
          </a:xfrm>
        </p:spPr>
        <p:txBody>
          <a:bodyPr/>
          <a:lstStyle/>
          <a:p>
            <a:r>
              <a:rPr lang="en-US"/>
              <a:t>Click to edit Master title style</a:t>
            </a:r>
          </a:p>
        </p:txBody>
      </p:sp>
    </p:spTree>
    <p:extLst>
      <p:ext uri="{BB962C8B-B14F-4D97-AF65-F5344CB8AC3E}">
        <p14:creationId xmlns:p14="http://schemas.microsoft.com/office/powerpoint/2010/main" val="42365642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Tree>
    <p:extLst>
      <p:ext uri="{BB962C8B-B14F-4D97-AF65-F5344CB8AC3E}">
        <p14:creationId xmlns:p14="http://schemas.microsoft.com/office/powerpoint/2010/main" val="1414157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DB6A3A-74E6-4FE2-8AD2-CEB0704471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ru-RU" dirty="0"/>
          </a:p>
        </p:txBody>
      </p:sp>
      <p:sp>
        <p:nvSpPr>
          <p:cNvPr id="3" name="Text Placeholder 2">
            <a:extLst>
              <a:ext uri="{FF2B5EF4-FFF2-40B4-BE49-F238E27FC236}">
                <a16:creationId xmlns:a16="http://schemas.microsoft.com/office/drawing/2014/main" id="{2C0128AA-FDF4-4DD5-A009-3C58D24570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dirty="0"/>
          </a:p>
        </p:txBody>
      </p:sp>
      <p:sp>
        <p:nvSpPr>
          <p:cNvPr id="4" name="Date Placeholder 3">
            <a:extLst>
              <a:ext uri="{FF2B5EF4-FFF2-40B4-BE49-F238E27FC236}">
                <a16:creationId xmlns:a16="http://schemas.microsoft.com/office/drawing/2014/main" id="{BB1C2DC0-7E13-4A66-9F9B-371BA9C6E4F1}"/>
              </a:ext>
            </a:extLst>
          </p:cNvPr>
          <p:cNvSpPr>
            <a:spLocks noGrp="1"/>
          </p:cNvSpPr>
          <p:nvPr>
            <p:ph type="dt" sz="half" idx="2"/>
          </p:nvPr>
        </p:nvSpPr>
        <p:spPr>
          <a:xfrm>
            <a:off x="4724400" y="5816818"/>
            <a:ext cx="27432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ru-RU" dirty="0"/>
              <a:t>MM.DD.20XX</a:t>
            </a:r>
          </a:p>
        </p:txBody>
      </p:sp>
      <p:sp>
        <p:nvSpPr>
          <p:cNvPr id="6" name="Slide Number Placeholder 5">
            <a:extLst>
              <a:ext uri="{FF2B5EF4-FFF2-40B4-BE49-F238E27FC236}">
                <a16:creationId xmlns:a16="http://schemas.microsoft.com/office/drawing/2014/main" id="{9475097E-EB08-4475-9112-275B8402794C}"/>
              </a:ext>
            </a:extLst>
          </p:cNvPr>
          <p:cNvSpPr>
            <a:spLocks noGrp="1"/>
          </p:cNvSpPr>
          <p:nvPr>
            <p:ph type="sldNum" sz="quarter" idx="4"/>
          </p:nvPr>
        </p:nvSpPr>
        <p:spPr>
          <a:xfrm>
            <a:off x="10804358" y="5816819"/>
            <a:ext cx="549442" cy="365125"/>
          </a:xfrm>
          <a:prstGeom prst="rect">
            <a:avLst/>
          </a:prstGeom>
        </p:spPr>
        <p:txBody>
          <a:bodyPr vert="horz" lIns="91440" tIns="45720" rIns="91440" bIns="45720" rtlCol="0" anchor="ctr"/>
          <a:lstStyle>
            <a:lvl1pPr algn="ctr">
              <a:defRPr sz="1000">
                <a:solidFill>
                  <a:schemeClr val="bg1"/>
                </a:solidFill>
              </a:defRPr>
            </a:lvl1pPr>
          </a:lstStyle>
          <a:p>
            <a:fld id="{D495E168-DA5E-4888-8D8A-92B118324C14}" type="slidenum">
              <a:rPr lang="ru-RU" smtClean="0"/>
              <a:pPr/>
              <a:t>‹#›</a:t>
            </a:fld>
            <a:endParaRPr lang="ru-RU" dirty="0"/>
          </a:p>
        </p:txBody>
      </p:sp>
      <p:sp>
        <p:nvSpPr>
          <p:cNvPr id="11" name="Footer Placeholder 4">
            <a:extLst>
              <a:ext uri="{FF2B5EF4-FFF2-40B4-BE49-F238E27FC236}">
                <a16:creationId xmlns:a16="http://schemas.microsoft.com/office/drawing/2014/main" id="{1F296578-6D40-435B-861E-0904DDC10B7C}"/>
              </a:ext>
            </a:extLst>
          </p:cNvPr>
          <p:cNvSpPr>
            <a:spLocks noGrp="1"/>
          </p:cNvSpPr>
          <p:nvPr>
            <p:ph type="ftr" sz="quarter" idx="3"/>
          </p:nvPr>
        </p:nvSpPr>
        <p:spPr>
          <a:xfrm>
            <a:off x="812290" y="5816819"/>
            <a:ext cx="3398763" cy="365125"/>
          </a:xfrm>
          <a:prstGeom prst="rect">
            <a:avLst/>
          </a:prstGeom>
        </p:spPr>
        <p:txBody>
          <a:bodyPr vert="horz" lIns="91440" tIns="45720" rIns="91440" bIns="45720" rtlCol="0" anchor="ctr"/>
          <a:lstStyle>
            <a:lvl1pPr algn="l">
              <a:defRPr sz="1000">
                <a:solidFill>
                  <a:schemeClr val="accent1"/>
                </a:solidFill>
              </a:defRPr>
            </a:lvl1pPr>
          </a:lstStyle>
          <a:p>
            <a:r>
              <a:rPr lang="en-US" dirty="0"/>
              <a:t>ADD A FOOTER</a:t>
            </a:r>
            <a:endParaRPr lang="ru-RU" dirty="0"/>
          </a:p>
        </p:txBody>
      </p:sp>
    </p:spTree>
    <p:extLst>
      <p:ext uri="{BB962C8B-B14F-4D97-AF65-F5344CB8AC3E}">
        <p14:creationId xmlns:p14="http://schemas.microsoft.com/office/powerpoint/2010/main" val="3223999130"/>
      </p:ext>
    </p:extLst>
  </p:cSld>
  <p:clrMap bg1="lt1" tx1="dk1" bg2="lt2" tx2="dk2" accent1="accent1" accent2="accent2" accent3="accent3" accent4="accent4" accent5="accent5" accent6="accent6" hlink="hlink" folHlink="folHlink"/>
  <p:sldLayoutIdLst>
    <p:sldLayoutId id="2147483653" r:id="rId1"/>
    <p:sldLayoutId id="2147483649" r:id="rId2"/>
    <p:sldLayoutId id="2147483650" r:id="rId3"/>
    <p:sldLayoutId id="2147483660" r:id="rId4"/>
    <p:sldLayoutId id="2147483651" r:id="rId5"/>
    <p:sldLayoutId id="2147483661" r:id="rId6"/>
    <p:sldLayoutId id="2147483662" r:id="rId7"/>
    <p:sldLayoutId id="2147483652" r:id="rId8"/>
    <p:sldLayoutId id="2147483663" r:id="rId9"/>
    <p:sldLayoutId id="2147483665" r:id="rId10"/>
    <p:sldLayoutId id="2147483667" r:id="rId11"/>
    <p:sldLayoutId id="2147483668" r:id="rId12"/>
    <p:sldLayoutId id="2147483669" r:id="rId13"/>
    <p:sldLayoutId id="2147483670" r:id="rId14"/>
    <p:sldLayoutId id="2147483671" r:id="rId15"/>
    <p:sldLayoutId id="2147483673" r:id="rId16"/>
    <p:sldLayoutId id="2147483674" r:id="rId17"/>
    <p:sldLayoutId id="2147483664" r:id="rId18"/>
    <p:sldLayoutId id="2147483672" r:id="rId19"/>
  </p:sldLayoutIdLst>
  <p:hf hdr="0" dt="0"/>
  <p:txStyles>
    <p:titleStyle>
      <a:lvl1pPr algn="l" defTabSz="914400" rtl="0" eaLnBrk="1" latinLnBrk="0" hangingPunct="1">
        <a:lnSpc>
          <a:spcPct val="90000"/>
        </a:lnSpc>
        <a:spcBef>
          <a:spcPct val="0"/>
        </a:spcBef>
        <a:buNone/>
        <a:defRPr sz="4000" b="1" kern="1200">
          <a:gradFill>
            <a:gsLst>
              <a:gs pos="0">
                <a:schemeClr val="accent1"/>
              </a:gs>
              <a:gs pos="100000">
                <a:schemeClr val="accent3"/>
              </a:gs>
            </a:gsLst>
            <a:lin ang="0" scaled="1"/>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2" userDrawn="1">
          <p15:clr>
            <a:srgbClr val="F26B43"/>
          </p15:clr>
        </p15:guide>
        <p15:guide id="2" pos="574" userDrawn="1">
          <p15:clr>
            <a:srgbClr val="F26B43"/>
          </p15:clr>
        </p15:guide>
        <p15:guide id="3" pos="7106" userDrawn="1">
          <p15:clr>
            <a:srgbClr val="F26B43"/>
          </p15:clr>
        </p15:guide>
        <p15:guide id="4" orient="horz" pos="3748" userDrawn="1">
          <p15:clr>
            <a:srgbClr val="F26B43"/>
          </p15:clr>
        </p15:guide>
        <p15:guide id="5" pos="4407" userDrawn="1">
          <p15:clr>
            <a:srgbClr val="F26B43"/>
          </p15:clr>
        </p15:guide>
        <p15:guide id="6" pos="3273" userDrawn="1">
          <p15:clr>
            <a:srgbClr val="F26B43"/>
          </p15:clr>
        </p15:guide>
        <p15:guide id="7" pos="384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3.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4C9CC-E38A-467A-8F1C-459375F5EDFF}"/>
              </a:ext>
            </a:extLst>
          </p:cNvPr>
          <p:cNvSpPr>
            <a:spLocks noGrp="1"/>
          </p:cNvSpPr>
          <p:nvPr>
            <p:ph type="title"/>
          </p:nvPr>
        </p:nvSpPr>
        <p:spPr/>
        <p:txBody>
          <a:bodyPr/>
          <a:lstStyle/>
          <a:p>
            <a:r>
              <a:rPr lang="en-US" i="1" u="sng" dirty="0"/>
              <a:t>Assignment 1 Guidance</a:t>
            </a:r>
            <a:endParaRPr lang="ru-RU" i="1" u="sng" dirty="0"/>
          </a:p>
        </p:txBody>
      </p:sp>
      <p:sp>
        <p:nvSpPr>
          <p:cNvPr id="6" name="Text Placeholder 5">
            <a:extLst>
              <a:ext uri="{FF2B5EF4-FFF2-40B4-BE49-F238E27FC236}">
                <a16:creationId xmlns:a16="http://schemas.microsoft.com/office/drawing/2014/main" id="{CDD6760C-D868-43F4-99FB-1B78C91F8FE1}"/>
              </a:ext>
            </a:extLst>
          </p:cNvPr>
          <p:cNvSpPr>
            <a:spLocks noGrp="1"/>
          </p:cNvSpPr>
          <p:nvPr>
            <p:ph type="body" sz="quarter" idx="13"/>
          </p:nvPr>
        </p:nvSpPr>
        <p:spPr/>
        <p:txBody>
          <a:bodyPr/>
          <a:lstStyle/>
          <a:p>
            <a:r>
              <a:rPr lang="en-GB" dirty="0"/>
              <a:t>By Zita Draper </a:t>
            </a:r>
            <a:endParaRPr lang="ru-RU" dirty="0"/>
          </a:p>
        </p:txBody>
      </p:sp>
      <p:pic>
        <p:nvPicPr>
          <p:cNvPr id="12" name="Picture Placeholder 11" descr="Beautiful cliff sea town on sunset">
            <a:extLst>
              <a:ext uri="{FF2B5EF4-FFF2-40B4-BE49-F238E27FC236}">
                <a16:creationId xmlns:a16="http://schemas.microsoft.com/office/drawing/2014/main" id="{A93ACF4C-E9B0-426E-B719-A441974AD9CE}"/>
              </a:ext>
            </a:extLst>
          </p:cNvPr>
          <p:cNvPicPr>
            <a:picLocks noGrp="1" noChangeAspect="1"/>
          </p:cNvPicPr>
          <p:nvPr>
            <p:ph type="pic" sz="quarter" idx="21"/>
          </p:nvPr>
        </p:nvPicPr>
        <p:blipFill rotWithShape="1">
          <a:blip r:embed="rId2"/>
          <a:srcRect l="14573" r="421"/>
          <a:stretch/>
        </p:blipFill>
        <p:spPr>
          <a:xfrm>
            <a:off x="4614953" y="0"/>
            <a:ext cx="7585924" cy="5949573"/>
          </a:xfrm>
        </p:spPr>
      </p:pic>
    </p:spTree>
    <p:extLst>
      <p:ext uri="{BB962C8B-B14F-4D97-AF65-F5344CB8AC3E}">
        <p14:creationId xmlns:p14="http://schemas.microsoft.com/office/powerpoint/2010/main" val="1650012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1B1421D-38E2-6ACB-FD92-FE14C296B8B2}"/>
              </a:ext>
            </a:extLst>
          </p:cNvPr>
          <p:cNvSpPr>
            <a:spLocks noGrp="1"/>
          </p:cNvSpPr>
          <p:nvPr>
            <p:ph type="sldNum" sz="quarter" idx="12"/>
          </p:nvPr>
        </p:nvSpPr>
        <p:spPr/>
        <p:txBody>
          <a:bodyPr/>
          <a:lstStyle/>
          <a:p>
            <a:fld id="{D495E168-DA5E-4888-8D8A-92B118324C14}" type="slidenum">
              <a:rPr lang="ru-RU" smtClean="0"/>
              <a:t>2</a:t>
            </a:fld>
            <a:endParaRPr lang="ru-RU" dirty="0"/>
          </a:p>
        </p:txBody>
      </p:sp>
      <p:sp>
        <p:nvSpPr>
          <p:cNvPr id="8" name="Content Placeholder 7">
            <a:extLst>
              <a:ext uri="{FF2B5EF4-FFF2-40B4-BE49-F238E27FC236}">
                <a16:creationId xmlns:a16="http://schemas.microsoft.com/office/drawing/2014/main" id="{0FB1F8C5-013C-0CD9-7EEA-F3C7AA8EDC77}"/>
              </a:ext>
            </a:extLst>
          </p:cNvPr>
          <p:cNvSpPr>
            <a:spLocks noGrp="1"/>
          </p:cNvSpPr>
          <p:nvPr>
            <p:ph idx="1"/>
          </p:nvPr>
        </p:nvSpPr>
        <p:spPr>
          <a:xfrm>
            <a:off x="838200" y="1825624"/>
            <a:ext cx="10515600" cy="4667249"/>
          </a:xfrm>
        </p:spPr>
        <p:txBody>
          <a:bodyPr>
            <a:normAutofit fontScale="85000" lnSpcReduction="20000"/>
          </a:bodyPr>
          <a:lstStyle/>
          <a:p>
            <a:pPr>
              <a:lnSpc>
                <a:spcPct val="200000"/>
              </a:lnSpc>
            </a:pPr>
            <a:r>
              <a:rPr lang="en-GB" dirty="0"/>
              <a:t>Aims and Learning Objectives. </a:t>
            </a:r>
          </a:p>
          <a:p>
            <a:pPr>
              <a:lnSpc>
                <a:spcPct val="200000"/>
              </a:lnSpc>
            </a:pPr>
            <a:r>
              <a:rPr lang="en-GB" dirty="0"/>
              <a:t>What is the assignment question? </a:t>
            </a:r>
          </a:p>
          <a:p>
            <a:pPr>
              <a:lnSpc>
                <a:spcPct val="200000"/>
              </a:lnSpc>
            </a:pPr>
            <a:r>
              <a:rPr lang="en-GB" dirty="0"/>
              <a:t>What do you include in the assignment? </a:t>
            </a:r>
          </a:p>
          <a:p>
            <a:pPr>
              <a:lnSpc>
                <a:spcPct val="200000"/>
              </a:lnSpc>
            </a:pPr>
            <a:r>
              <a:rPr lang="en-GB" dirty="0"/>
              <a:t>Format? </a:t>
            </a:r>
          </a:p>
          <a:p>
            <a:pPr>
              <a:lnSpc>
                <a:spcPct val="200000"/>
              </a:lnSpc>
            </a:pPr>
            <a:r>
              <a:rPr lang="en-GB" dirty="0"/>
              <a:t>Suggested answers</a:t>
            </a:r>
          </a:p>
          <a:p>
            <a:pPr>
              <a:lnSpc>
                <a:spcPct val="200000"/>
              </a:lnSpc>
            </a:pPr>
            <a:r>
              <a:rPr lang="en-GB" dirty="0"/>
              <a:t>Websites to avoid. </a:t>
            </a:r>
          </a:p>
          <a:p>
            <a:pPr>
              <a:lnSpc>
                <a:spcPct val="200000"/>
              </a:lnSpc>
            </a:pPr>
            <a:r>
              <a:rPr lang="en-GB" dirty="0"/>
              <a:t>Extra information. </a:t>
            </a:r>
          </a:p>
          <a:p>
            <a:pPr>
              <a:lnSpc>
                <a:spcPct val="200000"/>
              </a:lnSpc>
            </a:pPr>
            <a:r>
              <a:rPr lang="en-GB" dirty="0"/>
              <a:t>Summary. </a:t>
            </a:r>
          </a:p>
          <a:p>
            <a:pPr>
              <a:lnSpc>
                <a:spcPct val="200000"/>
              </a:lnSpc>
            </a:pPr>
            <a:r>
              <a:rPr lang="en-GB" dirty="0"/>
              <a:t>Thank you, any questions?</a:t>
            </a:r>
          </a:p>
        </p:txBody>
      </p:sp>
      <p:sp>
        <p:nvSpPr>
          <p:cNvPr id="7" name="Title 6">
            <a:extLst>
              <a:ext uri="{FF2B5EF4-FFF2-40B4-BE49-F238E27FC236}">
                <a16:creationId xmlns:a16="http://schemas.microsoft.com/office/drawing/2014/main" id="{87C10694-BCB1-2107-7828-EF6107253C21}"/>
              </a:ext>
            </a:extLst>
          </p:cNvPr>
          <p:cNvSpPr>
            <a:spLocks noGrp="1"/>
          </p:cNvSpPr>
          <p:nvPr>
            <p:ph type="title"/>
          </p:nvPr>
        </p:nvSpPr>
        <p:spPr>
          <a:xfrm>
            <a:off x="838200" y="85725"/>
            <a:ext cx="9050518" cy="1224899"/>
          </a:xfrm>
        </p:spPr>
        <p:txBody>
          <a:bodyPr>
            <a:normAutofit/>
          </a:bodyPr>
          <a:lstStyle/>
          <a:p>
            <a:pPr algn="ctr"/>
            <a:r>
              <a:rPr lang="en-GB" sz="6000" i="1" u="sng" dirty="0"/>
              <a:t>Content </a:t>
            </a:r>
          </a:p>
        </p:txBody>
      </p:sp>
    </p:spTree>
    <p:extLst>
      <p:ext uri="{BB962C8B-B14F-4D97-AF65-F5344CB8AC3E}">
        <p14:creationId xmlns:p14="http://schemas.microsoft.com/office/powerpoint/2010/main" val="2290651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6D01DBC-D5C8-BADF-A3F9-B9C0CC991283}"/>
              </a:ext>
            </a:extLst>
          </p:cNvPr>
          <p:cNvSpPr>
            <a:spLocks noGrp="1"/>
          </p:cNvSpPr>
          <p:nvPr>
            <p:ph type="sldNum" sz="quarter" idx="12"/>
          </p:nvPr>
        </p:nvSpPr>
        <p:spPr>
          <a:xfrm>
            <a:off x="10804358" y="5816819"/>
            <a:ext cx="549442" cy="365125"/>
          </a:xfrm>
        </p:spPr>
        <p:txBody>
          <a:bodyPr anchor="ctr">
            <a:normAutofit/>
          </a:bodyPr>
          <a:lstStyle/>
          <a:p>
            <a:pPr>
              <a:spcAft>
                <a:spcPts val="600"/>
              </a:spcAft>
            </a:pPr>
            <a:fld id="{D495E168-DA5E-4888-8D8A-92B118324C14}" type="slidenum">
              <a:rPr lang="ru-RU" smtClean="0"/>
              <a:pPr>
                <a:spcAft>
                  <a:spcPts val="600"/>
                </a:spcAft>
              </a:pPr>
              <a:t>3</a:t>
            </a:fld>
            <a:endParaRPr lang="ru-RU"/>
          </a:p>
        </p:txBody>
      </p:sp>
      <p:sp>
        <p:nvSpPr>
          <p:cNvPr id="5" name="Title 4">
            <a:extLst>
              <a:ext uri="{FF2B5EF4-FFF2-40B4-BE49-F238E27FC236}">
                <a16:creationId xmlns:a16="http://schemas.microsoft.com/office/drawing/2014/main" id="{8932B2B5-D0D3-76B5-4755-2565EF3B789A}"/>
              </a:ext>
            </a:extLst>
          </p:cNvPr>
          <p:cNvSpPr>
            <a:spLocks noGrp="1"/>
          </p:cNvSpPr>
          <p:nvPr>
            <p:ph type="title"/>
          </p:nvPr>
        </p:nvSpPr>
        <p:spPr>
          <a:xfrm>
            <a:off x="838200" y="365126"/>
            <a:ext cx="9050518" cy="945498"/>
          </a:xfrm>
        </p:spPr>
        <p:txBody>
          <a:bodyPr anchor="ctr">
            <a:normAutofit fontScale="90000"/>
          </a:bodyPr>
          <a:lstStyle/>
          <a:p>
            <a:r>
              <a:rPr lang="en-GB" sz="5400" i="1" u="sng" dirty="0"/>
              <a:t>Aims and learning objectives </a:t>
            </a:r>
          </a:p>
        </p:txBody>
      </p:sp>
      <p:graphicFrame>
        <p:nvGraphicFramePr>
          <p:cNvPr id="7" name="Content Placeholder 3">
            <a:extLst>
              <a:ext uri="{FF2B5EF4-FFF2-40B4-BE49-F238E27FC236}">
                <a16:creationId xmlns:a16="http://schemas.microsoft.com/office/drawing/2014/main" id="{CD4270E6-F269-DDE7-D057-9C2C64929DF8}"/>
              </a:ext>
            </a:extLst>
          </p:cNvPr>
          <p:cNvGraphicFramePr>
            <a:graphicFrameLocks noGrp="1"/>
          </p:cNvGraphicFramePr>
          <p:nvPr>
            <p:ph idx="1"/>
            <p:extLst>
              <p:ext uri="{D42A27DB-BD31-4B8C-83A1-F6EECF244321}">
                <p14:modId xmlns:p14="http://schemas.microsoft.com/office/powerpoint/2010/main" val="305512283"/>
              </p:ext>
            </p:extLst>
          </p:nvPr>
        </p:nvGraphicFramePr>
        <p:xfrm>
          <a:off x="838200" y="1825624"/>
          <a:ext cx="10515600" cy="43563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4138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Video 8" descr="People Discussing">
            <a:extLst>
              <a:ext uri="{FF2B5EF4-FFF2-40B4-BE49-F238E27FC236}">
                <a16:creationId xmlns:a16="http://schemas.microsoft.com/office/drawing/2014/main" id="{D7AFF2CF-DCEB-B678-45E8-C71F1E373BC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13839" b="5171"/>
          <a:stretch/>
        </p:blipFill>
        <p:spPr>
          <a:xfrm>
            <a:off x="20" y="1"/>
            <a:ext cx="12190640" cy="5569499"/>
          </a:xfrm>
          <a:custGeom>
            <a:avLst/>
            <a:gdLst>
              <a:gd name="connsiteX0" fmla="*/ 0 w 12190660"/>
              <a:gd name="connsiteY0" fmla="*/ 0 h 5569499"/>
              <a:gd name="connsiteX1" fmla="*/ 10154649 w 12190660"/>
              <a:gd name="connsiteY1" fmla="*/ 0 h 5569499"/>
              <a:gd name="connsiteX2" fmla="*/ 7708389 w 12190660"/>
              <a:gd name="connsiteY2" fmla="*/ 1206619 h 5569499"/>
              <a:gd name="connsiteX3" fmla="*/ 7464525 w 12190660"/>
              <a:gd name="connsiteY3" fmla="*/ 1403488 h 5569499"/>
              <a:gd name="connsiteX4" fmla="*/ 7401019 w 12190660"/>
              <a:gd name="connsiteY4" fmla="*/ 1973774 h 5569499"/>
              <a:gd name="connsiteX5" fmla="*/ 7409910 w 12190660"/>
              <a:gd name="connsiteY5" fmla="*/ 1991556 h 5569499"/>
              <a:gd name="connsiteX6" fmla="*/ 7600428 w 12190660"/>
              <a:gd name="connsiteY6" fmla="*/ 2204937 h 5569499"/>
              <a:gd name="connsiteX7" fmla="*/ 7891287 w 12190660"/>
              <a:gd name="connsiteY7" fmla="*/ 2295116 h 5569499"/>
              <a:gd name="connsiteX8" fmla="*/ 8205008 w 12190660"/>
              <a:gd name="connsiteY8" fmla="*/ 2213828 h 5569499"/>
              <a:gd name="connsiteX9" fmla="*/ 12190660 w 12190660"/>
              <a:gd name="connsiteY9" fmla="*/ 248944 h 5569499"/>
              <a:gd name="connsiteX10" fmla="*/ 12190660 w 12190660"/>
              <a:gd name="connsiteY10" fmla="*/ 449624 h 5569499"/>
              <a:gd name="connsiteX11" fmla="*/ 10261340 w 12190660"/>
              <a:gd name="connsiteY11" fmla="*/ 1400948 h 5569499"/>
              <a:gd name="connsiteX12" fmla="*/ 9931108 w 12190660"/>
              <a:gd name="connsiteY12" fmla="*/ 1680375 h 5569499"/>
              <a:gd name="connsiteX13" fmla="*/ 9879032 w 12190660"/>
              <a:gd name="connsiteY13" fmla="*/ 2528819 h 5569499"/>
              <a:gd name="connsiteX14" fmla="*/ 9893004 w 12190660"/>
              <a:gd name="connsiteY14" fmla="*/ 2556762 h 5569499"/>
              <a:gd name="connsiteX15" fmla="*/ 10172431 w 12190660"/>
              <a:gd name="connsiteY15" fmla="*/ 2886994 h 5569499"/>
              <a:gd name="connsiteX16" fmla="*/ 10618245 w 12190660"/>
              <a:gd name="connsiteY16" fmla="*/ 3041950 h 5569499"/>
              <a:gd name="connsiteX17" fmla="*/ 11019604 w 12190660"/>
              <a:gd name="connsiteY17" fmla="*/ 2939069 h 5569499"/>
              <a:gd name="connsiteX18" fmla="*/ 12190660 w 12190660"/>
              <a:gd name="connsiteY18" fmla="*/ 2362433 h 5569499"/>
              <a:gd name="connsiteX19" fmla="*/ 12190660 w 12190660"/>
              <a:gd name="connsiteY19" fmla="*/ 5569499 h 5569499"/>
              <a:gd name="connsiteX20" fmla="*/ 0 w 12190660"/>
              <a:gd name="connsiteY20" fmla="*/ 5569499 h 5569499"/>
              <a:gd name="connsiteX21" fmla="*/ 0 w 12190660"/>
              <a:gd name="connsiteY21" fmla="*/ 4872200 h 5569499"/>
              <a:gd name="connsiteX22" fmla="*/ 1553363 w 12190660"/>
              <a:gd name="connsiteY22" fmla="*/ 4107584 h 5569499"/>
              <a:gd name="connsiteX23" fmla="*/ 1698157 w 12190660"/>
              <a:gd name="connsiteY23" fmla="*/ 3842128 h 5569499"/>
              <a:gd name="connsiteX24" fmla="*/ 1695617 w 12190660"/>
              <a:gd name="connsiteY24" fmla="*/ 3835778 h 5569499"/>
              <a:gd name="connsiteX25" fmla="*/ 1693077 w 12190660"/>
              <a:gd name="connsiteY25" fmla="*/ 3831968 h 5569499"/>
              <a:gd name="connsiteX26" fmla="*/ 2488175 w 12190660"/>
              <a:gd name="connsiteY26" fmla="*/ 3439499 h 5569499"/>
              <a:gd name="connsiteX27" fmla="*/ 2795545 w 12190660"/>
              <a:gd name="connsiteY27" fmla="*/ 2672343 h 5569499"/>
              <a:gd name="connsiteX28" fmla="*/ 2786654 w 12190660"/>
              <a:gd name="connsiteY28" fmla="*/ 2654561 h 5569499"/>
              <a:gd name="connsiteX29" fmla="*/ 1991556 w 12190660"/>
              <a:gd name="connsiteY29" fmla="*/ 2432290 h 5569499"/>
              <a:gd name="connsiteX30" fmla="*/ 0 w 12190660"/>
              <a:gd name="connsiteY30" fmla="*/ 3414096 h 5569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0660" h="5569499">
                <a:moveTo>
                  <a:pt x="0" y="0"/>
                </a:moveTo>
                <a:lnTo>
                  <a:pt x="10154649" y="0"/>
                </a:lnTo>
                <a:lnTo>
                  <a:pt x="7708389" y="1206619"/>
                </a:lnTo>
                <a:cubicBezTo>
                  <a:pt x="7703308" y="1210429"/>
                  <a:pt x="7569945" y="1276476"/>
                  <a:pt x="7464525" y="1403488"/>
                </a:cubicBezTo>
                <a:cubicBezTo>
                  <a:pt x="7365455" y="1522880"/>
                  <a:pt x="7275276" y="1718479"/>
                  <a:pt x="7401019" y="1973774"/>
                </a:cubicBezTo>
                <a:lnTo>
                  <a:pt x="7409910" y="1991556"/>
                </a:lnTo>
                <a:cubicBezTo>
                  <a:pt x="7412449" y="1996637"/>
                  <a:pt x="7472145" y="2117298"/>
                  <a:pt x="7600428" y="2204937"/>
                </a:cubicBezTo>
                <a:cubicBezTo>
                  <a:pt x="7669015" y="2251932"/>
                  <a:pt x="7766815" y="2295116"/>
                  <a:pt x="7891287" y="2295116"/>
                </a:cubicBezTo>
                <a:cubicBezTo>
                  <a:pt x="7981466" y="2295116"/>
                  <a:pt x="8085616" y="2272254"/>
                  <a:pt x="8205008" y="2213828"/>
                </a:cubicBezTo>
                <a:lnTo>
                  <a:pt x="12190660" y="248944"/>
                </a:lnTo>
                <a:lnTo>
                  <a:pt x="12190660" y="449624"/>
                </a:lnTo>
                <a:lnTo>
                  <a:pt x="10261340" y="1400948"/>
                </a:lnTo>
                <a:cubicBezTo>
                  <a:pt x="10253719" y="1404758"/>
                  <a:pt x="10070821" y="1496207"/>
                  <a:pt x="9931108" y="1680375"/>
                </a:cubicBezTo>
                <a:cubicBezTo>
                  <a:pt x="9801555" y="1853112"/>
                  <a:pt x="9687243" y="2138891"/>
                  <a:pt x="9879032" y="2528819"/>
                </a:cubicBezTo>
                <a:lnTo>
                  <a:pt x="9893004" y="2556762"/>
                </a:lnTo>
                <a:cubicBezTo>
                  <a:pt x="9896814" y="2564382"/>
                  <a:pt x="9988263" y="2747281"/>
                  <a:pt x="10172431" y="2886994"/>
                </a:cubicBezTo>
                <a:cubicBezTo>
                  <a:pt x="10277852" y="2967012"/>
                  <a:pt x="10427726" y="3041950"/>
                  <a:pt x="10618245" y="3041950"/>
                </a:cubicBezTo>
                <a:cubicBezTo>
                  <a:pt x="10736366" y="3041950"/>
                  <a:pt x="10869730" y="3012737"/>
                  <a:pt x="11019604" y="2939069"/>
                </a:cubicBezTo>
                <a:lnTo>
                  <a:pt x="12190660" y="2362433"/>
                </a:lnTo>
                <a:lnTo>
                  <a:pt x="12190660" y="5569499"/>
                </a:lnTo>
                <a:lnTo>
                  <a:pt x="0" y="5569499"/>
                </a:lnTo>
                <a:lnTo>
                  <a:pt x="0" y="4872200"/>
                </a:lnTo>
                <a:lnTo>
                  <a:pt x="1553363" y="4107584"/>
                </a:lnTo>
                <a:cubicBezTo>
                  <a:pt x="1553363" y="4107584"/>
                  <a:pt x="1775635" y="3998354"/>
                  <a:pt x="1698157" y="3842128"/>
                </a:cubicBezTo>
                <a:lnTo>
                  <a:pt x="1695617" y="3835778"/>
                </a:lnTo>
                <a:cubicBezTo>
                  <a:pt x="1695617" y="3835778"/>
                  <a:pt x="1694347" y="3834508"/>
                  <a:pt x="1693077" y="3831968"/>
                </a:cubicBezTo>
                <a:lnTo>
                  <a:pt x="2488175" y="3439499"/>
                </a:lnTo>
                <a:cubicBezTo>
                  <a:pt x="2493255" y="3435688"/>
                  <a:pt x="3036869" y="3161341"/>
                  <a:pt x="2795545" y="2672343"/>
                </a:cubicBezTo>
                <a:lnTo>
                  <a:pt x="2786654" y="2654561"/>
                </a:lnTo>
                <a:cubicBezTo>
                  <a:pt x="2784114" y="2649481"/>
                  <a:pt x="2536440" y="2163023"/>
                  <a:pt x="1991556" y="2432290"/>
                </a:cubicBezTo>
                <a:lnTo>
                  <a:pt x="0" y="3414096"/>
                </a:lnTo>
                <a:close/>
              </a:path>
            </a:pathLst>
          </a:custGeom>
          <a:noFill/>
        </p:spPr>
      </p:pic>
      <p:sp>
        <p:nvSpPr>
          <p:cNvPr id="5" name="Title 4">
            <a:extLst>
              <a:ext uri="{FF2B5EF4-FFF2-40B4-BE49-F238E27FC236}">
                <a16:creationId xmlns:a16="http://schemas.microsoft.com/office/drawing/2014/main" id="{BF832F91-C0A8-06D1-E1BD-5B5F3626659C}"/>
              </a:ext>
            </a:extLst>
          </p:cNvPr>
          <p:cNvSpPr>
            <a:spLocks noGrp="1"/>
          </p:cNvSpPr>
          <p:nvPr>
            <p:ph type="title"/>
          </p:nvPr>
        </p:nvSpPr>
        <p:spPr>
          <a:xfrm>
            <a:off x="812290" y="5608062"/>
            <a:ext cx="10515600" cy="782638"/>
          </a:xfrm>
        </p:spPr>
        <p:txBody>
          <a:bodyPr anchor="ctr">
            <a:normAutofit/>
          </a:bodyPr>
          <a:lstStyle/>
          <a:p>
            <a:r>
              <a:rPr lang="en-GB" i="1" u="sng" dirty="0">
                <a:solidFill>
                  <a:schemeClr val="tx1"/>
                </a:solidFill>
              </a:rPr>
              <a:t>What is the assignment question?</a:t>
            </a:r>
          </a:p>
        </p:txBody>
      </p:sp>
      <p:sp>
        <p:nvSpPr>
          <p:cNvPr id="3" name="Slide Number Placeholder 2">
            <a:extLst>
              <a:ext uri="{FF2B5EF4-FFF2-40B4-BE49-F238E27FC236}">
                <a16:creationId xmlns:a16="http://schemas.microsoft.com/office/drawing/2014/main" id="{8F509043-F0B0-D6A4-C680-940F21924584}"/>
              </a:ext>
            </a:extLst>
          </p:cNvPr>
          <p:cNvSpPr>
            <a:spLocks noGrp="1"/>
          </p:cNvSpPr>
          <p:nvPr>
            <p:ph type="sldNum" sz="quarter" idx="12"/>
          </p:nvPr>
        </p:nvSpPr>
        <p:spPr>
          <a:xfrm>
            <a:off x="10804358" y="5816819"/>
            <a:ext cx="549442" cy="365125"/>
          </a:xfrm>
        </p:spPr>
        <p:txBody>
          <a:bodyPr anchor="ctr">
            <a:normAutofit/>
          </a:bodyPr>
          <a:lstStyle/>
          <a:p>
            <a:pPr>
              <a:spcAft>
                <a:spcPts val="600"/>
              </a:spcAft>
            </a:pPr>
            <a:fld id="{D495E168-DA5E-4888-8D8A-92B118324C14}" type="slidenum">
              <a:rPr lang="ru-RU" smtClean="0"/>
              <a:pPr>
                <a:spcAft>
                  <a:spcPts val="600"/>
                </a:spcAft>
              </a:pPr>
              <a:t>4</a:t>
            </a:fld>
            <a:endParaRPr lang="ru-RU"/>
          </a:p>
        </p:txBody>
      </p:sp>
      <p:sp>
        <p:nvSpPr>
          <p:cNvPr id="4" name="Content Placeholder 3">
            <a:extLst>
              <a:ext uri="{FF2B5EF4-FFF2-40B4-BE49-F238E27FC236}">
                <a16:creationId xmlns:a16="http://schemas.microsoft.com/office/drawing/2014/main" id="{4A98D0AE-4C4C-AE64-35BE-B63E2F11B586}"/>
              </a:ext>
            </a:extLst>
          </p:cNvPr>
          <p:cNvSpPr>
            <a:spLocks noGrp="1"/>
          </p:cNvSpPr>
          <p:nvPr>
            <p:ph type="body" sz="quarter" idx="16"/>
          </p:nvPr>
        </p:nvSpPr>
        <p:spPr>
          <a:xfrm>
            <a:off x="2182984" y="6360399"/>
            <a:ext cx="7366026" cy="365125"/>
          </a:xfrm>
        </p:spPr>
        <p:txBody>
          <a:bodyPr>
            <a:normAutofit/>
          </a:bodyPr>
          <a:lstStyle/>
          <a:p>
            <a:r>
              <a:rPr lang="en-GB" b="1" i="1" u="sng" dirty="0">
                <a:effectLst/>
              </a:rPr>
              <a:t>Evaluate the role of consideration in Contract Law</a:t>
            </a:r>
            <a:endParaRPr lang="en-GB" dirty="0"/>
          </a:p>
        </p:txBody>
      </p:sp>
    </p:spTree>
    <p:extLst>
      <p:ext uri="{BB962C8B-B14F-4D97-AF65-F5344CB8AC3E}">
        <p14:creationId xmlns:p14="http://schemas.microsoft.com/office/powerpoint/2010/main" val="2549294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9"/>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9"/>
                                        </p:tgtEl>
                                      </p:cBhvr>
                                    </p:cmd>
                                  </p:childTnLst>
                                </p:cTn>
                              </p:par>
                            </p:childTnLst>
                          </p:cTn>
                        </p:par>
                      </p:childTnLst>
                    </p:cTn>
                  </p:par>
                </p:childTnLst>
              </p:cTn>
              <p:nextCondLst>
                <p:cond evt="onClick" delay="0">
                  <p:tgtEl>
                    <p:spTgt spid="9"/>
                  </p:tgtEl>
                </p:cond>
              </p:nextCondLst>
            </p:seq>
            <p:video>
              <p:cMediaNode mute="1">
                <p:cTn id="12" repeatCount="indefinite" fill="hold" display="0">
                  <p:stCondLst>
                    <p:cond delay="indefinite"/>
                  </p:stCondLst>
                </p:cTn>
                <p:tgtEl>
                  <p:spTgt spid="9"/>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ooter Placeholder 1">
            <a:extLst>
              <a:ext uri="{FF2B5EF4-FFF2-40B4-BE49-F238E27FC236}">
                <a16:creationId xmlns:a16="http://schemas.microsoft.com/office/drawing/2014/main" id="{507117FE-D7C6-D5F9-AA41-DB14547D38D9}"/>
              </a:ext>
            </a:extLst>
          </p:cNvPr>
          <p:cNvSpPr>
            <a:spLocks noGrp="1"/>
          </p:cNvSpPr>
          <p:nvPr>
            <p:ph type="ftr" sz="quarter" idx="11"/>
          </p:nvPr>
        </p:nvSpPr>
        <p:spPr>
          <a:xfrm>
            <a:off x="812290" y="5797769"/>
            <a:ext cx="4114800" cy="365125"/>
          </a:xfrm>
        </p:spPr>
        <p:txBody>
          <a:bodyPr/>
          <a:lstStyle/>
          <a:p>
            <a:pPr>
              <a:spcAft>
                <a:spcPts val="600"/>
              </a:spcAft>
            </a:pPr>
            <a:r>
              <a:rPr lang="en-US"/>
              <a:t>ADD A FOOTER</a:t>
            </a:r>
            <a:endParaRPr lang="ru-RU"/>
          </a:p>
        </p:txBody>
      </p:sp>
      <p:sp>
        <p:nvSpPr>
          <p:cNvPr id="3" name="Slide Number Placeholder 2">
            <a:extLst>
              <a:ext uri="{FF2B5EF4-FFF2-40B4-BE49-F238E27FC236}">
                <a16:creationId xmlns:a16="http://schemas.microsoft.com/office/drawing/2014/main" id="{02B719CB-4787-8150-082B-8C95E130981C}"/>
              </a:ext>
            </a:extLst>
          </p:cNvPr>
          <p:cNvSpPr>
            <a:spLocks noGrp="1"/>
          </p:cNvSpPr>
          <p:nvPr>
            <p:ph type="sldNum" sz="quarter" idx="12"/>
          </p:nvPr>
        </p:nvSpPr>
        <p:spPr>
          <a:xfrm>
            <a:off x="10804358" y="5816819"/>
            <a:ext cx="549442" cy="365125"/>
          </a:xfrm>
        </p:spPr>
        <p:txBody>
          <a:bodyPr anchor="ctr">
            <a:normAutofit/>
          </a:bodyPr>
          <a:lstStyle/>
          <a:p>
            <a:pPr>
              <a:spcAft>
                <a:spcPts val="600"/>
              </a:spcAft>
            </a:pPr>
            <a:fld id="{D495E168-DA5E-4888-8D8A-92B118324C14}" type="slidenum">
              <a:rPr lang="ru-RU" smtClean="0"/>
              <a:pPr>
                <a:spcAft>
                  <a:spcPts val="600"/>
                </a:spcAft>
              </a:pPr>
              <a:t>5</a:t>
            </a:fld>
            <a:endParaRPr lang="ru-RU"/>
          </a:p>
        </p:txBody>
      </p:sp>
      <p:sp>
        <p:nvSpPr>
          <p:cNvPr id="5" name="Title 4">
            <a:extLst>
              <a:ext uri="{FF2B5EF4-FFF2-40B4-BE49-F238E27FC236}">
                <a16:creationId xmlns:a16="http://schemas.microsoft.com/office/drawing/2014/main" id="{1CAF7604-1FD4-E7C3-9FE3-269787BF6C2B}"/>
              </a:ext>
            </a:extLst>
          </p:cNvPr>
          <p:cNvSpPr>
            <a:spLocks noGrp="1"/>
          </p:cNvSpPr>
          <p:nvPr>
            <p:ph type="title"/>
          </p:nvPr>
        </p:nvSpPr>
        <p:spPr>
          <a:xfrm>
            <a:off x="838200" y="365126"/>
            <a:ext cx="9050518" cy="945498"/>
          </a:xfrm>
        </p:spPr>
        <p:txBody>
          <a:bodyPr anchor="ctr">
            <a:normAutofit/>
          </a:bodyPr>
          <a:lstStyle/>
          <a:p>
            <a:pPr algn="ctr"/>
            <a:r>
              <a:rPr lang="en-GB" sz="3400" i="1" u="sng" dirty="0"/>
              <a:t>What do you include in the assignment?</a:t>
            </a:r>
          </a:p>
        </p:txBody>
      </p:sp>
      <p:graphicFrame>
        <p:nvGraphicFramePr>
          <p:cNvPr id="7" name="Content Placeholder 3">
            <a:extLst>
              <a:ext uri="{FF2B5EF4-FFF2-40B4-BE49-F238E27FC236}">
                <a16:creationId xmlns:a16="http://schemas.microsoft.com/office/drawing/2014/main" id="{691FF13C-11B8-432F-5B18-CCE42B3828E4}"/>
              </a:ext>
            </a:extLst>
          </p:cNvPr>
          <p:cNvGraphicFramePr>
            <a:graphicFrameLocks noGrp="1"/>
          </p:cNvGraphicFramePr>
          <p:nvPr>
            <p:ph idx="1"/>
            <p:extLst>
              <p:ext uri="{D42A27DB-BD31-4B8C-83A1-F6EECF244321}">
                <p14:modId xmlns:p14="http://schemas.microsoft.com/office/powerpoint/2010/main" val="260458906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179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ooter Placeholder 1">
            <a:extLst>
              <a:ext uri="{FF2B5EF4-FFF2-40B4-BE49-F238E27FC236}">
                <a16:creationId xmlns:a16="http://schemas.microsoft.com/office/drawing/2014/main" id="{657A9A08-A7CA-1DEE-B52B-07D01BE0FBC2}"/>
              </a:ext>
            </a:extLst>
          </p:cNvPr>
          <p:cNvSpPr>
            <a:spLocks noGrp="1"/>
          </p:cNvSpPr>
          <p:nvPr>
            <p:ph type="ftr" sz="quarter" idx="11"/>
          </p:nvPr>
        </p:nvSpPr>
        <p:spPr>
          <a:xfrm>
            <a:off x="812290" y="5797769"/>
            <a:ext cx="4114800" cy="365125"/>
          </a:xfrm>
        </p:spPr>
        <p:txBody>
          <a:bodyPr/>
          <a:lstStyle/>
          <a:p>
            <a:pPr>
              <a:spcAft>
                <a:spcPts val="600"/>
              </a:spcAft>
            </a:pPr>
            <a:r>
              <a:rPr lang="en-US"/>
              <a:t>ADD A FOOTER</a:t>
            </a:r>
            <a:endParaRPr lang="ru-RU"/>
          </a:p>
        </p:txBody>
      </p:sp>
      <p:sp>
        <p:nvSpPr>
          <p:cNvPr id="3" name="Slide Number Placeholder 2">
            <a:extLst>
              <a:ext uri="{FF2B5EF4-FFF2-40B4-BE49-F238E27FC236}">
                <a16:creationId xmlns:a16="http://schemas.microsoft.com/office/drawing/2014/main" id="{0B134465-1A81-551C-3085-C6B28DCF8A81}"/>
              </a:ext>
            </a:extLst>
          </p:cNvPr>
          <p:cNvSpPr>
            <a:spLocks noGrp="1"/>
          </p:cNvSpPr>
          <p:nvPr>
            <p:ph type="sldNum" sz="quarter" idx="12"/>
          </p:nvPr>
        </p:nvSpPr>
        <p:spPr>
          <a:xfrm>
            <a:off x="10804358" y="5816819"/>
            <a:ext cx="549442" cy="365125"/>
          </a:xfrm>
        </p:spPr>
        <p:txBody>
          <a:bodyPr anchor="ctr">
            <a:normAutofit/>
          </a:bodyPr>
          <a:lstStyle/>
          <a:p>
            <a:pPr>
              <a:spcAft>
                <a:spcPts val="600"/>
              </a:spcAft>
            </a:pPr>
            <a:fld id="{D495E168-DA5E-4888-8D8A-92B118324C14}" type="slidenum">
              <a:rPr lang="ru-RU" smtClean="0"/>
              <a:pPr>
                <a:spcAft>
                  <a:spcPts val="600"/>
                </a:spcAft>
              </a:pPr>
              <a:t>6</a:t>
            </a:fld>
            <a:endParaRPr lang="ru-RU"/>
          </a:p>
        </p:txBody>
      </p:sp>
      <p:sp>
        <p:nvSpPr>
          <p:cNvPr id="5" name="Title 4">
            <a:extLst>
              <a:ext uri="{FF2B5EF4-FFF2-40B4-BE49-F238E27FC236}">
                <a16:creationId xmlns:a16="http://schemas.microsoft.com/office/drawing/2014/main" id="{7C07DF01-A356-0C18-D338-F4B872F2E3A4}"/>
              </a:ext>
            </a:extLst>
          </p:cNvPr>
          <p:cNvSpPr>
            <a:spLocks noGrp="1"/>
          </p:cNvSpPr>
          <p:nvPr>
            <p:ph type="title"/>
          </p:nvPr>
        </p:nvSpPr>
        <p:spPr>
          <a:xfrm>
            <a:off x="838200" y="365126"/>
            <a:ext cx="9050518" cy="945498"/>
          </a:xfrm>
        </p:spPr>
        <p:txBody>
          <a:bodyPr anchor="ctr">
            <a:normAutofit/>
          </a:bodyPr>
          <a:lstStyle/>
          <a:p>
            <a:r>
              <a:rPr lang="en-GB" sz="6000" i="1" u="sng" dirty="0"/>
              <a:t>Format </a:t>
            </a:r>
          </a:p>
        </p:txBody>
      </p:sp>
      <p:graphicFrame>
        <p:nvGraphicFramePr>
          <p:cNvPr id="7" name="Content Placeholder 3">
            <a:extLst>
              <a:ext uri="{FF2B5EF4-FFF2-40B4-BE49-F238E27FC236}">
                <a16:creationId xmlns:a16="http://schemas.microsoft.com/office/drawing/2014/main" id="{13A20D40-06D4-00D6-3303-961EF4D23D05}"/>
              </a:ext>
            </a:extLst>
          </p:cNvPr>
          <p:cNvGraphicFramePr>
            <a:graphicFrameLocks noGrp="1"/>
          </p:cNvGraphicFramePr>
          <p:nvPr>
            <p:ph idx="1"/>
            <p:extLst>
              <p:ext uri="{D42A27DB-BD31-4B8C-83A1-F6EECF244321}">
                <p14:modId xmlns:p14="http://schemas.microsoft.com/office/powerpoint/2010/main" val="156352411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7317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ooter Placeholder 1">
            <a:extLst>
              <a:ext uri="{FF2B5EF4-FFF2-40B4-BE49-F238E27FC236}">
                <a16:creationId xmlns:a16="http://schemas.microsoft.com/office/drawing/2014/main" id="{37BB1288-C5D3-24F3-E12D-BF9D07A81147}"/>
              </a:ext>
            </a:extLst>
          </p:cNvPr>
          <p:cNvSpPr>
            <a:spLocks noGrp="1"/>
          </p:cNvSpPr>
          <p:nvPr>
            <p:ph type="ftr" sz="quarter" idx="11"/>
          </p:nvPr>
        </p:nvSpPr>
        <p:spPr>
          <a:xfrm>
            <a:off x="812290" y="5797769"/>
            <a:ext cx="4114800" cy="365125"/>
          </a:xfrm>
        </p:spPr>
        <p:txBody>
          <a:bodyPr/>
          <a:lstStyle/>
          <a:p>
            <a:pPr>
              <a:spcAft>
                <a:spcPts val="600"/>
              </a:spcAft>
            </a:pPr>
            <a:r>
              <a:rPr lang="en-US"/>
              <a:t>ADD A FOOTER</a:t>
            </a:r>
            <a:endParaRPr lang="ru-RU"/>
          </a:p>
        </p:txBody>
      </p:sp>
      <p:sp>
        <p:nvSpPr>
          <p:cNvPr id="3" name="Slide Number Placeholder 2">
            <a:extLst>
              <a:ext uri="{FF2B5EF4-FFF2-40B4-BE49-F238E27FC236}">
                <a16:creationId xmlns:a16="http://schemas.microsoft.com/office/drawing/2014/main" id="{64040E2E-F280-CA00-E713-295BEC49DBF5}"/>
              </a:ext>
            </a:extLst>
          </p:cNvPr>
          <p:cNvSpPr>
            <a:spLocks noGrp="1"/>
          </p:cNvSpPr>
          <p:nvPr>
            <p:ph type="sldNum" sz="quarter" idx="12"/>
          </p:nvPr>
        </p:nvSpPr>
        <p:spPr>
          <a:xfrm>
            <a:off x="10804358" y="5816819"/>
            <a:ext cx="549442" cy="365125"/>
          </a:xfrm>
        </p:spPr>
        <p:txBody>
          <a:bodyPr anchor="ctr">
            <a:normAutofit/>
          </a:bodyPr>
          <a:lstStyle/>
          <a:p>
            <a:pPr>
              <a:spcAft>
                <a:spcPts val="600"/>
              </a:spcAft>
            </a:pPr>
            <a:fld id="{D495E168-DA5E-4888-8D8A-92B118324C14}" type="slidenum">
              <a:rPr lang="ru-RU" smtClean="0"/>
              <a:pPr>
                <a:spcAft>
                  <a:spcPts val="600"/>
                </a:spcAft>
              </a:pPr>
              <a:t>7</a:t>
            </a:fld>
            <a:endParaRPr lang="ru-RU"/>
          </a:p>
        </p:txBody>
      </p:sp>
      <p:sp>
        <p:nvSpPr>
          <p:cNvPr id="5" name="Title 4">
            <a:extLst>
              <a:ext uri="{FF2B5EF4-FFF2-40B4-BE49-F238E27FC236}">
                <a16:creationId xmlns:a16="http://schemas.microsoft.com/office/drawing/2014/main" id="{C3481AF7-C0EE-9859-555C-B040CCB98BD6}"/>
              </a:ext>
            </a:extLst>
          </p:cNvPr>
          <p:cNvSpPr>
            <a:spLocks noGrp="1"/>
          </p:cNvSpPr>
          <p:nvPr>
            <p:ph type="title"/>
          </p:nvPr>
        </p:nvSpPr>
        <p:spPr>
          <a:xfrm>
            <a:off x="838200" y="365126"/>
            <a:ext cx="9050518" cy="945498"/>
          </a:xfrm>
        </p:spPr>
        <p:txBody>
          <a:bodyPr anchor="ctr">
            <a:normAutofit/>
          </a:bodyPr>
          <a:lstStyle/>
          <a:p>
            <a:r>
              <a:rPr lang="en-GB" i="1" u="sng"/>
              <a:t>Reform suggestions?</a:t>
            </a:r>
          </a:p>
        </p:txBody>
      </p:sp>
      <p:graphicFrame>
        <p:nvGraphicFramePr>
          <p:cNvPr id="7" name="Content Placeholder 3">
            <a:extLst>
              <a:ext uri="{FF2B5EF4-FFF2-40B4-BE49-F238E27FC236}">
                <a16:creationId xmlns:a16="http://schemas.microsoft.com/office/drawing/2014/main" id="{E71DA7DE-6273-1942-203F-864273B4190E}"/>
              </a:ext>
            </a:extLst>
          </p:cNvPr>
          <p:cNvGraphicFramePr>
            <a:graphicFrameLocks noGrp="1"/>
          </p:cNvGraphicFramePr>
          <p:nvPr>
            <p:ph idx="1"/>
            <p:extLst>
              <p:ext uri="{D42A27DB-BD31-4B8C-83A1-F6EECF244321}">
                <p14:modId xmlns:p14="http://schemas.microsoft.com/office/powerpoint/2010/main" val="354264721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5808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0FC2C2C-226C-8685-9FD6-988FB1206721}"/>
              </a:ext>
            </a:extLst>
          </p:cNvPr>
          <p:cNvSpPr>
            <a:spLocks noGrp="1"/>
          </p:cNvSpPr>
          <p:nvPr>
            <p:ph type="sldNum" sz="quarter" idx="12"/>
          </p:nvPr>
        </p:nvSpPr>
        <p:spPr>
          <a:xfrm>
            <a:off x="10804358" y="5816819"/>
            <a:ext cx="549442" cy="365125"/>
          </a:xfrm>
        </p:spPr>
        <p:txBody>
          <a:bodyPr anchor="ctr">
            <a:normAutofit/>
          </a:bodyPr>
          <a:lstStyle/>
          <a:p>
            <a:pPr>
              <a:spcAft>
                <a:spcPts val="600"/>
              </a:spcAft>
            </a:pPr>
            <a:fld id="{D495E168-DA5E-4888-8D8A-92B118324C14}" type="slidenum">
              <a:rPr lang="ru-RU" smtClean="0"/>
              <a:pPr>
                <a:spcAft>
                  <a:spcPts val="600"/>
                </a:spcAft>
              </a:pPr>
              <a:t>8</a:t>
            </a:fld>
            <a:endParaRPr lang="ru-RU"/>
          </a:p>
        </p:txBody>
      </p:sp>
      <p:sp>
        <p:nvSpPr>
          <p:cNvPr id="5" name="Title 4">
            <a:extLst>
              <a:ext uri="{FF2B5EF4-FFF2-40B4-BE49-F238E27FC236}">
                <a16:creationId xmlns:a16="http://schemas.microsoft.com/office/drawing/2014/main" id="{DFC1254C-BE10-D28E-8C17-359FC09C49D1}"/>
              </a:ext>
            </a:extLst>
          </p:cNvPr>
          <p:cNvSpPr>
            <a:spLocks noGrp="1"/>
          </p:cNvSpPr>
          <p:nvPr>
            <p:ph type="title"/>
          </p:nvPr>
        </p:nvSpPr>
        <p:spPr>
          <a:xfrm>
            <a:off x="1728589" y="355381"/>
            <a:ext cx="7366027" cy="853993"/>
          </a:xfrm>
        </p:spPr>
        <p:txBody>
          <a:bodyPr anchor="t">
            <a:normAutofit/>
          </a:bodyPr>
          <a:lstStyle/>
          <a:p>
            <a:r>
              <a:rPr lang="en-GB" sz="3200" i="1" u="sng" dirty="0"/>
              <a:t>Suggested answer</a:t>
            </a:r>
          </a:p>
        </p:txBody>
      </p:sp>
      <p:graphicFrame>
        <p:nvGraphicFramePr>
          <p:cNvPr id="7" name="Content Placeholder 3">
            <a:extLst>
              <a:ext uri="{FF2B5EF4-FFF2-40B4-BE49-F238E27FC236}">
                <a16:creationId xmlns:a16="http://schemas.microsoft.com/office/drawing/2014/main" id="{8D526C22-449B-9B55-99A3-62057D0FD0A2}"/>
              </a:ext>
            </a:extLst>
          </p:cNvPr>
          <p:cNvGraphicFramePr>
            <a:graphicFrameLocks noGrp="1"/>
          </p:cNvGraphicFramePr>
          <p:nvPr>
            <p:ph type="media" sz="quarter" idx="17"/>
            <p:extLst>
              <p:ext uri="{D42A27DB-BD31-4B8C-83A1-F6EECF244321}">
                <p14:modId xmlns:p14="http://schemas.microsoft.com/office/powerpoint/2010/main" val="2393763778"/>
              </p:ext>
            </p:extLst>
          </p:nvPr>
        </p:nvGraphicFramePr>
        <p:xfrm>
          <a:off x="911225" y="908050"/>
          <a:ext cx="10369550" cy="46609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6502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85B91F8-2751-A509-37C5-3F9F67637438}"/>
              </a:ext>
            </a:extLst>
          </p:cNvPr>
          <p:cNvSpPr>
            <a:spLocks noGrp="1"/>
          </p:cNvSpPr>
          <p:nvPr>
            <p:ph type="sldNum" sz="quarter" idx="12"/>
          </p:nvPr>
        </p:nvSpPr>
        <p:spPr/>
        <p:txBody>
          <a:bodyPr/>
          <a:lstStyle/>
          <a:p>
            <a:fld id="{D495E168-DA5E-4888-8D8A-92B118324C14}" type="slidenum">
              <a:rPr lang="ru-RU" smtClean="0"/>
              <a:t>9</a:t>
            </a:fld>
            <a:endParaRPr lang="ru-RU" dirty="0"/>
          </a:p>
        </p:txBody>
      </p:sp>
      <p:sp>
        <p:nvSpPr>
          <p:cNvPr id="4" name="Content Placeholder 3">
            <a:extLst>
              <a:ext uri="{FF2B5EF4-FFF2-40B4-BE49-F238E27FC236}">
                <a16:creationId xmlns:a16="http://schemas.microsoft.com/office/drawing/2014/main" id="{85555C07-314D-12FD-0AA5-EC69836DEB26}"/>
              </a:ext>
            </a:extLst>
          </p:cNvPr>
          <p:cNvSpPr>
            <a:spLocks noGrp="1"/>
          </p:cNvSpPr>
          <p:nvPr>
            <p:ph idx="1"/>
          </p:nvPr>
        </p:nvSpPr>
        <p:spPr>
          <a:xfrm>
            <a:off x="838200" y="1825625"/>
            <a:ext cx="3565506" cy="3750532"/>
          </a:xfrm>
        </p:spPr>
        <p:txBody>
          <a:bodyPr/>
          <a:lstStyle/>
          <a:p>
            <a:r>
              <a:rPr lang="en-GB" sz="2000" dirty="0"/>
              <a:t>Moodle reading list. </a:t>
            </a:r>
          </a:p>
          <a:p>
            <a:endParaRPr lang="en-GB" sz="2000" dirty="0"/>
          </a:p>
          <a:p>
            <a:r>
              <a:rPr lang="en-GB" sz="2000" dirty="0"/>
              <a:t>In particular ‘’ Francis Quinn Contract law’’, 12</a:t>
            </a:r>
            <a:r>
              <a:rPr lang="en-GB" sz="2000" baseline="30000" dirty="0"/>
              <a:t>th</a:t>
            </a:r>
            <a:r>
              <a:rPr lang="en-GB" sz="2000" dirty="0"/>
              <a:t> </a:t>
            </a:r>
            <a:r>
              <a:rPr lang="en-GB" sz="2000" dirty="0" err="1"/>
              <a:t>edn</a:t>
            </a:r>
            <a:r>
              <a:rPr lang="en-GB" sz="2000" dirty="0"/>
              <a:t>. </a:t>
            </a:r>
          </a:p>
          <a:p>
            <a:endParaRPr lang="en-GB" dirty="0"/>
          </a:p>
          <a:p>
            <a:endParaRPr lang="en-GB" dirty="0"/>
          </a:p>
        </p:txBody>
      </p:sp>
      <p:sp>
        <p:nvSpPr>
          <p:cNvPr id="5" name="Title 4">
            <a:extLst>
              <a:ext uri="{FF2B5EF4-FFF2-40B4-BE49-F238E27FC236}">
                <a16:creationId xmlns:a16="http://schemas.microsoft.com/office/drawing/2014/main" id="{28E999D0-855F-F59A-50AD-8B731A4FE145}"/>
              </a:ext>
            </a:extLst>
          </p:cNvPr>
          <p:cNvSpPr>
            <a:spLocks noGrp="1"/>
          </p:cNvSpPr>
          <p:nvPr>
            <p:ph type="title"/>
          </p:nvPr>
        </p:nvSpPr>
        <p:spPr>
          <a:xfrm>
            <a:off x="838200" y="365126"/>
            <a:ext cx="5158693" cy="945498"/>
          </a:xfrm>
        </p:spPr>
        <p:txBody>
          <a:bodyPr/>
          <a:lstStyle/>
          <a:p>
            <a:pPr algn="ctr"/>
            <a:r>
              <a:rPr lang="en-GB" i="1" u="sng" dirty="0"/>
              <a:t>Suggested readings</a:t>
            </a:r>
          </a:p>
        </p:txBody>
      </p:sp>
      <p:pic>
        <p:nvPicPr>
          <p:cNvPr id="1026" name="Picture 2" descr="Wildy &amp; Sons Ltd — The World's Legal Bookshop Search Results for isbn:  '9781292251400'">
            <a:extLst>
              <a:ext uri="{FF2B5EF4-FFF2-40B4-BE49-F238E27FC236}">
                <a16:creationId xmlns:a16="http://schemas.microsoft.com/office/drawing/2014/main" id="{AAFB44B5-A0F9-24D3-1203-CEAC7DDDB4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5433" y="-1865"/>
            <a:ext cx="5886567" cy="6859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01489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DCE90F1-F9CB-A744-52A4-E4C1B065B9E3}"/>
              </a:ext>
            </a:extLst>
          </p:cNvPr>
          <p:cNvSpPr>
            <a:spLocks noGrp="1"/>
          </p:cNvSpPr>
          <p:nvPr>
            <p:ph type="sldNum" sz="quarter" idx="12"/>
          </p:nvPr>
        </p:nvSpPr>
        <p:spPr/>
        <p:txBody>
          <a:bodyPr/>
          <a:lstStyle/>
          <a:p>
            <a:fld id="{D495E168-DA5E-4888-8D8A-92B118324C14}" type="slidenum">
              <a:rPr lang="ru-RU" smtClean="0"/>
              <a:t>10</a:t>
            </a:fld>
            <a:endParaRPr lang="ru-RU" dirty="0"/>
          </a:p>
        </p:txBody>
      </p:sp>
      <p:sp>
        <p:nvSpPr>
          <p:cNvPr id="5" name="Title 4">
            <a:extLst>
              <a:ext uri="{FF2B5EF4-FFF2-40B4-BE49-F238E27FC236}">
                <a16:creationId xmlns:a16="http://schemas.microsoft.com/office/drawing/2014/main" id="{ED54ED25-7961-DD8C-4A59-D107692F172D}"/>
              </a:ext>
            </a:extLst>
          </p:cNvPr>
          <p:cNvSpPr>
            <a:spLocks noGrp="1"/>
          </p:cNvSpPr>
          <p:nvPr>
            <p:ph type="title"/>
          </p:nvPr>
        </p:nvSpPr>
        <p:spPr/>
        <p:txBody>
          <a:bodyPr>
            <a:normAutofit/>
          </a:bodyPr>
          <a:lstStyle/>
          <a:p>
            <a:pPr algn="ctr"/>
            <a:r>
              <a:rPr lang="en-GB" sz="4800" i="1" u="sng" dirty="0"/>
              <a:t>Websites to avoid </a:t>
            </a:r>
          </a:p>
        </p:txBody>
      </p:sp>
      <p:pic>
        <p:nvPicPr>
          <p:cNvPr id="7" name="Picture 6">
            <a:extLst>
              <a:ext uri="{FF2B5EF4-FFF2-40B4-BE49-F238E27FC236}">
                <a16:creationId xmlns:a16="http://schemas.microsoft.com/office/drawing/2014/main" id="{FBB2056A-83E2-06EE-91EF-C6681C232986}"/>
              </a:ext>
            </a:extLst>
          </p:cNvPr>
          <p:cNvPicPr>
            <a:picLocks noChangeAspect="1"/>
          </p:cNvPicPr>
          <p:nvPr/>
        </p:nvPicPr>
        <p:blipFill rotWithShape="1">
          <a:blip r:embed="rId2"/>
          <a:srcRect t="11288" r="30623" b="6585"/>
          <a:stretch/>
        </p:blipFill>
        <p:spPr>
          <a:xfrm>
            <a:off x="0" y="1744443"/>
            <a:ext cx="4421704" cy="3489516"/>
          </a:xfrm>
          <a:prstGeom prst="rect">
            <a:avLst/>
          </a:prstGeom>
        </p:spPr>
      </p:pic>
      <p:pic>
        <p:nvPicPr>
          <p:cNvPr id="9" name="Picture 8">
            <a:extLst>
              <a:ext uri="{FF2B5EF4-FFF2-40B4-BE49-F238E27FC236}">
                <a16:creationId xmlns:a16="http://schemas.microsoft.com/office/drawing/2014/main" id="{837439C4-7E38-0059-FAFC-47CC811B2C33}"/>
              </a:ext>
            </a:extLst>
          </p:cNvPr>
          <p:cNvPicPr>
            <a:picLocks noChangeAspect="1"/>
          </p:cNvPicPr>
          <p:nvPr/>
        </p:nvPicPr>
        <p:blipFill rotWithShape="1">
          <a:blip r:embed="rId3"/>
          <a:srcRect l="2848" t="11288"/>
          <a:stretch/>
        </p:blipFill>
        <p:spPr>
          <a:xfrm>
            <a:off x="4471024" y="1657476"/>
            <a:ext cx="4773954" cy="2906108"/>
          </a:xfrm>
          <a:prstGeom prst="rect">
            <a:avLst/>
          </a:prstGeom>
        </p:spPr>
      </p:pic>
      <p:pic>
        <p:nvPicPr>
          <p:cNvPr id="11" name="Picture 10">
            <a:extLst>
              <a:ext uri="{FF2B5EF4-FFF2-40B4-BE49-F238E27FC236}">
                <a16:creationId xmlns:a16="http://schemas.microsoft.com/office/drawing/2014/main" id="{015C6894-6FFD-CFE2-7CF6-9B22E3895452}"/>
              </a:ext>
            </a:extLst>
          </p:cNvPr>
          <p:cNvPicPr>
            <a:picLocks noChangeAspect="1"/>
          </p:cNvPicPr>
          <p:nvPr/>
        </p:nvPicPr>
        <p:blipFill rotWithShape="1">
          <a:blip r:embed="rId4"/>
          <a:srcRect t="11206" b="4376"/>
          <a:stretch/>
        </p:blipFill>
        <p:spPr>
          <a:xfrm>
            <a:off x="7742379" y="1539082"/>
            <a:ext cx="4292678" cy="2415839"/>
          </a:xfrm>
          <a:prstGeom prst="rect">
            <a:avLst/>
          </a:prstGeom>
        </p:spPr>
      </p:pic>
      <p:pic>
        <p:nvPicPr>
          <p:cNvPr id="13" name="Picture 12">
            <a:extLst>
              <a:ext uri="{FF2B5EF4-FFF2-40B4-BE49-F238E27FC236}">
                <a16:creationId xmlns:a16="http://schemas.microsoft.com/office/drawing/2014/main" id="{68791DA3-0511-7DF0-ABB5-D23CCA8327FB}"/>
              </a:ext>
            </a:extLst>
          </p:cNvPr>
          <p:cNvPicPr>
            <a:picLocks noChangeAspect="1"/>
          </p:cNvPicPr>
          <p:nvPr/>
        </p:nvPicPr>
        <p:blipFill rotWithShape="1">
          <a:blip r:embed="rId5"/>
          <a:srcRect t="11370" r="2701" b="4540"/>
          <a:stretch/>
        </p:blipFill>
        <p:spPr>
          <a:xfrm>
            <a:off x="1055616" y="4083703"/>
            <a:ext cx="4761128" cy="2743200"/>
          </a:xfrm>
          <a:prstGeom prst="rect">
            <a:avLst/>
          </a:prstGeom>
        </p:spPr>
      </p:pic>
      <p:pic>
        <p:nvPicPr>
          <p:cNvPr id="15" name="Picture 14">
            <a:extLst>
              <a:ext uri="{FF2B5EF4-FFF2-40B4-BE49-F238E27FC236}">
                <a16:creationId xmlns:a16="http://schemas.microsoft.com/office/drawing/2014/main" id="{915C2041-A8BE-4070-56C7-57B12A8A8EE2}"/>
              </a:ext>
            </a:extLst>
          </p:cNvPr>
          <p:cNvPicPr>
            <a:picLocks noChangeAspect="1"/>
          </p:cNvPicPr>
          <p:nvPr/>
        </p:nvPicPr>
        <p:blipFill rotWithShape="1">
          <a:blip r:embed="rId6"/>
          <a:srcRect t="10634" r="2047" b="4458"/>
          <a:stretch/>
        </p:blipFill>
        <p:spPr>
          <a:xfrm>
            <a:off x="3392770" y="1744443"/>
            <a:ext cx="8387844" cy="4847201"/>
          </a:xfrm>
          <a:prstGeom prst="rect">
            <a:avLst/>
          </a:prstGeom>
        </p:spPr>
      </p:pic>
    </p:spTree>
    <p:extLst>
      <p:ext uri="{BB962C8B-B14F-4D97-AF65-F5344CB8AC3E}">
        <p14:creationId xmlns:p14="http://schemas.microsoft.com/office/powerpoint/2010/main" val="403186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11"/>
                                        </p:tgtEl>
                                        <p:attrNameLst>
                                          <p:attrName>style.visibility</p:attrName>
                                        </p:attrNameLst>
                                      </p:cBhvr>
                                      <p:to>
                                        <p:strVal val="visible"/>
                                      </p:to>
                                    </p:set>
                                    <p:anim calcmode="lin" valueType="num">
                                      <p:cBhvr additive="base">
                                        <p:cTn id="20" dur="500" fill="hold"/>
                                        <p:tgtEl>
                                          <p:spTgt spid="11"/>
                                        </p:tgtEl>
                                        <p:attrNameLst>
                                          <p:attrName>ppt_x</p:attrName>
                                        </p:attrNameLst>
                                      </p:cBhvr>
                                      <p:tavLst>
                                        <p:tav tm="0">
                                          <p:val>
                                            <p:strVal val="#ppt_x"/>
                                          </p:val>
                                        </p:tav>
                                        <p:tav tm="100000">
                                          <p:val>
                                            <p:strVal val="#ppt_x"/>
                                          </p:val>
                                        </p:tav>
                                      </p:tavLst>
                                    </p:anim>
                                    <p:anim calcmode="lin" valueType="num">
                                      <p:cBhvr additive="base">
                                        <p:cTn id="21"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1000"/>
                                        <p:tgtEl>
                                          <p:spTgt spid="13"/>
                                        </p:tgtEl>
                                      </p:cBhvr>
                                    </p:animEffect>
                                    <p:anim calcmode="lin" valueType="num">
                                      <p:cBhvr>
                                        <p:cTn id="27" dur="1000" fill="hold"/>
                                        <p:tgtEl>
                                          <p:spTgt spid="13"/>
                                        </p:tgtEl>
                                        <p:attrNameLst>
                                          <p:attrName>ppt_x</p:attrName>
                                        </p:attrNameLst>
                                      </p:cBhvr>
                                      <p:tavLst>
                                        <p:tav tm="0">
                                          <p:val>
                                            <p:strVal val="#ppt_x"/>
                                          </p:val>
                                        </p:tav>
                                        <p:tav tm="100000">
                                          <p:val>
                                            <p:strVal val="#ppt_x"/>
                                          </p:val>
                                        </p:tav>
                                      </p:tavLst>
                                    </p:anim>
                                    <p:anim calcmode="lin" valueType="num">
                                      <p:cBhvr>
                                        <p:cTn id="2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fade">
                                      <p:cBhvr>
                                        <p:cTn id="33" dur="1000"/>
                                        <p:tgtEl>
                                          <p:spTgt spid="15"/>
                                        </p:tgtEl>
                                      </p:cBhvr>
                                    </p:animEffect>
                                    <p:anim calcmode="lin" valueType="num">
                                      <p:cBhvr>
                                        <p:cTn id="34" dur="1000" fill="hold"/>
                                        <p:tgtEl>
                                          <p:spTgt spid="15"/>
                                        </p:tgtEl>
                                        <p:attrNameLst>
                                          <p:attrName>ppt_x</p:attrName>
                                        </p:attrNameLst>
                                      </p:cBhvr>
                                      <p:tavLst>
                                        <p:tav tm="0">
                                          <p:val>
                                            <p:strVal val="#ppt_x"/>
                                          </p:val>
                                        </p:tav>
                                        <p:tav tm="100000">
                                          <p:val>
                                            <p:strVal val="#ppt_x"/>
                                          </p:val>
                                        </p:tav>
                                      </p:tavLst>
                                    </p:anim>
                                    <p:anim calcmode="lin" valueType="num">
                                      <p:cBhvr>
                                        <p:cTn id="35"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ooter Placeholder 1">
            <a:extLst>
              <a:ext uri="{FF2B5EF4-FFF2-40B4-BE49-F238E27FC236}">
                <a16:creationId xmlns:a16="http://schemas.microsoft.com/office/drawing/2014/main" id="{B2DD93CA-2571-39B1-A538-4C6192F80C1F}"/>
              </a:ext>
            </a:extLst>
          </p:cNvPr>
          <p:cNvSpPr>
            <a:spLocks noGrp="1"/>
          </p:cNvSpPr>
          <p:nvPr>
            <p:ph type="ftr" sz="quarter" idx="11"/>
          </p:nvPr>
        </p:nvSpPr>
        <p:spPr>
          <a:xfrm>
            <a:off x="812290" y="5797769"/>
            <a:ext cx="4114800" cy="365125"/>
          </a:xfrm>
        </p:spPr>
        <p:txBody>
          <a:bodyPr/>
          <a:lstStyle/>
          <a:p>
            <a:pPr>
              <a:spcAft>
                <a:spcPts val="600"/>
              </a:spcAft>
            </a:pPr>
            <a:r>
              <a:rPr lang="en-US"/>
              <a:t>ADD A FOOTER</a:t>
            </a:r>
            <a:endParaRPr lang="ru-RU"/>
          </a:p>
        </p:txBody>
      </p:sp>
      <p:sp>
        <p:nvSpPr>
          <p:cNvPr id="3" name="Slide Number Placeholder 2">
            <a:extLst>
              <a:ext uri="{FF2B5EF4-FFF2-40B4-BE49-F238E27FC236}">
                <a16:creationId xmlns:a16="http://schemas.microsoft.com/office/drawing/2014/main" id="{9796F8BF-7097-2080-43FE-5604CF356ADC}"/>
              </a:ext>
            </a:extLst>
          </p:cNvPr>
          <p:cNvSpPr>
            <a:spLocks noGrp="1"/>
          </p:cNvSpPr>
          <p:nvPr>
            <p:ph type="sldNum" sz="quarter" idx="12"/>
          </p:nvPr>
        </p:nvSpPr>
        <p:spPr>
          <a:xfrm>
            <a:off x="10804358" y="5816819"/>
            <a:ext cx="549442" cy="365125"/>
          </a:xfrm>
        </p:spPr>
        <p:txBody>
          <a:bodyPr anchor="ctr">
            <a:normAutofit/>
          </a:bodyPr>
          <a:lstStyle/>
          <a:p>
            <a:pPr>
              <a:spcAft>
                <a:spcPts val="600"/>
              </a:spcAft>
            </a:pPr>
            <a:fld id="{D495E168-DA5E-4888-8D8A-92B118324C14}" type="slidenum">
              <a:rPr lang="ru-RU" smtClean="0"/>
              <a:pPr>
                <a:spcAft>
                  <a:spcPts val="600"/>
                </a:spcAft>
              </a:pPr>
              <a:t>11</a:t>
            </a:fld>
            <a:endParaRPr lang="ru-RU"/>
          </a:p>
        </p:txBody>
      </p:sp>
      <p:sp>
        <p:nvSpPr>
          <p:cNvPr id="5" name="Title 4">
            <a:extLst>
              <a:ext uri="{FF2B5EF4-FFF2-40B4-BE49-F238E27FC236}">
                <a16:creationId xmlns:a16="http://schemas.microsoft.com/office/drawing/2014/main" id="{F830B8A1-BB4C-8F87-CBC8-8D4D7CA5C844}"/>
              </a:ext>
            </a:extLst>
          </p:cNvPr>
          <p:cNvSpPr>
            <a:spLocks noGrp="1"/>
          </p:cNvSpPr>
          <p:nvPr>
            <p:ph type="title"/>
          </p:nvPr>
        </p:nvSpPr>
        <p:spPr>
          <a:xfrm>
            <a:off x="838200" y="365126"/>
            <a:ext cx="9050518" cy="945498"/>
          </a:xfrm>
        </p:spPr>
        <p:txBody>
          <a:bodyPr anchor="ctr">
            <a:normAutofit/>
          </a:bodyPr>
          <a:lstStyle/>
          <a:p>
            <a:r>
              <a:rPr lang="en-GB" i="1" u="sng"/>
              <a:t>Extra information</a:t>
            </a:r>
          </a:p>
        </p:txBody>
      </p:sp>
      <p:graphicFrame>
        <p:nvGraphicFramePr>
          <p:cNvPr id="7" name="Content Placeholder 3">
            <a:extLst>
              <a:ext uri="{FF2B5EF4-FFF2-40B4-BE49-F238E27FC236}">
                <a16:creationId xmlns:a16="http://schemas.microsoft.com/office/drawing/2014/main" id="{5FBDFEE7-E155-0E48-1220-657B520F5FB7}"/>
              </a:ext>
            </a:extLst>
          </p:cNvPr>
          <p:cNvGraphicFramePr>
            <a:graphicFrameLocks noGrp="1"/>
          </p:cNvGraphicFramePr>
          <p:nvPr>
            <p:ph idx="1"/>
            <p:extLst>
              <p:ext uri="{D42A27DB-BD31-4B8C-83A1-F6EECF244321}">
                <p14:modId xmlns:p14="http://schemas.microsoft.com/office/powerpoint/2010/main" val="245516946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17281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83DEEE66-7D38-4507-C6C4-1D891B65B7A6}"/>
              </a:ext>
            </a:extLst>
          </p:cNvPr>
          <p:cNvSpPr>
            <a:spLocks noGrp="1"/>
          </p:cNvSpPr>
          <p:nvPr>
            <p:ph type="sldNum" sz="quarter" idx="12"/>
          </p:nvPr>
        </p:nvSpPr>
        <p:spPr>
          <a:xfrm>
            <a:off x="10804358" y="5816819"/>
            <a:ext cx="549442" cy="365125"/>
          </a:xfrm>
        </p:spPr>
        <p:txBody>
          <a:bodyPr anchor="ctr">
            <a:normAutofit/>
          </a:bodyPr>
          <a:lstStyle/>
          <a:p>
            <a:pPr>
              <a:spcAft>
                <a:spcPts val="600"/>
              </a:spcAft>
            </a:pPr>
            <a:fld id="{D495E168-DA5E-4888-8D8A-92B118324C14}" type="slidenum">
              <a:rPr lang="ru-RU" smtClean="0"/>
              <a:pPr>
                <a:spcAft>
                  <a:spcPts val="600"/>
                </a:spcAft>
              </a:pPr>
              <a:t>12</a:t>
            </a:fld>
            <a:endParaRPr lang="ru-RU"/>
          </a:p>
        </p:txBody>
      </p:sp>
      <p:sp>
        <p:nvSpPr>
          <p:cNvPr id="5" name="Title 4">
            <a:extLst>
              <a:ext uri="{FF2B5EF4-FFF2-40B4-BE49-F238E27FC236}">
                <a16:creationId xmlns:a16="http://schemas.microsoft.com/office/drawing/2014/main" id="{F8FB1674-729D-DAFE-C15B-7EA5493610C3}"/>
              </a:ext>
            </a:extLst>
          </p:cNvPr>
          <p:cNvSpPr>
            <a:spLocks noGrp="1"/>
          </p:cNvSpPr>
          <p:nvPr>
            <p:ph type="title"/>
          </p:nvPr>
        </p:nvSpPr>
        <p:spPr>
          <a:xfrm>
            <a:off x="838200" y="365126"/>
            <a:ext cx="9050518" cy="945498"/>
          </a:xfrm>
        </p:spPr>
        <p:txBody>
          <a:bodyPr anchor="ctr">
            <a:normAutofit/>
          </a:bodyPr>
          <a:lstStyle/>
          <a:p>
            <a:pPr algn="ctr"/>
            <a:r>
              <a:rPr lang="en-GB" sz="5400" i="1" u="sng" dirty="0"/>
              <a:t>Continued</a:t>
            </a:r>
          </a:p>
        </p:txBody>
      </p:sp>
      <p:graphicFrame>
        <p:nvGraphicFramePr>
          <p:cNvPr id="7" name="Content Placeholder 3">
            <a:extLst>
              <a:ext uri="{FF2B5EF4-FFF2-40B4-BE49-F238E27FC236}">
                <a16:creationId xmlns:a16="http://schemas.microsoft.com/office/drawing/2014/main" id="{C523046E-027A-C0CE-2C9F-C44D7D9CE80E}"/>
              </a:ext>
            </a:extLst>
          </p:cNvPr>
          <p:cNvGraphicFramePr>
            <a:graphicFrameLocks noGrp="1"/>
          </p:cNvGraphicFramePr>
          <p:nvPr>
            <p:ph idx="1"/>
            <p:extLst>
              <p:ext uri="{D42A27DB-BD31-4B8C-83A1-F6EECF244321}">
                <p14:modId xmlns:p14="http://schemas.microsoft.com/office/powerpoint/2010/main" val="1143665024"/>
              </p:ext>
            </p:extLst>
          </p:nvPr>
        </p:nvGraphicFramePr>
        <p:xfrm>
          <a:off x="838200" y="1825625"/>
          <a:ext cx="10515600" cy="46108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89464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9EFFC9-C8DB-864F-9207-336880858A5E}"/>
              </a:ext>
            </a:extLst>
          </p:cNvPr>
          <p:cNvSpPr>
            <a:spLocks noGrp="1"/>
          </p:cNvSpPr>
          <p:nvPr>
            <p:ph type="sldNum" sz="quarter" idx="12"/>
          </p:nvPr>
        </p:nvSpPr>
        <p:spPr/>
        <p:txBody>
          <a:bodyPr/>
          <a:lstStyle/>
          <a:p>
            <a:fld id="{D495E168-DA5E-4888-8D8A-92B118324C14}" type="slidenum">
              <a:rPr lang="ru-RU" smtClean="0"/>
              <a:t>13</a:t>
            </a:fld>
            <a:endParaRPr lang="ru-RU" dirty="0"/>
          </a:p>
        </p:txBody>
      </p:sp>
      <p:sp>
        <p:nvSpPr>
          <p:cNvPr id="4" name="Content Placeholder 3">
            <a:extLst>
              <a:ext uri="{FF2B5EF4-FFF2-40B4-BE49-F238E27FC236}">
                <a16:creationId xmlns:a16="http://schemas.microsoft.com/office/drawing/2014/main" id="{03F4558C-A0F1-3B91-5723-4DB261DEB571}"/>
              </a:ext>
            </a:extLst>
          </p:cNvPr>
          <p:cNvSpPr>
            <a:spLocks noGrp="1"/>
          </p:cNvSpPr>
          <p:nvPr>
            <p:ph idx="1"/>
          </p:nvPr>
        </p:nvSpPr>
        <p:spPr>
          <a:xfrm>
            <a:off x="838200" y="1825625"/>
            <a:ext cx="10515600" cy="3918827"/>
          </a:xfrm>
        </p:spPr>
        <p:txBody>
          <a:bodyPr/>
          <a:lstStyle/>
          <a:p>
            <a:r>
              <a:rPr lang="en-GB" dirty="0"/>
              <a:t>Consideration. </a:t>
            </a:r>
          </a:p>
          <a:p>
            <a:endParaRPr lang="en-GB" dirty="0"/>
          </a:p>
          <a:p>
            <a:r>
              <a:rPr lang="en-GB" dirty="0"/>
              <a:t>Assignment question. </a:t>
            </a:r>
          </a:p>
          <a:p>
            <a:endParaRPr lang="en-GB" dirty="0"/>
          </a:p>
          <a:p>
            <a:r>
              <a:rPr lang="en-GB" dirty="0"/>
              <a:t>Less description, more analysis. </a:t>
            </a:r>
          </a:p>
          <a:p>
            <a:endParaRPr lang="en-GB" dirty="0"/>
          </a:p>
          <a:p>
            <a:r>
              <a:rPr lang="en-GB" dirty="0"/>
              <a:t>Websites to avoid. </a:t>
            </a:r>
          </a:p>
          <a:p>
            <a:endParaRPr lang="en-GB" dirty="0"/>
          </a:p>
          <a:p>
            <a:r>
              <a:rPr lang="en-GB" dirty="0"/>
              <a:t>Sources to use. </a:t>
            </a:r>
          </a:p>
        </p:txBody>
      </p:sp>
      <p:sp>
        <p:nvSpPr>
          <p:cNvPr id="5" name="Title 4">
            <a:extLst>
              <a:ext uri="{FF2B5EF4-FFF2-40B4-BE49-F238E27FC236}">
                <a16:creationId xmlns:a16="http://schemas.microsoft.com/office/drawing/2014/main" id="{AC6ADE3E-72F1-9E94-AA03-ADC8FC059178}"/>
              </a:ext>
            </a:extLst>
          </p:cNvPr>
          <p:cNvSpPr>
            <a:spLocks noGrp="1"/>
          </p:cNvSpPr>
          <p:nvPr>
            <p:ph type="title"/>
          </p:nvPr>
        </p:nvSpPr>
        <p:spPr/>
        <p:txBody>
          <a:bodyPr>
            <a:normAutofit/>
          </a:bodyPr>
          <a:lstStyle/>
          <a:p>
            <a:pPr algn="ctr"/>
            <a:r>
              <a:rPr lang="en-GB" sz="6000" i="1" u="sng" dirty="0"/>
              <a:t>Summary</a:t>
            </a:r>
          </a:p>
        </p:txBody>
      </p:sp>
    </p:spTree>
    <p:extLst>
      <p:ext uri="{BB962C8B-B14F-4D97-AF65-F5344CB8AC3E}">
        <p14:creationId xmlns:p14="http://schemas.microsoft.com/office/powerpoint/2010/main" val="3946622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73BFA9C-DD38-5A63-405C-67E4DFBE5D73}"/>
              </a:ext>
            </a:extLst>
          </p:cNvPr>
          <p:cNvSpPr>
            <a:spLocks noGrp="1"/>
          </p:cNvSpPr>
          <p:nvPr>
            <p:ph type="title"/>
          </p:nvPr>
        </p:nvSpPr>
        <p:spPr>
          <a:xfrm>
            <a:off x="758588" y="1436921"/>
            <a:ext cx="5690680" cy="1517356"/>
          </a:xfrm>
        </p:spPr>
        <p:txBody>
          <a:bodyPr anchor="ctr">
            <a:normAutofit/>
          </a:bodyPr>
          <a:lstStyle/>
          <a:p>
            <a:r>
              <a:rPr lang="en-GB" dirty="0"/>
              <a:t>Thank you!</a:t>
            </a:r>
          </a:p>
        </p:txBody>
      </p:sp>
      <p:sp>
        <p:nvSpPr>
          <p:cNvPr id="7" name="Text Placeholder 6">
            <a:extLst>
              <a:ext uri="{FF2B5EF4-FFF2-40B4-BE49-F238E27FC236}">
                <a16:creationId xmlns:a16="http://schemas.microsoft.com/office/drawing/2014/main" id="{07032D5F-EB25-6C1A-66C9-224EC92E1C0F}"/>
              </a:ext>
            </a:extLst>
          </p:cNvPr>
          <p:cNvSpPr>
            <a:spLocks noGrp="1"/>
          </p:cNvSpPr>
          <p:nvPr>
            <p:ph type="subTitle" idx="1"/>
          </p:nvPr>
        </p:nvSpPr>
        <p:spPr>
          <a:xfrm>
            <a:off x="758588" y="3429000"/>
            <a:ext cx="3629300" cy="946192"/>
          </a:xfrm>
        </p:spPr>
        <p:txBody>
          <a:bodyPr>
            <a:normAutofit/>
          </a:bodyPr>
          <a:lstStyle/>
          <a:p>
            <a:r>
              <a:rPr lang="en-GB" dirty="0"/>
              <a:t>Any Questions?</a:t>
            </a:r>
          </a:p>
        </p:txBody>
      </p:sp>
      <p:sp>
        <p:nvSpPr>
          <p:cNvPr id="3" name="Slide Number Placeholder 2" hidden="1">
            <a:extLst>
              <a:ext uri="{FF2B5EF4-FFF2-40B4-BE49-F238E27FC236}">
                <a16:creationId xmlns:a16="http://schemas.microsoft.com/office/drawing/2014/main" id="{630B18E9-CEC0-16F1-8963-8C51593F8277}"/>
              </a:ext>
            </a:extLst>
          </p:cNvPr>
          <p:cNvSpPr>
            <a:spLocks noGrp="1"/>
          </p:cNvSpPr>
          <p:nvPr>
            <p:ph type="sldNum" sz="quarter" idx="4294967295"/>
          </p:nvPr>
        </p:nvSpPr>
        <p:spPr>
          <a:xfrm>
            <a:off x="11642725" y="5816600"/>
            <a:ext cx="549275" cy="365125"/>
          </a:xfrm>
        </p:spPr>
        <p:txBody>
          <a:bodyPr/>
          <a:lstStyle/>
          <a:p>
            <a:pPr>
              <a:spcAft>
                <a:spcPts val="600"/>
              </a:spcAft>
            </a:pPr>
            <a:fld id="{D495E168-DA5E-4888-8D8A-92B118324C14}" type="slidenum">
              <a:rPr lang="ru-RU" smtClean="0"/>
              <a:pPr>
                <a:spcAft>
                  <a:spcPts val="600"/>
                </a:spcAft>
              </a:pPr>
              <a:t>14</a:t>
            </a:fld>
            <a:endParaRPr lang="ru-RU"/>
          </a:p>
        </p:txBody>
      </p:sp>
    </p:spTree>
    <p:extLst>
      <p:ext uri="{BB962C8B-B14F-4D97-AF65-F5344CB8AC3E}">
        <p14:creationId xmlns:p14="http://schemas.microsoft.com/office/powerpoint/2010/main" val="2178222634"/>
      </p:ext>
    </p:extLst>
  </p:cSld>
  <p:clrMapOvr>
    <a:masterClrMapping/>
  </p:clrMapOvr>
</p:sld>
</file>

<file path=ppt/theme/theme1.xml><?xml version="1.0" encoding="utf-8"?>
<a:theme xmlns:a="http://schemas.openxmlformats.org/drawingml/2006/main" name="Office Theme">
  <a:themeElements>
    <a:clrScheme name="Custom 21">
      <a:dk1>
        <a:sysClr val="windowText" lastClr="000000"/>
      </a:dk1>
      <a:lt1>
        <a:sysClr val="window" lastClr="FFFFFF"/>
      </a:lt1>
      <a:dk2>
        <a:srgbClr val="0048B3"/>
      </a:dk2>
      <a:lt2>
        <a:srgbClr val="7C77B9"/>
      </a:lt2>
      <a:accent1>
        <a:srgbClr val="008EDC"/>
      </a:accent1>
      <a:accent2>
        <a:srgbClr val="7A0078"/>
      </a:accent2>
      <a:accent3>
        <a:srgbClr val="D30F64"/>
      </a:accent3>
      <a:accent4>
        <a:srgbClr val="006FC9"/>
      </a:accent4>
      <a:accent5>
        <a:srgbClr val="00FFFF"/>
      </a:accent5>
      <a:accent6>
        <a:srgbClr val="EEB902"/>
      </a:accent6>
      <a:hlink>
        <a:srgbClr val="D30F64"/>
      </a:hlink>
      <a:folHlink>
        <a:srgbClr val="D30F64"/>
      </a:folHlink>
    </a:clrScheme>
    <a:fontScheme name="Custom 7">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2000">
              <a:schemeClr val="accent1"/>
            </a:gs>
            <a:gs pos="100000">
              <a:schemeClr val="accent3"/>
            </a:gs>
          </a:gsLst>
          <a:lin ang="0" scaled="1"/>
          <a:tileRect/>
        </a:gradFill>
        <a:ln w="12700" cap="flat">
          <a:noFill/>
          <a:prstDash val="solid"/>
          <a:miter/>
        </a:ln>
      </a:spPr>
      <a:bodyPr rtlCol="0" anchor="ctr"/>
      <a:lstStyle>
        <a:defPPr algn="l">
          <a:defRPr dirty="0"/>
        </a:defPPr>
      </a:lstStyle>
    </a:spDef>
  </a:objectDefaults>
  <a:extraClrSchemeLst/>
  <a:extLst>
    <a:ext uri="{05A4C25C-085E-4340-85A3-A5531E510DB2}">
      <thm15:themeFamily xmlns:thm15="http://schemas.microsoft.com/office/thememl/2012/main" name="NBPL_Fun_MO - v6" id="{A0D08BF4-A6B2-4810-A990-861B25D0A27E}" vid="{9CA1A813-01EE-4EED-9E0D-BBBA258A4E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750F309C-DE10-4641-9043-BB7E781AC404}">
  <ds:schemaRefs>
    <ds:schemaRef ds:uri="http://schemas.microsoft.com/sharepoint/v3/contenttype/forms"/>
  </ds:schemaRefs>
</ds:datastoreItem>
</file>

<file path=customXml/itemProps2.xml><?xml version="1.0" encoding="utf-8"?>
<ds:datastoreItem xmlns:ds="http://schemas.openxmlformats.org/officeDocument/2006/customXml" ds:itemID="{A6393BED-762D-4FA3-96CF-866F426A04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2024DF7-0783-4549-86B7-A48B29FBA9C2}">
  <ds:schemaRefs>
    <ds:schemaRef ds:uri="http://schemas.microsoft.com/office/2006/metadata/properties"/>
    <ds:schemaRef ds:uri="http://schemas.microsoft.com/office/infopath/2007/PartnerControls"/>
    <ds:schemaRef ds:uri="http://schemas.microsoft.com/sharepoint/v3"/>
  </ds:schemaRefs>
</ds:datastoreItem>
</file>

<file path=docProps/app.xml><?xml version="1.0" encoding="utf-8"?>
<Properties xmlns="http://schemas.openxmlformats.org/officeDocument/2006/extended-properties" xmlns:vt="http://schemas.openxmlformats.org/officeDocument/2006/docPropsVTypes">
  <Template>Fun vacation presentation</Template>
  <TotalTime>0</TotalTime>
  <Words>529</Words>
  <Application>Microsoft Office PowerPoint</Application>
  <PresentationFormat>Widescreen</PresentationFormat>
  <Paragraphs>86</Paragraphs>
  <Slides>14</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Century Gothic</vt:lpstr>
      <vt:lpstr>Office Theme</vt:lpstr>
      <vt:lpstr>Assignment 1 Guidance</vt:lpstr>
      <vt:lpstr>Content </vt:lpstr>
      <vt:lpstr>Aims and learning objectives </vt:lpstr>
      <vt:lpstr>What is the assignment question?</vt:lpstr>
      <vt:lpstr>What do you include in the assignment?</vt:lpstr>
      <vt:lpstr>Format </vt:lpstr>
      <vt:lpstr>Reform suggestions?</vt:lpstr>
      <vt:lpstr>Suggested answer</vt:lpstr>
      <vt:lpstr>Suggested readings</vt:lpstr>
      <vt:lpstr>Websites to avoid </vt:lpstr>
      <vt:lpstr>Extra information</vt:lpstr>
      <vt:lpstr>Continued</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 Guidance</dc:title>
  <dc:creator>Zita Draper</dc:creator>
  <cp:lastModifiedBy>Zita Draper</cp:lastModifiedBy>
  <cp:revision>1</cp:revision>
  <dcterms:created xsi:type="dcterms:W3CDTF">2024-02-24T15:57:16Z</dcterms:created>
  <dcterms:modified xsi:type="dcterms:W3CDTF">2024-02-24T17:43:02Z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