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>
        <p:scale>
          <a:sx n="66" d="100"/>
          <a:sy n="66" d="100"/>
        </p:scale>
        <p:origin x="678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995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89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4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441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38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838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056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151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754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17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853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42923-6A82-4638-BEC7-BABD328173C9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563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png"/><Relationship Id="rId18" Type="http://schemas.openxmlformats.org/officeDocument/2006/relationships/image" Target="../media/image18.jpeg"/><Relationship Id="rId26" Type="http://schemas.openxmlformats.org/officeDocument/2006/relationships/image" Target="../media/image26.jpeg"/><Relationship Id="rId39" Type="http://schemas.openxmlformats.org/officeDocument/2006/relationships/image" Target="../media/image39.png"/><Relationship Id="rId21" Type="http://schemas.openxmlformats.org/officeDocument/2006/relationships/image" Target="../media/image21.jpeg"/><Relationship Id="rId34" Type="http://schemas.openxmlformats.org/officeDocument/2006/relationships/image" Target="../media/image34.jpeg"/><Relationship Id="rId42" Type="http://schemas.openxmlformats.org/officeDocument/2006/relationships/image" Target="../media/image42.jpeg"/><Relationship Id="rId47" Type="http://schemas.openxmlformats.org/officeDocument/2006/relationships/image" Target="../media/image47.png"/><Relationship Id="rId50" Type="http://schemas.openxmlformats.org/officeDocument/2006/relationships/image" Target="../media/image50.png"/><Relationship Id="rId55" Type="http://schemas.openxmlformats.org/officeDocument/2006/relationships/image" Target="../media/image55.png"/><Relationship Id="rId7" Type="http://schemas.openxmlformats.org/officeDocument/2006/relationships/image" Target="../media/image7.jpeg"/><Relationship Id="rId12" Type="http://schemas.openxmlformats.org/officeDocument/2006/relationships/image" Target="../media/image12.gif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33" Type="http://schemas.openxmlformats.org/officeDocument/2006/relationships/image" Target="../media/image33.jpg"/><Relationship Id="rId38" Type="http://schemas.openxmlformats.org/officeDocument/2006/relationships/image" Target="../media/image38.jpeg"/><Relationship Id="rId46" Type="http://schemas.openxmlformats.org/officeDocument/2006/relationships/image" Target="../media/image46.png"/><Relationship Id="rId2" Type="http://schemas.openxmlformats.org/officeDocument/2006/relationships/image" Target="../media/image2.jpeg"/><Relationship Id="rId16" Type="http://schemas.openxmlformats.org/officeDocument/2006/relationships/image" Target="../media/image16.png"/><Relationship Id="rId20" Type="http://schemas.openxmlformats.org/officeDocument/2006/relationships/image" Target="../media/image20.jpeg"/><Relationship Id="rId29" Type="http://schemas.openxmlformats.org/officeDocument/2006/relationships/image" Target="../media/image29.png"/><Relationship Id="rId41" Type="http://schemas.openxmlformats.org/officeDocument/2006/relationships/image" Target="../media/image41.png"/><Relationship Id="rId54" Type="http://schemas.openxmlformats.org/officeDocument/2006/relationships/image" Target="../media/image5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24" Type="http://schemas.openxmlformats.org/officeDocument/2006/relationships/image" Target="../media/image24.jpeg"/><Relationship Id="rId32" Type="http://schemas.openxmlformats.org/officeDocument/2006/relationships/image" Target="../media/image32.png"/><Relationship Id="rId37" Type="http://schemas.openxmlformats.org/officeDocument/2006/relationships/image" Target="../media/image37.jpeg"/><Relationship Id="rId40" Type="http://schemas.openxmlformats.org/officeDocument/2006/relationships/image" Target="../media/image40.jpeg"/><Relationship Id="rId45" Type="http://schemas.openxmlformats.org/officeDocument/2006/relationships/image" Target="../media/image45.png"/><Relationship Id="rId53" Type="http://schemas.openxmlformats.org/officeDocument/2006/relationships/image" Target="../media/image53.png"/><Relationship Id="rId5" Type="http://schemas.openxmlformats.org/officeDocument/2006/relationships/image" Target="../media/image5.jpe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36" Type="http://schemas.openxmlformats.org/officeDocument/2006/relationships/image" Target="../media/image36.png"/><Relationship Id="rId49" Type="http://schemas.openxmlformats.org/officeDocument/2006/relationships/image" Target="../media/image49.png"/><Relationship Id="rId57" Type="http://schemas.openxmlformats.org/officeDocument/2006/relationships/image" Target="../media/image57.png"/><Relationship Id="rId10" Type="http://schemas.openxmlformats.org/officeDocument/2006/relationships/image" Target="../media/image10.jpeg"/><Relationship Id="rId19" Type="http://schemas.openxmlformats.org/officeDocument/2006/relationships/image" Target="../media/image19.jpg"/><Relationship Id="rId31" Type="http://schemas.openxmlformats.org/officeDocument/2006/relationships/image" Target="../media/image31.jpeg"/><Relationship Id="rId44" Type="http://schemas.openxmlformats.org/officeDocument/2006/relationships/image" Target="../media/image44.png"/><Relationship Id="rId52" Type="http://schemas.openxmlformats.org/officeDocument/2006/relationships/image" Target="../media/image52.png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4.jpe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jpeg"/><Relationship Id="rId35" Type="http://schemas.openxmlformats.org/officeDocument/2006/relationships/image" Target="../media/image35.png"/><Relationship Id="rId43" Type="http://schemas.openxmlformats.org/officeDocument/2006/relationships/image" Target="../media/image43.jpeg"/><Relationship Id="rId48" Type="http://schemas.openxmlformats.org/officeDocument/2006/relationships/image" Target="../media/image48.png"/><Relationship Id="rId56" Type="http://schemas.openxmlformats.org/officeDocument/2006/relationships/image" Target="../media/image56.png"/><Relationship Id="rId8" Type="http://schemas.openxmlformats.org/officeDocument/2006/relationships/image" Target="../media/image8.png"/><Relationship Id="rId51" Type="http://schemas.openxmlformats.org/officeDocument/2006/relationships/image" Target="../media/image51.png"/><Relationship Id="rId3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94063" y="-4139247"/>
            <a:ext cx="9029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People over 65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14909" y="8562979"/>
            <a:ext cx="782677" cy="8452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816" y="8146084"/>
            <a:ext cx="849446" cy="8334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5310" y="4215624"/>
            <a:ext cx="848997" cy="84758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4164" y="2737058"/>
            <a:ext cx="555564" cy="69194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826" y="2837780"/>
            <a:ext cx="745678" cy="74567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7764" y="-3248486"/>
            <a:ext cx="1015993" cy="76199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63" y="8496299"/>
            <a:ext cx="689981" cy="6899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41184" y="7909745"/>
            <a:ext cx="899973" cy="44998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4401" y="5143710"/>
            <a:ext cx="949484" cy="56325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331" y="1150074"/>
            <a:ext cx="782668" cy="78266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0969" y="1056983"/>
            <a:ext cx="706809" cy="64712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7219" y="137507"/>
            <a:ext cx="932850" cy="93285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17762" y="544665"/>
            <a:ext cx="1155836" cy="768631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2597" y="5311611"/>
            <a:ext cx="774596" cy="778609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9749" y="1150074"/>
            <a:ext cx="603509" cy="603509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3563" y="952672"/>
            <a:ext cx="711159" cy="671137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4495" y="-2911251"/>
            <a:ext cx="909409" cy="90940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72210" y="8270233"/>
            <a:ext cx="942912" cy="70927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7969" y="2451867"/>
            <a:ext cx="1150543" cy="581024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8707" y="-3095765"/>
            <a:ext cx="987471" cy="556687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8997" y="33163"/>
            <a:ext cx="608894" cy="62818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0841" y="1480401"/>
            <a:ext cx="806655" cy="715863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03" y="4639415"/>
            <a:ext cx="1194050" cy="672196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2134" y="2049472"/>
            <a:ext cx="903019" cy="585621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24600" y="661343"/>
            <a:ext cx="1195472" cy="767406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8859" y="4606077"/>
            <a:ext cx="616722" cy="616722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112078" y="-3421956"/>
            <a:ext cx="627166" cy="627166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068" y="1894267"/>
            <a:ext cx="726235" cy="717044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7556" y="227446"/>
            <a:ext cx="1085850" cy="1085850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37" y="9584531"/>
            <a:ext cx="756894" cy="756894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59196" y="9531389"/>
            <a:ext cx="586499" cy="601933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2809" y="137507"/>
            <a:ext cx="924747" cy="87851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108" y="-3508631"/>
            <a:ext cx="697472" cy="697472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98344" y="7420798"/>
            <a:ext cx="720935" cy="720935"/>
          </a:xfrm>
          <a:prstGeom prst="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7079" y="5963422"/>
            <a:ext cx="920412" cy="1021279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9788" y="807565"/>
            <a:ext cx="1195015" cy="796207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3470" y="-4136888"/>
            <a:ext cx="1162050" cy="395097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81941" y="6393334"/>
            <a:ext cx="1081187" cy="634690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6966" y="2168642"/>
            <a:ext cx="623888" cy="1021410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93267" y="1864762"/>
            <a:ext cx="596175" cy="854360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7219" y="4222907"/>
            <a:ext cx="1430402" cy="709525"/>
          </a:xfrm>
          <a:prstGeom prst="rect">
            <a:avLst/>
          </a:prstGeom>
        </p:spPr>
      </p:pic>
      <p:pic>
        <p:nvPicPr>
          <p:cNvPr id="1026" name="Picture 2" descr="Ordnance Survey Blog skatepark_after-01 - Ordnance Survey Blog"/>
          <p:cNvPicPr>
            <a:picLocks noChangeAspect="1" noChangeArrowheads="1"/>
          </p:cNvPicPr>
          <p:nvPr/>
        </p:nvPicPr>
        <p:blipFill>
          <a:blip r:embed="rId4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279130" y="-2400547"/>
            <a:ext cx="847965" cy="84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>
            <a:off x="6526992" y="7480481"/>
            <a:ext cx="940608" cy="982413"/>
          </a:xfrm>
          <a:prstGeom prst="rect">
            <a:avLst/>
          </a:prstGeom>
        </p:spPr>
      </p:pic>
      <p:pic>
        <p:nvPicPr>
          <p:cNvPr id="49" name="Picture 48"/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>
            <a:off x="6454371" y="8680612"/>
            <a:ext cx="1085850" cy="1085850"/>
          </a:xfrm>
          <a:prstGeom prst="rect">
            <a:avLst/>
          </a:prstGeom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>
            <a:off x="10156966" y="5891597"/>
            <a:ext cx="1285821" cy="819082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>
            <a:off x="14066928" y="7262165"/>
            <a:ext cx="875321" cy="738187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5842809" y="2681288"/>
            <a:ext cx="747712" cy="747712"/>
          </a:xfrm>
          <a:prstGeom prst="rect">
            <a:avLst/>
          </a:prstGeom>
        </p:spPr>
      </p:pic>
      <p:pic>
        <p:nvPicPr>
          <p:cNvPr id="53" name="Picture 52"/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>
            <a:off x="15281244" y="6735454"/>
            <a:ext cx="954308" cy="954308"/>
          </a:xfrm>
          <a:prstGeom prst="rect">
            <a:avLst/>
          </a:prstGeom>
        </p:spPr>
      </p:pic>
      <p:pic>
        <p:nvPicPr>
          <p:cNvPr id="54" name="Picture 53"/>
          <p:cNvPicPr>
            <a:picLocks noChangeAspect="1"/>
          </p:cNvPicPr>
          <p:nvPr/>
        </p:nvPicPr>
        <p:blipFill>
          <a:blip r:embed="rId50"/>
          <a:stretch>
            <a:fillRect/>
          </a:stretch>
        </p:blipFill>
        <p:spPr>
          <a:xfrm>
            <a:off x="15240148" y="8093920"/>
            <a:ext cx="1143000" cy="1143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ADB26CA-ABF1-4345-9247-8C05256B702A}"/>
              </a:ext>
            </a:extLst>
          </p:cNvPr>
          <p:cNvPicPr>
            <a:picLocks noChangeAspect="1"/>
          </p:cNvPicPr>
          <p:nvPr/>
        </p:nvPicPr>
        <p:blipFill>
          <a:blip r:embed="rId51"/>
          <a:stretch>
            <a:fillRect/>
          </a:stretch>
        </p:blipFill>
        <p:spPr>
          <a:xfrm>
            <a:off x="8767092" y="2391537"/>
            <a:ext cx="819082" cy="81908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DC338B3-0B39-4355-842A-55FC5FC761DC}"/>
              </a:ext>
            </a:extLst>
          </p:cNvPr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>
            <a:off x="193488" y="2911262"/>
            <a:ext cx="1195015" cy="672196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70D8B99D-DA3F-444D-8F62-C134EC6E9734}"/>
              </a:ext>
            </a:extLst>
          </p:cNvPr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372" y="2356128"/>
            <a:ext cx="623888" cy="1021410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D3D5B03B-5C86-4EEB-A52E-BD180A089C77}"/>
              </a:ext>
            </a:extLst>
          </p:cNvPr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1436" y="969697"/>
            <a:ext cx="623888" cy="102141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C14F4B5-BF63-43D0-B401-0B65ECFB928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3228" y="3210619"/>
            <a:ext cx="706809" cy="647123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CA04AB87-18C8-4EBB-A48C-6DECBD46CD90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1963" y="3716074"/>
            <a:ext cx="726235" cy="717044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E8871E2D-3855-479C-B032-1C69DF0518FF}"/>
              </a:ext>
            </a:extLst>
          </p:cNvPr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171" y="4592996"/>
            <a:ext cx="1195015" cy="79620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295FFE8B-6E69-47D1-B558-045D789E31F1}"/>
              </a:ext>
            </a:extLst>
          </p:cNvPr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>
            <a:off x="9972903" y="3896974"/>
            <a:ext cx="1229527" cy="819082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6C312DB9-C96F-4994-AE80-AB4C7A48E91F}"/>
              </a:ext>
            </a:extLst>
          </p:cNvPr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1661178" y="2747913"/>
            <a:ext cx="747712" cy="747712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518D5E34-85A8-4C53-870D-03E5BAF2F48E}"/>
              </a:ext>
            </a:extLst>
          </p:cNvPr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7680105" y="4296624"/>
            <a:ext cx="747712" cy="747712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9F04DE6A-C61F-48A3-86B9-662226BECD5A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5891828" y="1156840"/>
            <a:ext cx="497981" cy="647123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CE335DCF-35DD-4D4F-AF9F-A4037AB40EE4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7666679" y="3599814"/>
            <a:ext cx="497981" cy="647123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C858B0CD-B737-4277-9005-06A06D2FA451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5214101" y="5025469"/>
            <a:ext cx="497981" cy="647123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52433B80-0BBE-465B-A303-C63B1D4D911E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1584158" y="1070977"/>
            <a:ext cx="497981" cy="647123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851D0389-6807-4997-8CEC-BF4D45914950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3962" y="4636026"/>
            <a:ext cx="497982" cy="854360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B2A2C535-DE19-4B6B-B63E-751FD5607FE5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9099" y="4914438"/>
            <a:ext cx="596175" cy="854360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2757BE25-FC41-48DB-8AF2-B8342D40E602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31854" y="5161765"/>
            <a:ext cx="596175" cy="854360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D2DC7087-D073-4132-84DE-D857F0754550}"/>
              </a:ext>
            </a:extLst>
          </p:cNvPr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>
            <a:off x="1410870" y="113631"/>
            <a:ext cx="1115891" cy="644653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8BBD2D6F-225E-48C3-9124-9015B69BDAE9}"/>
              </a:ext>
            </a:extLst>
          </p:cNvPr>
          <p:cNvPicPr>
            <a:picLocks noChangeAspect="1"/>
          </p:cNvPicPr>
          <p:nvPr/>
        </p:nvPicPr>
        <p:blipFill>
          <a:blip r:embed="rId56"/>
          <a:stretch>
            <a:fillRect/>
          </a:stretch>
        </p:blipFill>
        <p:spPr>
          <a:xfrm>
            <a:off x="2631444" y="51693"/>
            <a:ext cx="950787" cy="950787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DF1A0A2E-0C70-4518-977D-1E0D254C86E7}"/>
              </a:ext>
            </a:extLst>
          </p:cNvPr>
          <p:cNvPicPr>
            <a:picLocks noChangeAspect="1"/>
          </p:cNvPicPr>
          <p:nvPr/>
        </p:nvPicPr>
        <p:blipFill>
          <a:blip r:embed="rId57"/>
          <a:stretch>
            <a:fillRect/>
          </a:stretch>
        </p:blipFill>
        <p:spPr>
          <a:xfrm>
            <a:off x="951285" y="3684750"/>
            <a:ext cx="1476144" cy="86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693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3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12</cp:revision>
  <dcterms:created xsi:type="dcterms:W3CDTF">2020-10-12T15:23:45Z</dcterms:created>
  <dcterms:modified xsi:type="dcterms:W3CDTF">2020-10-15T15:59:11Z</dcterms:modified>
</cp:coreProperties>
</file>