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0"/>
  </p:handoutMasterIdLst>
  <p:sldIdLst>
    <p:sldId id="256" r:id="rId2"/>
    <p:sldId id="257" r:id="rId3"/>
    <p:sldId id="262" r:id="rId4"/>
    <p:sldId id="261" r:id="rId5"/>
    <p:sldId id="258" r:id="rId6"/>
    <p:sldId id="266" r:id="rId7"/>
    <p:sldId id="267" r:id="rId8"/>
    <p:sldId id="263" r:id="rId9"/>
  </p:sldIdLst>
  <p:sldSz cx="9144000" cy="6858000" type="screen4x3"/>
  <p:notesSz cx="6884988" cy="100187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3495" cy="500936"/>
          </a:xfrm>
          <a:prstGeom prst="rect">
            <a:avLst/>
          </a:prstGeom>
        </p:spPr>
        <p:txBody>
          <a:bodyPr vert="horz" lIns="96588" tIns="48294" rIns="96588" bIns="48294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99900" y="0"/>
            <a:ext cx="2983495" cy="500936"/>
          </a:xfrm>
          <a:prstGeom prst="rect">
            <a:avLst/>
          </a:prstGeom>
        </p:spPr>
        <p:txBody>
          <a:bodyPr vert="horz" lIns="96588" tIns="48294" rIns="96588" bIns="48294" rtlCol="0"/>
          <a:lstStyle>
            <a:lvl1pPr algn="r">
              <a:defRPr sz="1300"/>
            </a:lvl1pPr>
          </a:lstStyle>
          <a:p>
            <a:fld id="{60C20AFF-0659-404F-A035-C42BAB56E022}" type="datetimeFigureOut">
              <a:rPr lang="en-GB" smtClean="0"/>
              <a:t>09/06/2013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516038"/>
            <a:ext cx="2983495" cy="500936"/>
          </a:xfrm>
          <a:prstGeom prst="rect">
            <a:avLst/>
          </a:prstGeom>
        </p:spPr>
        <p:txBody>
          <a:bodyPr vert="horz" lIns="96588" tIns="48294" rIns="96588" bIns="48294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99900" y="9516038"/>
            <a:ext cx="2983495" cy="500936"/>
          </a:xfrm>
          <a:prstGeom prst="rect">
            <a:avLst/>
          </a:prstGeom>
        </p:spPr>
        <p:txBody>
          <a:bodyPr vert="horz" lIns="96588" tIns="48294" rIns="96588" bIns="48294" rtlCol="0" anchor="b"/>
          <a:lstStyle>
            <a:lvl1pPr algn="r">
              <a:defRPr sz="1300"/>
            </a:lvl1pPr>
          </a:lstStyle>
          <a:p>
            <a:fld id="{8E23F3AA-D2BC-4A93-8F07-E8ADFA89FE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88010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49B198F-F407-4E2C-BF62-235F32CEF6E6}" type="datetimeFigureOut">
              <a:rPr lang="en-GB" smtClean="0"/>
              <a:t>08/06/2013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F34F6E0-5D28-4026-9ABA-18D4901366B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9B198F-F407-4E2C-BF62-235F32CEF6E6}" type="datetimeFigureOut">
              <a:rPr lang="en-GB" smtClean="0"/>
              <a:t>08/06/2013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34F6E0-5D28-4026-9ABA-18D4901366BC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9B198F-F407-4E2C-BF62-235F32CEF6E6}" type="datetimeFigureOut">
              <a:rPr lang="en-GB" smtClean="0"/>
              <a:t>08/06/2013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34F6E0-5D28-4026-9ABA-18D4901366BC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9B198F-F407-4E2C-BF62-235F32CEF6E6}" type="datetimeFigureOut">
              <a:rPr lang="en-GB" smtClean="0"/>
              <a:t>08/06/2013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34F6E0-5D28-4026-9ABA-18D4901366BC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9B198F-F407-4E2C-BF62-235F32CEF6E6}" type="datetimeFigureOut">
              <a:rPr lang="en-GB" smtClean="0"/>
              <a:t>08/06/2013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34F6E0-5D28-4026-9ABA-18D4901366BC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9B198F-F407-4E2C-BF62-235F32CEF6E6}" type="datetimeFigureOut">
              <a:rPr lang="en-GB" smtClean="0"/>
              <a:t>08/06/2013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34F6E0-5D28-4026-9ABA-18D4901366BC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9B198F-F407-4E2C-BF62-235F32CEF6E6}" type="datetimeFigureOut">
              <a:rPr lang="en-GB" smtClean="0"/>
              <a:t>08/06/2013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34F6E0-5D28-4026-9ABA-18D4901366B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49B198F-F407-4E2C-BF62-235F32CEF6E6}" type="datetimeFigureOut">
              <a:rPr lang="en-GB" smtClean="0"/>
              <a:t>08/06/2013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34F6E0-5D28-4026-9ABA-18D4901366BC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49B198F-F407-4E2C-BF62-235F32CEF6E6}" type="datetimeFigureOut">
              <a:rPr lang="en-GB" smtClean="0"/>
              <a:t>08/06/2013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F34F6E0-5D28-4026-9ABA-18D4901366BC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9B198F-F407-4E2C-BF62-235F32CEF6E6}" type="datetimeFigureOut">
              <a:rPr lang="en-GB" smtClean="0"/>
              <a:t>08/06/2013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34F6E0-5D28-4026-9ABA-18D4901366B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9B198F-F407-4E2C-BF62-235F32CEF6E6}" type="datetimeFigureOut">
              <a:rPr lang="en-GB" smtClean="0"/>
              <a:t>08/06/2013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34F6E0-5D28-4026-9ABA-18D4901366B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49B198F-F407-4E2C-BF62-235F32CEF6E6}" type="datetimeFigureOut">
              <a:rPr lang="en-GB" smtClean="0"/>
              <a:t>08/06/2013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F34F6E0-5D28-4026-9ABA-18D4901366B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Methodology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Data Collection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54890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importance of data to your dissertation</a:t>
            </a:r>
          </a:p>
          <a:p>
            <a:r>
              <a:rPr lang="en-GB" dirty="0" smtClean="0"/>
              <a:t>Developing </a:t>
            </a:r>
            <a:r>
              <a:rPr lang="en-GB" dirty="0"/>
              <a:t>a plan to collect the data you need</a:t>
            </a:r>
          </a:p>
          <a:p>
            <a:r>
              <a:rPr lang="en-GB" dirty="0" smtClean="0"/>
              <a:t>Identifying the data needed to write your dissertation</a:t>
            </a:r>
          </a:p>
          <a:p>
            <a:r>
              <a:rPr lang="en-GB" dirty="0" smtClean="0"/>
              <a:t>Obtaining the right data </a:t>
            </a:r>
          </a:p>
          <a:p>
            <a:r>
              <a:rPr lang="en-GB" dirty="0" smtClean="0"/>
              <a:t>Primary and secondary data</a:t>
            </a:r>
          </a:p>
          <a:p>
            <a:r>
              <a:rPr lang="en-GB" dirty="0" smtClean="0"/>
              <a:t>Qualitative and quantitative data</a:t>
            </a:r>
          </a:p>
          <a:p>
            <a:r>
              <a:rPr lang="en-GB" dirty="0" smtClean="0"/>
              <a:t>Data collection methods  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Collection - objectives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00403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 smtClean="0"/>
              <a:t>What is data?</a:t>
            </a:r>
          </a:p>
          <a:p>
            <a:r>
              <a:rPr lang="en-GB" sz="3600" dirty="0" smtClean="0"/>
              <a:t>What is information?</a:t>
            </a:r>
          </a:p>
          <a:p>
            <a:r>
              <a:rPr lang="en-GB" sz="3600" dirty="0" smtClean="0"/>
              <a:t>Are they the same?</a:t>
            </a:r>
          </a:p>
          <a:p>
            <a:r>
              <a:rPr lang="en-GB" sz="3600" dirty="0" smtClean="0"/>
              <a:t>If not, why are they different?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and Information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37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 smtClean="0"/>
              <a:t>In groups answer the following question “ Why is data important for your dissertation?”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			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2480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you collect the wrong data, you cannot answer your research question</a:t>
            </a:r>
          </a:p>
          <a:p>
            <a:r>
              <a:rPr lang="en-GB" dirty="0" smtClean="0"/>
              <a:t>Analysis is a key part of the dissertation, no data, no analysis</a:t>
            </a:r>
          </a:p>
          <a:p>
            <a:r>
              <a:rPr lang="en-GB" dirty="0" smtClean="0"/>
              <a:t>Data provides you with the evidence to test your hypothesis</a:t>
            </a:r>
          </a:p>
          <a:p>
            <a:r>
              <a:rPr lang="en-GB" dirty="0" smtClean="0"/>
              <a:t>Data links to your research methodology</a:t>
            </a:r>
          </a:p>
          <a:p>
            <a:r>
              <a:rPr lang="en-GB" dirty="0" smtClean="0"/>
              <a:t>Data links to your research objectives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Why is data important for your dissertation?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4406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Critically evaluate the appropriateness of qualitative/quantitative methods of data collection, in combination as necessary, to analyse, synthesise, interpret and present the resulting data and the applications of those methods by other researchers in other contexts.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 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3001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Critically evaluates </a:t>
            </a:r>
            <a:r>
              <a:rPr lang="en-GB" dirty="0"/>
              <a:t>the use of specific qualitative or quantitative methods of data collection </a:t>
            </a:r>
            <a:r>
              <a:rPr lang="en-GB" dirty="0" smtClean="0"/>
              <a:t>and/or triangulated methods and justifies the choice of method  </a:t>
            </a:r>
          </a:p>
          <a:p>
            <a:r>
              <a:rPr lang="en-GB" dirty="0" smtClean="0"/>
              <a:t>Designs the instrument of collection appropriately</a:t>
            </a:r>
          </a:p>
          <a:p>
            <a:r>
              <a:rPr lang="en-GB" dirty="0" smtClean="0"/>
              <a:t>Demonstrates clearly how the data was collected</a:t>
            </a:r>
          </a:p>
          <a:p>
            <a:r>
              <a:rPr lang="en-GB" dirty="0" smtClean="0"/>
              <a:t>Assesses the validity and reliability of the data collected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meet the learning outcome: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98824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data you gather will enable you to answer your research question</a:t>
            </a:r>
          </a:p>
          <a:p>
            <a:r>
              <a:rPr lang="en-GB" dirty="0" smtClean="0"/>
              <a:t>It is important to know what data you want to gather</a:t>
            </a:r>
          </a:p>
          <a:p>
            <a:r>
              <a:rPr lang="en-GB" dirty="0" smtClean="0"/>
              <a:t>You will need both primary and secondary data</a:t>
            </a:r>
          </a:p>
          <a:p>
            <a:r>
              <a:rPr lang="en-GB" dirty="0" smtClean="0"/>
              <a:t>Data reduces the risk of subjectivity</a:t>
            </a:r>
          </a:p>
          <a:p>
            <a:r>
              <a:rPr lang="en-GB" dirty="0" smtClean="0"/>
              <a:t>Data should be reliable, valid and suitable</a:t>
            </a:r>
          </a:p>
          <a:p>
            <a:r>
              <a:rPr lang="en-GB" dirty="0" smtClean="0"/>
              <a:t>You will need to plan how you going to obtain the data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research 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58217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1691</TotalTime>
  <Words>296</Words>
  <Application>Microsoft Office PowerPoint</Application>
  <PresentationFormat>On-screen Show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Concourse</vt:lpstr>
      <vt:lpstr>Research Methodology</vt:lpstr>
      <vt:lpstr>Data Collection - objectives</vt:lpstr>
      <vt:lpstr>Data and Information</vt:lpstr>
      <vt:lpstr>   Activity</vt:lpstr>
      <vt:lpstr>Why is data important for your dissertation?</vt:lpstr>
      <vt:lpstr>Learning Outcome 3</vt:lpstr>
      <vt:lpstr>To meet the learning outcome:</vt:lpstr>
      <vt:lpstr>Your research question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Methodology</dc:title>
  <dc:creator>suewade</dc:creator>
  <cp:lastModifiedBy>suewade</cp:lastModifiedBy>
  <cp:revision>11</cp:revision>
  <cp:lastPrinted>2013-06-09T16:59:21Z</cp:lastPrinted>
  <dcterms:created xsi:type="dcterms:W3CDTF">2013-06-08T12:51:40Z</dcterms:created>
  <dcterms:modified xsi:type="dcterms:W3CDTF">2013-06-09T17:03:26Z</dcterms:modified>
</cp:coreProperties>
</file>