
<file path=[Content_Types].xml><?xml version="1.0" encoding="utf-8"?>
<Types xmlns="http://schemas.openxmlformats.org/package/2006/content-types">
  <Default Extension="jpe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changesInfos/changesInfo1.xml" ContentType="application/vnd.ms-powerpoint.changesinfo+xml"/>
  <Override PartName="/ppt/revisionInfo.xml" ContentType="application/vnd.ms-powerpoint.revisioninfo+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60" r:id="rId1"/>
  </p:sldMasterIdLst>
  <p:notesMasterIdLst>
    <p:notesMasterId r:id="rId17"/>
  </p:notesMasterIdLst>
  <p:sldIdLst>
    <p:sldId id="256" r:id="rId2"/>
    <p:sldId id="257" r:id="rId3"/>
    <p:sldId id="258" r:id="rId4"/>
    <p:sldId id="260" r:id="rId5"/>
    <p:sldId id="259" r:id="rId6"/>
    <p:sldId id="261" r:id="rId7"/>
    <p:sldId id="263" r:id="rId8"/>
    <p:sldId id="267" r:id="rId9"/>
    <p:sldId id="270" r:id="rId10"/>
    <p:sldId id="269" r:id="rId11"/>
    <p:sldId id="265" r:id="rId12"/>
    <p:sldId id="264" r:id="rId13"/>
    <p:sldId id="268" r:id="rId14"/>
    <p:sldId id="271" r:id="rId15"/>
    <p:sldId id="272" r:id="rId16"/>
  </p:sldIdLst>
  <p:sldSz cx="12192000" cy="6858000"/>
  <p:notesSz cx="6858000" cy="9144000"/>
  <p:defaultTex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revisionInfo.xml><?xml version="1.0" encoding="utf-8"?>
<p1510:revInfo xmlns:a="http://schemas.openxmlformats.org/drawingml/2006/main" xmlns:r="http://schemas.openxmlformats.org/officeDocument/2006/relationships" xmlns:p1510="http://schemas.microsoft.com/office/powerpoint/2015/10/main">
  <p1510:revLst>
    <p1510:client id="{2D7B29E2-C49C-49C3-BB2C-F4717E019EF9}" v="77" dt="2023-12-14T22:25:07.836"/>
  </p1510:revLst>
</p1510:revInfo>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4995" autoAdjust="0"/>
    <p:restoredTop sz="70196" autoAdjust="0"/>
  </p:normalViewPr>
  <p:slideViewPr>
    <p:cSldViewPr snapToGrid="0">
      <p:cViewPr varScale="1">
        <p:scale>
          <a:sx n="57" d="100"/>
          <a:sy n="57" d="100"/>
        </p:scale>
        <p:origin x="1637" y="48"/>
      </p:cViewPr>
      <p:guideLst/>
    </p:cSldViewPr>
  </p:slideViewPr>
  <p:notesTextViewPr>
    <p:cViewPr>
      <p:scale>
        <a:sx n="1" d="1"/>
        <a:sy n="1" d="1"/>
      </p:scale>
      <p:origin x="0" y="-1411"/>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presProps" Target="presProps.xml"/><Relationship Id="rId3" Type="http://schemas.openxmlformats.org/officeDocument/2006/relationships/slide" Target="slides/slide2.xml"/><Relationship Id="rId21" Type="http://schemas.openxmlformats.org/officeDocument/2006/relationships/tableStyles" Target="tableStyles.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notesMaster" Target="notesMasters/notesMaster1.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theme" Target="theme/theme1.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5" Type="http://schemas.openxmlformats.org/officeDocument/2006/relationships/slide" Target="slides/slide4.xml"/><Relationship Id="rId15" Type="http://schemas.openxmlformats.org/officeDocument/2006/relationships/slide" Target="slides/slide14.xml"/><Relationship Id="rId23" Type="http://schemas.microsoft.com/office/2015/10/relationships/revisionInfo" Target="revisionInfo.xml"/><Relationship Id="rId10" Type="http://schemas.openxmlformats.org/officeDocument/2006/relationships/slide" Target="slides/slide9.xml"/><Relationship Id="rId19" Type="http://schemas.openxmlformats.org/officeDocument/2006/relationships/viewProps" Target="viewProps.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microsoft.com/office/2016/11/relationships/changesInfo" Target="changesInfos/changesInfo1.xml"/></Relationships>
</file>

<file path=ppt/changesInfos/changesInfo1.xml><?xml version="1.0" encoding="utf-8"?>
<pc:chgInfo xmlns:a="http://schemas.openxmlformats.org/drawingml/2006/main" xmlns:r="http://schemas.openxmlformats.org/officeDocument/2006/relationships" xmlns:ac="http://schemas.microsoft.com/office/drawing/2013/main/command" xmlns:pc="http://schemas.microsoft.com/office/powerpoint/2013/main/command">
  <pc:docChgLst>
    <pc:chgData name="john gallacher" userId="4f37c48cedaccd27" providerId="LiveId" clId="{2D7B29E2-C49C-49C3-BB2C-F4717E019EF9}"/>
    <pc:docChg chg="undo custSel addSld delSld modSld sldOrd">
      <pc:chgData name="john gallacher" userId="4f37c48cedaccd27" providerId="LiveId" clId="{2D7B29E2-C49C-49C3-BB2C-F4717E019EF9}" dt="2023-12-14T21:26:23.459" v="12632" actId="1076"/>
      <pc:docMkLst>
        <pc:docMk/>
      </pc:docMkLst>
      <pc:sldChg chg="addSp modSp mod setBg">
        <pc:chgData name="john gallacher" userId="4f37c48cedaccd27" providerId="LiveId" clId="{2D7B29E2-C49C-49C3-BB2C-F4717E019EF9}" dt="2023-11-08T10:44:39.801" v="486" actId="14100"/>
        <pc:sldMkLst>
          <pc:docMk/>
          <pc:sldMk cId="2402572766" sldId="256"/>
        </pc:sldMkLst>
        <pc:spChg chg="mod">
          <ac:chgData name="john gallacher" userId="4f37c48cedaccd27" providerId="LiveId" clId="{2D7B29E2-C49C-49C3-BB2C-F4717E019EF9}" dt="2023-11-08T10:44:30.692" v="483" actId="26606"/>
          <ac:spMkLst>
            <pc:docMk/>
            <pc:sldMk cId="2402572766" sldId="256"/>
            <ac:spMk id="2" creationId="{38F3E4B6-911A-88F5-911B-88D7D3A08E68}"/>
          </ac:spMkLst>
        </pc:spChg>
        <pc:spChg chg="mod">
          <ac:chgData name="john gallacher" userId="4f37c48cedaccd27" providerId="LiveId" clId="{2D7B29E2-C49C-49C3-BB2C-F4717E019EF9}" dt="2023-11-08T10:44:30.692" v="483" actId="26606"/>
          <ac:spMkLst>
            <pc:docMk/>
            <pc:sldMk cId="2402572766" sldId="256"/>
            <ac:spMk id="3" creationId="{80821338-C700-ED23-D9A5-EAD0A3F34566}"/>
          </ac:spMkLst>
        </pc:spChg>
        <pc:picChg chg="add mod">
          <ac:chgData name="john gallacher" userId="4f37c48cedaccd27" providerId="LiveId" clId="{2D7B29E2-C49C-49C3-BB2C-F4717E019EF9}" dt="2023-11-08T10:44:39.801" v="486" actId="14100"/>
          <ac:picMkLst>
            <pc:docMk/>
            <pc:sldMk cId="2402572766" sldId="256"/>
            <ac:picMk id="4" creationId="{7C30A370-77D9-2853-330D-75D291C763FA}"/>
          </ac:picMkLst>
        </pc:picChg>
      </pc:sldChg>
      <pc:sldChg chg="addSp modSp mod">
        <pc:chgData name="john gallacher" userId="4f37c48cedaccd27" providerId="LiveId" clId="{2D7B29E2-C49C-49C3-BB2C-F4717E019EF9}" dt="2023-11-14T18:19:02.727" v="11493" actId="20577"/>
        <pc:sldMkLst>
          <pc:docMk/>
          <pc:sldMk cId="1260245807" sldId="257"/>
        </pc:sldMkLst>
        <pc:spChg chg="mod">
          <ac:chgData name="john gallacher" userId="4f37c48cedaccd27" providerId="LiveId" clId="{2D7B29E2-C49C-49C3-BB2C-F4717E019EF9}" dt="2023-11-06T19:07:07.278" v="445"/>
          <ac:spMkLst>
            <pc:docMk/>
            <pc:sldMk cId="1260245807" sldId="257"/>
            <ac:spMk id="2" creationId="{FE1BCEDA-619D-C098-F08B-35EAA9D68940}"/>
          </ac:spMkLst>
        </pc:spChg>
        <pc:spChg chg="mod">
          <ac:chgData name="john gallacher" userId="4f37c48cedaccd27" providerId="LiveId" clId="{2D7B29E2-C49C-49C3-BB2C-F4717E019EF9}" dt="2023-11-14T18:19:02.727" v="11493" actId="20577"/>
          <ac:spMkLst>
            <pc:docMk/>
            <pc:sldMk cId="1260245807" sldId="257"/>
            <ac:spMk id="3" creationId="{EBD75269-6194-3DBC-998E-235862D4FBD0}"/>
          </ac:spMkLst>
        </pc:spChg>
        <pc:picChg chg="add mod">
          <ac:chgData name="john gallacher" userId="4f37c48cedaccd27" providerId="LiveId" clId="{2D7B29E2-C49C-49C3-BB2C-F4717E019EF9}" dt="2023-11-13T13:11:40.269" v="10473" actId="1076"/>
          <ac:picMkLst>
            <pc:docMk/>
            <pc:sldMk cId="1260245807" sldId="257"/>
            <ac:picMk id="4" creationId="{E8E9464E-FA9D-BEE1-7D1A-22DFC9CEA6CA}"/>
          </ac:picMkLst>
        </pc:picChg>
      </pc:sldChg>
      <pc:sldChg chg="addSp modSp mod">
        <pc:chgData name="john gallacher" userId="4f37c48cedaccd27" providerId="LiveId" clId="{2D7B29E2-C49C-49C3-BB2C-F4717E019EF9}" dt="2023-11-15T10:24:44.206" v="12399" actId="20577"/>
        <pc:sldMkLst>
          <pc:docMk/>
          <pc:sldMk cId="3927602782" sldId="258"/>
        </pc:sldMkLst>
        <pc:spChg chg="mod">
          <ac:chgData name="john gallacher" userId="4f37c48cedaccd27" providerId="LiveId" clId="{2D7B29E2-C49C-49C3-BB2C-F4717E019EF9}" dt="2023-11-06T19:07:07.278" v="445"/>
          <ac:spMkLst>
            <pc:docMk/>
            <pc:sldMk cId="3927602782" sldId="258"/>
            <ac:spMk id="2" creationId="{9ACB143F-344F-F181-14E6-AF53035201D0}"/>
          </ac:spMkLst>
        </pc:spChg>
        <pc:spChg chg="mod">
          <ac:chgData name="john gallacher" userId="4f37c48cedaccd27" providerId="LiveId" clId="{2D7B29E2-C49C-49C3-BB2C-F4717E019EF9}" dt="2023-11-15T10:24:44.206" v="12399" actId="20577"/>
          <ac:spMkLst>
            <pc:docMk/>
            <pc:sldMk cId="3927602782" sldId="258"/>
            <ac:spMk id="3" creationId="{611019F3-A7FF-479C-22E4-1E9EE0EFA0DA}"/>
          </ac:spMkLst>
        </pc:spChg>
        <pc:picChg chg="add mod">
          <ac:chgData name="john gallacher" userId="4f37c48cedaccd27" providerId="LiveId" clId="{2D7B29E2-C49C-49C3-BB2C-F4717E019EF9}" dt="2023-11-08T13:13:27.052" v="2038" actId="14100"/>
          <ac:picMkLst>
            <pc:docMk/>
            <pc:sldMk cId="3927602782" sldId="258"/>
            <ac:picMk id="4" creationId="{37D67E8A-4C33-35D7-F2DF-1CC0C8725178}"/>
          </ac:picMkLst>
        </pc:picChg>
        <pc:picChg chg="add mod">
          <ac:chgData name="john gallacher" userId="4f37c48cedaccd27" providerId="LiveId" clId="{2D7B29E2-C49C-49C3-BB2C-F4717E019EF9}" dt="2023-11-08T13:13:38.515" v="2042" actId="14100"/>
          <ac:picMkLst>
            <pc:docMk/>
            <pc:sldMk cId="3927602782" sldId="258"/>
            <ac:picMk id="5" creationId="{C9015024-F5D2-8F00-F1BC-DBAE659F11C7}"/>
          </ac:picMkLst>
        </pc:picChg>
      </pc:sldChg>
      <pc:sldChg chg="addSp delSp modSp mod modNotesTx">
        <pc:chgData name="john gallacher" userId="4f37c48cedaccd27" providerId="LiveId" clId="{2D7B29E2-C49C-49C3-BB2C-F4717E019EF9}" dt="2023-11-08T11:14:47.404" v="1996" actId="478"/>
        <pc:sldMkLst>
          <pc:docMk/>
          <pc:sldMk cId="3024647532" sldId="259"/>
        </pc:sldMkLst>
        <pc:spChg chg="mod">
          <ac:chgData name="john gallacher" userId="4f37c48cedaccd27" providerId="LiveId" clId="{2D7B29E2-C49C-49C3-BB2C-F4717E019EF9}" dt="2023-11-06T19:07:07.278" v="445"/>
          <ac:spMkLst>
            <pc:docMk/>
            <pc:sldMk cId="3024647532" sldId="259"/>
            <ac:spMk id="2" creationId="{38100A45-246F-CA58-DCF9-7A2E0498A680}"/>
          </ac:spMkLst>
        </pc:spChg>
        <pc:spChg chg="mod">
          <ac:chgData name="john gallacher" userId="4f37c48cedaccd27" providerId="LiveId" clId="{2D7B29E2-C49C-49C3-BB2C-F4717E019EF9}" dt="2023-11-08T10:50:40.859" v="559" actId="207"/>
          <ac:spMkLst>
            <pc:docMk/>
            <pc:sldMk cId="3024647532" sldId="259"/>
            <ac:spMk id="3" creationId="{B14D8A7F-8465-9688-03CB-8C5DEF9A574A}"/>
          </ac:spMkLst>
        </pc:spChg>
        <pc:picChg chg="add mod">
          <ac:chgData name="john gallacher" userId="4f37c48cedaccd27" providerId="LiveId" clId="{2D7B29E2-C49C-49C3-BB2C-F4717E019EF9}" dt="2023-11-06T15:14:59.165" v="350" actId="1076"/>
          <ac:picMkLst>
            <pc:docMk/>
            <pc:sldMk cId="3024647532" sldId="259"/>
            <ac:picMk id="4" creationId="{897492E1-EF36-7C86-CC04-B04A3AEA5CED}"/>
          </ac:picMkLst>
        </pc:picChg>
        <pc:picChg chg="add del mod">
          <ac:chgData name="john gallacher" userId="4f37c48cedaccd27" providerId="LiveId" clId="{2D7B29E2-C49C-49C3-BB2C-F4717E019EF9}" dt="2023-11-08T11:14:47.404" v="1996" actId="478"/>
          <ac:picMkLst>
            <pc:docMk/>
            <pc:sldMk cId="3024647532" sldId="259"/>
            <ac:picMk id="5" creationId="{9008CB0F-154E-1973-C564-89BBFDB7EC03}"/>
          </ac:picMkLst>
        </pc:picChg>
        <pc:picChg chg="add del mod">
          <ac:chgData name="john gallacher" userId="4f37c48cedaccd27" providerId="LiveId" clId="{2D7B29E2-C49C-49C3-BB2C-F4717E019EF9}" dt="2023-11-08T11:14:46.656" v="1995" actId="478"/>
          <ac:picMkLst>
            <pc:docMk/>
            <pc:sldMk cId="3024647532" sldId="259"/>
            <ac:picMk id="6" creationId="{56DC8F92-917F-9716-680C-810867762581}"/>
          </ac:picMkLst>
        </pc:picChg>
        <pc:picChg chg="add del mod">
          <ac:chgData name="john gallacher" userId="4f37c48cedaccd27" providerId="LiveId" clId="{2D7B29E2-C49C-49C3-BB2C-F4717E019EF9}" dt="2023-11-06T15:14:42.836" v="345"/>
          <ac:picMkLst>
            <pc:docMk/>
            <pc:sldMk cId="3024647532" sldId="259"/>
            <ac:picMk id="1026" creationId="{7CCDEC2C-83F8-9CA0-B36F-21AF59101331}"/>
          </ac:picMkLst>
        </pc:picChg>
      </pc:sldChg>
      <pc:sldChg chg="addSp delSp modSp mod setBg setClrOvrMap modNotesTx">
        <pc:chgData name="john gallacher" userId="4f37c48cedaccd27" providerId="LiveId" clId="{2D7B29E2-C49C-49C3-BB2C-F4717E019EF9}" dt="2023-11-08T14:08:40.242" v="3934" actId="122"/>
        <pc:sldMkLst>
          <pc:docMk/>
          <pc:sldMk cId="3372188269" sldId="260"/>
        </pc:sldMkLst>
        <pc:spChg chg="mod">
          <ac:chgData name="john gallacher" userId="4f37c48cedaccd27" providerId="LiveId" clId="{2D7B29E2-C49C-49C3-BB2C-F4717E019EF9}" dt="2023-11-08T14:08:40.242" v="3934" actId="122"/>
          <ac:spMkLst>
            <pc:docMk/>
            <pc:sldMk cId="3372188269" sldId="260"/>
            <ac:spMk id="2" creationId="{4D656B54-2373-B344-CBF5-69C0DD4FBDF8}"/>
          </ac:spMkLst>
        </pc:spChg>
        <pc:spChg chg="mod ord">
          <ac:chgData name="john gallacher" userId="4f37c48cedaccd27" providerId="LiveId" clId="{2D7B29E2-C49C-49C3-BB2C-F4717E019EF9}" dt="2023-11-08T14:08:24.740" v="3933" actId="26606"/>
          <ac:spMkLst>
            <pc:docMk/>
            <pc:sldMk cId="3372188269" sldId="260"/>
            <ac:spMk id="3" creationId="{E80EB1A9-7CDF-BBDF-DB26-2AF8F8524467}"/>
          </ac:spMkLst>
        </pc:spChg>
        <pc:spChg chg="add del">
          <ac:chgData name="john gallacher" userId="4f37c48cedaccd27" providerId="LiveId" clId="{2D7B29E2-C49C-49C3-BB2C-F4717E019EF9}" dt="2023-11-08T13:15:47.756" v="2055" actId="26606"/>
          <ac:spMkLst>
            <pc:docMk/>
            <pc:sldMk cId="3372188269" sldId="260"/>
            <ac:spMk id="10" creationId="{B4AAD3FD-83A5-4B89-9F8F-01B8870865BE}"/>
          </ac:spMkLst>
        </pc:spChg>
        <pc:spChg chg="add del">
          <ac:chgData name="john gallacher" userId="4f37c48cedaccd27" providerId="LiveId" clId="{2D7B29E2-C49C-49C3-BB2C-F4717E019EF9}" dt="2023-11-08T14:08:21.738" v="3928" actId="26606"/>
          <ac:spMkLst>
            <pc:docMk/>
            <pc:sldMk cId="3372188269" sldId="260"/>
            <ac:spMk id="11" creationId="{A93A089E-0A16-452C-B341-0F769780D262}"/>
          </ac:spMkLst>
        </pc:spChg>
        <pc:spChg chg="add del">
          <ac:chgData name="john gallacher" userId="4f37c48cedaccd27" providerId="LiveId" clId="{2D7B29E2-C49C-49C3-BB2C-F4717E019EF9}" dt="2023-11-08T13:15:47.756" v="2055" actId="26606"/>
          <ac:spMkLst>
            <pc:docMk/>
            <pc:sldMk cId="3372188269" sldId="260"/>
            <ac:spMk id="12" creationId="{61752F1D-FC0F-4103-9584-630E643CCDA6}"/>
          </ac:spMkLst>
        </pc:spChg>
        <pc:spChg chg="add del">
          <ac:chgData name="john gallacher" userId="4f37c48cedaccd27" providerId="LiveId" clId="{2D7B29E2-C49C-49C3-BB2C-F4717E019EF9}" dt="2023-11-08T14:08:23.181" v="3930" actId="26606"/>
          <ac:spMkLst>
            <pc:docMk/>
            <pc:sldMk cId="3372188269" sldId="260"/>
            <ac:spMk id="13" creationId="{81CC9B02-E087-4350-AEBD-2C3CF001AF01}"/>
          </ac:spMkLst>
        </pc:spChg>
        <pc:spChg chg="add del">
          <ac:chgData name="john gallacher" userId="4f37c48cedaccd27" providerId="LiveId" clId="{2D7B29E2-C49C-49C3-BB2C-F4717E019EF9}" dt="2023-11-08T13:15:47.756" v="2055" actId="26606"/>
          <ac:spMkLst>
            <pc:docMk/>
            <pc:sldMk cId="3372188269" sldId="260"/>
            <ac:spMk id="14" creationId="{70151CB7-E7DE-4917-B831-01DF9CE01306}"/>
          </ac:spMkLst>
        </pc:spChg>
        <pc:spChg chg="add del">
          <ac:chgData name="john gallacher" userId="4f37c48cedaccd27" providerId="LiveId" clId="{2D7B29E2-C49C-49C3-BB2C-F4717E019EF9}" dt="2023-11-08T14:08:23.181" v="3930" actId="26606"/>
          <ac:spMkLst>
            <pc:docMk/>
            <pc:sldMk cId="3372188269" sldId="260"/>
            <ac:spMk id="15" creationId="{D6F18ACE-6E82-4ADC-8A2F-A1771B309B16}"/>
          </ac:spMkLst>
        </pc:spChg>
        <pc:spChg chg="add del">
          <ac:chgData name="john gallacher" userId="4f37c48cedaccd27" providerId="LiveId" clId="{2D7B29E2-C49C-49C3-BB2C-F4717E019EF9}" dt="2023-11-08T13:15:47.756" v="2055" actId="26606"/>
          <ac:spMkLst>
            <pc:docMk/>
            <pc:sldMk cId="3372188269" sldId="260"/>
            <ac:spMk id="16" creationId="{A92A1116-1C84-41DF-B803-1F7B0883EC82}"/>
          </ac:spMkLst>
        </pc:spChg>
        <pc:spChg chg="add del">
          <ac:chgData name="john gallacher" userId="4f37c48cedaccd27" providerId="LiveId" clId="{2D7B29E2-C49C-49C3-BB2C-F4717E019EF9}" dt="2023-11-08T14:08:23.181" v="3930" actId="26606"/>
          <ac:spMkLst>
            <pc:docMk/>
            <pc:sldMk cId="3372188269" sldId="260"/>
            <ac:spMk id="17" creationId="{C8A3C342-1D03-412F-8DD3-BF519E8E0AE9}"/>
          </ac:spMkLst>
        </pc:spChg>
        <pc:spChg chg="add del">
          <ac:chgData name="john gallacher" userId="4f37c48cedaccd27" providerId="LiveId" clId="{2D7B29E2-C49C-49C3-BB2C-F4717E019EF9}" dt="2023-11-08T14:08:24.734" v="3932" actId="26606"/>
          <ac:spMkLst>
            <pc:docMk/>
            <pc:sldMk cId="3372188269" sldId="260"/>
            <ac:spMk id="19" creationId="{A26E2FAE-FA60-497B-B2CB-7702C6FF3A3F}"/>
          </ac:spMkLst>
        </pc:spChg>
        <pc:spChg chg="add">
          <ac:chgData name="john gallacher" userId="4f37c48cedaccd27" providerId="LiveId" clId="{2D7B29E2-C49C-49C3-BB2C-F4717E019EF9}" dt="2023-11-08T14:08:24.740" v="3933" actId="26606"/>
          <ac:spMkLst>
            <pc:docMk/>
            <pc:sldMk cId="3372188269" sldId="260"/>
            <ac:spMk id="21" creationId="{EE4E366E-272A-409E-840F-9A6A64A9E3FF}"/>
          </ac:spMkLst>
        </pc:spChg>
        <pc:spChg chg="add">
          <ac:chgData name="john gallacher" userId="4f37c48cedaccd27" providerId="LiveId" clId="{2D7B29E2-C49C-49C3-BB2C-F4717E019EF9}" dt="2023-11-08T14:08:24.740" v="3933" actId="26606"/>
          <ac:spMkLst>
            <pc:docMk/>
            <pc:sldMk cId="3372188269" sldId="260"/>
            <ac:spMk id="22" creationId="{A721560C-E4AB-4287-A29C-3F6916794CB9}"/>
          </ac:spMkLst>
        </pc:spChg>
        <pc:spChg chg="add">
          <ac:chgData name="john gallacher" userId="4f37c48cedaccd27" providerId="LiveId" clId="{2D7B29E2-C49C-49C3-BB2C-F4717E019EF9}" dt="2023-11-08T14:08:24.740" v="3933" actId="26606"/>
          <ac:spMkLst>
            <pc:docMk/>
            <pc:sldMk cId="3372188269" sldId="260"/>
            <ac:spMk id="23" creationId="{DF6CFF07-D953-4F9C-9A0E-E0A6AACB6158}"/>
          </ac:spMkLst>
        </pc:spChg>
        <pc:spChg chg="add">
          <ac:chgData name="john gallacher" userId="4f37c48cedaccd27" providerId="LiveId" clId="{2D7B29E2-C49C-49C3-BB2C-F4717E019EF9}" dt="2023-11-08T14:08:24.740" v="3933" actId="26606"/>
          <ac:spMkLst>
            <pc:docMk/>
            <pc:sldMk cId="3372188269" sldId="260"/>
            <ac:spMk id="24" creationId="{DAA4FEEE-0B5F-41BF-825D-60F9FB089568}"/>
          </ac:spMkLst>
        </pc:spChg>
        <pc:picChg chg="add del mod">
          <ac:chgData name="john gallacher" userId="4f37c48cedaccd27" providerId="LiveId" clId="{2D7B29E2-C49C-49C3-BB2C-F4717E019EF9}" dt="2023-11-08T13:15:30.794" v="2051" actId="478"/>
          <ac:picMkLst>
            <pc:docMk/>
            <pc:sldMk cId="3372188269" sldId="260"/>
            <ac:picMk id="4" creationId="{4542FD3D-BC55-527E-A204-007CCC93BA07}"/>
          </ac:picMkLst>
        </pc:picChg>
        <pc:picChg chg="add del mod">
          <ac:chgData name="john gallacher" userId="4f37c48cedaccd27" providerId="LiveId" clId="{2D7B29E2-C49C-49C3-BB2C-F4717E019EF9}" dt="2023-11-08T13:15:50.114" v="2057"/>
          <ac:picMkLst>
            <pc:docMk/>
            <pc:sldMk cId="3372188269" sldId="260"/>
            <ac:picMk id="5" creationId="{417250C2-A007-E223-79EA-6D84E9A80B6D}"/>
          </ac:picMkLst>
        </pc:picChg>
        <pc:picChg chg="add mod">
          <ac:chgData name="john gallacher" userId="4f37c48cedaccd27" providerId="LiveId" clId="{2D7B29E2-C49C-49C3-BB2C-F4717E019EF9}" dt="2023-11-08T14:08:24.740" v="3933" actId="26606"/>
          <ac:picMkLst>
            <pc:docMk/>
            <pc:sldMk cId="3372188269" sldId="260"/>
            <ac:picMk id="6" creationId="{C6CF2D4B-C454-DC7D-70A4-B64E2C189D84}"/>
          </ac:picMkLst>
        </pc:picChg>
        <pc:picChg chg="add del mod">
          <ac:chgData name="john gallacher" userId="4f37c48cedaccd27" providerId="LiveId" clId="{2D7B29E2-C49C-49C3-BB2C-F4717E019EF9}" dt="2023-11-08T13:19:54.711" v="2067" actId="478"/>
          <ac:picMkLst>
            <pc:docMk/>
            <pc:sldMk cId="3372188269" sldId="260"/>
            <ac:picMk id="7" creationId="{AE3FB436-6E94-39DA-20FE-9B31803ADADD}"/>
          </ac:picMkLst>
        </pc:picChg>
        <pc:picChg chg="add del mod">
          <ac:chgData name="john gallacher" userId="4f37c48cedaccd27" providerId="LiveId" clId="{2D7B29E2-C49C-49C3-BB2C-F4717E019EF9}" dt="2023-11-08T13:21:59.381" v="2071" actId="478"/>
          <ac:picMkLst>
            <pc:docMk/>
            <pc:sldMk cId="3372188269" sldId="260"/>
            <ac:picMk id="8" creationId="{3518F528-6F8B-CA44-137C-6DEA16CF06B5}"/>
          </ac:picMkLst>
        </pc:picChg>
      </pc:sldChg>
      <pc:sldChg chg="addSp delSp modSp new mod modNotesTx">
        <pc:chgData name="john gallacher" userId="4f37c48cedaccd27" providerId="LiveId" clId="{2D7B29E2-C49C-49C3-BB2C-F4717E019EF9}" dt="2023-11-15T10:28:49.684" v="12403" actId="14100"/>
        <pc:sldMkLst>
          <pc:docMk/>
          <pc:sldMk cId="4001818776" sldId="261"/>
        </pc:sldMkLst>
        <pc:spChg chg="mod">
          <ac:chgData name="john gallacher" userId="4f37c48cedaccd27" providerId="LiveId" clId="{2D7B29E2-C49C-49C3-BB2C-F4717E019EF9}" dt="2023-11-08T16:00:04.925" v="7278" actId="20577"/>
          <ac:spMkLst>
            <pc:docMk/>
            <pc:sldMk cId="4001818776" sldId="261"/>
            <ac:spMk id="2" creationId="{7B910ED2-8A41-FE20-5090-0407AF6513F4}"/>
          </ac:spMkLst>
        </pc:spChg>
        <pc:spChg chg="mod">
          <ac:chgData name="john gallacher" userId="4f37c48cedaccd27" providerId="LiveId" clId="{2D7B29E2-C49C-49C3-BB2C-F4717E019EF9}" dt="2023-11-08T14:06:04.143" v="3924" actId="20577"/>
          <ac:spMkLst>
            <pc:docMk/>
            <pc:sldMk cId="4001818776" sldId="261"/>
            <ac:spMk id="3" creationId="{F872B638-53D8-E9B2-9740-D3C1E569A631}"/>
          </ac:spMkLst>
        </pc:spChg>
        <pc:picChg chg="add del mod">
          <ac:chgData name="john gallacher" userId="4f37c48cedaccd27" providerId="LiveId" clId="{2D7B29E2-C49C-49C3-BB2C-F4717E019EF9}" dt="2023-11-08T17:36:32.081" v="9740" actId="478"/>
          <ac:picMkLst>
            <pc:docMk/>
            <pc:sldMk cId="4001818776" sldId="261"/>
            <ac:picMk id="4" creationId="{3CC6DFB2-3D08-D7D8-022C-4A06ED14EC59}"/>
          </ac:picMkLst>
        </pc:picChg>
        <pc:picChg chg="add mod">
          <ac:chgData name="john gallacher" userId="4f37c48cedaccd27" providerId="LiveId" clId="{2D7B29E2-C49C-49C3-BB2C-F4717E019EF9}" dt="2023-11-15T10:28:49.684" v="12403" actId="14100"/>
          <ac:picMkLst>
            <pc:docMk/>
            <pc:sldMk cId="4001818776" sldId="261"/>
            <ac:picMk id="4" creationId="{F7E1CDC6-9920-44A1-80CF-4B56DE414626}"/>
          </ac:picMkLst>
        </pc:picChg>
        <pc:picChg chg="add mod">
          <ac:chgData name="john gallacher" userId="4f37c48cedaccd27" providerId="LiveId" clId="{2D7B29E2-C49C-49C3-BB2C-F4717E019EF9}" dt="2023-11-15T10:28:42.750" v="12400" actId="1076"/>
          <ac:picMkLst>
            <pc:docMk/>
            <pc:sldMk cId="4001818776" sldId="261"/>
            <ac:picMk id="2050" creationId="{C5E4E32E-93D0-9017-2B19-62223A54790F}"/>
          </ac:picMkLst>
        </pc:picChg>
      </pc:sldChg>
      <pc:sldChg chg="modSp new del mod">
        <pc:chgData name="john gallacher" userId="4f37c48cedaccd27" providerId="LiveId" clId="{2D7B29E2-C49C-49C3-BB2C-F4717E019EF9}" dt="2023-11-08T13:59:46.058" v="3779" actId="2696"/>
        <pc:sldMkLst>
          <pc:docMk/>
          <pc:sldMk cId="1475223463" sldId="262"/>
        </pc:sldMkLst>
        <pc:spChg chg="mod">
          <ac:chgData name="john gallacher" userId="4f37c48cedaccd27" providerId="LiveId" clId="{2D7B29E2-C49C-49C3-BB2C-F4717E019EF9}" dt="2023-11-08T13:59:20.354" v="3777" actId="122"/>
          <ac:spMkLst>
            <pc:docMk/>
            <pc:sldMk cId="1475223463" sldId="262"/>
            <ac:spMk id="2" creationId="{D99D3203-B306-CC27-AD7F-26A73EEFC457}"/>
          </ac:spMkLst>
        </pc:spChg>
      </pc:sldChg>
      <pc:sldChg chg="addSp delSp modSp new mod modNotesTx">
        <pc:chgData name="john gallacher" userId="4f37c48cedaccd27" providerId="LiveId" clId="{2D7B29E2-C49C-49C3-BB2C-F4717E019EF9}" dt="2023-12-14T13:35:02.999" v="12631" actId="15"/>
        <pc:sldMkLst>
          <pc:docMk/>
          <pc:sldMk cId="164577649" sldId="263"/>
        </pc:sldMkLst>
        <pc:spChg chg="mod">
          <ac:chgData name="john gallacher" userId="4f37c48cedaccd27" providerId="LiveId" clId="{2D7B29E2-C49C-49C3-BB2C-F4717E019EF9}" dt="2023-11-08T14:43:44.304" v="5493" actId="20577"/>
          <ac:spMkLst>
            <pc:docMk/>
            <pc:sldMk cId="164577649" sldId="263"/>
            <ac:spMk id="2" creationId="{5BD50DAF-6A22-D1D4-3DB0-5AC72642BE12}"/>
          </ac:spMkLst>
        </pc:spChg>
        <pc:spChg chg="del mod">
          <ac:chgData name="john gallacher" userId="4f37c48cedaccd27" providerId="LiveId" clId="{2D7B29E2-C49C-49C3-BB2C-F4717E019EF9}" dt="2023-11-08T14:10:22.539" v="3936" actId="478"/>
          <ac:spMkLst>
            <pc:docMk/>
            <pc:sldMk cId="164577649" sldId="263"/>
            <ac:spMk id="3" creationId="{16C879BC-7322-0DBE-73B3-0149CB864BE4}"/>
          </ac:spMkLst>
        </pc:spChg>
        <pc:spChg chg="del">
          <ac:chgData name="john gallacher" userId="4f37c48cedaccd27" providerId="LiveId" clId="{2D7B29E2-C49C-49C3-BB2C-F4717E019EF9}" dt="2023-11-08T14:02:56.285" v="3797" actId="34307"/>
          <ac:spMkLst>
            <pc:docMk/>
            <pc:sldMk cId="164577649" sldId="263"/>
            <ac:spMk id="4" creationId="{0544387C-1129-8A88-7CB7-F152F62C4D0A}"/>
          </ac:spMkLst>
        </pc:spChg>
        <pc:spChg chg="del mod">
          <ac:chgData name="john gallacher" userId="4f37c48cedaccd27" providerId="LiveId" clId="{2D7B29E2-C49C-49C3-BB2C-F4717E019EF9}" dt="2023-11-08T14:41:18.024" v="5001" actId="478"/>
          <ac:spMkLst>
            <pc:docMk/>
            <pc:sldMk cId="164577649" sldId="263"/>
            <ac:spMk id="5" creationId="{2F651335-F957-14CC-9FAB-5F95EB6BDC8D}"/>
          </ac:spMkLst>
        </pc:spChg>
        <pc:spChg chg="mod">
          <ac:chgData name="john gallacher" userId="4f37c48cedaccd27" providerId="LiveId" clId="{2D7B29E2-C49C-49C3-BB2C-F4717E019EF9}" dt="2023-11-08T14:41:42.562" v="5037" actId="1076"/>
          <ac:spMkLst>
            <pc:docMk/>
            <pc:sldMk cId="164577649" sldId="263"/>
            <ac:spMk id="6" creationId="{561FD8DA-3CC4-5975-9D0D-990FEC2BF278}"/>
          </ac:spMkLst>
        </pc:spChg>
        <pc:spChg chg="add mod">
          <ac:chgData name="john gallacher" userId="4f37c48cedaccd27" providerId="LiveId" clId="{2D7B29E2-C49C-49C3-BB2C-F4717E019EF9}" dt="2023-12-14T13:35:02.999" v="12631" actId="15"/>
          <ac:spMkLst>
            <pc:docMk/>
            <pc:sldMk cId="164577649" sldId="263"/>
            <ac:spMk id="10" creationId="{F9E60F18-7432-098E-6E42-D496DD44F29D}"/>
          </ac:spMkLst>
        </pc:spChg>
        <pc:picChg chg="add mod">
          <ac:chgData name="john gallacher" userId="4f37c48cedaccd27" providerId="LiveId" clId="{2D7B29E2-C49C-49C3-BB2C-F4717E019EF9}" dt="2023-11-08T14:03:06.954" v="3800" actId="1076"/>
          <ac:picMkLst>
            <pc:docMk/>
            <pc:sldMk cId="164577649" sldId="263"/>
            <ac:picMk id="7" creationId="{0F8F77B5-A1EC-DAE6-3103-8F5C9AAEEBBA}"/>
          </ac:picMkLst>
        </pc:picChg>
        <pc:picChg chg="add del mod ord">
          <ac:chgData name="john gallacher" userId="4f37c48cedaccd27" providerId="LiveId" clId="{2D7B29E2-C49C-49C3-BB2C-F4717E019EF9}" dt="2023-11-08T14:02:58.792" v="3798" actId="478"/>
          <ac:picMkLst>
            <pc:docMk/>
            <pc:sldMk cId="164577649" sldId="263"/>
            <ac:picMk id="8" creationId="{DC83E535-8897-1BB5-ED35-E86FE16DF4EF}"/>
          </ac:picMkLst>
        </pc:picChg>
        <pc:picChg chg="add mod">
          <ac:chgData name="john gallacher" userId="4f37c48cedaccd27" providerId="LiveId" clId="{2D7B29E2-C49C-49C3-BB2C-F4717E019EF9}" dt="2023-11-08T14:11:36.097" v="3949" actId="1076"/>
          <ac:picMkLst>
            <pc:docMk/>
            <pc:sldMk cId="164577649" sldId="263"/>
            <ac:picMk id="11" creationId="{482AF513-3776-D0BC-1279-88C27B12B797}"/>
          </ac:picMkLst>
        </pc:picChg>
      </pc:sldChg>
      <pc:sldChg chg="addSp delSp modSp new mod modNotesTx">
        <pc:chgData name="john gallacher" userId="4f37c48cedaccd27" providerId="LiveId" clId="{2D7B29E2-C49C-49C3-BB2C-F4717E019EF9}" dt="2023-11-15T10:45:08.994" v="12443" actId="20577"/>
        <pc:sldMkLst>
          <pc:docMk/>
          <pc:sldMk cId="2017218363" sldId="264"/>
        </pc:sldMkLst>
        <pc:spChg chg="mod">
          <ac:chgData name="john gallacher" userId="4f37c48cedaccd27" providerId="LiveId" clId="{2D7B29E2-C49C-49C3-BB2C-F4717E019EF9}" dt="2023-11-11T12:50:51.744" v="10440" actId="1036"/>
          <ac:spMkLst>
            <pc:docMk/>
            <pc:sldMk cId="2017218363" sldId="264"/>
            <ac:spMk id="2" creationId="{02428F97-132E-E737-72A8-0B50AD1ADD5E}"/>
          </ac:spMkLst>
        </pc:spChg>
        <pc:spChg chg="mod">
          <ac:chgData name="john gallacher" userId="4f37c48cedaccd27" providerId="LiveId" clId="{2D7B29E2-C49C-49C3-BB2C-F4717E019EF9}" dt="2023-11-08T16:27:49.800" v="7512" actId="20577"/>
          <ac:spMkLst>
            <pc:docMk/>
            <pc:sldMk cId="2017218363" sldId="264"/>
            <ac:spMk id="3" creationId="{796CC083-CB53-3D71-BCC5-EFB5207C5813}"/>
          </ac:spMkLst>
        </pc:spChg>
        <pc:picChg chg="add del mod">
          <ac:chgData name="john gallacher" userId="4f37c48cedaccd27" providerId="LiveId" clId="{2D7B29E2-C49C-49C3-BB2C-F4717E019EF9}" dt="2023-11-14T22:15:05.430" v="12174" actId="478"/>
          <ac:picMkLst>
            <pc:docMk/>
            <pc:sldMk cId="2017218363" sldId="264"/>
            <ac:picMk id="4" creationId="{F86AF20F-1B8C-550D-31D6-FF52165F1C7C}"/>
          </ac:picMkLst>
        </pc:picChg>
        <pc:picChg chg="add mod">
          <ac:chgData name="john gallacher" userId="4f37c48cedaccd27" providerId="LiveId" clId="{2D7B29E2-C49C-49C3-BB2C-F4717E019EF9}" dt="2023-11-14T22:16:06.709" v="12180" actId="1076"/>
          <ac:picMkLst>
            <pc:docMk/>
            <pc:sldMk cId="2017218363" sldId="264"/>
            <ac:picMk id="4098" creationId="{E524A2EB-B06D-C581-5CF0-38F90E728515}"/>
          </ac:picMkLst>
        </pc:picChg>
      </pc:sldChg>
      <pc:sldChg chg="new del">
        <pc:chgData name="john gallacher" userId="4f37c48cedaccd27" providerId="LiveId" clId="{2D7B29E2-C49C-49C3-BB2C-F4717E019EF9}" dt="2023-11-08T14:49:27.055" v="5495" actId="2696"/>
        <pc:sldMkLst>
          <pc:docMk/>
          <pc:sldMk cId="2681422113" sldId="264"/>
        </pc:sldMkLst>
      </pc:sldChg>
      <pc:sldChg chg="addSp modSp new mod ord modNotesTx">
        <pc:chgData name="john gallacher" userId="4f37c48cedaccd27" providerId="LiveId" clId="{2D7B29E2-C49C-49C3-BB2C-F4717E019EF9}" dt="2023-11-15T10:39:57.771" v="12410" actId="20577"/>
        <pc:sldMkLst>
          <pc:docMk/>
          <pc:sldMk cId="921407210" sldId="265"/>
        </pc:sldMkLst>
        <pc:spChg chg="mod">
          <ac:chgData name="john gallacher" userId="4f37c48cedaccd27" providerId="LiveId" clId="{2D7B29E2-C49C-49C3-BB2C-F4717E019EF9}" dt="2023-11-08T16:18:42.681" v="7359" actId="20577"/>
          <ac:spMkLst>
            <pc:docMk/>
            <pc:sldMk cId="921407210" sldId="265"/>
            <ac:spMk id="2" creationId="{1FE08FF3-6D9D-3C45-AA63-8F05C30B247F}"/>
          </ac:spMkLst>
        </pc:spChg>
        <pc:spChg chg="mod">
          <ac:chgData name="john gallacher" userId="4f37c48cedaccd27" providerId="LiveId" clId="{2D7B29E2-C49C-49C3-BB2C-F4717E019EF9}" dt="2023-11-15T10:39:57.771" v="12410" actId="20577"/>
          <ac:spMkLst>
            <pc:docMk/>
            <pc:sldMk cId="921407210" sldId="265"/>
            <ac:spMk id="3" creationId="{960FB516-0E3D-1285-B701-3DB47F8C38F9}"/>
          </ac:spMkLst>
        </pc:spChg>
        <pc:picChg chg="add mod">
          <ac:chgData name="john gallacher" userId="4f37c48cedaccd27" providerId="LiveId" clId="{2D7B29E2-C49C-49C3-BB2C-F4717E019EF9}" dt="2023-11-08T16:23:58.542" v="7369" actId="1076"/>
          <ac:picMkLst>
            <pc:docMk/>
            <pc:sldMk cId="921407210" sldId="265"/>
            <ac:picMk id="4" creationId="{38628E1E-432E-AA99-3463-6D7D1ACAAF64}"/>
          </ac:picMkLst>
        </pc:picChg>
        <pc:picChg chg="add mod">
          <ac:chgData name="john gallacher" userId="4f37c48cedaccd27" providerId="LiveId" clId="{2D7B29E2-C49C-49C3-BB2C-F4717E019EF9}" dt="2023-11-08T16:53:45.352" v="7965" actId="1076"/>
          <ac:picMkLst>
            <pc:docMk/>
            <pc:sldMk cId="921407210" sldId="265"/>
            <ac:picMk id="5" creationId="{F314AC52-2908-292B-D55E-AFC37D544B7F}"/>
          </ac:picMkLst>
        </pc:picChg>
        <pc:picChg chg="add mod">
          <ac:chgData name="john gallacher" userId="4f37c48cedaccd27" providerId="LiveId" clId="{2D7B29E2-C49C-49C3-BB2C-F4717E019EF9}" dt="2023-11-08T16:53:46.951" v="7966" actId="1076"/>
          <ac:picMkLst>
            <pc:docMk/>
            <pc:sldMk cId="921407210" sldId="265"/>
            <ac:picMk id="6" creationId="{C24EBD13-F4D1-C60A-A0F1-905B3891954C}"/>
          </ac:picMkLst>
        </pc:picChg>
        <pc:picChg chg="add mod">
          <ac:chgData name="john gallacher" userId="4f37c48cedaccd27" providerId="LiveId" clId="{2D7B29E2-C49C-49C3-BB2C-F4717E019EF9}" dt="2023-11-08T16:23:49.517" v="7364" actId="1076"/>
          <ac:picMkLst>
            <pc:docMk/>
            <pc:sldMk cId="921407210" sldId="265"/>
            <ac:picMk id="1026" creationId="{F7DE5B98-7E5D-8A75-AC2B-95F741164E5D}"/>
          </ac:picMkLst>
        </pc:picChg>
      </pc:sldChg>
      <pc:sldChg chg="addSp delSp modSp new del mod ord">
        <pc:chgData name="john gallacher" userId="4f37c48cedaccd27" providerId="LiveId" clId="{2D7B29E2-C49C-49C3-BB2C-F4717E019EF9}" dt="2023-11-08T16:56:49.659" v="8037" actId="2696"/>
        <pc:sldMkLst>
          <pc:docMk/>
          <pc:sldMk cId="2440724850" sldId="266"/>
        </pc:sldMkLst>
        <pc:spChg chg="mod">
          <ac:chgData name="john gallacher" userId="4f37c48cedaccd27" providerId="LiveId" clId="{2D7B29E2-C49C-49C3-BB2C-F4717E019EF9}" dt="2023-11-08T15:48:13.160" v="6084" actId="122"/>
          <ac:spMkLst>
            <pc:docMk/>
            <pc:sldMk cId="2440724850" sldId="266"/>
            <ac:spMk id="2" creationId="{B9420265-DC4B-6612-FC35-278E5806F6B6}"/>
          </ac:spMkLst>
        </pc:spChg>
        <pc:spChg chg="del">
          <ac:chgData name="john gallacher" userId="4f37c48cedaccd27" providerId="LiveId" clId="{2D7B29E2-C49C-49C3-BB2C-F4717E019EF9}" dt="2023-11-08T15:45:46.889" v="6023"/>
          <ac:spMkLst>
            <pc:docMk/>
            <pc:sldMk cId="2440724850" sldId="266"/>
            <ac:spMk id="3" creationId="{A8E9936B-721B-96AE-35AC-33DD9619D07E}"/>
          </ac:spMkLst>
        </pc:spChg>
        <pc:picChg chg="add mod">
          <ac:chgData name="john gallacher" userId="4f37c48cedaccd27" providerId="LiveId" clId="{2D7B29E2-C49C-49C3-BB2C-F4717E019EF9}" dt="2023-11-08T15:47:59.524" v="6037" actId="1076"/>
          <ac:picMkLst>
            <pc:docMk/>
            <pc:sldMk cId="2440724850" sldId="266"/>
            <ac:picMk id="4" creationId="{E3BF9018-EDFA-030E-2070-C10B990945D7}"/>
          </ac:picMkLst>
        </pc:picChg>
        <pc:picChg chg="add mod">
          <ac:chgData name="john gallacher" userId="4f37c48cedaccd27" providerId="LiveId" clId="{2D7B29E2-C49C-49C3-BB2C-F4717E019EF9}" dt="2023-11-08T15:46:03.166" v="6029" actId="1076"/>
          <ac:picMkLst>
            <pc:docMk/>
            <pc:sldMk cId="2440724850" sldId="266"/>
            <ac:picMk id="5" creationId="{0EF6922E-6CD6-F5A1-855A-2657910B914A}"/>
          </ac:picMkLst>
        </pc:picChg>
      </pc:sldChg>
      <pc:sldChg chg="addSp delSp modSp new mod ord modNotesTx">
        <pc:chgData name="john gallacher" userId="4f37c48cedaccd27" providerId="LiveId" clId="{2D7B29E2-C49C-49C3-BB2C-F4717E019EF9}" dt="2023-11-14T19:31:29.699" v="11746" actId="1076"/>
        <pc:sldMkLst>
          <pc:docMk/>
          <pc:sldMk cId="1145257966" sldId="267"/>
        </pc:sldMkLst>
        <pc:spChg chg="mod">
          <ac:chgData name="john gallacher" userId="4f37c48cedaccd27" providerId="LiveId" clId="{2D7B29E2-C49C-49C3-BB2C-F4717E019EF9}" dt="2023-11-08T17:32:02.531" v="9735" actId="20577"/>
          <ac:spMkLst>
            <pc:docMk/>
            <pc:sldMk cId="1145257966" sldId="267"/>
            <ac:spMk id="2" creationId="{36CC4C5F-359A-6DB6-BA21-637214024046}"/>
          </ac:spMkLst>
        </pc:spChg>
        <pc:spChg chg="mod">
          <ac:chgData name="john gallacher" userId="4f37c48cedaccd27" providerId="LiveId" clId="{2D7B29E2-C49C-49C3-BB2C-F4717E019EF9}" dt="2023-11-14T19:31:21.223" v="11743" actId="1076"/>
          <ac:spMkLst>
            <pc:docMk/>
            <pc:sldMk cId="1145257966" sldId="267"/>
            <ac:spMk id="3" creationId="{54179ED7-DE87-3878-AF62-2E6E1C86FA4E}"/>
          </ac:spMkLst>
        </pc:spChg>
        <pc:picChg chg="add del mod">
          <ac:chgData name="john gallacher" userId="4f37c48cedaccd27" providerId="LiveId" clId="{2D7B29E2-C49C-49C3-BB2C-F4717E019EF9}" dt="2023-11-08T17:32:04.504" v="9737" actId="478"/>
          <ac:picMkLst>
            <pc:docMk/>
            <pc:sldMk cId="1145257966" sldId="267"/>
            <ac:picMk id="4" creationId="{2C843E3C-6B3C-30B6-899C-3ACBDBECD90B}"/>
          </ac:picMkLst>
        </pc:picChg>
        <pc:picChg chg="add mod">
          <ac:chgData name="john gallacher" userId="4f37c48cedaccd27" providerId="LiveId" clId="{2D7B29E2-C49C-49C3-BB2C-F4717E019EF9}" dt="2023-11-14T19:31:29.699" v="11746" actId="1076"/>
          <ac:picMkLst>
            <pc:docMk/>
            <pc:sldMk cId="1145257966" sldId="267"/>
            <ac:picMk id="5" creationId="{0F0A5A53-439B-078A-3CCF-340347E80F65}"/>
          </ac:picMkLst>
        </pc:picChg>
      </pc:sldChg>
      <pc:sldChg chg="new del">
        <pc:chgData name="john gallacher" userId="4f37c48cedaccd27" providerId="LiveId" clId="{2D7B29E2-C49C-49C3-BB2C-F4717E019EF9}" dt="2023-11-08T15:49:02.054" v="6116" actId="2696"/>
        <pc:sldMkLst>
          <pc:docMk/>
          <pc:sldMk cId="2516819350" sldId="267"/>
        </pc:sldMkLst>
      </pc:sldChg>
      <pc:sldChg chg="addSp delSp modSp new mod setBg modNotesTx">
        <pc:chgData name="john gallacher" userId="4f37c48cedaccd27" providerId="LiveId" clId="{2D7B29E2-C49C-49C3-BB2C-F4717E019EF9}" dt="2023-11-15T10:22:24.660" v="12366" actId="20577"/>
        <pc:sldMkLst>
          <pc:docMk/>
          <pc:sldMk cId="4204050371" sldId="268"/>
        </pc:sldMkLst>
        <pc:spChg chg="mod">
          <ac:chgData name="john gallacher" userId="4f37c48cedaccd27" providerId="LiveId" clId="{2D7B29E2-C49C-49C3-BB2C-F4717E019EF9}" dt="2023-11-08T17:44:34.879" v="10307" actId="20577"/>
          <ac:spMkLst>
            <pc:docMk/>
            <pc:sldMk cId="4204050371" sldId="268"/>
            <ac:spMk id="2" creationId="{1D3BFC09-E21E-CAA5-1133-3FCE3C082495}"/>
          </ac:spMkLst>
        </pc:spChg>
        <pc:spChg chg="del">
          <ac:chgData name="john gallacher" userId="4f37c48cedaccd27" providerId="LiveId" clId="{2D7B29E2-C49C-49C3-BB2C-F4717E019EF9}" dt="2023-11-08T16:55:53.710" v="8012"/>
          <ac:spMkLst>
            <pc:docMk/>
            <pc:sldMk cId="4204050371" sldId="268"/>
            <ac:spMk id="3" creationId="{838058A1-FF77-9958-6711-D8B3E33908F3}"/>
          </ac:spMkLst>
        </pc:spChg>
        <pc:spChg chg="add del mod">
          <ac:chgData name="john gallacher" userId="4f37c48cedaccd27" providerId="LiveId" clId="{2D7B29E2-C49C-49C3-BB2C-F4717E019EF9}" dt="2023-11-08T17:44:16.466" v="10277"/>
          <ac:spMkLst>
            <pc:docMk/>
            <pc:sldMk cId="4204050371" sldId="268"/>
            <ac:spMk id="6" creationId="{96451F00-E5F5-C066-47C8-6A92AD766F98}"/>
          </ac:spMkLst>
        </pc:spChg>
        <pc:spChg chg="add del">
          <ac:chgData name="john gallacher" userId="4f37c48cedaccd27" providerId="LiveId" clId="{2D7B29E2-C49C-49C3-BB2C-F4717E019EF9}" dt="2023-11-08T16:56:04.438" v="8014" actId="26606"/>
          <ac:spMkLst>
            <pc:docMk/>
            <pc:sldMk cId="4204050371" sldId="268"/>
            <ac:spMk id="8" creationId="{0F5CBC28-DB1F-6731-5855-A240DAC87E9F}"/>
          </ac:spMkLst>
        </pc:spChg>
        <pc:spChg chg="add del">
          <ac:chgData name="john gallacher" userId="4f37c48cedaccd27" providerId="LiveId" clId="{2D7B29E2-C49C-49C3-BB2C-F4717E019EF9}" dt="2023-11-08T16:56:04.438" v="8014" actId="26606"/>
          <ac:spMkLst>
            <pc:docMk/>
            <pc:sldMk cId="4204050371" sldId="268"/>
            <ac:spMk id="11" creationId="{C8A3C342-1D03-412F-8DD3-BF519E8E0AE9}"/>
          </ac:spMkLst>
        </pc:spChg>
        <pc:spChg chg="add del">
          <ac:chgData name="john gallacher" userId="4f37c48cedaccd27" providerId="LiveId" clId="{2D7B29E2-C49C-49C3-BB2C-F4717E019EF9}" dt="2023-11-08T16:56:04.438" v="8014" actId="26606"/>
          <ac:spMkLst>
            <pc:docMk/>
            <pc:sldMk cId="4204050371" sldId="268"/>
            <ac:spMk id="13" creationId="{81CC9B02-E087-4350-AEBD-2C3CF001AF01}"/>
          </ac:spMkLst>
        </pc:spChg>
        <pc:spChg chg="add del">
          <ac:chgData name="john gallacher" userId="4f37c48cedaccd27" providerId="LiveId" clId="{2D7B29E2-C49C-49C3-BB2C-F4717E019EF9}" dt="2023-11-08T16:56:04.438" v="8014" actId="26606"/>
          <ac:spMkLst>
            <pc:docMk/>
            <pc:sldMk cId="4204050371" sldId="268"/>
            <ac:spMk id="15" creationId="{D6F18ACE-6E82-4ADC-8A2F-A1771B309B16}"/>
          </ac:spMkLst>
        </pc:spChg>
        <pc:picChg chg="add del mod">
          <ac:chgData name="john gallacher" userId="4f37c48cedaccd27" providerId="LiveId" clId="{2D7B29E2-C49C-49C3-BB2C-F4717E019EF9}" dt="2023-11-08T16:56:18.431" v="8019" actId="478"/>
          <ac:picMkLst>
            <pc:docMk/>
            <pc:sldMk cId="4204050371" sldId="268"/>
            <ac:picMk id="4" creationId="{E7F43DD9-A8E6-8C14-A4D7-E8541DDB69E8}"/>
          </ac:picMkLst>
        </pc:picChg>
        <pc:picChg chg="add mod">
          <ac:chgData name="john gallacher" userId="4f37c48cedaccd27" providerId="LiveId" clId="{2D7B29E2-C49C-49C3-BB2C-F4717E019EF9}" dt="2023-11-08T17:44:45.374" v="10309" actId="1076"/>
          <ac:picMkLst>
            <pc:docMk/>
            <pc:sldMk cId="4204050371" sldId="268"/>
            <ac:picMk id="7" creationId="{7A532824-33E8-6F6B-9701-BE080B345526}"/>
          </ac:picMkLst>
        </pc:picChg>
      </pc:sldChg>
      <pc:sldChg chg="addSp delSp modSp new mod ord modNotesTx">
        <pc:chgData name="john gallacher" userId="4f37c48cedaccd27" providerId="LiveId" clId="{2D7B29E2-C49C-49C3-BB2C-F4717E019EF9}" dt="2023-11-14T20:02:56.547" v="12173" actId="14100"/>
        <pc:sldMkLst>
          <pc:docMk/>
          <pc:sldMk cId="442280444" sldId="269"/>
        </pc:sldMkLst>
        <pc:spChg chg="del">
          <ac:chgData name="john gallacher" userId="4f37c48cedaccd27" providerId="LiveId" clId="{2D7B29E2-C49C-49C3-BB2C-F4717E019EF9}" dt="2023-11-08T17:15:12.689" v="9567" actId="478"/>
          <ac:spMkLst>
            <pc:docMk/>
            <pc:sldMk cId="442280444" sldId="269"/>
            <ac:spMk id="2" creationId="{DCDD6DB8-247D-0A1A-5393-7AD7431942F8}"/>
          </ac:spMkLst>
        </pc:spChg>
        <pc:spChg chg="del">
          <ac:chgData name="john gallacher" userId="4f37c48cedaccd27" providerId="LiveId" clId="{2D7B29E2-C49C-49C3-BB2C-F4717E019EF9}" dt="2023-11-08T17:14:56.550" v="9563"/>
          <ac:spMkLst>
            <pc:docMk/>
            <pc:sldMk cId="442280444" sldId="269"/>
            <ac:spMk id="3" creationId="{98DA27FD-F460-73E8-2BDE-9D865F75CA5A}"/>
          </ac:spMkLst>
        </pc:spChg>
        <pc:spChg chg="add del mod">
          <ac:chgData name="john gallacher" userId="4f37c48cedaccd27" providerId="LiveId" clId="{2D7B29E2-C49C-49C3-BB2C-F4717E019EF9}" dt="2023-11-08T17:18:21.345" v="9585" actId="478"/>
          <ac:spMkLst>
            <pc:docMk/>
            <pc:sldMk cId="442280444" sldId="269"/>
            <ac:spMk id="7" creationId="{D77FA698-E80A-E4ED-3AE2-36EEDC9AA2C7}"/>
          </ac:spMkLst>
        </pc:spChg>
        <pc:spChg chg="add mod">
          <ac:chgData name="john gallacher" userId="4f37c48cedaccd27" providerId="LiveId" clId="{2D7B29E2-C49C-49C3-BB2C-F4717E019EF9}" dt="2023-11-14T14:22:11.333" v="10532" actId="1076"/>
          <ac:spMkLst>
            <pc:docMk/>
            <pc:sldMk cId="442280444" sldId="269"/>
            <ac:spMk id="9" creationId="{3FF7C142-E170-4AA2-FAFF-EE26DFF5CB22}"/>
          </ac:spMkLst>
        </pc:spChg>
        <pc:picChg chg="add del mod">
          <ac:chgData name="john gallacher" userId="4f37c48cedaccd27" providerId="LiveId" clId="{2D7B29E2-C49C-49C3-BB2C-F4717E019EF9}" dt="2023-11-08T17:16:37.589" v="9573" actId="478"/>
          <ac:picMkLst>
            <pc:docMk/>
            <pc:sldMk cId="442280444" sldId="269"/>
            <ac:picMk id="4" creationId="{DDA08387-4544-78F9-9827-B1A8DD0A092F}"/>
          </ac:picMkLst>
        </pc:picChg>
        <pc:picChg chg="add mod">
          <ac:chgData name="john gallacher" userId="4f37c48cedaccd27" providerId="LiveId" clId="{2D7B29E2-C49C-49C3-BB2C-F4717E019EF9}" dt="2023-11-14T20:02:42.028" v="12169" actId="1076"/>
          <ac:picMkLst>
            <pc:docMk/>
            <pc:sldMk cId="442280444" sldId="269"/>
            <ac:picMk id="5" creationId="{8FF3C554-CFC6-F005-38B5-F949FC505CBE}"/>
          </ac:picMkLst>
        </pc:picChg>
        <pc:picChg chg="add mod">
          <ac:chgData name="john gallacher" userId="4f37c48cedaccd27" providerId="LiveId" clId="{2D7B29E2-C49C-49C3-BB2C-F4717E019EF9}" dt="2023-11-14T20:02:34.195" v="12165" actId="1076"/>
          <ac:picMkLst>
            <pc:docMk/>
            <pc:sldMk cId="442280444" sldId="269"/>
            <ac:picMk id="8" creationId="{5B87A10A-3FFD-5E57-6DFB-49EEB8C86A81}"/>
          </ac:picMkLst>
        </pc:picChg>
        <pc:picChg chg="add mod">
          <ac:chgData name="john gallacher" userId="4f37c48cedaccd27" providerId="LiveId" clId="{2D7B29E2-C49C-49C3-BB2C-F4717E019EF9}" dt="2023-11-14T20:02:56.547" v="12173" actId="14100"/>
          <ac:picMkLst>
            <pc:docMk/>
            <pc:sldMk cId="442280444" sldId="269"/>
            <ac:picMk id="10" creationId="{DB80D2BF-BEF8-067D-BF8F-1F9CFEB9312B}"/>
          </ac:picMkLst>
        </pc:picChg>
      </pc:sldChg>
      <pc:sldChg chg="addSp delSp modSp new mod ord modNotesTx">
        <pc:chgData name="john gallacher" userId="4f37c48cedaccd27" providerId="LiveId" clId="{2D7B29E2-C49C-49C3-BB2C-F4717E019EF9}" dt="2023-12-14T21:26:23.459" v="12632" actId="1076"/>
        <pc:sldMkLst>
          <pc:docMk/>
          <pc:sldMk cId="1031156482" sldId="270"/>
        </pc:sldMkLst>
        <pc:spChg chg="mod">
          <ac:chgData name="john gallacher" userId="4f37c48cedaccd27" providerId="LiveId" clId="{2D7B29E2-C49C-49C3-BB2C-F4717E019EF9}" dt="2023-11-08T17:18:33.776" v="9606" actId="122"/>
          <ac:spMkLst>
            <pc:docMk/>
            <pc:sldMk cId="1031156482" sldId="270"/>
            <ac:spMk id="2" creationId="{65A92B72-563B-0A92-D0A1-A31B3DD555D2}"/>
          </ac:spMkLst>
        </pc:spChg>
        <pc:spChg chg="del mod">
          <ac:chgData name="john gallacher" userId="4f37c48cedaccd27" providerId="LiveId" clId="{2D7B29E2-C49C-49C3-BB2C-F4717E019EF9}" dt="2023-11-08T17:41:14.578" v="9945" actId="478"/>
          <ac:spMkLst>
            <pc:docMk/>
            <pc:sldMk cId="1031156482" sldId="270"/>
            <ac:spMk id="3" creationId="{1524B537-87FB-7601-C3F9-AD07A8CA3352}"/>
          </ac:spMkLst>
        </pc:spChg>
        <pc:picChg chg="add mod">
          <ac:chgData name="john gallacher" userId="4f37c48cedaccd27" providerId="LiveId" clId="{2D7B29E2-C49C-49C3-BB2C-F4717E019EF9}" dt="2023-12-14T21:26:23.459" v="12632" actId="1076"/>
          <ac:picMkLst>
            <pc:docMk/>
            <pc:sldMk cId="1031156482" sldId="270"/>
            <ac:picMk id="4" creationId="{1194FDD0-1E12-5C1F-6E42-4A167FCDAE86}"/>
          </ac:picMkLst>
        </pc:picChg>
      </pc:sldChg>
      <pc:sldChg chg="addSp modSp new mod modNotesTx">
        <pc:chgData name="john gallacher" userId="4f37c48cedaccd27" providerId="LiveId" clId="{2D7B29E2-C49C-49C3-BB2C-F4717E019EF9}" dt="2023-11-15T11:09:47.749" v="12629" actId="33524"/>
        <pc:sldMkLst>
          <pc:docMk/>
          <pc:sldMk cId="2874467285" sldId="271"/>
        </pc:sldMkLst>
        <pc:spChg chg="mod">
          <ac:chgData name="john gallacher" userId="4f37c48cedaccd27" providerId="LiveId" clId="{2D7B29E2-C49C-49C3-BB2C-F4717E019EF9}" dt="2023-11-13T13:07:36.361" v="10466" actId="20577"/>
          <ac:spMkLst>
            <pc:docMk/>
            <pc:sldMk cId="2874467285" sldId="271"/>
            <ac:spMk id="2" creationId="{7E33D837-3D4F-53D1-3D9D-22015AA14E04}"/>
          </ac:spMkLst>
        </pc:spChg>
        <pc:spChg chg="mod">
          <ac:chgData name="john gallacher" userId="4f37c48cedaccd27" providerId="LiveId" clId="{2D7B29E2-C49C-49C3-BB2C-F4717E019EF9}" dt="2023-11-15T11:09:08.397" v="12478" actId="20577"/>
          <ac:spMkLst>
            <pc:docMk/>
            <pc:sldMk cId="2874467285" sldId="271"/>
            <ac:spMk id="3" creationId="{31C4856E-AC26-7D52-EE37-524FC8728FFD}"/>
          </ac:spMkLst>
        </pc:spChg>
        <pc:picChg chg="add mod">
          <ac:chgData name="john gallacher" userId="4f37c48cedaccd27" providerId="LiveId" clId="{2D7B29E2-C49C-49C3-BB2C-F4717E019EF9}" dt="2023-11-14T20:00:16.581" v="11782" actId="14100"/>
          <ac:picMkLst>
            <pc:docMk/>
            <pc:sldMk cId="2874467285" sldId="271"/>
            <ac:picMk id="3074" creationId="{3DC88E0F-A725-515C-7373-139F2C66825A}"/>
          </ac:picMkLst>
        </pc:picChg>
      </pc:sldChg>
      <pc:sldChg chg="addSp modSp new mod setBg">
        <pc:chgData name="john gallacher" userId="4f37c48cedaccd27" providerId="LiveId" clId="{2D7B29E2-C49C-49C3-BB2C-F4717E019EF9}" dt="2023-11-14T19:59:46.434" v="11779" actId="26606"/>
        <pc:sldMkLst>
          <pc:docMk/>
          <pc:sldMk cId="296610255" sldId="272"/>
        </pc:sldMkLst>
        <pc:spChg chg="mod">
          <ac:chgData name="john gallacher" userId="4f37c48cedaccd27" providerId="LiveId" clId="{2D7B29E2-C49C-49C3-BB2C-F4717E019EF9}" dt="2023-11-14T19:59:46.434" v="11779" actId="26606"/>
          <ac:spMkLst>
            <pc:docMk/>
            <pc:sldMk cId="296610255" sldId="272"/>
            <ac:spMk id="2" creationId="{0549FC44-DC3B-A04F-E54D-06D81EC3F32E}"/>
          </ac:spMkLst>
        </pc:spChg>
        <pc:spChg chg="mod ord">
          <ac:chgData name="john gallacher" userId="4f37c48cedaccd27" providerId="LiveId" clId="{2D7B29E2-C49C-49C3-BB2C-F4717E019EF9}" dt="2023-11-14T19:59:46.434" v="11779" actId="26606"/>
          <ac:spMkLst>
            <pc:docMk/>
            <pc:sldMk cId="296610255" sldId="272"/>
            <ac:spMk id="3" creationId="{78D4609F-A9CB-56F9-AF8B-E7F5CEE8B607}"/>
          </ac:spMkLst>
        </pc:spChg>
        <pc:picChg chg="add mod">
          <ac:chgData name="john gallacher" userId="4f37c48cedaccd27" providerId="LiveId" clId="{2D7B29E2-C49C-49C3-BB2C-F4717E019EF9}" dt="2023-11-14T19:59:46.434" v="11779" actId="26606"/>
          <ac:picMkLst>
            <pc:docMk/>
            <pc:sldMk cId="296610255" sldId="272"/>
            <ac:picMk id="4" creationId="{995136EF-27F3-E207-5DB9-9504BA8075D8}"/>
          </ac:picMkLst>
        </pc:picChg>
      </pc:sldChg>
      <pc:sldChg chg="addSp delSp modSp new del mod">
        <pc:chgData name="john gallacher" userId="4f37c48cedaccd27" providerId="LiveId" clId="{2D7B29E2-C49C-49C3-BB2C-F4717E019EF9}" dt="2023-11-14T14:51:13.404" v="10570" actId="2696"/>
        <pc:sldMkLst>
          <pc:docMk/>
          <pc:sldMk cId="3965921917" sldId="272"/>
        </pc:sldMkLst>
        <pc:spChg chg="del">
          <ac:chgData name="john gallacher" userId="4f37c48cedaccd27" providerId="LiveId" clId="{2D7B29E2-C49C-49C3-BB2C-F4717E019EF9}" dt="2023-11-09T10:53:47.284" v="10430"/>
          <ac:spMkLst>
            <pc:docMk/>
            <pc:sldMk cId="3965921917" sldId="272"/>
            <ac:spMk id="3" creationId="{64284FBA-E191-4BB8-28F4-EEA12161BC75}"/>
          </ac:spMkLst>
        </pc:spChg>
        <pc:picChg chg="add mod">
          <ac:chgData name="john gallacher" userId="4f37c48cedaccd27" providerId="LiveId" clId="{2D7B29E2-C49C-49C3-BB2C-F4717E019EF9}" dt="2023-11-09T11:09:39.290" v="10437" actId="14100"/>
          <ac:picMkLst>
            <pc:docMk/>
            <pc:sldMk cId="3965921917" sldId="272"/>
            <ac:picMk id="4" creationId="{0E31A920-CB21-B491-A49D-CA44DAA41566}"/>
          </ac:picMkLst>
        </pc:picChg>
        <pc:picChg chg="add mod">
          <ac:chgData name="john gallacher" userId="4f37c48cedaccd27" providerId="LiveId" clId="{2D7B29E2-C49C-49C3-BB2C-F4717E019EF9}" dt="2023-11-09T11:09:45.920" v="10439" actId="14100"/>
          <ac:picMkLst>
            <pc:docMk/>
            <pc:sldMk cId="3965921917" sldId="272"/>
            <ac:picMk id="5" creationId="{F3622AFA-6C05-38E7-49B5-492CEE0395BA}"/>
          </ac:picMkLst>
        </pc:picChg>
      </pc:sldChg>
    </pc:docChg>
  </pc:docChgLst>
</pc:chgInfo>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GB"/>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248F8085-BA34-4C46-A8CF-29061E0C0E2E}" type="datetimeFigureOut">
              <a:rPr lang="en-GB" smtClean="0"/>
              <a:t>13/12/2023</a:t>
            </a:fld>
            <a:endParaRPr lang="en-GB"/>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GB"/>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GB"/>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300F43F1-7AF2-4F10-983B-7B32D3059231}" type="slidenum">
              <a:rPr lang="en-GB" smtClean="0"/>
              <a:t>‹#›</a:t>
            </a:fld>
            <a:endParaRPr lang="en-GB"/>
          </a:p>
        </p:txBody>
      </p:sp>
    </p:spTree>
    <p:extLst>
      <p:ext uri="{BB962C8B-B14F-4D97-AF65-F5344CB8AC3E}">
        <p14:creationId xmlns:p14="http://schemas.microsoft.com/office/powerpoint/2010/main" val="29336752"/>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3" Type="http://schemas.openxmlformats.org/officeDocument/2006/relationships/hyperlink" Target="https://www.britannica.com/event/Battle-of-Crecy" TargetMode="External"/><Relationship Id="rId2" Type="http://schemas.openxmlformats.org/officeDocument/2006/relationships/slide" Target="../slides/slide5.xml"/><Relationship Id="rId1" Type="http://schemas.openxmlformats.org/officeDocument/2006/relationships/notesMaster" Target="../notesMasters/notesMaster1.xml"/><Relationship Id="rId5" Type="http://schemas.openxmlformats.org/officeDocument/2006/relationships/hyperlink" Target="https://www.history.ox.ac.uk/did-hundred-years-war-against-france-strengthen-sense-english-national-identity#:~:text=In%201337%2C%20King%20Philip%20VI,England%20(see%20Figure%201)." TargetMode="External"/><Relationship Id="rId4" Type="http://schemas.openxmlformats.org/officeDocument/2006/relationships/hyperlink" Target="https://www.britannica.com/event/Battle-of-Poitiers-French-history-1356" TargetMode="Externa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a:t>Give background information, personal opinions and research to develop a picture</a:t>
            </a:r>
          </a:p>
          <a:p>
            <a:endParaRPr lang="en-GB" dirty="0"/>
          </a:p>
          <a:p>
            <a:r>
              <a:rPr lang="en-GB" dirty="0"/>
              <a:t>The battle being decades ago, not all information will be accurate. I will use my own assumptions, use specialised information from books and reports which are reliable,</a:t>
            </a:r>
          </a:p>
          <a:p>
            <a:r>
              <a:rPr lang="en-GB" dirty="0"/>
              <a:t>to give my idea (everyone will have different opinions- this is a very subjective argument due to it not being recorded)</a:t>
            </a:r>
          </a:p>
          <a:p>
            <a:endParaRPr lang="en-GB" dirty="0"/>
          </a:p>
          <a:p>
            <a:r>
              <a:rPr lang="en-GB" dirty="0"/>
              <a:t>Give a conclusion on what my opinions are on the key factors that impacted the outcome in the battle of Agincourt.</a:t>
            </a:r>
          </a:p>
        </p:txBody>
      </p:sp>
      <p:sp>
        <p:nvSpPr>
          <p:cNvPr id="4" name="Slide Number Placeholder 3"/>
          <p:cNvSpPr>
            <a:spLocks noGrp="1"/>
          </p:cNvSpPr>
          <p:nvPr>
            <p:ph type="sldNum" sz="quarter" idx="5"/>
          </p:nvPr>
        </p:nvSpPr>
        <p:spPr/>
        <p:txBody>
          <a:bodyPr/>
          <a:lstStyle/>
          <a:p>
            <a:fld id="{300F43F1-7AF2-4F10-983B-7B32D3059231}" type="slidenum">
              <a:rPr lang="en-GB" smtClean="0"/>
              <a:t>4</a:t>
            </a:fld>
            <a:endParaRPr lang="en-GB"/>
          </a:p>
        </p:txBody>
      </p:sp>
    </p:spTree>
    <p:extLst>
      <p:ext uri="{BB962C8B-B14F-4D97-AF65-F5344CB8AC3E}">
        <p14:creationId xmlns:p14="http://schemas.microsoft.com/office/powerpoint/2010/main" val="1512819361"/>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sz="1800" u="sng" dirty="0">
              <a:solidFill>
                <a:srgbClr val="0563C1"/>
              </a:solidFill>
              <a:effectLst/>
              <a:latin typeface="Georgia" panose="02040502050405020303" pitchFamily="18" charset="0"/>
              <a:ea typeface="Calibri" panose="020F0502020204030204" pitchFamily="34" charset="0"/>
              <a:cs typeface="Times New Roman" panose="02020603050405020304" pitchFamily="18" charset="0"/>
              <a:hlinkClick r:id="rId3">
                <a:extLst>
                  <a:ext uri="{A12FA001-AC4F-418D-AE19-62706E023703}">
                    <ahyp:hlinkClr xmlns:ahyp="http://schemas.microsoft.com/office/drawing/2018/hyperlinkcolor" val="tx"/>
                  </a:ext>
                </a:extLst>
              </a:hlinkClick>
            </a:endParaRPr>
          </a:p>
          <a:p>
            <a:endParaRPr lang="en-GB" sz="1800" u="sng" dirty="0">
              <a:solidFill>
                <a:srgbClr val="0563C1"/>
              </a:solidFill>
              <a:effectLst/>
              <a:latin typeface="Georgia" panose="02040502050405020303" pitchFamily="18" charset="0"/>
              <a:ea typeface="Calibri" panose="020F0502020204030204" pitchFamily="34" charset="0"/>
              <a:cs typeface="Times New Roman" panose="02020603050405020304" pitchFamily="18" charset="0"/>
              <a:hlinkClick r:id="rId3">
                <a:extLst>
                  <a:ext uri="{A12FA001-AC4F-418D-AE19-62706E023703}">
                    <ahyp:hlinkClr xmlns:ahyp="http://schemas.microsoft.com/office/drawing/2018/hyperlinkcolor" val="tx"/>
                  </a:ext>
                </a:extLst>
              </a:hlinkClick>
            </a:endParaRPr>
          </a:p>
          <a:p>
            <a:pPr marL="285750" indent="-285750">
              <a:buFont typeface="Arial" panose="020B0604020202020204" pitchFamily="34" charset="0"/>
              <a:buChar char="•"/>
            </a:pPr>
            <a:r>
              <a:rPr lang="en-GB" sz="1800" u="sng" dirty="0">
                <a:solidFill>
                  <a:srgbClr val="0563C1"/>
                </a:solidFill>
                <a:effectLst/>
                <a:latin typeface="Georgia" panose="02040502050405020303" pitchFamily="18" charset="0"/>
                <a:ea typeface="Calibri" panose="020F0502020204030204" pitchFamily="34" charset="0"/>
                <a:cs typeface="Times New Roman" panose="02020603050405020304" pitchFamily="18" charset="0"/>
                <a:hlinkClick r:id="rId3">
                  <a:extLst>
                    <a:ext uri="{A12FA001-AC4F-418D-AE19-62706E023703}">
                      <ahyp:hlinkClr xmlns:ahyp="http://schemas.microsoft.com/office/drawing/2018/hyperlinkcolor" val="tx"/>
                    </a:ext>
                  </a:extLst>
                </a:hlinkClick>
              </a:rPr>
              <a:t>A paradox statement- More accurately known as the 116-year war due to the dates it occurred</a:t>
            </a:r>
          </a:p>
          <a:p>
            <a:pPr marL="285750" indent="-285750">
              <a:buFont typeface="Arial" panose="020B0604020202020204" pitchFamily="34" charset="0"/>
              <a:buChar char="•"/>
            </a:pPr>
            <a:r>
              <a:rPr lang="en-GB" sz="1800" u="sng" dirty="0">
                <a:solidFill>
                  <a:schemeClr val="tx1"/>
                </a:solidFill>
                <a:effectLst/>
                <a:latin typeface="Georgia" panose="02040502050405020303" pitchFamily="18" charset="0"/>
                <a:ea typeface="Calibri" panose="020F0502020204030204" pitchFamily="34" charset="0"/>
                <a:cs typeface="Times New Roman" panose="02020603050405020304" pitchFamily="18" charset="0"/>
                <a:hlinkClick r:id="rId3">
                  <a:extLst>
                    <a:ext uri="{A12FA001-AC4F-418D-AE19-62706E023703}">
                      <ahyp:hlinkClr xmlns:ahyp="http://schemas.microsoft.com/office/drawing/2018/hyperlinkcolor" val="tx"/>
                    </a:ext>
                  </a:extLst>
                </a:hlinkClick>
              </a:rPr>
              <a:t>Based on differences between French and England for the rights of the French throne</a:t>
            </a:r>
          </a:p>
          <a:p>
            <a:pPr marL="457200" indent="-457200">
              <a:buFont typeface="Arial" panose="020B0604020202020204" pitchFamily="34" charset="0"/>
              <a:buChar char="•"/>
            </a:pPr>
            <a:r>
              <a:rPr lang="en-GB" sz="2800" b="0" i="0" dirty="0">
                <a:solidFill>
                  <a:srgbClr val="202124"/>
                </a:solidFill>
                <a:effectLst/>
                <a:latin typeface="Google Sans"/>
              </a:rPr>
              <a:t>In 1337, </a:t>
            </a:r>
            <a:r>
              <a:rPr lang="en-GB" sz="2800" b="0" i="0" dirty="0">
                <a:solidFill>
                  <a:srgbClr val="040C28"/>
                </a:solidFill>
                <a:effectLst/>
                <a:latin typeface="Google Sans"/>
              </a:rPr>
              <a:t>King Philip VI of France confiscated the duchy of Aquitaine</a:t>
            </a:r>
            <a:r>
              <a:rPr lang="en-GB" sz="2800" b="0" i="0" dirty="0">
                <a:solidFill>
                  <a:srgbClr val="202124"/>
                </a:solidFill>
                <a:effectLst/>
                <a:latin typeface="Google Sans"/>
              </a:rPr>
              <a:t>, a territory in south-west France, from Edward III, king of England </a:t>
            </a:r>
            <a:endParaRPr lang="en-GB" sz="1800" u="sng" dirty="0">
              <a:solidFill>
                <a:srgbClr val="0563C1"/>
              </a:solidFill>
              <a:effectLst/>
              <a:latin typeface="Georgia" panose="02040502050405020303" pitchFamily="18" charset="0"/>
              <a:ea typeface="Calibri" panose="020F0502020204030204" pitchFamily="34" charset="0"/>
              <a:cs typeface="Times New Roman" panose="02020603050405020304" pitchFamily="18" charset="0"/>
              <a:hlinkClick r:id="rId3">
                <a:extLst>
                  <a:ext uri="{A12FA001-AC4F-418D-AE19-62706E023703}">
                    <ahyp:hlinkClr xmlns:ahyp="http://schemas.microsoft.com/office/drawing/2018/hyperlinkcolor" val="tx"/>
                  </a:ext>
                </a:extLst>
              </a:hlinkClick>
            </a:endParaRPr>
          </a:p>
          <a:p>
            <a:pPr marL="0" marR="0" lvl="0" indent="0" algn="l" defTabSz="914400" rtl="0" eaLnBrk="1" fontAlgn="auto" latinLnBrk="0" hangingPunct="1">
              <a:lnSpc>
                <a:spcPct val="100000"/>
              </a:lnSpc>
              <a:spcBef>
                <a:spcPts val="0"/>
              </a:spcBef>
              <a:spcAft>
                <a:spcPts val="0"/>
              </a:spcAft>
              <a:buClrTx/>
              <a:buSzTx/>
              <a:buFont typeface="Arial" panose="020B0604020202020204" pitchFamily="34" charset="0"/>
              <a:buNone/>
              <a:tabLst/>
              <a:defRPr/>
            </a:pPr>
            <a:r>
              <a:rPr lang="en-GB" sz="1800" u="sng" dirty="0">
                <a:solidFill>
                  <a:srgbClr val="0563C1"/>
                </a:solidFill>
                <a:effectLst/>
                <a:latin typeface="Georgia" panose="02040502050405020303" pitchFamily="18" charset="0"/>
                <a:ea typeface="Calibri" panose="020F0502020204030204" pitchFamily="34" charset="0"/>
                <a:cs typeface="Times New Roman" panose="02020603050405020304" pitchFamily="18" charset="0"/>
                <a:hlinkClick r:id="rId3">
                  <a:extLst>
                    <a:ext uri="{A12FA001-AC4F-418D-AE19-62706E023703}">
                      <ahyp:hlinkClr xmlns:ahyp="http://schemas.microsoft.com/office/drawing/2018/hyperlinkcolor" val="tx"/>
                    </a:ext>
                  </a:extLst>
                </a:hlinkClick>
              </a:rPr>
              <a:t>+Battle of </a:t>
            </a:r>
            <a:r>
              <a:rPr lang="en-GB" sz="1800" u="sng" dirty="0" err="1">
                <a:solidFill>
                  <a:schemeClr val="tx1"/>
                </a:solidFill>
                <a:effectLst/>
                <a:latin typeface="Georgia" panose="02040502050405020303" pitchFamily="18" charset="0"/>
                <a:ea typeface="Calibri" panose="020F0502020204030204" pitchFamily="34" charset="0"/>
                <a:cs typeface="Times New Roman" panose="02020603050405020304" pitchFamily="18" charset="0"/>
                <a:hlinkClick r:id="rId3">
                  <a:extLst>
                    <a:ext uri="{A12FA001-AC4F-418D-AE19-62706E023703}">
                      <ahyp:hlinkClr xmlns:ahyp="http://schemas.microsoft.com/office/drawing/2018/hyperlinkcolor" val="tx"/>
                    </a:ext>
                  </a:extLst>
                </a:hlinkClick>
              </a:rPr>
              <a:t>Crécy</a:t>
            </a:r>
            <a:r>
              <a:rPr lang="en-GB" sz="1800" u="sng" dirty="0">
                <a:solidFill>
                  <a:schemeClr val="tx1"/>
                </a:solidFill>
                <a:effectLst/>
                <a:latin typeface="Georgia" panose="02040502050405020303" pitchFamily="18" charset="0"/>
                <a:ea typeface="Calibri" panose="020F0502020204030204" pitchFamily="34" charset="0"/>
                <a:cs typeface="Times New Roman" panose="02020603050405020304" pitchFamily="18" charset="0"/>
              </a:rPr>
              <a:t> (1346) and the </a:t>
            </a:r>
            <a:r>
              <a:rPr lang="en-GB" sz="1800" u="sng" dirty="0">
                <a:solidFill>
                  <a:schemeClr val="tx1"/>
                </a:solidFill>
                <a:effectLst/>
                <a:latin typeface="Georgia" panose="02040502050405020303" pitchFamily="18" charset="0"/>
                <a:ea typeface="Calibri" panose="020F0502020204030204" pitchFamily="34" charset="0"/>
                <a:cs typeface="Times New Roman" panose="02020603050405020304" pitchFamily="18" charset="0"/>
                <a:hlinkClick r:id="rId4">
                  <a:extLst>
                    <a:ext uri="{A12FA001-AC4F-418D-AE19-62706E023703}">
                      <ahyp:hlinkClr xmlns:ahyp="http://schemas.microsoft.com/office/drawing/2018/hyperlinkcolor" val="tx"/>
                    </a:ext>
                  </a:extLst>
                </a:hlinkClick>
              </a:rPr>
              <a:t>Battle of Poitiers</a:t>
            </a:r>
            <a:r>
              <a:rPr lang="en-GB" sz="1800" u="sng" dirty="0">
                <a:solidFill>
                  <a:schemeClr val="tx1"/>
                </a:solidFill>
                <a:effectLst/>
                <a:latin typeface="Georgia" panose="02040502050405020303" pitchFamily="18" charset="0"/>
                <a:ea typeface="Calibri" panose="020F0502020204030204" pitchFamily="34" charset="0"/>
                <a:cs typeface="Times New Roman" panose="02020603050405020304" pitchFamily="18" charset="0"/>
              </a:rPr>
              <a:t> (1356)</a:t>
            </a:r>
            <a:endParaRPr lang="en-GB" sz="1800" u="sng" dirty="0">
              <a:solidFill>
                <a:schemeClr val="tx1"/>
              </a:solidFill>
            </a:endParaRPr>
          </a:p>
          <a:p>
            <a:pPr marL="0" indent="0">
              <a:buFont typeface="Arial" panose="020B0604020202020204" pitchFamily="34" charset="0"/>
              <a:buNone/>
            </a:pPr>
            <a:endParaRPr lang="en-GB" sz="1800" u="none" dirty="0">
              <a:solidFill>
                <a:schemeClr val="tx1"/>
              </a:solidFill>
              <a:effectLst/>
              <a:latin typeface="Georgia" panose="02040502050405020303" pitchFamily="18" charset="0"/>
              <a:ea typeface="Calibri" panose="020F0502020204030204" pitchFamily="34" charset="0"/>
              <a:cs typeface="Times New Roman" panose="02020603050405020304" pitchFamily="18" charset="0"/>
              <a:hlinkClick r:id="rId3">
                <a:extLst>
                  <a:ext uri="{A12FA001-AC4F-418D-AE19-62706E023703}">
                    <ahyp:hlinkClr xmlns:ahyp="http://schemas.microsoft.com/office/drawing/2018/hyperlinkcolor" val="tx"/>
                  </a:ext>
                </a:extLst>
              </a:hlinkClick>
            </a:endParaRPr>
          </a:p>
          <a:p>
            <a:pPr marL="0" indent="0">
              <a:buFont typeface="Arial" panose="020B0604020202020204" pitchFamily="34" charset="0"/>
              <a:buNone/>
            </a:pPr>
            <a:r>
              <a:rPr lang="en-GB" sz="1800" u="none" dirty="0">
                <a:solidFill>
                  <a:schemeClr val="tx1"/>
                </a:solidFill>
                <a:effectLst/>
                <a:latin typeface="Georgia" panose="02040502050405020303" pitchFamily="18" charset="0"/>
                <a:ea typeface="Calibri" panose="020F0502020204030204" pitchFamily="34" charset="0"/>
                <a:cs typeface="Times New Roman" panose="02020603050405020304" pitchFamily="18" charset="0"/>
                <a:hlinkClick r:id="rId3">
                  <a:extLst>
                    <a:ext uri="{A12FA001-AC4F-418D-AE19-62706E023703}">
                      <ahyp:hlinkClr xmlns:ahyp="http://schemas.microsoft.com/office/drawing/2018/hyperlinkcolor" val="tx"/>
                    </a:ext>
                  </a:extLst>
                </a:hlinkClick>
              </a:rPr>
              <a:t>A good reference explaining the history can be found- </a:t>
            </a:r>
            <a:r>
              <a:rPr lang="en-GB" sz="2800" dirty="0">
                <a:hlinkClick r:id="rId5"/>
              </a:rPr>
              <a:t>Did the Hundred Years War against France strengthen a sense of English national identity? | Faculty of History (ox.ac.uk)</a:t>
            </a:r>
            <a:endParaRPr lang="en-GB" sz="1800" u="sng" dirty="0">
              <a:solidFill>
                <a:srgbClr val="0000FF"/>
              </a:solidFill>
              <a:effectLst/>
              <a:latin typeface="Georgia" panose="02040502050405020303" pitchFamily="18" charset="0"/>
              <a:ea typeface="Calibri" panose="020F0502020204030204" pitchFamily="34" charset="0"/>
              <a:cs typeface="Times New Roman" panose="02020603050405020304" pitchFamily="18" charset="0"/>
              <a:hlinkClick r:id="rId3"/>
            </a:endParaRPr>
          </a:p>
          <a:p>
            <a:endParaRPr lang="en-GB" sz="1800" u="sng" dirty="0">
              <a:solidFill>
                <a:srgbClr val="0000FF"/>
              </a:solidFill>
              <a:effectLst/>
              <a:latin typeface="Georgia" panose="02040502050405020303" pitchFamily="18" charset="0"/>
              <a:ea typeface="Calibri" panose="020F0502020204030204" pitchFamily="34" charset="0"/>
              <a:cs typeface="Times New Roman" panose="02020603050405020304" pitchFamily="18" charset="0"/>
              <a:hlinkClick r:id="rId3"/>
            </a:endParaRPr>
          </a:p>
          <a:p>
            <a:endParaRPr lang="en-GB" sz="1800" u="sng" dirty="0">
              <a:solidFill>
                <a:srgbClr val="0000FF"/>
              </a:solidFill>
              <a:effectLst/>
              <a:latin typeface="Georgia" panose="02040502050405020303" pitchFamily="18" charset="0"/>
              <a:ea typeface="Calibri" panose="020F0502020204030204" pitchFamily="34" charset="0"/>
              <a:cs typeface="Times New Roman" panose="02020603050405020304" pitchFamily="18" charset="0"/>
              <a:hlinkClick r:id="rId3"/>
            </a:endParaRPr>
          </a:p>
          <a:p>
            <a:endParaRPr lang="en-GB" sz="1800" u="sng" dirty="0">
              <a:solidFill>
                <a:srgbClr val="0000FF"/>
              </a:solidFill>
              <a:effectLst/>
              <a:latin typeface="Georgia" panose="02040502050405020303" pitchFamily="18" charset="0"/>
              <a:ea typeface="Calibri" panose="020F0502020204030204" pitchFamily="34" charset="0"/>
              <a:cs typeface="Times New Roman" panose="02020603050405020304" pitchFamily="18" charset="0"/>
              <a:hlinkClick r:id="rId3"/>
            </a:endParaRPr>
          </a:p>
        </p:txBody>
      </p:sp>
      <p:sp>
        <p:nvSpPr>
          <p:cNvPr id="4" name="Slide Number Placeholder 3"/>
          <p:cNvSpPr>
            <a:spLocks noGrp="1"/>
          </p:cNvSpPr>
          <p:nvPr>
            <p:ph type="sldNum" sz="quarter" idx="5"/>
          </p:nvPr>
        </p:nvSpPr>
        <p:spPr/>
        <p:txBody>
          <a:bodyPr/>
          <a:lstStyle/>
          <a:p>
            <a:fld id="{300F43F1-7AF2-4F10-983B-7B32D3059231}" type="slidenum">
              <a:rPr lang="en-GB" smtClean="0"/>
              <a:t>5</a:t>
            </a:fld>
            <a:endParaRPr lang="en-GB"/>
          </a:p>
        </p:txBody>
      </p:sp>
    </p:spTree>
    <p:extLst>
      <p:ext uri="{BB962C8B-B14F-4D97-AF65-F5344CB8AC3E}">
        <p14:creationId xmlns:p14="http://schemas.microsoft.com/office/powerpoint/2010/main" val="2525812576"/>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a:p>
            <a:pPr marL="171450" indent="-171450">
              <a:buFont typeface="Arial" panose="020B0604020202020204" pitchFamily="34" charset="0"/>
              <a:buChar char="•"/>
            </a:pPr>
            <a:r>
              <a:rPr lang="en-GB" dirty="0"/>
              <a:t>The black death, lack of initiative and many returning back to their hometown in England significantly reduced the presence of English personnel on previously known French soil,</a:t>
            </a:r>
          </a:p>
          <a:p>
            <a:pPr marL="0" indent="0">
              <a:buFont typeface="Arial" panose="020B0604020202020204" pitchFamily="34" charset="0"/>
              <a:buNone/>
            </a:pPr>
            <a:r>
              <a:rPr lang="en-GB" dirty="0"/>
              <a:t>Therefore, it began to be reinstated by French population</a:t>
            </a:r>
          </a:p>
          <a:p>
            <a:pPr marL="171450" indent="-171450">
              <a:buFont typeface="Arial" panose="020B0604020202020204" pitchFamily="34" charset="0"/>
              <a:buChar char="•"/>
            </a:pPr>
            <a:r>
              <a:rPr lang="en-GB" dirty="0"/>
              <a:t>A French civil war began in which made France a target and vulnerable</a:t>
            </a:r>
          </a:p>
          <a:p>
            <a:endParaRPr lang="en-GB" dirty="0"/>
          </a:p>
          <a:p>
            <a:pPr marL="171450" indent="-171450">
              <a:buFont typeface="Arial" panose="020B0604020202020204" pitchFamily="34" charset="0"/>
              <a:buChar char="•"/>
            </a:pPr>
            <a:r>
              <a:rPr lang="en-GB" dirty="0"/>
              <a:t>King henry the 5</a:t>
            </a:r>
            <a:r>
              <a:rPr lang="en-GB" baseline="30000" dirty="0"/>
              <a:t>th</a:t>
            </a:r>
            <a:r>
              <a:rPr lang="en-GB" dirty="0"/>
              <a:t> was announced in 21</a:t>
            </a:r>
            <a:r>
              <a:rPr lang="en-GB" baseline="30000" dirty="0"/>
              <a:t>st</a:t>
            </a:r>
            <a:r>
              <a:rPr lang="en-GB" dirty="0"/>
              <a:t>  March 1413, he had little respect across Europe and saw this as a great opportunity to state his claim. He demanded the treaty of </a:t>
            </a:r>
            <a:r>
              <a:rPr lang="en-GB" dirty="0" err="1"/>
              <a:t>bretigny</a:t>
            </a:r>
            <a:r>
              <a:rPr lang="en-GB" dirty="0"/>
              <a:t> to be reinstated giving England the ownership of Normandy, Brittany etc. A ransom for John II that was outstanding from Edward III days. </a:t>
            </a:r>
          </a:p>
          <a:p>
            <a:r>
              <a:rPr lang="en-GB" dirty="0"/>
              <a:t>The hand in marriage with Charles IV daughter and 2 million crowns (£450 million in today's money). In exchange Charles would renounce the French throne.</a:t>
            </a:r>
          </a:p>
          <a:p>
            <a:endParaRPr lang="en-GB" dirty="0"/>
          </a:p>
          <a:p>
            <a:pPr marL="171450" indent="-171450">
              <a:buFont typeface="Arial" panose="020B0604020202020204" pitchFamily="34" charset="0"/>
              <a:buChar char="•"/>
            </a:pPr>
            <a:r>
              <a:rPr lang="en-GB" dirty="0"/>
              <a:t>An insulting offer was returned with Charles being furious at the amount Henry had enquired. Henry also furious had now set out to reclaim the land that in his mind was </a:t>
            </a:r>
            <a:r>
              <a:rPr lang="en-GB" dirty="0" err="1"/>
              <a:t>righly</a:t>
            </a:r>
            <a:r>
              <a:rPr lang="en-GB" dirty="0"/>
              <a:t> claimed by his ancestors (Edward III) </a:t>
            </a:r>
          </a:p>
          <a:p>
            <a:pPr marL="171450" indent="-171450">
              <a:buFont typeface="Arial" panose="020B0604020202020204" pitchFamily="34" charset="0"/>
              <a:buChar char="•"/>
            </a:pPr>
            <a:endParaRPr lang="en-GB" dirty="0"/>
          </a:p>
          <a:p>
            <a:pPr marL="171450" indent="-171450">
              <a:buFont typeface="Arial" panose="020B0604020202020204" pitchFamily="34" charset="0"/>
              <a:buChar char="•"/>
            </a:pPr>
            <a:r>
              <a:rPr lang="en-GB" dirty="0"/>
              <a:t>They arrived in 1415 via ships through the channel into France for battle…</a:t>
            </a:r>
          </a:p>
        </p:txBody>
      </p:sp>
      <p:sp>
        <p:nvSpPr>
          <p:cNvPr id="4" name="Slide Number Placeholder 3"/>
          <p:cNvSpPr>
            <a:spLocks noGrp="1"/>
          </p:cNvSpPr>
          <p:nvPr>
            <p:ph type="sldNum" sz="quarter" idx="5"/>
          </p:nvPr>
        </p:nvSpPr>
        <p:spPr/>
        <p:txBody>
          <a:bodyPr/>
          <a:lstStyle/>
          <a:p>
            <a:fld id="{300F43F1-7AF2-4F10-983B-7B32D3059231}" type="slidenum">
              <a:rPr lang="en-GB" smtClean="0"/>
              <a:t>6</a:t>
            </a:fld>
            <a:endParaRPr lang="en-GB"/>
          </a:p>
        </p:txBody>
      </p:sp>
    </p:spTree>
    <p:extLst>
      <p:ext uri="{BB962C8B-B14F-4D97-AF65-F5344CB8AC3E}">
        <p14:creationId xmlns:p14="http://schemas.microsoft.com/office/powerpoint/2010/main" val="3194652815"/>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171450" indent="-171450">
              <a:buFont typeface="Arial" panose="020B0604020202020204" pitchFamily="34" charset="0"/>
              <a:buChar char="•"/>
            </a:pPr>
            <a:r>
              <a:rPr lang="en-GB" dirty="0"/>
              <a:t>King Henry V- Took the reins at 25 years old, he was a stern individual, but an effective and impressive leader. He was hungry to make an impact on Europe, as they considered him and England to be a small, weak country. Lack of respect.</a:t>
            </a:r>
          </a:p>
          <a:p>
            <a:pPr marL="171450" indent="-171450">
              <a:buFont typeface="Arial" panose="020B0604020202020204" pitchFamily="34" charset="0"/>
              <a:buChar char="•"/>
            </a:pPr>
            <a:r>
              <a:rPr lang="en-GB" dirty="0"/>
              <a:t>Despite his lack of comforting individuals has had a knack of motivating his people</a:t>
            </a:r>
          </a:p>
          <a:p>
            <a:pPr marL="171450" indent="-171450">
              <a:buFont typeface="Arial" panose="020B0604020202020204" pitchFamily="34" charset="0"/>
              <a:buChar char="•"/>
            </a:pPr>
            <a:r>
              <a:rPr lang="en-GB" dirty="0"/>
              <a:t>The French considered him </a:t>
            </a:r>
            <a:r>
              <a:rPr lang="en-GB" b="0" i="0" dirty="0">
                <a:solidFill>
                  <a:srgbClr val="1A1A1A"/>
                </a:solidFill>
                <a:effectLst/>
                <a:latin typeface="Georgia" panose="02040502050405020303" pitchFamily="18" charset="0"/>
              </a:rPr>
              <a:t>brave, loyal, respectable man and an honourable fighter</a:t>
            </a:r>
          </a:p>
          <a:p>
            <a:pPr marL="171450" indent="-171450">
              <a:buFont typeface="Arial" panose="020B0604020202020204" pitchFamily="34" charset="0"/>
              <a:buChar char="•"/>
            </a:pPr>
            <a:r>
              <a:rPr lang="en-GB" b="0" i="0" dirty="0">
                <a:solidFill>
                  <a:srgbClr val="1A1A1A"/>
                </a:solidFill>
                <a:effectLst/>
                <a:latin typeface="Georgia" panose="02040502050405020303" pitchFamily="18" charset="0"/>
              </a:rPr>
              <a:t>he found a nation weak and drifting and after nine years left it a powerhouse in Europe.</a:t>
            </a:r>
          </a:p>
          <a:p>
            <a:pPr marL="171450" indent="-171450">
              <a:buFont typeface="Arial" panose="020B0604020202020204" pitchFamily="34" charset="0"/>
              <a:buChar char="•"/>
            </a:pPr>
            <a:endParaRPr lang="en-GB" b="0" i="0" dirty="0">
              <a:solidFill>
                <a:srgbClr val="1A1A1A"/>
              </a:solidFill>
              <a:effectLst/>
              <a:latin typeface="Georgia" panose="02040502050405020303" pitchFamily="18" charset="0"/>
            </a:endParaRPr>
          </a:p>
          <a:p>
            <a:pPr marL="171450" indent="-171450">
              <a:buFont typeface="Arial" panose="020B0604020202020204" pitchFamily="34" charset="0"/>
              <a:buChar char="•"/>
            </a:pPr>
            <a:r>
              <a:rPr lang="en-GB" b="0" i="0" dirty="0">
                <a:solidFill>
                  <a:srgbClr val="1A1A1A"/>
                </a:solidFill>
                <a:effectLst/>
                <a:latin typeface="Georgia" panose="02040502050405020303" pitchFamily="18" charset="0"/>
              </a:rPr>
              <a:t>Charles VI- A figurehead, at becoming the King at just 11 years old Charles was rightfully a figurehead in his king position holding no power</a:t>
            </a:r>
          </a:p>
          <a:p>
            <a:pPr marL="171450" indent="-171450">
              <a:buFont typeface="Arial" panose="020B0604020202020204" pitchFamily="34" charset="0"/>
              <a:buChar char="•"/>
            </a:pPr>
            <a:r>
              <a:rPr lang="en-GB" b="0" i="0" dirty="0">
                <a:solidFill>
                  <a:srgbClr val="1A1A1A"/>
                </a:solidFill>
                <a:effectLst/>
                <a:latin typeface="Georgia" panose="02040502050405020303" pitchFamily="18" charset="0"/>
              </a:rPr>
              <a:t>Believed he was made of glass and dressed in a way he wouldn’t be touched,</a:t>
            </a:r>
          </a:p>
          <a:p>
            <a:pPr marL="171450" indent="-171450">
              <a:buFont typeface="Arial" panose="020B0604020202020204" pitchFamily="34" charset="0"/>
              <a:buChar char="•"/>
            </a:pPr>
            <a:r>
              <a:rPr lang="en-GB" b="0" i="0" dirty="0">
                <a:solidFill>
                  <a:srgbClr val="1A1A1A"/>
                </a:solidFill>
                <a:effectLst/>
                <a:latin typeface="Georgia" panose="02040502050405020303" pitchFamily="18" charset="0"/>
              </a:rPr>
              <a:t>People turned against him- his hungry deceiving uncles spent the fortune King Charles V had generated. In return uncles (dukes) raised taxes in which the people revolted and </a:t>
            </a:r>
          </a:p>
          <a:p>
            <a:pPr marL="0" indent="0">
              <a:buFont typeface="Arial" panose="020B0604020202020204" pitchFamily="34" charset="0"/>
              <a:buNone/>
            </a:pPr>
            <a:r>
              <a:rPr lang="en-GB" b="0" i="0" dirty="0">
                <a:solidFill>
                  <a:srgbClr val="1A1A1A"/>
                </a:solidFill>
                <a:effectLst/>
                <a:latin typeface="Georgia" panose="02040502050405020303" pitchFamily="18" charset="0"/>
              </a:rPr>
              <a:t>Disputed against</a:t>
            </a:r>
          </a:p>
          <a:p>
            <a:pPr marL="0" indent="0">
              <a:buFont typeface="Arial" panose="020B0604020202020204" pitchFamily="34" charset="0"/>
              <a:buNone/>
            </a:pPr>
            <a:r>
              <a:rPr lang="en-GB" b="0" i="0" dirty="0">
                <a:solidFill>
                  <a:srgbClr val="1A1A1A"/>
                </a:solidFill>
                <a:effectLst/>
                <a:latin typeface="Georgia" panose="02040502050405020303" pitchFamily="18" charset="0"/>
              </a:rPr>
              <a:t>Again under immense pressure- he not only had to deal with the civil warm in his own state but also the looming battle of King Henry V and his men.</a:t>
            </a:r>
          </a:p>
          <a:p>
            <a:pPr marL="171450" indent="-171450">
              <a:buFont typeface="Arial" panose="020B0604020202020204" pitchFamily="34" charset="0"/>
              <a:buChar char="•"/>
            </a:pPr>
            <a:endParaRPr lang="en-GB" b="0" i="0" dirty="0">
              <a:solidFill>
                <a:srgbClr val="1A1A1A"/>
              </a:solidFill>
              <a:effectLst/>
              <a:latin typeface="Georgia" panose="02040502050405020303" pitchFamily="18" charset="0"/>
            </a:endParaRPr>
          </a:p>
          <a:p>
            <a:pPr marL="171450" indent="-171450">
              <a:buFont typeface="Arial" panose="020B0604020202020204" pitchFamily="34" charset="0"/>
              <a:buChar char="•"/>
            </a:pPr>
            <a:endParaRPr lang="en-GB" b="0" i="0" dirty="0">
              <a:solidFill>
                <a:srgbClr val="1A1A1A"/>
              </a:solidFill>
              <a:effectLst/>
              <a:latin typeface="Georgia" panose="02040502050405020303" pitchFamily="18" charset="0"/>
            </a:endParaRPr>
          </a:p>
        </p:txBody>
      </p:sp>
      <p:sp>
        <p:nvSpPr>
          <p:cNvPr id="4" name="Slide Number Placeholder 3"/>
          <p:cNvSpPr>
            <a:spLocks noGrp="1"/>
          </p:cNvSpPr>
          <p:nvPr>
            <p:ph type="sldNum" sz="quarter" idx="5"/>
          </p:nvPr>
        </p:nvSpPr>
        <p:spPr/>
        <p:txBody>
          <a:bodyPr/>
          <a:lstStyle/>
          <a:p>
            <a:fld id="{300F43F1-7AF2-4F10-983B-7B32D3059231}" type="slidenum">
              <a:rPr lang="en-GB" smtClean="0"/>
              <a:t>7</a:t>
            </a:fld>
            <a:endParaRPr lang="en-GB"/>
          </a:p>
        </p:txBody>
      </p:sp>
    </p:spTree>
    <p:extLst>
      <p:ext uri="{BB962C8B-B14F-4D97-AF65-F5344CB8AC3E}">
        <p14:creationId xmlns:p14="http://schemas.microsoft.com/office/powerpoint/2010/main" val="2720142621"/>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a:t>Harfleur- This battle occurred 2 months before the battle of Agincourt in claiming the land they had sailed in to (Southampton to Harfleur)King Henry V men were significantly weakened using heavy resources to defeat the village and claim it, there was men killed, ill and sent back to England. </a:t>
            </a:r>
          </a:p>
          <a:p>
            <a:r>
              <a:rPr lang="en-GB" dirty="0"/>
              <a:t>English are heavily ill with dysentery and hungry</a:t>
            </a:r>
          </a:p>
          <a:p>
            <a:endParaRPr lang="en-GB" dirty="0"/>
          </a:p>
          <a:p>
            <a:pPr marL="171450" indent="-171450">
              <a:buFont typeface="Arial" panose="020B0604020202020204" pitchFamily="34" charset="0"/>
              <a:buChar char="•"/>
            </a:pPr>
            <a:r>
              <a:rPr lang="en-GB" dirty="0"/>
              <a:t>Dysentery definition- </a:t>
            </a:r>
            <a:r>
              <a:rPr lang="en-GB" b="0" i="0" dirty="0">
                <a:solidFill>
                  <a:srgbClr val="202124"/>
                </a:solidFill>
                <a:effectLst/>
                <a:latin typeface="Google Sans"/>
              </a:rPr>
              <a:t>Dysentery is </a:t>
            </a:r>
            <a:r>
              <a:rPr lang="en-GB" b="0" i="0" dirty="0">
                <a:solidFill>
                  <a:srgbClr val="040C28"/>
                </a:solidFill>
                <a:effectLst/>
                <a:latin typeface="Google Sans"/>
              </a:rPr>
              <a:t>a gastrointestinal disease</a:t>
            </a:r>
            <a:r>
              <a:rPr lang="en-GB" b="0" i="0" dirty="0">
                <a:solidFill>
                  <a:srgbClr val="202124"/>
                </a:solidFill>
                <a:effectLst/>
                <a:latin typeface="Google Sans"/>
              </a:rPr>
              <a:t>. Its causes include bacterial or parasitic infections. Symptoms include </a:t>
            </a:r>
            <a:r>
              <a:rPr lang="en-GB" b="0" i="0" dirty="0" err="1">
                <a:solidFill>
                  <a:srgbClr val="202124"/>
                </a:solidFill>
                <a:effectLst/>
                <a:latin typeface="Google Sans"/>
              </a:rPr>
              <a:t>diarrhea</a:t>
            </a:r>
            <a:r>
              <a:rPr lang="en-GB" b="0" i="0" dirty="0">
                <a:solidFill>
                  <a:srgbClr val="202124"/>
                </a:solidFill>
                <a:effectLst/>
                <a:latin typeface="Google Sans"/>
              </a:rPr>
              <a:t>, fever, nausea, vomiting, weight loss and stomach cramps.</a:t>
            </a:r>
            <a:endParaRPr lang="en-GB" dirty="0"/>
          </a:p>
          <a:p>
            <a:endParaRPr lang="en-GB" dirty="0"/>
          </a:p>
          <a:p>
            <a:endParaRPr lang="en-GB" dirty="0"/>
          </a:p>
          <a:p>
            <a:r>
              <a:rPr lang="en-GB" dirty="0"/>
              <a:t>French numerical advantage- the English numbers were significantly reduced from the previous battle, some sources mention </a:t>
            </a:r>
            <a:r>
              <a:rPr lang="en-GB" dirty="0" err="1"/>
              <a:t>upto</a:t>
            </a:r>
            <a:r>
              <a:rPr lang="en-GB" dirty="0"/>
              <a:t> 60,000 Frenchman fought that day however Anne curry a recognised historian at the University of Southampton managed to claim credible evidence in the financial records that 6,000 men at arms were recruited and 3,000 bowman on top of 3,000 additional men ready for battle.</a:t>
            </a:r>
          </a:p>
          <a:p>
            <a:endParaRPr lang="en-GB" dirty="0"/>
          </a:p>
        </p:txBody>
      </p:sp>
      <p:sp>
        <p:nvSpPr>
          <p:cNvPr id="4" name="Slide Number Placeholder 3"/>
          <p:cNvSpPr>
            <a:spLocks noGrp="1"/>
          </p:cNvSpPr>
          <p:nvPr>
            <p:ph type="sldNum" sz="quarter" idx="5"/>
          </p:nvPr>
        </p:nvSpPr>
        <p:spPr/>
        <p:txBody>
          <a:bodyPr/>
          <a:lstStyle/>
          <a:p>
            <a:fld id="{300F43F1-7AF2-4F10-983B-7B32D3059231}" type="slidenum">
              <a:rPr lang="en-GB" smtClean="0"/>
              <a:t>8</a:t>
            </a:fld>
            <a:endParaRPr lang="en-GB"/>
          </a:p>
        </p:txBody>
      </p:sp>
    </p:spTree>
    <p:extLst>
      <p:ext uri="{BB962C8B-B14F-4D97-AF65-F5344CB8AC3E}">
        <p14:creationId xmlns:p14="http://schemas.microsoft.com/office/powerpoint/2010/main" val="2208366607"/>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171450" indent="-171450">
              <a:buFont typeface="Arial" panose="020B0604020202020204" pitchFamily="34" charset="0"/>
              <a:buChar char="•"/>
            </a:pPr>
            <a:r>
              <a:rPr lang="en-GB" dirty="0"/>
              <a:t>Use numerical advantage with waves of attack</a:t>
            </a:r>
          </a:p>
          <a:p>
            <a:pPr marL="171450" indent="-171450">
              <a:buFont typeface="Arial" panose="020B0604020202020204" pitchFamily="34" charset="0"/>
              <a:buChar char="•"/>
            </a:pPr>
            <a:endParaRPr lang="en-GB" dirty="0"/>
          </a:p>
          <a:p>
            <a:pPr marL="171450" indent="-171450">
              <a:buFont typeface="Arial" panose="020B0604020202020204" pitchFamily="34" charset="0"/>
              <a:buChar char="•"/>
            </a:pPr>
            <a:r>
              <a:rPr lang="en-GB" dirty="0"/>
              <a:t>Steel armour- 25-50kg          2-4mm thick steel plate, other armours such as chain mill and animal fat etc.</a:t>
            </a:r>
          </a:p>
          <a:p>
            <a:pPr marL="171450" indent="-171450">
              <a:buFont typeface="Arial" panose="020B0604020202020204" pitchFamily="34" charset="0"/>
              <a:buChar char="•"/>
            </a:pPr>
            <a:endParaRPr lang="en-GB" dirty="0"/>
          </a:p>
          <a:p>
            <a:pPr marL="171450" indent="-171450">
              <a:buFont typeface="Arial" panose="020B0604020202020204" pitchFamily="34" charset="0"/>
              <a:buChar char="•"/>
            </a:pPr>
            <a:r>
              <a:rPr lang="en-GB" dirty="0"/>
              <a:t>Relied on horse armour which was far more advanced than the English horse armour (some sources say that no horse armour was purchased in the English arsenal)</a:t>
            </a:r>
          </a:p>
          <a:p>
            <a:pPr marL="171450" indent="-171450">
              <a:buFont typeface="Arial" panose="020B0604020202020204" pitchFamily="34" charset="0"/>
              <a:buChar char="•"/>
            </a:pPr>
            <a:endParaRPr lang="en-GB" dirty="0"/>
          </a:p>
          <a:p>
            <a:pPr marL="171450" indent="-171450">
              <a:buFont typeface="Arial" panose="020B0604020202020204" pitchFamily="34" charset="0"/>
              <a:buChar char="•"/>
            </a:pPr>
            <a:endParaRPr lang="en-GB" dirty="0"/>
          </a:p>
          <a:p>
            <a:endParaRPr lang="en-GB" dirty="0"/>
          </a:p>
          <a:p>
            <a:endParaRPr lang="en-GB" dirty="0"/>
          </a:p>
        </p:txBody>
      </p:sp>
      <p:sp>
        <p:nvSpPr>
          <p:cNvPr id="4" name="Slide Number Placeholder 3"/>
          <p:cNvSpPr>
            <a:spLocks noGrp="1"/>
          </p:cNvSpPr>
          <p:nvPr>
            <p:ph type="sldNum" sz="quarter" idx="5"/>
          </p:nvPr>
        </p:nvSpPr>
        <p:spPr/>
        <p:txBody>
          <a:bodyPr/>
          <a:lstStyle/>
          <a:p>
            <a:fld id="{300F43F1-7AF2-4F10-983B-7B32D3059231}" type="slidenum">
              <a:rPr lang="en-GB" smtClean="0"/>
              <a:t>9</a:t>
            </a:fld>
            <a:endParaRPr lang="en-GB"/>
          </a:p>
        </p:txBody>
      </p:sp>
    </p:spTree>
    <p:extLst>
      <p:ext uri="{BB962C8B-B14F-4D97-AF65-F5344CB8AC3E}">
        <p14:creationId xmlns:p14="http://schemas.microsoft.com/office/powerpoint/2010/main" val="1748849737"/>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a:t>Spikes to avoid French rushing bowman and manipulated entry lanes.</a:t>
            </a:r>
          </a:p>
          <a:p>
            <a:endParaRPr lang="en-GB" dirty="0"/>
          </a:p>
          <a:p>
            <a:r>
              <a:rPr lang="en-GB" dirty="0"/>
              <a:t>Topography- Damp autumn day allowed the mud to effect the French soldiers who were heavily armoured</a:t>
            </a:r>
          </a:p>
          <a:p>
            <a:endParaRPr lang="en-GB" dirty="0"/>
          </a:p>
          <a:p>
            <a:r>
              <a:rPr lang="en-GB" dirty="0"/>
              <a:t>Swords, knifes, tool to eliminate the French who were trapped in mud </a:t>
            </a:r>
            <a:r>
              <a:rPr lang="en-GB" dirty="0" err="1"/>
              <a:t>lane.Bowmen</a:t>
            </a:r>
            <a:r>
              <a:rPr lang="en-GB" dirty="0"/>
              <a:t> were knife specialists as well not just bowmen.</a:t>
            </a:r>
          </a:p>
        </p:txBody>
      </p:sp>
      <p:sp>
        <p:nvSpPr>
          <p:cNvPr id="4" name="Slide Number Placeholder 3"/>
          <p:cNvSpPr>
            <a:spLocks noGrp="1"/>
          </p:cNvSpPr>
          <p:nvPr>
            <p:ph type="sldNum" sz="quarter" idx="5"/>
          </p:nvPr>
        </p:nvSpPr>
        <p:spPr/>
        <p:txBody>
          <a:bodyPr/>
          <a:lstStyle/>
          <a:p>
            <a:fld id="{300F43F1-7AF2-4F10-983B-7B32D3059231}" type="slidenum">
              <a:rPr lang="en-GB" smtClean="0"/>
              <a:t>10</a:t>
            </a:fld>
            <a:endParaRPr lang="en-GB"/>
          </a:p>
        </p:txBody>
      </p:sp>
    </p:spTree>
    <p:extLst>
      <p:ext uri="{BB962C8B-B14F-4D97-AF65-F5344CB8AC3E}">
        <p14:creationId xmlns:p14="http://schemas.microsoft.com/office/powerpoint/2010/main" val="1133269360"/>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a:t>Longbow- </a:t>
            </a:r>
            <a:r>
              <a:rPr lang="en-GB" b="0" i="0" dirty="0">
                <a:solidFill>
                  <a:srgbClr val="4D5156"/>
                </a:solidFill>
                <a:effectLst/>
                <a:latin typeface="Google Sans"/>
              </a:rPr>
              <a:t>6 ft (1.8 m) long, used for hunting and in battle, bodkin arrow 11.11mm.</a:t>
            </a:r>
          </a:p>
          <a:p>
            <a:r>
              <a:rPr lang="en-GB" b="0" i="0" dirty="0">
                <a:solidFill>
                  <a:srgbClr val="4D5156"/>
                </a:solidFill>
                <a:effectLst/>
                <a:latin typeface="Google Sans"/>
              </a:rPr>
              <a:t>My calculations suggested that it would depend on the quality and thickness of the armour, anything over 3mm would depend on the velocities of the horse and bodkin arrow on impact of the knights wearing steel armour,</a:t>
            </a:r>
          </a:p>
          <a:p>
            <a:r>
              <a:rPr lang="en-GB" b="0" i="0" dirty="0">
                <a:solidFill>
                  <a:srgbClr val="4D5156"/>
                </a:solidFill>
                <a:effectLst/>
                <a:latin typeface="Google Sans"/>
              </a:rPr>
              <a:t>Major impact on the French horses which lead to friendly fire</a:t>
            </a:r>
          </a:p>
          <a:p>
            <a:endParaRPr lang="en-GB" b="0" i="0" dirty="0">
              <a:solidFill>
                <a:srgbClr val="4D5156"/>
              </a:solidFill>
              <a:effectLst/>
              <a:latin typeface="Google Sans"/>
            </a:endParaRPr>
          </a:p>
          <a:p>
            <a:r>
              <a:rPr lang="en-GB" b="0" i="0" dirty="0">
                <a:solidFill>
                  <a:srgbClr val="4D5156"/>
                </a:solidFill>
                <a:effectLst/>
                <a:latin typeface="Google Sans"/>
              </a:rPr>
              <a:t>Around 53.34m/s and generates around 165J, contradicting papers. It’s hard to determine as there’s not credible evidence of the weapons used and how effective they are,</a:t>
            </a:r>
          </a:p>
          <a:p>
            <a:r>
              <a:rPr lang="en-GB" b="0" i="0" dirty="0">
                <a:solidFill>
                  <a:srgbClr val="4D5156"/>
                </a:solidFill>
                <a:effectLst/>
                <a:latin typeface="Google Sans"/>
              </a:rPr>
              <a:t>There’s no one training from a kid to undertake the tests and the equipment used cannot be properly descripted.</a:t>
            </a:r>
          </a:p>
          <a:p>
            <a:endParaRPr lang="en-GB" b="0" i="0" dirty="0">
              <a:solidFill>
                <a:srgbClr val="4D5156"/>
              </a:solidFill>
              <a:effectLst/>
              <a:latin typeface="Google Sans"/>
            </a:endParaRPr>
          </a:p>
          <a:p>
            <a:r>
              <a:rPr lang="en-GB" b="0" i="0" dirty="0">
                <a:solidFill>
                  <a:srgbClr val="4D5156"/>
                </a:solidFill>
                <a:effectLst/>
                <a:latin typeface="Google Sans"/>
              </a:rPr>
              <a:t>Not uncommon to penetrate and injure, unlikely to through steel plated armour which was used by the French however could penetrate chain mill and cause serious damage (potentially fatal)- to exposed chain mill areas such as the groin, shoulders etc.</a:t>
            </a:r>
          </a:p>
          <a:p>
            <a:endParaRPr lang="en-GB" b="0" i="0" dirty="0">
              <a:solidFill>
                <a:srgbClr val="4D5156"/>
              </a:solidFill>
              <a:effectLst/>
              <a:latin typeface="Google Sans"/>
            </a:endParaRPr>
          </a:p>
          <a:p>
            <a:r>
              <a:rPr lang="en-GB" b="0" i="0" dirty="0">
                <a:solidFill>
                  <a:srgbClr val="4D5156"/>
                </a:solidFill>
                <a:effectLst/>
                <a:latin typeface="Google Sans"/>
              </a:rPr>
              <a:t>I believe it was the most effective weapon used as it caught the French off guard and forced them into an area (trapped them in a </a:t>
            </a:r>
            <a:r>
              <a:rPr lang="en-GB" b="0" i="0" dirty="0" err="1">
                <a:solidFill>
                  <a:srgbClr val="4D5156"/>
                </a:solidFill>
                <a:effectLst/>
                <a:latin typeface="Google Sans"/>
              </a:rPr>
              <a:t>mudbath</a:t>
            </a:r>
            <a:r>
              <a:rPr lang="en-GB" b="0" i="0" dirty="0">
                <a:solidFill>
                  <a:srgbClr val="4D5156"/>
                </a:solidFill>
                <a:effectLst/>
                <a:latin typeface="Google Sans"/>
              </a:rPr>
              <a:t>) susceptible to a flank and disrupted there movement due to the heavy armour</a:t>
            </a:r>
          </a:p>
          <a:p>
            <a:endParaRPr lang="en-GB" b="0" i="0" dirty="0">
              <a:solidFill>
                <a:srgbClr val="4D5156"/>
              </a:solidFill>
              <a:effectLst/>
              <a:latin typeface="Google Sans"/>
            </a:endParaRPr>
          </a:p>
          <a:p>
            <a:endParaRPr lang="en-GB" b="0" i="0" dirty="0">
              <a:solidFill>
                <a:srgbClr val="4D5156"/>
              </a:solidFill>
              <a:effectLst/>
              <a:latin typeface="Google Sans"/>
            </a:endParaRPr>
          </a:p>
          <a:p>
            <a:r>
              <a:rPr lang="en-GB" b="0" i="0" dirty="0">
                <a:solidFill>
                  <a:srgbClr val="000000"/>
                </a:solidFill>
                <a:effectLst/>
                <a:latin typeface="Arial" panose="020B0604020202020204" pitchFamily="34" charset="0"/>
              </a:rPr>
              <a:t>Jacob de Marre</a:t>
            </a:r>
            <a:endParaRPr lang="en-GB" b="0" i="0" dirty="0">
              <a:solidFill>
                <a:srgbClr val="4D5156"/>
              </a:solidFill>
              <a:effectLst/>
              <a:latin typeface="Google Sans"/>
            </a:endParaRPr>
          </a:p>
          <a:p>
            <a:pPr marL="0" marR="0" lvl="0" indent="0" algn="l" defTabSz="914400" rtl="0" eaLnBrk="1" fontAlgn="auto" latinLnBrk="0" hangingPunct="1">
              <a:lnSpc>
                <a:spcPct val="100000"/>
              </a:lnSpc>
              <a:spcBef>
                <a:spcPts val="0"/>
              </a:spcBef>
              <a:spcAft>
                <a:spcPts val="0"/>
              </a:spcAft>
              <a:buClrTx/>
              <a:buSzTx/>
              <a:buFontTx/>
              <a:buNone/>
              <a:tabLst/>
              <a:defRPr/>
            </a:pPr>
            <a:r>
              <a:rPr lang="en-GB" b="0" i="0" dirty="0">
                <a:solidFill>
                  <a:srgbClr val="000000"/>
                </a:solidFill>
                <a:effectLst/>
                <a:latin typeface="Arial" panose="020B0604020202020204" pitchFamily="34" charset="0"/>
              </a:rPr>
              <a:t>Krupp</a:t>
            </a:r>
            <a:endParaRPr lang="en-GB" b="0" i="0" dirty="0">
              <a:solidFill>
                <a:srgbClr val="4D5156"/>
              </a:solidFill>
              <a:effectLst/>
              <a:latin typeface="Google Sans"/>
            </a:endParaRPr>
          </a:p>
          <a:p>
            <a:r>
              <a:rPr lang="en-GB" b="0" i="0" dirty="0">
                <a:solidFill>
                  <a:srgbClr val="000000"/>
                </a:solidFill>
                <a:effectLst/>
                <a:latin typeface="Arial" panose="020B0604020202020204" pitchFamily="34" charset="0"/>
              </a:rPr>
              <a:t>Where B is the thickness of armour penetrated in </a:t>
            </a:r>
            <a:r>
              <a:rPr lang="en-GB" b="0" i="0" dirty="0" err="1">
                <a:solidFill>
                  <a:srgbClr val="000000"/>
                </a:solidFill>
                <a:effectLst/>
                <a:latin typeface="Arial" panose="020B0604020202020204" pitchFamily="34" charset="0"/>
              </a:rPr>
              <a:t>decimeters</a:t>
            </a:r>
            <a:r>
              <a:rPr lang="en-GB" b="0" i="0" dirty="0">
                <a:solidFill>
                  <a:srgbClr val="000000"/>
                </a:solidFill>
                <a:effectLst/>
                <a:latin typeface="Arial" panose="020B0604020202020204" pitchFamily="34" charset="0"/>
              </a:rPr>
              <a:t>, V is the velocity of the shell on impact, P is the mass of the projectile, and D is the projectile </a:t>
            </a:r>
            <a:r>
              <a:rPr lang="en-GB" b="0" i="0" dirty="0" err="1">
                <a:solidFill>
                  <a:srgbClr val="000000"/>
                </a:solidFill>
                <a:effectLst/>
                <a:latin typeface="Arial" panose="020B0604020202020204" pitchFamily="34" charset="0"/>
              </a:rPr>
              <a:t>caliber</a:t>
            </a:r>
            <a:r>
              <a:rPr lang="en-GB" b="0" i="0" dirty="0">
                <a:solidFill>
                  <a:srgbClr val="000000"/>
                </a:solidFill>
                <a:effectLst/>
                <a:latin typeface="Arial" panose="020B0604020202020204" pitchFamily="34" charset="0"/>
              </a:rPr>
              <a:t>. K is a resistance constant, which represents the quality of the armour and the capacity of the shell to penetrate it.</a:t>
            </a:r>
            <a:endParaRPr lang="en-GB" b="0" i="0" dirty="0">
              <a:solidFill>
                <a:srgbClr val="4D5156"/>
              </a:solidFill>
              <a:effectLst/>
              <a:latin typeface="Google Sans"/>
            </a:endParaRPr>
          </a:p>
          <a:p>
            <a:endParaRPr lang="en-GB" b="0" i="0" dirty="0">
              <a:solidFill>
                <a:srgbClr val="4D5156"/>
              </a:solidFill>
              <a:effectLst/>
              <a:latin typeface="Google Sans"/>
            </a:endParaRPr>
          </a:p>
          <a:p>
            <a:endParaRPr lang="en-GB" b="0" i="0" dirty="0">
              <a:solidFill>
                <a:srgbClr val="4D5156"/>
              </a:solidFill>
              <a:effectLst/>
              <a:latin typeface="Google Sans"/>
            </a:endParaRPr>
          </a:p>
          <a:p>
            <a:endParaRPr lang="en-GB" b="0" i="0" dirty="0">
              <a:solidFill>
                <a:srgbClr val="4D5156"/>
              </a:solidFill>
              <a:effectLst/>
              <a:latin typeface="Google Sans"/>
            </a:endParaRPr>
          </a:p>
          <a:p>
            <a:endParaRPr lang="en-GB" dirty="0"/>
          </a:p>
        </p:txBody>
      </p:sp>
      <p:sp>
        <p:nvSpPr>
          <p:cNvPr id="4" name="Slide Number Placeholder 3"/>
          <p:cNvSpPr>
            <a:spLocks noGrp="1"/>
          </p:cNvSpPr>
          <p:nvPr>
            <p:ph type="sldNum" sz="quarter" idx="5"/>
          </p:nvPr>
        </p:nvSpPr>
        <p:spPr/>
        <p:txBody>
          <a:bodyPr/>
          <a:lstStyle/>
          <a:p>
            <a:fld id="{300F43F1-7AF2-4F10-983B-7B32D3059231}" type="slidenum">
              <a:rPr lang="en-GB" smtClean="0"/>
              <a:t>11</a:t>
            </a:fld>
            <a:endParaRPr lang="en-GB"/>
          </a:p>
        </p:txBody>
      </p:sp>
    </p:spTree>
    <p:extLst>
      <p:ext uri="{BB962C8B-B14F-4D97-AF65-F5344CB8AC3E}">
        <p14:creationId xmlns:p14="http://schemas.microsoft.com/office/powerpoint/2010/main" val="2836409122"/>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b="0" i="0" dirty="0">
                <a:solidFill>
                  <a:srgbClr val="222222"/>
                </a:solidFill>
                <a:effectLst/>
                <a:latin typeface="-apple-system"/>
              </a:rPr>
              <a:t>The French boasted (24</a:t>
            </a:r>
            <a:r>
              <a:rPr lang="en-GB" b="0" i="0" baseline="30000" dirty="0">
                <a:solidFill>
                  <a:srgbClr val="222222"/>
                </a:solidFill>
                <a:effectLst/>
                <a:latin typeface="-apple-system"/>
              </a:rPr>
              <a:t>th</a:t>
            </a:r>
            <a:r>
              <a:rPr lang="en-GB" b="0" i="0" dirty="0">
                <a:solidFill>
                  <a:srgbClr val="222222"/>
                </a:solidFill>
                <a:effectLst/>
                <a:latin typeface="-apple-system"/>
              </a:rPr>
              <a:t>) and were eager to defeat King Henry V men- they sent a small quadrant to send shots and begin the battle late! Lack of personnel showed the French respect to the limited </a:t>
            </a:r>
            <a:r>
              <a:rPr lang="en-GB" b="0" i="0" dirty="0" err="1">
                <a:solidFill>
                  <a:srgbClr val="222222"/>
                </a:solidFill>
                <a:effectLst/>
                <a:latin typeface="-apple-system"/>
              </a:rPr>
              <a:t>rmy</a:t>
            </a:r>
            <a:endParaRPr lang="en-GB" b="0" i="0" dirty="0">
              <a:solidFill>
                <a:srgbClr val="222222"/>
              </a:solidFill>
              <a:effectLst/>
              <a:latin typeface="-apple-system"/>
            </a:endParaRPr>
          </a:p>
          <a:p>
            <a:endParaRPr lang="en-GB" b="0" i="0" dirty="0">
              <a:solidFill>
                <a:srgbClr val="222222"/>
              </a:solidFill>
              <a:effectLst/>
              <a:latin typeface="-apple-system"/>
            </a:endParaRPr>
          </a:p>
          <a:p>
            <a:r>
              <a:rPr lang="en-GB" b="0" i="0" dirty="0">
                <a:solidFill>
                  <a:srgbClr val="222222"/>
                </a:solidFill>
                <a:effectLst/>
                <a:latin typeface="-apple-system"/>
              </a:rPr>
              <a:t>St </a:t>
            </a:r>
            <a:r>
              <a:rPr lang="en-GB" b="0" i="0" dirty="0" err="1">
                <a:solidFill>
                  <a:srgbClr val="222222"/>
                </a:solidFill>
                <a:effectLst/>
                <a:latin typeface="-apple-system"/>
              </a:rPr>
              <a:t>Crispins</a:t>
            </a:r>
            <a:r>
              <a:rPr lang="en-GB" b="0" i="0" dirty="0">
                <a:solidFill>
                  <a:srgbClr val="222222"/>
                </a:solidFill>
                <a:effectLst/>
                <a:latin typeface="-apple-system"/>
              </a:rPr>
              <a:t> day speech- </a:t>
            </a:r>
          </a:p>
          <a:p>
            <a:endParaRPr lang="en-GB" b="0" i="0" dirty="0">
              <a:solidFill>
                <a:srgbClr val="222222"/>
              </a:solidFill>
              <a:effectLst/>
              <a:latin typeface="-apple-system"/>
            </a:endParaRPr>
          </a:p>
          <a:p>
            <a:r>
              <a:rPr lang="en-GB" b="0" i="0" dirty="0">
                <a:solidFill>
                  <a:srgbClr val="222222"/>
                </a:solidFill>
                <a:effectLst/>
                <a:latin typeface="-apple-system"/>
              </a:rPr>
              <a:t>‘be he ne’er so vile, / This day shall gentle his condition’, he means that every man, no matter how small (‘vile’ was used to refer to someone of minor social standing, e.g. a member of the ‘great unwashed’, as well as denoting someone mean or evil), will become a ‘gentleman’, or be raised up in the eyes of society, through his heroic conduct in battle.- quoted from </a:t>
            </a:r>
            <a:r>
              <a:rPr lang="en-GB" b="0" i="0" dirty="0" err="1">
                <a:solidFill>
                  <a:srgbClr val="222222"/>
                </a:solidFill>
                <a:effectLst/>
                <a:latin typeface="-apple-system"/>
              </a:rPr>
              <a:t>shakespeares</a:t>
            </a:r>
            <a:r>
              <a:rPr lang="en-GB" b="0" i="0" dirty="0">
                <a:solidFill>
                  <a:srgbClr val="222222"/>
                </a:solidFill>
                <a:effectLst/>
                <a:latin typeface="-apple-system"/>
              </a:rPr>
              <a:t> King V</a:t>
            </a:r>
            <a:endParaRPr lang="en-GB" dirty="0"/>
          </a:p>
        </p:txBody>
      </p:sp>
      <p:sp>
        <p:nvSpPr>
          <p:cNvPr id="4" name="Slide Number Placeholder 3"/>
          <p:cNvSpPr>
            <a:spLocks noGrp="1"/>
          </p:cNvSpPr>
          <p:nvPr>
            <p:ph type="sldNum" sz="quarter" idx="5"/>
          </p:nvPr>
        </p:nvSpPr>
        <p:spPr/>
        <p:txBody>
          <a:bodyPr/>
          <a:lstStyle/>
          <a:p>
            <a:fld id="{300F43F1-7AF2-4F10-983B-7B32D3059231}" type="slidenum">
              <a:rPr lang="en-GB" smtClean="0"/>
              <a:t>12</a:t>
            </a:fld>
            <a:endParaRPr lang="en-GB"/>
          </a:p>
        </p:txBody>
      </p:sp>
    </p:spTree>
    <p:extLst>
      <p:ext uri="{BB962C8B-B14F-4D97-AF65-F5344CB8AC3E}">
        <p14:creationId xmlns:p14="http://schemas.microsoft.com/office/powerpoint/2010/main" val="379802327"/>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gn="l"/>
            <a:r>
              <a:rPr lang="en-GB" dirty="0"/>
              <a:t>25</a:t>
            </a:r>
            <a:r>
              <a:rPr lang="en-GB" baseline="30000" dirty="0"/>
              <a:t>th</a:t>
            </a:r>
            <a:r>
              <a:rPr lang="en-GB" dirty="0"/>
              <a:t> October 1415- battle commenced</a:t>
            </a:r>
          </a:p>
          <a:p>
            <a:pPr algn="l"/>
            <a:r>
              <a:rPr lang="en-GB" dirty="0"/>
              <a:t>English were heavily outnumbered, hungry and tired. They initiated war due to starvation taking place. They sent </a:t>
            </a:r>
            <a:r>
              <a:rPr lang="en-GB" dirty="0" err="1"/>
              <a:t>bowen</a:t>
            </a:r>
            <a:r>
              <a:rPr lang="en-GB" dirty="0"/>
              <a:t> in the woods to initiate battle, which caused the French charge,</a:t>
            </a:r>
          </a:p>
          <a:p>
            <a:pPr algn="l"/>
            <a:r>
              <a:rPr lang="en-GB" dirty="0"/>
              <a:t>This is when the English used there V tactic- Explain in drawing.</a:t>
            </a:r>
          </a:p>
          <a:p>
            <a:pPr algn="l"/>
            <a:endParaRPr lang="en-GB" dirty="0"/>
          </a:p>
          <a:p>
            <a:pPr algn="l"/>
            <a:r>
              <a:rPr lang="en-GB" dirty="0"/>
              <a:t>No Charles VI due to illness, constable Charles </a:t>
            </a:r>
            <a:r>
              <a:rPr lang="en-GB" dirty="0" err="1"/>
              <a:t>d,Albert</a:t>
            </a:r>
            <a:endParaRPr lang="en-GB" dirty="0"/>
          </a:p>
          <a:p>
            <a:pPr algn="l"/>
            <a:endParaRPr lang="en-GB" dirty="0"/>
          </a:p>
          <a:p>
            <a:pPr algn="l"/>
            <a:r>
              <a:rPr lang="en-GB" dirty="0"/>
              <a:t>English 6,000- 600 casualties </a:t>
            </a:r>
          </a:p>
          <a:p>
            <a:pPr algn="l"/>
            <a:endParaRPr lang="en-GB" dirty="0"/>
          </a:p>
          <a:p>
            <a:pPr algn="l"/>
            <a:r>
              <a:rPr lang="en-GB" dirty="0"/>
              <a:t>French- 12,000 </a:t>
            </a:r>
            <a:r>
              <a:rPr lang="en-GB" dirty="0" err="1"/>
              <a:t>approx</a:t>
            </a:r>
            <a:r>
              <a:rPr lang="en-GB" dirty="0"/>
              <a:t>- 5,000 casualties</a:t>
            </a:r>
          </a:p>
          <a:p>
            <a:pPr algn="l"/>
            <a:endParaRPr lang="en-GB" dirty="0"/>
          </a:p>
          <a:p>
            <a:pPr algn="l"/>
            <a:endParaRPr lang="en-GB" dirty="0"/>
          </a:p>
        </p:txBody>
      </p:sp>
      <p:sp>
        <p:nvSpPr>
          <p:cNvPr id="4" name="Slide Number Placeholder 3"/>
          <p:cNvSpPr>
            <a:spLocks noGrp="1"/>
          </p:cNvSpPr>
          <p:nvPr>
            <p:ph type="sldNum" sz="quarter" idx="5"/>
          </p:nvPr>
        </p:nvSpPr>
        <p:spPr/>
        <p:txBody>
          <a:bodyPr/>
          <a:lstStyle/>
          <a:p>
            <a:fld id="{300F43F1-7AF2-4F10-983B-7B32D3059231}" type="slidenum">
              <a:rPr lang="en-GB" smtClean="0"/>
              <a:t>13</a:t>
            </a:fld>
            <a:endParaRPr lang="en-GB"/>
          </a:p>
        </p:txBody>
      </p:sp>
    </p:spTree>
    <p:extLst>
      <p:ext uri="{BB962C8B-B14F-4D97-AF65-F5344CB8AC3E}">
        <p14:creationId xmlns:p14="http://schemas.microsoft.com/office/powerpoint/2010/main" val="2812627377"/>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a:t>French relied to heavily on their numbers and Gucci armour on display. Not the environment or strategic approach to the battle.</a:t>
            </a:r>
          </a:p>
          <a:p>
            <a:endParaRPr lang="en-GB" dirty="0"/>
          </a:p>
          <a:p>
            <a:r>
              <a:rPr lang="en-GB" dirty="0"/>
              <a:t>Some other factors revolve around luck, the weather being damp causing mud pile ups. </a:t>
            </a:r>
          </a:p>
          <a:p>
            <a:endParaRPr lang="en-GB" dirty="0"/>
          </a:p>
          <a:p>
            <a:r>
              <a:rPr lang="en-GB" dirty="0"/>
              <a:t>King Charles being unwell and unable to attend,</a:t>
            </a:r>
          </a:p>
          <a:p>
            <a:endParaRPr lang="en-GB" dirty="0"/>
          </a:p>
        </p:txBody>
      </p:sp>
      <p:sp>
        <p:nvSpPr>
          <p:cNvPr id="4" name="Slide Number Placeholder 3"/>
          <p:cNvSpPr>
            <a:spLocks noGrp="1"/>
          </p:cNvSpPr>
          <p:nvPr>
            <p:ph type="sldNum" sz="quarter" idx="5"/>
          </p:nvPr>
        </p:nvSpPr>
        <p:spPr/>
        <p:txBody>
          <a:bodyPr/>
          <a:lstStyle/>
          <a:p>
            <a:fld id="{300F43F1-7AF2-4F10-983B-7B32D3059231}" type="slidenum">
              <a:rPr lang="en-GB" smtClean="0"/>
              <a:t>14</a:t>
            </a:fld>
            <a:endParaRPr lang="en-GB"/>
          </a:p>
        </p:txBody>
      </p:sp>
    </p:spTree>
    <p:extLst>
      <p:ext uri="{BB962C8B-B14F-4D97-AF65-F5344CB8AC3E}">
        <p14:creationId xmlns:p14="http://schemas.microsoft.com/office/powerpoint/2010/main" val="684783645"/>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154955" y="1447800"/>
            <a:ext cx="8825658" cy="3329581"/>
          </a:xfrm>
        </p:spPr>
        <p:txBody>
          <a:bodyPr anchor="b"/>
          <a:lstStyle>
            <a:lvl1pPr>
              <a:defRPr sz="7200"/>
            </a:lvl1pPr>
          </a:lstStyle>
          <a:p>
            <a:r>
              <a:rPr lang="en-US"/>
              <a:t>Click to edit Master title style</a:t>
            </a:r>
            <a:endParaRPr lang="en-US" dirty="0"/>
          </a:p>
        </p:txBody>
      </p:sp>
      <p:sp>
        <p:nvSpPr>
          <p:cNvPr id="3" name="Subtitle 2"/>
          <p:cNvSpPr>
            <a:spLocks noGrp="1"/>
          </p:cNvSpPr>
          <p:nvPr>
            <p:ph type="subTitle" idx="1"/>
          </p:nvPr>
        </p:nvSpPr>
        <p:spPr>
          <a:xfrm>
            <a:off x="1154955" y="4777380"/>
            <a:ext cx="8825658" cy="861420"/>
          </a:xfrm>
        </p:spPr>
        <p:txBody>
          <a:bodyPr anchor="t"/>
          <a:lstStyle>
            <a:lvl1pPr marL="0" indent="0" algn="l">
              <a:buNone/>
              <a:defRPr cap="all">
                <a:solidFill>
                  <a:schemeClr val="bg2">
                    <a:lumMod val="40000"/>
                    <a:lumOff val="60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a:t>Click to edit Master subtitle style</a:t>
            </a:r>
            <a:endParaRPr lang="en-US" dirty="0"/>
          </a:p>
        </p:txBody>
      </p:sp>
      <p:sp>
        <p:nvSpPr>
          <p:cNvPr id="4" name="Date Placeholder 3"/>
          <p:cNvSpPr>
            <a:spLocks noGrp="1"/>
          </p:cNvSpPr>
          <p:nvPr>
            <p:ph type="dt" sz="half" idx="10"/>
          </p:nvPr>
        </p:nvSpPr>
        <p:spPr/>
        <p:txBody>
          <a:bodyPr/>
          <a:lstStyle/>
          <a:p>
            <a:fld id="{AA078AEB-D2C6-460C-83C8-B293386FE60E}" type="datetimeFigureOut">
              <a:rPr lang="en-GB" smtClean="0"/>
              <a:t>13/12/2023</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CE672290-017A-4668-8A29-4CE59EA9FD5A}" type="slidenum">
              <a:rPr lang="en-GB" smtClean="0"/>
              <a:t>‹#›</a:t>
            </a:fld>
            <a:endParaRPr lang="en-GB"/>
          </a:p>
        </p:txBody>
      </p:sp>
    </p:spTree>
    <p:extLst>
      <p:ext uri="{BB962C8B-B14F-4D97-AF65-F5344CB8AC3E}">
        <p14:creationId xmlns:p14="http://schemas.microsoft.com/office/powerpoint/2010/main" val="2760490368"/>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7" name="Date Placeholder 3"/>
          <p:cNvSpPr>
            <a:spLocks noGrp="1"/>
          </p:cNvSpPr>
          <p:nvPr>
            <p:ph type="dt" sz="half" idx="10"/>
          </p:nvPr>
        </p:nvSpPr>
        <p:spPr/>
        <p:txBody>
          <a:bodyPr/>
          <a:lstStyle/>
          <a:p>
            <a:fld id="{AA078AEB-D2C6-460C-83C8-B293386FE60E}" type="datetimeFigureOut">
              <a:rPr lang="en-GB" smtClean="0"/>
              <a:t>13/12/2023</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CE672290-017A-4668-8A29-4CE59EA9FD5A}" type="slidenum">
              <a:rPr lang="en-GB" smtClean="0"/>
              <a:t>‹#›</a:t>
            </a:fld>
            <a:endParaRPr lang="en-GB"/>
          </a:p>
        </p:txBody>
      </p:sp>
    </p:spTree>
    <p:extLst>
      <p:ext uri="{BB962C8B-B14F-4D97-AF65-F5344CB8AC3E}">
        <p14:creationId xmlns:p14="http://schemas.microsoft.com/office/powerpoint/2010/main" val="671968952"/>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1154956" y="2861733"/>
            <a:ext cx="8825657" cy="1915647"/>
          </a:xfrm>
        </p:spPr>
        <p:txBody>
          <a:bodyPr anchor="b"/>
          <a:lstStyle>
            <a:lvl1pPr algn="l">
              <a:defRPr sz="4000" b="0" cap="none"/>
            </a:lvl1pPr>
          </a:lstStyle>
          <a:p>
            <a:r>
              <a:rPr lang="en-US"/>
              <a:t>Click to edit Master title style</a:t>
            </a:r>
            <a:endParaRPr lang="en-US" dirty="0"/>
          </a:p>
        </p:txBody>
      </p:sp>
      <p:sp>
        <p:nvSpPr>
          <p:cNvPr id="3" name="Text Placeholder 2"/>
          <p:cNvSpPr>
            <a:spLocks noGrp="1"/>
          </p:cNvSpPr>
          <p:nvPr>
            <p:ph type="body" idx="1"/>
          </p:nvPr>
        </p:nvSpPr>
        <p:spPr>
          <a:xfrm>
            <a:off x="1154955" y="4777381"/>
            <a:ext cx="8825658" cy="860400"/>
          </a:xfrm>
        </p:spPr>
        <p:txBody>
          <a:bodyPr anchor="t"/>
          <a:lstStyle>
            <a:lvl1pPr marL="0" indent="0" algn="l">
              <a:buNone/>
              <a:defRPr sz="2000" cap="all">
                <a:solidFill>
                  <a:schemeClr val="bg2">
                    <a:lumMod val="40000"/>
                    <a:lumOff val="60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AA078AEB-D2C6-460C-83C8-B293386FE60E}" type="datetimeFigureOut">
              <a:rPr lang="en-GB" smtClean="0"/>
              <a:t>13/12/2023</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CE672290-017A-4668-8A29-4CE59EA9FD5A}" type="slidenum">
              <a:rPr lang="en-GB" smtClean="0"/>
              <a:t>‹#›</a:t>
            </a:fld>
            <a:endParaRPr lang="en-GB"/>
          </a:p>
        </p:txBody>
      </p:sp>
    </p:spTree>
    <p:extLst>
      <p:ext uri="{BB962C8B-B14F-4D97-AF65-F5344CB8AC3E}">
        <p14:creationId xmlns:p14="http://schemas.microsoft.com/office/powerpoint/2010/main" val="3088148492"/>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Content Placeholder 2"/>
          <p:cNvSpPr>
            <a:spLocks noGrp="1"/>
          </p:cNvSpPr>
          <p:nvPr>
            <p:ph sz="half" idx="1"/>
          </p:nvPr>
        </p:nvSpPr>
        <p:spPr>
          <a:xfrm>
            <a:off x="1103312" y="2060575"/>
            <a:ext cx="4396339" cy="4195763"/>
          </a:xfrm>
        </p:spPr>
        <p:txBody>
          <a:bodyPr>
            <a:normAutofit/>
          </a:bodyPr>
          <a:lstStyle>
            <a:lvl1pPr>
              <a:defRPr sz="1800"/>
            </a:lvl1pPr>
            <a:lvl2pPr>
              <a:defRPr sz="1600"/>
            </a:lvl2pPr>
            <a:lvl3pPr>
              <a:defRPr sz="1400"/>
            </a:lvl3pPr>
            <a:lvl4pPr>
              <a:defRPr sz="1200"/>
            </a:lvl4pPr>
            <a:lvl5pPr>
              <a:defRPr sz="1200"/>
            </a:lvl5pPr>
            <a:lvl6pPr>
              <a:defRPr sz="1200"/>
            </a:lvl6pPr>
            <a:lvl7pPr>
              <a:defRPr sz="1200"/>
            </a:lvl7pPr>
            <a:lvl8pPr>
              <a:defRPr sz="1200"/>
            </a:lvl8pPr>
            <a:lvl9pPr>
              <a:defRPr sz="12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Content Placeholder 3"/>
          <p:cNvSpPr>
            <a:spLocks noGrp="1"/>
          </p:cNvSpPr>
          <p:nvPr>
            <p:ph sz="half" idx="2"/>
          </p:nvPr>
        </p:nvSpPr>
        <p:spPr>
          <a:xfrm>
            <a:off x="5654493" y="2056092"/>
            <a:ext cx="4396341" cy="4200245"/>
          </a:xfrm>
        </p:spPr>
        <p:txBody>
          <a:bodyPr>
            <a:normAutofit/>
          </a:bodyPr>
          <a:lstStyle>
            <a:lvl1pPr>
              <a:defRPr sz="1800"/>
            </a:lvl1pPr>
            <a:lvl2pPr>
              <a:defRPr sz="1600"/>
            </a:lvl2pPr>
            <a:lvl3pPr>
              <a:defRPr sz="1400"/>
            </a:lvl3pPr>
            <a:lvl4pPr>
              <a:defRPr sz="1200"/>
            </a:lvl4pPr>
            <a:lvl5pPr>
              <a:defRPr sz="1200"/>
            </a:lvl5pPr>
            <a:lvl6pPr>
              <a:defRPr sz="1200"/>
            </a:lvl6pPr>
            <a:lvl7pPr>
              <a:defRPr sz="1200"/>
            </a:lvl7pPr>
            <a:lvl8pPr>
              <a:defRPr sz="1200"/>
            </a:lvl8pPr>
            <a:lvl9pPr>
              <a:defRPr sz="12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Date Placeholder 4"/>
          <p:cNvSpPr>
            <a:spLocks noGrp="1"/>
          </p:cNvSpPr>
          <p:nvPr>
            <p:ph type="dt" sz="half" idx="10"/>
          </p:nvPr>
        </p:nvSpPr>
        <p:spPr/>
        <p:txBody>
          <a:bodyPr/>
          <a:lstStyle/>
          <a:p>
            <a:fld id="{AA078AEB-D2C6-460C-83C8-B293386FE60E}" type="datetimeFigureOut">
              <a:rPr lang="en-GB" smtClean="0"/>
              <a:t>13/12/2023</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CE672290-017A-4668-8A29-4CE59EA9FD5A}" type="slidenum">
              <a:rPr lang="en-GB" smtClean="0"/>
              <a:t>‹#›</a:t>
            </a:fld>
            <a:endParaRPr lang="en-GB"/>
          </a:p>
        </p:txBody>
      </p:sp>
    </p:spTree>
    <p:extLst>
      <p:ext uri="{BB962C8B-B14F-4D97-AF65-F5344CB8AC3E}">
        <p14:creationId xmlns:p14="http://schemas.microsoft.com/office/powerpoint/2010/main" val="2467131362"/>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n-US"/>
              <a:t>Click to edit Master title style</a:t>
            </a:r>
            <a:endParaRPr lang="en-US" dirty="0"/>
          </a:p>
        </p:txBody>
      </p:sp>
      <p:sp>
        <p:nvSpPr>
          <p:cNvPr id="3" name="Text Placeholder 2"/>
          <p:cNvSpPr>
            <a:spLocks noGrp="1"/>
          </p:cNvSpPr>
          <p:nvPr>
            <p:ph type="body" idx="1"/>
          </p:nvPr>
        </p:nvSpPr>
        <p:spPr>
          <a:xfrm>
            <a:off x="1103313" y="1905000"/>
            <a:ext cx="4396338" cy="576262"/>
          </a:xfrm>
        </p:spPr>
        <p:txBody>
          <a:bodyPr anchor="b">
            <a:noAutofit/>
          </a:bodyPr>
          <a:lstStyle>
            <a:lvl1pPr marL="0" indent="0">
              <a:buNone/>
              <a:defRPr sz="2400" b="0">
                <a:solidFill>
                  <a:schemeClr val="bg2">
                    <a:lumMod val="40000"/>
                    <a:lumOff val="60000"/>
                  </a:schemeClr>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1103312" y="2514600"/>
            <a:ext cx="4396339" cy="3741738"/>
          </a:xfrm>
        </p:spPr>
        <p:txBody>
          <a:bodyPr>
            <a:normAutofit/>
          </a:bodyPr>
          <a:lstStyle>
            <a:lvl1pPr>
              <a:defRPr sz="1800"/>
            </a:lvl1pPr>
            <a:lvl2pPr>
              <a:defRPr sz="1600"/>
            </a:lvl2pPr>
            <a:lvl3pPr>
              <a:defRPr sz="1400"/>
            </a:lvl3pPr>
            <a:lvl4pPr>
              <a:defRPr sz="1200"/>
            </a:lvl4pPr>
            <a:lvl5pPr>
              <a:defRPr sz="1200"/>
            </a:lvl5pPr>
            <a:lvl6pPr>
              <a:defRPr sz="1200"/>
            </a:lvl6pPr>
            <a:lvl7pPr>
              <a:defRPr sz="1200"/>
            </a:lvl7pPr>
            <a:lvl8pPr>
              <a:defRPr sz="1200"/>
            </a:lvl8pPr>
            <a:lvl9pPr>
              <a:defRPr sz="12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Text Placeholder 4"/>
          <p:cNvSpPr>
            <a:spLocks noGrp="1"/>
          </p:cNvSpPr>
          <p:nvPr>
            <p:ph type="body" sz="quarter" idx="3"/>
          </p:nvPr>
        </p:nvSpPr>
        <p:spPr>
          <a:xfrm>
            <a:off x="5654495" y="1905000"/>
            <a:ext cx="4396339" cy="576262"/>
          </a:xfrm>
        </p:spPr>
        <p:txBody>
          <a:bodyPr anchor="b">
            <a:noAutofit/>
          </a:bodyPr>
          <a:lstStyle>
            <a:lvl1pPr marL="0" indent="0">
              <a:buNone/>
              <a:defRPr sz="2400" b="0">
                <a:solidFill>
                  <a:schemeClr val="bg2">
                    <a:lumMod val="40000"/>
                    <a:lumOff val="60000"/>
                  </a:schemeClr>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5654495" y="2514600"/>
            <a:ext cx="4396339" cy="3741738"/>
          </a:xfrm>
        </p:spPr>
        <p:txBody>
          <a:bodyPr>
            <a:normAutofit/>
          </a:bodyPr>
          <a:lstStyle>
            <a:lvl1pPr>
              <a:defRPr sz="1800"/>
            </a:lvl1pPr>
            <a:lvl2pPr>
              <a:defRPr sz="1600"/>
            </a:lvl2pPr>
            <a:lvl3pPr>
              <a:defRPr sz="1400"/>
            </a:lvl3pPr>
            <a:lvl4pPr>
              <a:defRPr sz="1200"/>
            </a:lvl4pPr>
            <a:lvl5pPr>
              <a:defRPr sz="1200"/>
            </a:lvl5pPr>
            <a:lvl6pPr>
              <a:defRPr sz="1200"/>
            </a:lvl6pPr>
            <a:lvl7pPr>
              <a:defRPr sz="1200"/>
            </a:lvl7pPr>
            <a:lvl8pPr>
              <a:defRPr sz="1200"/>
            </a:lvl8pPr>
            <a:lvl9pPr>
              <a:defRPr sz="12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7" name="Date Placeholder 6"/>
          <p:cNvSpPr>
            <a:spLocks noGrp="1"/>
          </p:cNvSpPr>
          <p:nvPr>
            <p:ph type="dt" sz="half" idx="10"/>
          </p:nvPr>
        </p:nvSpPr>
        <p:spPr/>
        <p:txBody>
          <a:bodyPr/>
          <a:lstStyle/>
          <a:p>
            <a:fld id="{AA078AEB-D2C6-460C-83C8-B293386FE60E}" type="datetimeFigureOut">
              <a:rPr lang="en-GB" smtClean="0"/>
              <a:t>13/12/2023</a:t>
            </a:fld>
            <a:endParaRPr lang="en-GB"/>
          </a:p>
        </p:txBody>
      </p:sp>
      <p:sp>
        <p:nvSpPr>
          <p:cNvPr id="8" name="Footer Placeholder 7"/>
          <p:cNvSpPr>
            <a:spLocks noGrp="1"/>
          </p:cNvSpPr>
          <p:nvPr>
            <p:ph type="ftr" sz="quarter" idx="11"/>
          </p:nvPr>
        </p:nvSpPr>
        <p:spPr/>
        <p:txBody>
          <a:bodyPr/>
          <a:lstStyle/>
          <a:p>
            <a:endParaRPr lang="en-GB"/>
          </a:p>
        </p:txBody>
      </p:sp>
      <p:sp>
        <p:nvSpPr>
          <p:cNvPr id="9" name="Slide Number Placeholder 8"/>
          <p:cNvSpPr>
            <a:spLocks noGrp="1"/>
          </p:cNvSpPr>
          <p:nvPr>
            <p:ph type="sldNum" sz="quarter" idx="12"/>
          </p:nvPr>
        </p:nvSpPr>
        <p:spPr/>
        <p:txBody>
          <a:bodyPr/>
          <a:lstStyle/>
          <a:p>
            <a:fld id="{CE672290-017A-4668-8A29-4CE59EA9FD5A}" type="slidenum">
              <a:rPr lang="en-GB" smtClean="0"/>
              <a:t>‹#›</a:t>
            </a:fld>
            <a:endParaRPr lang="en-GB"/>
          </a:p>
        </p:txBody>
      </p:sp>
    </p:spTree>
    <p:extLst>
      <p:ext uri="{BB962C8B-B14F-4D97-AF65-F5344CB8AC3E}">
        <p14:creationId xmlns:p14="http://schemas.microsoft.com/office/powerpoint/2010/main" val="2735998207"/>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7" name="Date Placeholder 2"/>
          <p:cNvSpPr>
            <a:spLocks noGrp="1"/>
          </p:cNvSpPr>
          <p:nvPr>
            <p:ph type="dt" sz="half" idx="10"/>
          </p:nvPr>
        </p:nvSpPr>
        <p:spPr/>
        <p:txBody>
          <a:bodyPr/>
          <a:lstStyle/>
          <a:p>
            <a:fld id="{AA078AEB-D2C6-460C-83C8-B293386FE60E}" type="datetimeFigureOut">
              <a:rPr lang="en-GB" smtClean="0"/>
              <a:t>13/12/2023</a:t>
            </a:fld>
            <a:endParaRPr lang="en-GB"/>
          </a:p>
        </p:txBody>
      </p:sp>
      <p:sp>
        <p:nvSpPr>
          <p:cNvPr id="5" name="Footer Placeholder 3"/>
          <p:cNvSpPr>
            <a:spLocks noGrp="1"/>
          </p:cNvSpPr>
          <p:nvPr>
            <p:ph type="ftr" sz="quarter" idx="11"/>
          </p:nvPr>
        </p:nvSpPr>
        <p:spPr/>
        <p:txBody>
          <a:bodyPr/>
          <a:lstStyle/>
          <a:p>
            <a:endParaRPr lang="en-GB"/>
          </a:p>
        </p:txBody>
      </p:sp>
      <p:sp>
        <p:nvSpPr>
          <p:cNvPr id="6" name="Slide Number Placeholder 4"/>
          <p:cNvSpPr>
            <a:spLocks noGrp="1"/>
          </p:cNvSpPr>
          <p:nvPr>
            <p:ph type="sldNum" sz="quarter" idx="12"/>
          </p:nvPr>
        </p:nvSpPr>
        <p:spPr/>
        <p:txBody>
          <a:bodyPr/>
          <a:lstStyle/>
          <a:p>
            <a:fld id="{CE672290-017A-4668-8A29-4CE59EA9FD5A}" type="slidenum">
              <a:rPr lang="en-GB" smtClean="0"/>
              <a:t>‹#›</a:t>
            </a:fld>
            <a:endParaRPr lang="en-GB"/>
          </a:p>
        </p:txBody>
      </p:sp>
    </p:spTree>
    <p:extLst>
      <p:ext uri="{BB962C8B-B14F-4D97-AF65-F5344CB8AC3E}">
        <p14:creationId xmlns:p14="http://schemas.microsoft.com/office/powerpoint/2010/main" val="497715919"/>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7" name="Date Placeholder 1"/>
          <p:cNvSpPr>
            <a:spLocks noGrp="1"/>
          </p:cNvSpPr>
          <p:nvPr>
            <p:ph type="dt" sz="half" idx="10"/>
          </p:nvPr>
        </p:nvSpPr>
        <p:spPr/>
        <p:txBody>
          <a:bodyPr/>
          <a:lstStyle/>
          <a:p>
            <a:fld id="{AA078AEB-D2C6-460C-83C8-B293386FE60E}" type="datetimeFigureOut">
              <a:rPr lang="en-GB" smtClean="0"/>
              <a:t>13/12/2023</a:t>
            </a:fld>
            <a:endParaRPr lang="en-GB"/>
          </a:p>
        </p:txBody>
      </p:sp>
      <p:sp>
        <p:nvSpPr>
          <p:cNvPr id="5" name="Footer Placeholder 2"/>
          <p:cNvSpPr>
            <a:spLocks noGrp="1"/>
          </p:cNvSpPr>
          <p:nvPr>
            <p:ph type="ftr" sz="quarter" idx="11"/>
          </p:nvPr>
        </p:nvSpPr>
        <p:spPr/>
        <p:txBody>
          <a:bodyPr/>
          <a:lstStyle/>
          <a:p>
            <a:endParaRPr lang="en-GB"/>
          </a:p>
        </p:txBody>
      </p:sp>
      <p:sp>
        <p:nvSpPr>
          <p:cNvPr id="6" name="Slide Number Placeholder 3"/>
          <p:cNvSpPr>
            <a:spLocks noGrp="1"/>
          </p:cNvSpPr>
          <p:nvPr>
            <p:ph type="sldNum" sz="quarter" idx="12"/>
          </p:nvPr>
        </p:nvSpPr>
        <p:spPr/>
        <p:txBody>
          <a:bodyPr/>
          <a:lstStyle/>
          <a:p>
            <a:fld id="{CE672290-017A-4668-8A29-4CE59EA9FD5A}" type="slidenum">
              <a:rPr lang="en-GB" smtClean="0"/>
              <a:t>‹#›</a:t>
            </a:fld>
            <a:endParaRPr lang="en-GB"/>
          </a:p>
        </p:txBody>
      </p:sp>
    </p:spTree>
    <p:extLst>
      <p:ext uri="{BB962C8B-B14F-4D97-AF65-F5344CB8AC3E}">
        <p14:creationId xmlns:p14="http://schemas.microsoft.com/office/powerpoint/2010/main" val="199421110"/>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154953" y="1447800"/>
            <a:ext cx="3401064" cy="1447800"/>
          </a:xfrm>
        </p:spPr>
        <p:txBody>
          <a:bodyPr anchor="b"/>
          <a:lstStyle>
            <a:lvl1pPr algn="l">
              <a:defRPr sz="2400" b="0"/>
            </a:lvl1pPr>
          </a:lstStyle>
          <a:p>
            <a:r>
              <a:rPr lang="en-US"/>
              <a:t>Click to edit Master title style</a:t>
            </a:r>
            <a:endParaRPr lang="en-US" dirty="0"/>
          </a:p>
        </p:txBody>
      </p:sp>
      <p:sp>
        <p:nvSpPr>
          <p:cNvPr id="3" name="Content Placeholder 2"/>
          <p:cNvSpPr>
            <a:spLocks noGrp="1"/>
          </p:cNvSpPr>
          <p:nvPr>
            <p:ph idx="1"/>
          </p:nvPr>
        </p:nvSpPr>
        <p:spPr>
          <a:xfrm>
            <a:off x="4784616" y="1447800"/>
            <a:ext cx="5195997" cy="4572000"/>
          </a:xfrm>
        </p:spPr>
        <p:txBody>
          <a:bodyPr anchor="ctr">
            <a:normAutofit/>
          </a:bodyPr>
          <a:lstStyle>
            <a:lvl1pPr>
              <a:defRPr sz="2000"/>
            </a:lvl1pPr>
            <a:lvl2pPr>
              <a:defRPr sz="1800"/>
            </a:lvl2pPr>
            <a:lvl3pPr>
              <a:defRPr sz="1600"/>
            </a:lvl3pPr>
            <a:lvl4pPr>
              <a:defRPr sz="1400"/>
            </a:lvl4pPr>
            <a:lvl5pPr>
              <a:defRPr sz="1400"/>
            </a:lvl5pPr>
            <a:lvl6pPr>
              <a:defRPr sz="1400"/>
            </a:lvl6pPr>
            <a:lvl7pPr>
              <a:defRPr sz="1400"/>
            </a:lvl7pPr>
            <a:lvl8pPr>
              <a:defRPr sz="1400"/>
            </a:lvl8pPr>
            <a:lvl9pPr>
              <a:defRPr sz="14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Text Placeholder 3"/>
          <p:cNvSpPr>
            <a:spLocks noGrp="1"/>
          </p:cNvSpPr>
          <p:nvPr>
            <p:ph type="body" sz="half" idx="2"/>
          </p:nvPr>
        </p:nvSpPr>
        <p:spPr>
          <a:xfrm>
            <a:off x="1154953" y="3129280"/>
            <a:ext cx="3401063" cy="2895599"/>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7" name="Date Placeholder 4"/>
          <p:cNvSpPr>
            <a:spLocks noGrp="1"/>
          </p:cNvSpPr>
          <p:nvPr>
            <p:ph type="dt" sz="half" idx="10"/>
          </p:nvPr>
        </p:nvSpPr>
        <p:spPr/>
        <p:txBody>
          <a:bodyPr/>
          <a:lstStyle/>
          <a:p>
            <a:fld id="{AA078AEB-D2C6-460C-83C8-B293386FE60E}" type="datetimeFigureOut">
              <a:rPr lang="en-GB" smtClean="0"/>
              <a:t>13/12/2023</a:t>
            </a:fld>
            <a:endParaRPr lang="en-GB"/>
          </a:p>
        </p:txBody>
      </p:sp>
      <p:sp>
        <p:nvSpPr>
          <p:cNvPr id="5" name="Footer Placeholder 5"/>
          <p:cNvSpPr>
            <a:spLocks noGrp="1"/>
          </p:cNvSpPr>
          <p:nvPr>
            <p:ph type="ftr" sz="quarter" idx="11"/>
          </p:nvPr>
        </p:nvSpPr>
        <p:spPr/>
        <p:txBody>
          <a:bodyPr/>
          <a:lstStyle/>
          <a:p>
            <a:endParaRPr lang="en-GB"/>
          </a:p>
        </p:txBody>
      </p:sp>
      <p:sp>
        <p:nvSpPr>
          <p:cNvPr id="6" name="Slide Number Placeholder 6"/>
          <p:cNvSpPr>
            <a:spLocks noGrp="1"/>
          </p:cNvSpPr>
          <p:nvPr>
            <p:ph type="sldNum" sz="quarter" idx="12"/>
          </p:nvPr>
        </p:nvSpPr>
        <p:spPr/>
        <p:txBody>
          <a:bodyPr/>
          <a:lstStyle/>
          <a:p>
            <a:fld id="{CE672290-017A-4668-8A29-4CE59EA9FD5A}" type="slidenum">
              <a:rPr lang="en-GB" smtClean="0"/>
              <a:t>‹#›</a:t>
            </a:fld>
            <a:endParaRPr lang="en-GB"/>
          </a:p>
        </p:txBody>
      </p:sp>
    </p:spTree>
    <p:extLst>
      <p:ext uri="{BB962C8B-B14F-4D97-AF65-F5344CB8AC3E}">
        <p14:creationId xmlns:p14="http://schemas.microsoft.com/office/powerpoint/2010/main" val="1256194428"/>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153907" y="1854192"/>
            <a:ext cx="5092906" cy="1574808"/>
          </a:xfrm>
        </p:spPr>
        <p:txBody>
          <a:bodyPr anchor="b">
            <a:normAutofit/>
          </a:bodyPr>
          <a:lstStyle>
            <a:lvl1pPr algn="l">
              <a:defRPr sz="3600" b="0"/>
            </a:lvl1pPr>
          </a:lstStyle>
          <a:p>
            <a:r>
              <a:rPr lang="en-US"/>
              <a:t>Click to edit Master title style</a:t>
            </a:r>
            <a:endParaRPr lang="en-US" dirty="0"/>
          </a:p>
        </p:txBody>
      </p:sp>
      <p:sp>
        <p:nvSpPr>
          <p:cNvPr id="3" name="Picture Placeholder 2"/>
          <p:cNvSpPr>
            <a:spLocks noGrp="1" noChangeAspect="1"/>
          </p:cNvSpPr>
          <p:nvPr>
            <p:ph type="pic" idx="1"/>
          </p:nvPr>
        </p:nvSpPr>
        <p:spPr>
          <a:xfrm>
            <a:off x="6949546" y="1143000"/>
            <a:ext cx="3200400" cy="4572000"/>
          </a:xfrm>
          <a:prstGeom prst="roundRect">
            <a:avLst>
              <a:gd name="adj" fmla="val 1858"/>
            </a:avLst>
          </a:prstGeom>
          <a:effectLst>
            <a:outerShdw blurRad="50800" dist="50800" dir="5400000" algn="tl" rotWithShape="0">
              <a:srgbClr val="000000">
                <a:alpha val="43000"/>
              </a:srgbClr>
            </a:outerShdw>
          </a:effectLst>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r>
              <a:rPr lang="en-US"/>
              <a:t>Click icon to add picture</a:t>
            </a:r>
            <a:endParaRPr lang="en-US" dirty="0"/>
          </a:p>
        </p:txBody>
      </p:sp>
      <p:sp>
        <p:nvSpPr>
          <p:cNvPr id="4" name="Text Placeholder 3"/>
          <p:cNvSpPr>
            <a:spLocks noGrp="1"/>
          </p:cNvSpPr>
          <p:nvPr>
            <p:ph type="body" sz="half" idx="2"/>
          </p:nvPr>
        </p:nvSpPr>
        <p:spPr>
          <a:xfrm>
            <a:off x="1154954" y="3657600"/>
            <a:ext cx="5084979" cy="1371600"/>
          </a:xfrm>
        </p:spPr>
        <p:txBody>
          <a:bodyPr>
            <a:normAutofit/>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Date Placeholder 4"/>
          <p:cNvSpPr>
            <a:spLocks noGrp="1"/>
          </p:cNvSpPr>
          <p:nvPr>
            <p:ph type="dt" sz="half" idx="10"/>
          </p:nvPr>
        </p:nvSpPr>
        <p:spPr/>
        <p:txBody>
          <a:bodyPr/>
          <a:lstStyle/>
          <a:p>
            <a:fld id="{AA078AEB-D2C6-460C-83C8-B293386FE60E}" type="datetimeFigureOut">
              <a:rPr lang="en-GB" smtClean="0"/>
              <a:t>13/12/2023</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CE672290-017A-4668-8A29-4CE59EA9FD5A}" type="slidenum">
              <a:rPr lang="en-GB" smtClean="0"/>
              <a:t>‹#›</a:t>
            </a:fld>
            <a:endParaRPr lang="en-GB"/>
          </a:p>
        </p:txBody>
      </p:sp>
    </p:spTree>
    <p:extLst>
      <p:ext uri="{BB962C8B-B14F-4D97-AF65-F5344CB8AC3E}">
        <p14:creationId xmlns:p14="http://schemas.microsoft.com/office/powerpoint/2010/main" val="116692174"/>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preserve="1">
  <p:cSld name="Panoramic 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154956" y="4800587"/>
            <a:ext cx="8825657" cy="566738"/>
          </a:xfrm>
        </p:spPr>
        <p:txBody>
          <a:bodyPr anchor="b">
            <a:normAutofit/>
          </a:bodyPr>
          <a:lstStyle>
            <a:lvl1pPr algn="l">
              <a:defRPr sz="2400" b="0"/>
            </a:lvl1pPr>
          </a:lstStyle>
          <a:p>
            <a:r>
              <a:rPr lang="en-US"/>
              <a:t>Click to edit Master title style</a:t>
            </a:r>
            <a:endParaRPr lang="en-US" dirty="0"/>
          </a:p>
        </p:txBody>
      </p:sp>
      <p:sp>
        <p:nvSpPr>
          <p:cNvPr id="3" name="Picture Placeholder 2"/>
          <p:cNvSpPr>
            <a:spLocks noGrp="1" noChangeAspect="1"/>
          </p:cNvSpPr>
          <p:nvPr>
            <p:ph type="pic" idx="1"/>
          </p:nvPr>
        </p:nvSpPr>
        <p:spPr>
          <a:xfrm>
            <a:off x="1154955" y="685800"/>
            <a:ext cx="8825658" cy="3640666"/>
          </a:xfrm>
          <a:prstGeom prst="roundRect">
            <a:avLst>
              <a:gd name="adj" fmla="val 1858"/>
            </a:avLst>
          </a:prstGeom>
          <a:effectLst>
            <a:outerShdw blurRad="50800" dist="50800" dir="5400000" algn="tl" rotWithShape="0">
              <a:srgbClr val="000000">
                <a:alpha val="43000"/>
              </a:srgbClr>
            </a:outerShdw>
          </a:effectLst>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r>
              <a:rPr lang="en-US"/>
              <a:t>Click icon to add picture</a:t>
            </a:r>
            <a:endParaRPr lang="en-US" dirty="0"/>
          </a:p>
        </p:txBody>
      </p:sp>
      <p:sp>
        <p:nvSpPr>
          <p:cNvPr id="4" name="Text Placeholder 3"/>
          <p:cNvSpPr>
            <a:spLocks noGrp="1"/>
          </p:cNvSpPr>
          <p:nvPr>
            <p:ph type="body" sz="half" idx="2"/>
          </p:nvPr>
        </p:nvSpPr>
        <p:spPr>
          <a:xfrm>
            <a:off x="1154956" y="5367325"/>
            <a:ext cx="8825656" cy="493712"/>
          </a:xfrm>
        </p:spPr>
        <p:txBody>
          <a:bodyPr>
            <a:normAutofit/>
          </a:bodyPr>
          <a:lstStyle>
            <a:lvl1pPr marL="0" indent="0">
              <a:buNone/>
              <a:defRPr sz="12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Date Placeholder 4"/>
          <p:cNvSpPr>
            <a:spLocks noGrp="1"/>
          </p:cNvSpPr>
          <p:nvPr>
            <p:ph type="dt" sz="half" idx="10"/>
          </p:nvPr>
        </p:nvSpPr>
        <p:spPr/>
        <p:txBody>
          <a:bodyPr/>
          <a:lstStyle/>
          <a:p>
            <a:fld id="{AA078AEB-D2C6-460C-83C8-B293386FE60E}" type="datetimeFigureOut">
              <a:rPr lang="en-GB" smtClean="0"/>
              <a:t>13/12/2023</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CE672290-017A-4668-8A29-4CE59EA9FD5A}" type="slidenum">
              <a:rPr lang="en-GB" smtClean="0"/>
              <a:t>‹#›</a:t>
            </a:fld>
            <a:endParaRPr lang="en-GB"/>
          </a:p>
        </p:txBody>
      </p:sp>
    </p:spTree>
    <p:extLst>
      <p:ext uri="{BB962C8B-B14F-4D97-AF65-F5344CB8AC3E}">
        <p14:creationId xmlns:p14="http://schemas.microsoft.com/office/powerpoint/2010/main" val="3785719146"/>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preserve="1">
  <p:cSld name="Title and Caption">
    <p:spTree>
      <p:nvGrpSpPr>
        <p:cNvPr id="1" name=""/>
        <p:cNvGrpSpPr/>
        <p:nvPr/>
      </p:nvGrpSpPr>
      <p:grpSpPr>
        <a:xfrm>
          <a:off x="0" y="0"/>
          <a:ext cx="0" cy="0"/>
          <a:chOff x="0" y="0"/>
          <a:chExt cx="0" cy="0"/>
        </a:xfrm>
      </p:grpSpPr>
      <p:sp>
        <p:nvSpPr>
          <p:cNvPr id="2" name="Title 1"/>
          <p:cNvSpPr>
            <a:spLocks noGrp="1"/>
          </p:cNvSpPr>
          <p:nvPr>
            <p:ph type="title"/>
          </p:nvPr>
        </p:nvSpPr>
        <p:spPr>
          <a:xfrm>
            <a:off x="1154954" y="1447800"/>
            <a:ext cx="8825659" cy="1981200"/>
          </a:xfrm>
        </p:spPr>
        <p:txBody>
          <a:bodyPr/>
          <a:lstStyle>
            <a:lvl1pPr>
              <a:defRPr sz="4800"/>
            </a:lvl1pPr>
          </a:lstStyle>
          <a:p>
            <a:r>
              <a:rPr lang="en-US"/>
              <a:t>Click to edit Master title style</a:t>
            </a:r>
            <a:endParaRPr lang="en-US" dirty="0"/>
          </a:p>
        </p:txBody>
      </p:sp>
      <p:sp>
        <p:nvSpPr>
          <p:cNvPr id="8" name="Text Placeholder 3"/>
          <p:cNvSpPr>
            <a:spLocks noGrp="1"/>
          </p:cNvSpPr>
          <p:nvPr>
            <p:ph type="body" sz="half" idx="2"/>
          </p:nvPr>
        </p:nvSpPr>
        <p:spPr>
          <a:xfrm>
            <a:off x="1154954" y="3657600"/>
            <a:ext cx="8825659" cy="2362200"/>
          </a:xfrm>
        </p:spPr>
        <p:txBody>
          <a:bodyPr anchor="ctr">
            <a:normAutofit/>
          </a:bodyPr>
          <a:lstStyle>
            <a:lvl1pPr marL="0" indent="0">
              <a:buNone/>
              <a:defRPr sz="18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4" name="Date Placeholder 3"/>
          <p:cNvSpPr>
            <a:spLocks noGrp="1"/>
          </p:cNvSpPr>
          <p:nvPr>
            <p:ph type="dt" sz="half" idx="10"/>
          </p:nvPr>
        </p:nvSpPr>
        <p:spPr/>
        <p:txBody>
          <a:bodyPr/>
          <a:lstStyle/>
          <a:p>
            <a:fld id="{AA078AEB-D2C6-460C-83C8-B293386FE60E}" type="datetimeFigureOut">
              <a:rPr lang="en-GB" smtClean="0"/>
              <a:t>13/12/2023</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CE672290-017A-4668-8A29-4CE59EA9FD5A}" type="slidenum">
              <a:rPr lang="en-GB" smtClean="0"/>
              <a:t>‹#›</a:t>
            </a:fld>
            <a:endParaRPr lang="en-GB"/>
          </a:p>
        </p:txBody>
      </p:sp>
    </p:spTree>
    <p:extLst>
      <p:ext uri="{BB962C8B-B14F-4D97-AF65-F5344CB8AC3E}">
        <p14:creationId xmlns:p14="http://schemas.microsoft.com/office/powerpoint/2010/main" val="441859531"/>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preserve="1">
  <p:cSld name="Quot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574801" y="1447800"/>
            <a:ext cx="7999315" cy="2323374"/>
          </a:xfrm>
        </p:spPr>
        <p:txBody>
          <a:bodyPr/>
          <a:lstStyle>
            <a:lvl1pPr>
              <a:defRPr sz="4800"/>
            </a:lvl1pPr>
          </a:lstStyle>
          <a:p>
            <a:r>
              <a:rPr lang="en-US"/>
              <a:t>Click to edit Master title style</a:t>
            </a:r>
            <a:endParaRPr lang="en-US" dirty="0"/>
          </a:p>
        </p:txBody>
      </p:sp>
      <p:sp>
        <p:nvSpPr>
          <p:cNvPr id="11" name="Text Placeholder 3"/>
          <p:cNvSpPr>
            <a:spLocks noGrp="1"/>
          </p:cNvSpPr>
          <p:nvPr>
            <p:ph type="body" sz="half" idx="14"/>
          </p:nvPr>
        </p:nvSpPr>
        <p:spPr>
          <a:xfrm>
            <a:off x="1930400" y="3771174"/>
            <a:ext cx="7279649" cy="342174"/>
          </a:xfrm>
        </p:spPr>
        <p:txBody>
          <a:bodyPr vert="horz" lIns="91440" tIns="45720" rIns="91440" bIns="45720" rtlCol="0" anchor="t">
            <a:normAutofit/>
          </a:bodyPr>
          <a:lstStyle>
            <a:lvl1pPr marL="0" indent="0">
              <a:buNone/>
              <a:defRPr lang="en-US" sz="1400" b="0" i="0" kern="1200" cap="small" dirty="0">
                <a:solidFill>
                  <a:schemeClr val="bg2">
                    <a:lumMod val="40000"/>
                    <a:lumOff val="60000"/>
                  </a:schemeClr>
                </a:solidFill>
                <a:latin typeface="+mj-lt"/>
                <a:ea typeface="+mj-ea"/>
                <a:cs typeface="+mj-cs"/>
              </a:defRPr>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marL="0" lvl="0" indent="0">
              <a:buNone/>
            </a:pPr>
            <a:r>
              <a:rPr lang="en-US"/>
              <a:t>Click to edit Master text styles</a:t>
            </a:r>
          </a:p>
        </p:txBody>
      </p:sp>
      <p:sp>
        <p:nvSpPr>
          <p:cNvPr id="10" name="Text Placeholder 3"/>
          <p:cNvSpPr>
            <a:spLocks noGrp="1"/>
          </p:cNvSpPr>
          <p:nvPr>
            <p:ph type="body" sz="half" idx="2"/>
          </p:nvPr>
        </p:nvSpPr>
        <p:spPr>
          <a:xfrm>
            <a:off x="1154954" y="4350657"/>
            <a:ext cx="8825659" cy="1676400"/>
          </a:xfrm>
        </p:spPr>
        <p:txBody>
          <a:bodyPr anchor="ctr">
            <a:normAutofit/>
          </a:bodyPr>
          <a:lstStyle>
            <a:lvl1pPr marL="0" indent="0">
              <a:buNone/>
              <a:defRPr sz="18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4" name="Date Placeholder 3"/>
          <p:cNvSpPr>
            <a:spLocks noGrp="1"/>
          </p:cNvSpPr>
          <p:nvPr>
            <p:ph type="dt" sz="half" idx="10"/>
          </p:nvPr>
        </p:nvSpPr>
        <p:spPr/>
        <p:txBody>
          <a:bodyPr/>
          <a:lstStyle/>
          <a:p>
            <a:fld id="{AA078AEB-D2C6-460C-83C8-B293386FE60E}" type="datetimeFigureOut">
              <a:rPr lang="en-GB" smtClean="0"/>
              <a:t>13/12/2023</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CE672290-017A-4668-8A29-4CE59EA9FD5A}" type="slidenum">
              <a:rPr lang="en-GB" smtClean="0"/>
              <a:t>‹#›</a:t>
            </a:fld>
            <a:endParaRPr lang="en-GB"/>
          </a:p>
        </p:txBody>
      </p:sp>
      <p:sp>
        <p:nvSpPr>
          <p:cNvPr id="12" name="TextBox 11"/>
          <p:cNvSpPr txBox="1"/>
          <p:nvPr/>
        </p:nvSpPr>
        <p:spPr>
          <a:xfrm>
            <a:off x="898295" y="971253"/>
            <a:ext cx="801912" cy="1969770"/>
          </a:xfrm>
          <a:prstGeom prst="rect">
            <a:avLst/>
          </a:prstGeom>
          <a:noFill/>
        </p:spPr>
        <p:txBody>
          <a:bodyPr wrap="square" rtlCol="0">
            <a:spAutoFit/>
          </a:bodyPr>
          <a:lstStyle>
            <a:defPPr>
              <a:defRPr lang="en-US"/>
            </a:defPPr>
            <a:lvl1pPr algn="r">
              <a:defRPr sz="12200" b="0" i="0">
                <a:solidFill>
                  <a:schemeClr val="bg2">
                    <a:lumMod val="40000"/>
                    <a:lumOff val="60000"/>
                  </a:schemeClr>
                </a:solidFill>
                <a:latin typeface="Arial"/>
                <a:ea typeface="+mj-ea"/>
                <a:cs typeface="+mj-cs"/>
              </a:defRPr>
            </a:lvl1pPr>
          </a:lstStyle>
          <a:p>
            <a:pPr lvl="0"/>
            <a:r>
              <a:rPr lang="en-US" dirty="0"/>
              <a:t>“</a:t>
            </a:r>
          </a:p>
        </p:txBody>
      </p:sp>
      <p:sp>
        <p:nvSpPr>
          <p:cNvPr id="15" name="TextBox 14"/>
          <p:cNvSpPr txBox="1"/>
          <p:nvPr/>
        </p:nvSpPr>
        <p:spPr>
          <a:xfrm>
            <a:off x="9330490" y="2613787"/>
            <a:ext cx="801912" cy="1969770"/>
          </a:xfrm>
          <a:prstGeom prst="rect">
            <a:avLst/>
          </a:prstGeom>
          <a:noFill/>
        </p:spPr>
        <p:txBody>
          <a:bodyPr wrap="square" rtlCol="0">
            <a:spAutoFit/>
          </a:bodyPr>
          <a:lstStyle>
            <a:defPPr>
              <a:defRPr lang="en-US"/>
            </a:defPPr>
            <a:lvl1pPr algn="r">
              <a:defRPr sz="12200" b="0" i="0">
                <a:solidFill>
                  <a:schemeClr val="bg2">
                    <a:lumMod val="40000"/>
                    <a:lumOff val="60000"/>
                  </a:schemeClr>
                </a:solidFill>
                <a:latin typeface="Arial"/>
                <a:ea typeface="+mj-ea"/>
                <a:cs typeface="+mj-cs"/>
              </a:defRPr>
            </a:lvl1pPr>
          </a:lstStyle>
          <a:p>
            <a:pPr lvl="0"/>
            <a:r>
              <a:rPr lang="en-US" dirty="0"/>
              <a:t>”</a:t>
            </a:r>
          </a:p>
        </p:txBody>
      </p:sp>
    </p:spTree>
    <p:extLst>
      <p:ext uri="{BB962C8B-B14F-4D97-AF65-F5344CB8AC3E}">
        <p14:creationId xmlns:p14="http://schemas.microsoft.com/office/powerpoint/2010/main" val="3593747243"/>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preserve="1">
  <p:cSld name="Name Card">
    <p:spTree>
      <p:nvGrpSpPr>
        <p:cNvPr id="1" name=""/>
        <p:cNvGrpSpPr/>
        <p:nvPr/>
      </p:nvGrpSpPr>
      <p:grpSpPr>
        <a:xfrm>
          <a:off x="0" y="0"/>
          <a:ext cx="0" cy="0"/>
          <a:chOff x="0" y="0"/>
          <a:chExt cx="0" cy="0"/>
        </a:xfrm>
      </p:grpSpPr>
      <p:sp>
        <p:nvSpPr>
          <p:cNvPr id="2" name="Title 1"/>
          <p:cNvSpPr>
            <a:spLocks noGrp="1"/>
          </p:cNvSpPr>
          <p:nvPr>
            <p:ph type="title"/>
          </p:nvPr>
        </p:nvSpPr>
        <p:spPr>
          <a:xfrm>
            <a:off x="1154954" y="3124201"/>
            <a:ext cx="8825660" cy="1653180"/>
          </a:xfrm>
        </p:spPr>
        <p:txBody>
          <a:bodyPr anchor="b"/>
          <a:lstStyle>
            <a:lvl1pPr algn="l">
              <a:defRPr sz="4000" b="0" cap="none"/>
            </a:lvl1pPr>
          </a:lstStyle>
          <a:p>
            <a:r>
              <a:rPr lang="en-US"/>
              <a:t>Click to edit Master title style</a:t>
            </a:r>
            <a:endParaRPr lang="en-US" dirty="0"/>
          </a:p>
        </p:txBody>
      </p:sp>
      <p:sp>
        <p:nvSpPr>
          <p:cNvPr id="3" name="Text Placeholder 2"/>
          <p:cNvSpPr>
            <a:spLocks noGrp="1"/>
          </p:cNvSpPr>
          <p:nvPr>
            <p:ph type="body" idx="1"/>
          </p:nvPr>
        </p:nvSpPr>
        <p:spPr>
          <a:xfrm>
            <a:off x="1154954" y="4777381"/>
            <a:ext cx="8825659" cy="860400"/>
          </a:xfrm>
        </p:spPr>
        <p:txBody>
          <a:bodyPr anchor="t"/>
          <a:lstStyle>
            <a:lvl1pPr marL="0" indent="0" algn="l">
              <a:buNone/>
              <a:defRPr sz="2000" cap="none">
                <a:solidFill>
                  <a:schemeClr val="bg2">
                    <a:lumMod val="40000"/>
                    <a:lumOff val="60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AA078AEB-D2C6-460C-83C8-B293386FE60E}" type="datetimeFigureOut">
              <a:rPr lang="en-GB" smtClean="0"/>
              <a:t>13/12/2023</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CE672290-017A-4668-8A29-4CE59EA9FD5A}" type="slidenum">
              <a:rPr lang="en-GB" smtClean="0"/>
              <a:t>‹#›</a:t>
            </a:fld>
            <a:endParaRPr lang="en-GB"/>
          </a:p>
        </p:txBody>
      </p:sp>
    </p:spTree>
    <p:extLst>
      <p:ext uri="{BB962C8B-B14F-4D97-AF65-F5344CB8AC3E}">
        <p14:creationId xmlns:p14="http://schemas.microsoft.com/office/powerpoint/2010/main" val="3559992604"/>
      </p:ext>
    </p:extLst>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preserve="1">
  <p:cSld name="3 Colum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sz="4200"/>
            </a:lvl1pPr>
          </a:lstStyle>
          <a:p>
            <a:r>
              <a:rPr lang="en-US"/>
              <a:t>Click to edit Master title style</a:t>
            </a:r>
            <a:endParaRPr lang="en-US" dirty="0"/>
          </a:p>
        </p:txBody>
      </p:sp>
      <p:sp>
        <p:nvSpPr>
          <p:cNvPr id="3" name="Text Placeholder 2"/>
          <p:cNvSpPr>
            <a:spLocks noGrp="1"/>
          </p:cNvSpPr>
          <p:nvPr>
            <p:ph type="body" idx="1"/>
          </p:nvPr>
        </p:nvSpPr>
        <p:spPr>
          <a:xfrm>
            <a:off x="632947" y="1981200"/>
            <a:ext cx="2946866" cy="576262"/>
          </a:xfrm>
        </p:spPr>
        <p:txBody>
          <a:bodyPr anchor="b">
            <a:noAutofit/>
          </a:bodyPr>
          <a:lstStyle>
            <a:lvl1pPr marL="0" indent="0">
              <a:buNone/>
              <a:defRPr sz="2400" b="0">
                <a:solidFill>
                  <a:schemeClr val="bg2">
                    <a:lumMod val="40000"/>
                    <a:lumOff val="60000"/>
                  </a:schemeClr>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16" name="Text Placeholder 3"/>
          <p:cNvSpPr>
            <a:spLocks noGrp="1"/>
          </p:cNvSpPr>
          <p:nvPr>
            <p:ph type="body" sz="half" idx="15"/>
          </p:nvPr>
        </p:nvSpPr>
        <p:spPr>
          <a:xfrm>
            <a:off x="652463" y="2667000"/>
            <a:ext cx="2927350" cy="3589338"/>
          </a:xfrm>
        </p:spPr>
        <p:txBody>
          <a:bodyPr anchor="t">
            <a:normAutofit/>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Text Placeholder 4"/>
          <p:cNvSpPr>
            <a:spLocks noGrp="1"/>
          </p:cNvSpPr>
          <p:nvPr>
            <p:ph type="body" sz="quarter" idx="3"/>
          </p:nvPr>
        </p:nvSpPr>
        <p:spPr>
          <a:xfrm>
            <a:off x="3883659" y="1981200"/>
            <a:ext cx="2936241" cy="576262"/>
          </a:xfrm>
        </p:spPr>
        <p:txBody>
          <a:bodyPr anchor="b">
            <a:noAutofit/>
          </a:bodyPr>
          <a:lstStyle>
            <a:lvl1pPr marL="0" indent="0">
              <a:buNone/>
              <a:defRPr sz="2400" b="0">
                <a:solidFill>
                  <a:schemeClr val="bg2">
                    <a:lumMod val="40000"/>
                    <a:lumOff val="60000"/>
                  </a:schemeClr>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19" name="Text Placeholder 3"/>
          <p:cNvSpPr>
            <a:spLocks noGrp="1"/>
          </p:cNvSpPr>
          <p:nvPr>
            <p:ph type="body" sz="half" idx="16"/>
          </p:nvPr>
        </p:nvSpPr>
        <p:spPr>
          <a:xfrm>
            <a:off x="3873106" y="2667000"/>
            <a:ext cx="2946794" cy="3589338"/>
          </a:xfrm>
        </p:spPr>
        <p:txBody>
          <a:bodyPr anchor="t">
            <a:normAutofit/>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14" name="Text Placeholder 4"/>
          <p:cNvSpPr>
            <a:spLocks noGrp="1"/>
          </p:cNvSpPr>
          <p:nvPr>
            <p:ph type="body" sz="quarter" idx="13"/>
          </p:nvPr>
        </p:nvSpPr>
        <p:spPr>
          <a:xfrm>
            <a:off x="7124700" y="1981200"/>
            <a:ext cx="2932113" cy="576262"/>
          </a:xfrm>
        </p:spPr>
        <p:txBody>
          <a:bodyPr anchor="b">
            <a:noAutofit/>
          </a:bodyPr>
          <a:lstStyle>
            <a:lvl1pPr marL="0" indent="0">
              <a:buNone/>
              <a:defRPr sz="2400" b="0">
                <a:solidFill>
                  <a:schemeClr val="bg2">
                    <a:lumMod val="40000"/>
                    <a:lumOff val="60000"/>
                  </a:schemeClr>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20" name="Text Placeholder 3"/>
          <p:cNvSpPr>
            <a:spLocks noGrp="1"/>
          </p:cNvSpPr>
          <p:nvPr>
            <p:ph type="body" sz="half" idx="17"/>
          </p:nvPr>
        </p:nvSpPr>
        <p:spPr>
          <a:xfrm>
            <a:off x="7124700" y="2667000"/>
            <a:ext cx="2932113" cy="3589338"/>
          </a:xfrm>
        </p:spPr>
        <p:txBody>
          <a:bodyPr anchor="t">
            <a:normAutofit/>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cxnSp>
        <p:nvCxnSpPr>
          <p:cNvPr id="17" name="Straight Connector 16"/>
          <p:cNvCxnSpPr/>
          <p:nvPr/>
        </p:nvCxnSpPr>
        <p:spPr>
          <a:xfrm>
            <a:off x="3726142" y="2133600"/>
            <a:ext cx="0" cy="3962400"/>
          </a:xfrm>
          <a:prstGeom prst="line">
            <a:avLst/>
          </a:prstGeom>
          <a:ln w="12700" cmpd="sng">
            <a:solidFill>
              <a:schemeClr val="bg2">
                <a:lumMod val="40000"/>
                <a:lumOff val="60000"/>
                <a:alpha val="40000"/>
              </a:schemeClr>
            </a:solidFill>
          </a:ln>
        </p:spPr>
        <p:style>
          <a:lnRef idx="2">
            <a:schemeClr val="accent1"/>
          </a:lnRef>
          <a:fillRef idx="0">
            <a:schemeClr val="accent1"/>
          </a:fillRef>
          <a:effectRef idx="1">
            <a:schemeClr val="accent1"/>
          </a:effectRef>
          <a:fontRef idx="minor">
            <a:schemeClr val="tx1"/>
          </a:fontRef>
        </p:style>
      </p:cxnSp>
      <p:cxnSp>
        <p:nvCxnSpPr>
          <p:cNvPr id="18" name="Straight Connector 17"/>
          <p:cNvCxnSpPr/>
          <p:nvPr/>
        </p:nvCxnSpPr>
        <p:spPr>
          <a:xfrm>
            <a:off x="6962227" y="2133600"/>
            <a:ext cx="0" cy="3966882"/>
          </a:xfrm>
          <a:prstGeom prst="line">
            <a:avLst/>
          </a:prstGeom>
          <a:ln w="12700" cmpd="sng">
            <a:solidFill>
              <a:schemeClr val="bg2">
                <a:lumMod val="40000"/>
                <a:lumOff val="60000"/>
                <a:alpha val="40000"/>
              </a:schemeClr>
            </a:solidFill>
          </a:ln>
        </p:spPr>
        <p:style>
          <a:lnRef idx="2">
            <a:schemeClr val="accent1"/>
          </a:lnRef>
          <a:fillRef idx="0">
            <a:schemeClr val="accent1"/>
          </a:fillRef>
          <a:effectRef idx="1">
            <a:schemeClr val="accent1"/>
          </a:effectRef>
          <a:fontRef idx="minor">
            <a:schemeClr val="tx1"/>
          </a:fontRef>
        </p:style>
      </p:cxnSp>
      <p:sp>
        <p:nvSpPr>
          <p:cNvPr id="7" name="Date Placeholder 3"/>
          <p:cNvSpPr>
            <a:spLocks noGrp="1"/>
          </p:cNvSpPr>
          <p:nvPr>
            <p:ph type="dt" sz="half" idx="10"/>
          </p:nvPr>
        </p:nvSpPr>
        <p:spPr/>
        <p:txBody>
          <a:bodyPr/>
          <a:lstStyle/>
          <a:p>
            <a:fld id="{AA078AEB-D2C6-460C-83C8-B293386FE60E}" type="datetimeFigureOut">
              <a:rPr lang="en-GB" smtClean="0"/>
              <a:t>13/12/2023</a:t>
            </a:fld>
            <a:endParaRPr lang="en-GB"/>
          </a:p>
        </p:txBody>
      </p:sp>
      <p:sp>
        <p:nvSpPr>
          <p:cNvPr id="4"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CE672290-017A-4668-8A29-4CE59EA9FD5A}" type="slidenum">
              <a:rPr lang="en-GB" smtClean="0"/>
              <a:t>‹#›</a:t>
            </a:fld>
            <a:endParaRPr lang="en-GB"/>
          </a:p>
        </p:txBody>
      </p:sp>
    </p:spTree>
    <p:extLst>
      <p:ext uri="{BB962C8B-B14F-4D97-AF65-F5344CB8AC3E}">
        <p14:creationId xmlns:p14="http://schemas.microsoft.com/office/powerpoint/2010/main" val="1561143684"/>
      </p:ext>
    </p:extLst>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preserve="1">
  <p:cSld name="3 Picture Colum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sz="4200"/>
            </a:lvl1pPr>
          </a:lstStyle>
          <a:p>
            <a:r>
              <a:rPr lang="en-US"/>
              <a:t>Click to edit Master title style</a:t>
            </a:r>
            <a:endParaRPr lang="en-US" dirty="0"/>
          </a:p>
        </p:txBody>
      </p:sp>
      <p:sp>
        <p:nvSpPr>
          <p:cNvPr id="3" name="Text Placeholder 2"/>
          <p:cNvSpPr>
            <a:spLocks noGrp="1"/>
          </p:cNvSpPr>
          <p:nvPr>
            <p:ph type="body" idx="1"/>
          </p:nvPr>
        </p:nvSpPr>
        <p:spPr>
          <a:xfrm>
            <a:off x="652463" y="4250949"/>
            <a:ext cx="2940050" cy="576262"/>
          </a:xfrm>
        </p:spPr>
        <p:txBody>
          <a:bodyPr anchor="b">
            <a:noAutofit/>
          </a:bodyPr>
          <a:lstStyle>
            <a:lvl1pPr marL="0" indent="0">
              <a:buNone/>
              <a:defRPr sz="2400" b="0">
                <a:solidFill>
                  <a:schemeClr val="bg2">
                    <a:lumMod val="40000"/>
                    <a:lumOff val="60000"/>
                  </a:schemeClr>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29" name="Picture Placeholder 2"/>
          <p:cNvSpPr>
            <a:spLocks noGrp="1" noChangeAspect="1"/>
          </p:cNvSpPr>
          <p:nvPr>
            <p:ph type="pic" idx="15"/>
          </p:nvPr>
        </p:nvSpPr>
        <p:spPr>
          <a:xfrm>
            <a:off x="652463" y="2209800"/>
            <a:ext cx="2940050" cy="1524000"/>
          </a:xfrm>
          <a:prstGeom prst="roundRect">
            <a:avLst>
              <a:gd name="adj" fmla="val 1858"/>
            </a:avLst>
          </a:prstGeom>
          <a:effectLst>
            <a:outerShdw blurRad="50800" dist="50800" dir="5400000" algn="tl" rotWithShape="0">
              <a:srgbClr val="000000">
                <a:alpha val="43000"/>
              </a:srgbClr>
            </a:outerShdw>
          </a:effectLst>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r>
              <a:rPr lang="en-US"/>
              <a:t>Click icon to add picture</a:t>
            </a:r>
            <a:endParaRPr lang="en-US" dirty="0"/>
          </a:p>
        </p:txBody>
      </p:sp>
      <p:sp>
        <p:nvSpPr>
          <p:cNvPr id="22" name="Text Placeholder 3"/>
          <p:cNvSpPr>
            <a:spLocks noGrp="1"/>
          </p:cNvSpPr>
          <p:nvPr>
            <p:ph type="body" sz="half" idx="18"/>
          </p:nvPr>
        </p:nvSpPr>
        <p:spPr>
          <a:xfrm>
            <a:off x="652463" y="4827211"/>
            <a:ext cx="2940050" cy="659189"/>
          </a:xfrm>
        </p:spPr>
        <p:txBody>
          <a:bodyPr anchor="t">
            <a:normAutofit/>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Text Placeholder 4"/>
          <p:cNvSpPr>
            <a:spLocks noGrp="1"/>
          </p:cNvSpPr>
          <p:nvPr>
            <p:ph type="body" sz="quarter" idx="3"/>
          </p:nvPr>
        </p:nvSpPr>
        <p:spPr>
          <a:xfrm>
            <a:off x="3889375" y="4250949"/>
            <a:ext cx="2930525" cy="576262"/>
          </a:xfrm>
        </p:spPr>
        <p:txBody>
          <a:bodyPr anchor="b">
            <a:noAutofit/>
          </a:bodyPr>
          <a:lstStyle>
            <a:lvl1pPr marL="0" indent="0">
              <a:buNone/>
              <a:defRPr sz="2400" b="0">
                <a:solidFill>
                  <a:schemeClr val="bg2">
                    <a:lumMod val="40000"/>
                    <a:lumOff val="60000"/>
                  </a:schemeClr>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30" name="Picture Placeholder 2"/>
          <p:cNvSpPr>
            <a:spLocks noGrp="1" noChangeAspect="1"/>
          </p:cNvSpPr>
          <p:nvPr>
            <p:ph type="pic" idx="21"/>
          </p:nvPr>
        </p:nvSpPr>
        <p:spPr>
          <a:xfrm>
            <a:off x="3889374" y="2209800"/>
            <a:ext cx="2930525" cy="1524000"/>
          </a:xfrm>
          <a:prstGeom prst="roundRect">
            <a:avLst>
              <a:gd name="adj" fmla="val 1858"/>
            </a:avLst>
          </a:prstGeom>
          <a:effectLst>
            <a:outerShdw blurRad="50800" dist="50800" dir="5400000" algn="tl" rotWithShape="0">
              <a:srgbClr val="000000">
                <a:alpha val="43000"/>
              </a:srgbClr>
            </a:outerShdw>
          </a:effectLst>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r>
              <a:rPr lang="en-US"/>
              <a:t>Click icon to add picture</a:t>
            </a:r>
            <a:endParaRPr lang="en-US" dirty="0"/>
          </a:p>
        </p:txBody>
      </p:sp>
      <p:sp>
        <p:nvSpPr>
          <p:cNvPr id="23" name="Text Placeholder 3"/>
          <p:cNvSpPr>
            <a:spLocks noGrp="1"/>
          </p:cNvSpPr>
          <p:nvPr>
            <p:ph type="body" sz="half" idx="19"/>
          </p:nvPr>
        </p:nvSpPr>
        <p:spPr>
          <a:xfrm>
            <a:off x="3888022" y="4827210"/>
            <a:ext cx="2934406" cy="659189"/>
          </a:xfrm>
        </p:spPr>
        <p:txBody>
          <a:bodyPr anchor="t">
            <a:normAutofit/>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14" name="Text Placeholder 4"/>
          <p:cNvSpPr>
            <a:spLocks noGrp="1"/>
          </p:cNvSpPr>
          <p:nvPr>
            <p:ph type="body" sz="quarter" idx="13"/>
          </p:nvPr>
        </p:nvSpPr>
        <p:spPr>
          <a:xfrm>
            <a:off x="7124700" y="4250949"/>
            <a:ext cx="2932113" cy="576262"/>
          </a:xfrm>
        </p:spPr>
        <p:txBody>
          <a:bodyPr anchor="b">
            <a:noAutofit/>
          </a:bodyPr>
          <a:lstStyle>
            <a:lvl1pPr marL="0" indent="0">
              <a:buNone/>
              <a:defRPr sz="2400" b="0">
                <a:solidFill>
                  <a:schemeClr val="bg2">
                    <a:lumMod val="40000"/>
                    <a:lumOff val="60000"/>
                  </a:schemeClr>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31" name="Picture Placeholder 2"/>
          <p:cNvSpPr>
            <a:spLocks noGrp="1" noChangeAspect="1"/>
          </p:cNvSpPr>
          <p:nvPr>
            <p:ph type="pic" idx="22"/>
          </p:nvPr>
        </p:nvSpPr>
        <p:spPr>
          <a:xfrm>
            <a:off x="7124699" y="2209800"/>
            <a:ext cx="2932113" cy="1524000"/>
          </a:xfrm>
          <a:prstGeom prst="roundRect">
            <a:avLst>
              <a:gd name="adj" fmla="val 1858"/>
            </a:avLst>
          </a:prstGeom>
          <a:effectLst>
            <a:outerShdw blurRad="50800" dist="50800" dir="5400000" algn="tl" rotWithShape="0">
              <a:srgbClr val="000000">
                <a:alpha val="43000"/>
              </a:srgbClr>
            </a:outerShdw>
          </a:effectLst>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r>
              <a:rPr lang="en-US"/>
              <a:t>Click icon to add picture</a:t>
            </a:r>
            <a:endParaRPr lang="en-US" dirty="0"/>
          </a:p>
        </p:txBody>
      </p:sp>
      <p:sp>
        <p:nvSpPr>
          <p:cNvPr id="24" name="Text Placeholder 3"/>
          <p:cNvSpPr>
            <a:spLocks noGrp="1"/>
          </p:cNvSpPr>
          <p:nvPr>
            <p:ph type="body" sz="half" idx="20"/>
          </p:nvPr>
        </p:nvSpPr>
        <p:spPr>
          <a:xfrm>
            <a:off x="7124575" y="4827208"/>
            <a:ext cx="2935997" cy="659189"/>
          </a:xfrm>
        </p:spPr>
        <p:txBody>
          <a:bodyPr anchor="t">
            <a:normAutofit/>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cxnSp>
        <p:nvCxnSpPr>
          <p:cNvPr id="19" name="Straight Connector 18"/>
          <p:cNvCxnSpPr/>
          <p:nvPr/>
        </p:nvCxnSpPr>
        <p:spPr>
          <a:xfrm>
            <a:off x="3726142" y="2133600"/>
            <a:ext cx="0" cy="3962400"/>
          </a:xfrm>
          <a:prstGeom prst="line">
            <a:avLst/>
          </a:prstGeom>
          <a:ln w="12700" cmpd="sng">
            <a:solidFill>
              <a:schemeClr val="bg2">
                <a:lumMod val="40000"/>
                <a:lumOff val="60000"/>
                <a:alpha val="40000"/>
              </a:schemeClr>
            </a:solidFill>
          </a:ln>
        </p:spPr>
        <p:style>
          <a:lnRef idx="2">
            <a:schemeClr val="accent1"/>
          </a:lnRef>
          <a:fillRef idx="0">
            <a:schemeClr val="accent1"/>
          </a:fillRef>
          <a:effectRef idx="1">
            <a:schemeClr val="accent1"/>
          </a:effectRef>
          <a:fontRef idx="minor">
            <a:schemeClr val="tx1"/>
          </a:fontRef>
        </p:style>
      </p:cxnSp>
      <p:cxnSp>
        <p:nvCxnSpPr>
          <p:cNvPr id="20" name="Straight Connector 19"/>
          <p:cNvCxnSpPr/>
          <p:nvPr/>
        </p:nvCxnSpPr>
        <p:spPr>
          <a:xfrm>
            <a:off x="6962227" y="2133600"/>
            <a:ext cx="0" cy="3966882"/>
          </a:xfrm>
          <a:prstGeom prst="line">
            <a:avLst/>
          </a:prstGeom>
          <a:ln w="12700" cmpd="sng">
            <a:solidFill>
              <a:schemeClr val="bg2">
                <a:lumMod val="40000"/>
                <a:lumOff val="60000"/>
                <a:alpha val="40000"/>
              </a:schemeClr>
            </a:solidFill>
          </a:ln>
        </p:spPr>
        <p:style>
          <a:lnRef idx="2">
            <a:schemeClr val="accent1"/>
          </a:lnRef>
          <a:fillRef idx="0">
            <a:schemeClr val="accent1"/>
          </a:fillRef>
          <a:effectRef idx="1">
            <a:schemeClr val="accent1"/>
          </a:effectRef>
          <a:fontRef idx="minor">
            <a:schemeClr val="tx1"/>
          </a:fontRef>
        </p:style>
      </p:cxnSp>
      <p:sp>
        <p:nvSpPr>
          <p:cNvPr id="7" name="Date Placeholder 3"/>
          <p:cNvSpPr>
            <a:spLocks noGrp="1"/>
          </p:cNvSpPr>
          <p:nvPr>
            <p:ph type="dt" sz="half" idx="10"/>
          </p:nvPr>
        </p:nvSpPr>
        <p:spPr/>
        <p:txBody>
          <a:bodyPr/>
          <a:lstStyle/>
          <a:p>
            <a:fld id="{AA078AEB-D2C6-460C-83C8-B293386FE60E}" type="datetimeFigureOut">
              <a:rPr lang="en-GB" smtClean="0"/>
              <a:t>13/12/2023</a:t>
            </a:fld>
            <a:endParaRPr lang="en-GB"/>
          </a:p>
        </p:txBody>
      </p:sp>
      <p:sp>
        <p:nvSpPr>
          <p:cNvPr id="4"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CE672290-017A-4668-8A29-4CE59EA9FD5A}" type="slidenum">
              <a:rPr lang="en-GB" smtClean="0"/>
              <a:t>‹#›</a:t>
            </a:fld>
            <a:endParaRPr lang="en-GB"/>
          </a:p>
        </p:txBody>
      </p:sp>
    </p:spTree>
    <p:extLst>
      <p:ext uri="{BB962C8B-B14F-4D97-AF65-F5344CB8AC3E}">
        <p14:creationId xmlns:p14="http://schemas.microsoft.com/office/powerpoint/2010/main" val="2528867649"/>
      </p:ext>
    </p:extLst>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Vertical Text Placeholder 2"/>
          <p:cNvSpPr>
            <a:spLocks noGrp="1"/>
          </p:cNvSpPr>
          <p:nvPr>
            <p:ph type="body" orient="vert" idx="1"/>
          </p:nvPr>
        </p:nvSpPr>
        <p:spPr/>
        <p:txBody>
          <a:bodyPr vert="eaVert" anchor="t" anchorCtr="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AA078AEB-D2C6-460C-83C8-B293386FE60E}" type="datetimeFigureOut">
              <a:rPr lang="en-GB" smtClean="0"/>
              <a:t>13/12/2023</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CE672290-017A-4668-8A29-4CE59EA9FD5A}" type="slidenum">
              <a:rPr lang="en-GB" smtClean="0"/>
              <a:t>‹#›</a:t>
            </a:fld>
            <a:endParaRPr lang="en-GB"/>
          </a:p>
        </p:txBody>
      </p:sp>
    </p:spTree>
    <p:extLst>
      <p:ext uri="{BB962C8B-B14F-4D97-AF65-F5344CB8AC3E}">
        <p14:creationId xmlns:p14="http://schemas.microsoft.com/office/powerpoint/2010/main" val="2955532672"/>
      </p:ext>
    </p:extLst>
  </p:cSld>
  <p:clrMapOvr>
    <a:masterClrMapping/>
  </p:clrMapOvr>
</p:sldLayout>
</file>

<file path=ppt/slideLayouts/slideLayout17.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304212" y="430213"/>
            <a:ext cx="1752601" cy="5826125"/>
          </a:xfrm>
        </p:spPr>
        <p:txBody>
          <a:bodyPr vert="eaVert" anchor="b" anchorCtr="0"/>
          <a:lstStyle/>
          <a:p>
            <a:r>
              <a:rPr lang="en-US"/>
              <a:t>Click to edit Master title style</a:t>
            </a:r>
            <a:endParaRPr lang="en-US" dirty="0"/>
          </a:p>
        </p:txBody>
      </p:sp>
      <p:sp>
        <p:nvSpPr>
          <p:cNvPr id="3" name="Vertical Text Placeholder 2"/>
          <p:cNvSpPr>
            <a:spLocks noGrp="1"/>
          </p:cNvSpPr>
          <p:nvPr>
            <p:ph type="body" orient="vert" idx="1"/>
          </p:nvPr>
        </p:nvSpPr>
        <p:spPr>
          <a:xfrm>
            <a:off x="652463" y="887414"/>
            <a:ext cx="7423149" cy="5368924"/>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AA078AEB-D2C6-460C-83C8-B293386FE60E}" type="datetimeFigureOut">
              <a:rPr lang="en-GB" smtClean="0"/>
              <a:t>13/12/2023</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CE672290-017A-4668-8A29-4CE59EA9FD5A}" type="slidenum">
              <a:rPr lang="en-GB" smtClean="0"/>
              <a:t>‹#›</a:t>
            </a:fld>
            <a:endParaRPr lang="en-GB"/>
          </a:p>
        </p:txBody>
      </p:sp>
    </p:spTree>
    <p:extLst>
      <p:ext uri="{BB962C8B-B14F-4D97-AF65-F5344CB8AC3E}">
        <p14:creationId xmlns:p14="http://schemas.microsoft.com/office/powerpoint/2010/main" val="1278139029"/>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18" Type="http://schemas.openxmlformats.org/officeDocument/2006/relationships/theme" Target="../theme/theme1.xml"/><Relationship Id="rId3" Type="http://schemas.openxmlformats.org/officeDocument/2006/relationships/slideLayout" Target="../slideLayouts/slideLayout3.xml"/><Relationship Id="rId21" Type="http://schemas.openxmlformats.org/officeDocument/2006/relationships/image" Target="../media/image4.png"/><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slideLayout" Target="../slideLayouts/slideLayout17.xml"/><Relationship Id="rId2" Type="http://schemas.openxmlformats.org/officeDocument/2006/relationships/slideLayout" Target="../slideLayouts/slideLayout2.xml"/><Relationship Id="rId16" Type="http://schemas.openxmlformats.org/officeDocument/2006/relationships/slideLayout" Target="../slideLayouts/slideLayout16.xml"/><Relationship Id="rId20" Type="http://schemas.openxmlformats.org/officeDocument/2006/relationships/image" Target="../media/image3.png"/><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slideLayout" Target="../slideLayouts/slideLayout15.xml"/><Relationship Id="rId10" Type="http://schemas.openxmlformats.org/officeDocument/2006/relationships/slideLayout" Target="../slideLayouts/slideLayout10.xml"/><Relationship Id="rId19" Type="http://schemas.openxmlformats.org/officeDocument/2006/relationships/image" Target="../media/image2.png"/><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 Id="rId22" Type="http://schemas.openxmlformats.org/officeDocument/2006/relationships/image" Target="../media/image5.png"/></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3">
        <a:schemeClr val="bg2"/>
      </p:bgRef>
    </p:bg>
    <p:spTree>
      <p:nvGrpSpPr>
        <p:cNvPr id="1" name=""/>
        <p:cNvGrpSpPr/>
        <p:nvPr/>
      </p:nvGrpSpPr>
      <p:grpSpPr>
        <a:xfrm>
          <a:off x="0" y="0"/>
          <a:ext cx="0" cy="0"/>
          <a:chOff x="0" y="0"/>
          <a:chExt cx="0" cy="0"/>
        </a:xfrm>
      </p:grpSpPr>
      <p:pic>
        <p:nvPicPr>
          <p:cNvPr id="8" name="Picture 7"/>
          <p:cNvPicPr>
            <a:picLocks noChangeAspect="1"/>
          </p:cNvPicPr>
          <p:nvPr/>
        </p:nvPicPr>
        <p:blipFill rotWithShape="1">
          <a:blip r:embed="rId19">
            <a:extLst>
              <a:ext uri="{28A0092B-C50C-407E-A947-70E740481C1C}">
                <a14:useLocalDpi xmlns:a14="http://schemas.microsoft.com/office/drawing/2010/main" val="0"/>
              </a:ext>
            </a:extLst>
          </a:blip>
          <a:srcRect l="3613"/>
          <a:stretch/>
        </p:blipFill>
        <p:spPr>
          <a:xfrm>
            <a:off x="0" y="2669685"/>
            <a:ext cx="4037012" cy="4188315"/>
          </a:xfrm>
          <a:prstGeom prst="rect">
            <a:avLst/>
          </a:prstGeom>
        </p:spPr>
      </p:pic>
      <p:pic>
        <p:nvPicPr>
          <p:cNvPr id="7" name="Picture 6"/>
          <p:cNvPicPr>
            <a:picLocks noChangeAspect="1"/>
          </p:cNvPicPr>
          <p:nvPr/>
        </p:nvPicPr>
        <p:blipFill rotWithShape="1">
          <a:blip r:embed="rId20">
            <a:extLst>
              <a:ext uri="{28A0092B-C50C-407E-A947-70E740481C1C}">
                <a14:useLocalDpi xmlns:a14="http://schemas.microsoft.com/office/drawing/2010/main" val="0"/>
              </a:ext>
            </a:extLst>
          </a:blip>
          <a:srcRect l="35640"/>
          <a:stretch/>
        </p:blipFill>
        <p:spPr>
          <a:xfrm>
            <a:off x="0" y="2892347"/>
            <a:ext cx="1522412" cy="2365453"/>
          </a:xfrm>
          <a:prstGeom prst="rect">
            <a:avLst/>
          </a:prstGeom>
        </p:spPr>
      </p:pic>
      <p:sp>
        <p:nvSpPr>
          <p:cNvPr id="16" name="Oval 15"/>
          <p:cNvSpPr/>
          <p:nvPr/>
        </p:nvSpPr>
        <p:spPr>
          <a:xfrm>
            <a:off x="8609012" y="1676400"/>
            <a:ext cx="2819400" cy="2819400"/>
          </a:xfrm>
          <a:prstGeom prst="ellipse">
            <a:avLst/>
          </a:prstGeom>
          <a:gradFill flip="none" rotWithShape="1">
            <a:gsLst>
              <a:gs pos="0">
                <a:schemeClr val="bg2">
                  <a:lumMod val="60000"/>
                  <a:lumOff val="40000"/>
                  <a:alpha val="7000"/>
                </a:schemeClr>
              </a:gs>
              <a:gs pos="69000">
                <a:schemeClr val="bg2">
                  <a:lumMod val="60000"/>
                  <a:lumOff val="40000"/>
                  <a:alpha val="0"/>
                </a:schemeClr>
              </a:gs>
              <a:gs pos="36000">
                <a:schemeClr val="bg2">
                  <a:lumMod val="60000"/>
                  <a:lumOff val="40000"/>
                  <a:alpha val="6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pic>
        <p:nvPicPr>
          <p:cNvPr id="9" name="Picture 8"/>
          <p:cNvPicPr>
            <a:picLocks noChangeAspect="1"/>
          </p:cNvPicPr>
          <p:nvPr/>
        </p:nvPicPr>
        <p:blipFill rotWithShape="1">
          <a:blip r:embed="rId21">
            <a:extLst>
              <a:ext uri="{28A0092B-C50C-407E-A947-70E740481C1C}">
                <a14:useLocalDpi xmlns:a14="http://schemas.microsoft.com/office/drawing/2010/main" val="0"/>
              </a:ext>
            </a:extLst>
          </a:blip>
          <a:srcRect t="28813"/>
          <a:stretch/>
        </p:blipFill>
        <p:spPr>
          <a:xfrm>
            <a:off x="7999412" y="0"/>
            <a:ext cx="1603387" cy="1141407"/>
          </a:xfrm>
          <a:prstGeom prst="rect">
            <a:avLst/>
          </a:prstGeom>
        </p:spPr>
      </p:pic>
      <p:pic>
        <p:nvPicPr>
          <p:cNvPr id="10" name="Picture 9"/>
          <p:cNvPicPr>
            <a:picLocks noChangeAspect="1"/>
          </p:cNvPicPr>
          <p:nvPr/>
        </p:nvPicPr>
        <p:blipFill rotWithShape="1">
          <a:blip r:embed="rId22">
            <a:extLst>
              <a:ext uri="{28A0092B-C50C-407E-A947-70E740481C1C}">
                <a14:useLocalDpi xmlns:a14="http://schemas.microsoft.com/office/drawing/2010/main" val="0"/>
              </a:ext>
            </a:extLst>
          </a:blip>
          <a:srcRect b="23320"/>
          <a:stretch/>
        </p:blipFill>
        <p:spPr>
          <a:xfrm>
            <a:off x="8605878" y="6096000"/>
            <a:ext cx="993734" cy="762000"/>
          </a:xfrm>
          <a:prstGeom prst="rect">
            <a:avLst/>
          </a:prstGeom>
        </p:spPr>
      </p:pic>
      <p:sp>
        <p:nvSpPr>
          <p:cNvPr id="14" name="Rectangle 13"/>
          <p:cNvSpPr/>
          <p:nvPr/>
        </p:nvSpPr>
        <p:spPr>
          <a:xfrm>
            <a:off x="10437812" y="0"/>
            <a:ext cx="685800" cy="1143000"/>
          </a:xfrm>
          <a:prstGeom prst="rect">
            <a:avLst/>
          </a:prstGeom>
          <a:solidFill>
            <a:schemeClr val="accent1"/>
          </a:solidFill>
          <a:ln>
            <a:noFill/>
          </a:ln>
        </p:spPr>
        <p:style>
          <a:lnRef idx="1">
            <a:schemeClr val="accent1"/>
          </a:lnRef>
          <a:fillRef idx="3">
            <a:schemeClr val="accent1"/>
          </a:fillRef>
          <a:effectRef idx="2">
            <a:schemeClr val="accent1"/>
          </a:effectRef>
          <a:fontRef idx="minor">
            <a:schemeClr val="lt1"/>
          </a:fontRef>
        </p:style>
      </p:sp>
      <p:sp>
        <p:nvSpPr>
          <p:cNvPr id="2" name="Title Placeholder 1"/>
          <p:cNvSpPr>
            <a:spLocks noGrp="1"/>
          </p:cNvSpPr>
          <p:nvPr>
            <p:ph type="title"/>
          </p:nvPr>
        </p:nvSpPr>
        <p:spPr>
          <a:xfrm>
            <a:off x="646111" y="452718"/>
            <a:ext cx="9404723" cy="1400530"/>
          </a:xfrm>
          <a:prstGeom prst="rect">
            <a:avLst/>
          </a:prstGeom>
        </p:spPr>
        <p:txBody>
          <a:bodyPr vert="horz" lIns="91440" tIns="45720" rIns="91440" bIns="45720" rtlCol="0" anchor="t">
            <a:noAutofit/>
          </a:bodyPr>
          <a:lstStyle/>
          <a:p>
            <a:r>
              <a:rPr lang="en-US"/>
              <a:t>Click to edit Master title style</a:t>
            </a:r>
            <a:endParaRPr lang="en-US" dirty="0"/>
          </a:p>
        </p:txBody>
      </p:sp>
      <p:sp>
        <p:nvSpPr>
          <p:cNvPr id="3" name="Text Placeholder 2"/>
          <p:cNvSpPr>
            <a:spLocks noGrp="1"/>
          </p:cNvSpPr>
          <p:nvPr>
            <p:ph type="body" idx="1"/>
          </p:nvPr>
        </p:nvSpPr>
        <p:spPr>
          <a:xfrm>
            <a:off x="1103312" y="2052918"/>
            <a:ext cx="8946541" cy="4195481"/>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2"/>
          </p:nvPr>
        </p:nvSpPr>
        <p:spPr>
          <a:xfrm rot="5400000">
            <a:off x="10155639" y="1790701"/>
            <a:ext cx="990599" cy="304799"/>
          </a:xfrm>
          <a:prstGeom prst="rect">
            <a:avLst/>
          </a:prstGeom>
        </p:spPr>
        <p:txBody>
          <a:bodyPr vert="horz" lIns="91440" tIns="45720" rIns="91440" bIns="45720" rtlCol="0" anchor="t"/>
          <a:lstStyle>
            <a:lvl1pPr algn="l">
              <a:defRPr sz="1100" b="0" i="0">
                <a:solidFill>
                  <a:schemeClr val="tx1">
                    <a:tint val="75000"/>
                    <a:alpha val="60000"/>
                  </a:schemeClr>
                </a:solidFill>
              </a:defRPr>
            </a:lvl1pPr>
          </a:lstStyle>
          <a:p>
            <a:fld id="{AA078AEB-D2C6-460C-83C8-B293386FE60E}" type="datetimeFigureOut">
              <a:rPr lang="en-GB" smtClean="0"/>
              <a:t>13/12/2023</a:t>
            </a:fld>
            <a:endParaRPr lang="en-GB"/>
          </a:p>
        </p:txBody>
      </p:sp>
      <p:sp>
        <p:nvSpPr>
          <p:cNvPr id="5" name="Footer Placeholder 4"/>
          <p:cNvSpPr>
            <a:spLocks noGrp="1"/>
          </p:cNvSpPr>
          <p:nvPr>
            <p:ph type="ftr" sz="quarter" idx="3"/>
          </p:nvPr>
        </p:nvSpPr>
        <p:spPr>
          <a:xfrm rot="5400000">
            <a:off x="8951573" y="3225297"/>
            <a:ext cx="3859795" cy="304801"/>
          </a:xfrm>
          <a:prstGeom prst="rect">
            <a:avLst/>
          </a:prstGeom>
        </p:spPr>
        <p:txBody>
          <a:bodyPr vert="horz" lIns="91440" tIns="45720" rIns="91440" bIns="45720" rtlCol="0" anchor="b"/>
          <a:lstStyle>
            <a:lvl1pPr algn="l">
              <a:defRPr sz="1100" b="0" i="0">
                <a:solidFill>
                  <a:schemeClr val="tx1">
                    <a:tint val="75000"/>
                    <a:alpha val="60000"/>
                  </a:schemeClr>
                </a:solidFill>
              </a:defRPr>
            </a:lvl1pPr>
          </a:lstStyle>
          <a:p>
            <a:endParaRPr lang="en-GB"/>
          </a:p>
        </p:txBody>
      </p:sp>
      <p:sp>
        <p:nvSpPr>
          <p:cNvPr id="6" name="Slide Number Placeholder 5"/>
          <p:cNvSpPr>
            <a:spLocks noGrp="1"/>
          </p:cNvSpPr>
          <p:nvPr>
            <p:ph type="sldNum" sz="quarter" idx="4"/>
          </p:nvPr>
        </p:nvSpPr>
        <p:spPr bwMode="gray">
          <a:xfrm>
            <a:off x="10352540" y="295729"/>
            <a:ext cx="838199" cy="767687"/>
          </a:xfrm>
          <a:prstGeom prst="rect">
            <a:avLst/>
          </a:prstGeom>
        </p:spPr>
        <p:txBody>
          <a:bodyPr vert="horz" lIns="91440" tIns="45720" rIns="91440" bIns="45720" rtlCol="0" anchor="b"/>
          <a:lstStyle>
            <a:lvl1pPr algn="ctr">
              <a:defRPr sz="2800" b="0" i="0">
                <a:solidFill>
                  <a:schemeClr val="tx1">
                    <a:tint val="75000"/>
                  </a:schemeClr>
                </a:solidFill>
              </a:defRPr>
            </a:lvl1pPr>
          </a:lstStyle>
          <a:p>
            <a:fld id="{CE672290-017A-4668-8A29-4CE59EA9FD5A}" type="slidenum">
              <a:rPr lang="en-GB" smtClean="0"/>
              <a:t>‹#›</a:t>
            </a:fld>
            <a:endParaRPr lang="en-GB"/>
          </a:p>
        </p:txBody>
      </p:sp>
    </p:spTree>
    <p:extLst>
      <p:ext uri="{BB962C8B-B14F-4D97-AF65-F5344CB8AC3E}">
        <p14:creationId xmlns:p14="http://schemas.microsoft.com/office/powerpoint/2010/main" val="3900605500"/>
      </p:ext>
    </p:extLst>
  </p:cSld>
  <p:clrMap bg1="dk1" tx1="lt1" bg2="dk2" tx2="lt2" accent1="accent1" accent2="accent2" accent3="accent3" accent4="accent4" accent5="accent5" accent6="accent6" hlink="hlink" folHlink="folHlink"/>
  <p:sldLayoutIdLst>
    <p:sldLayoutId id="2147483661" r:id="rId1"/>
    <p:sldLayoutId id="2147483662" r:id="rId2"/>
    <p:sldLayoutId id="2147483663" r:id="rId3"/>
    <p:sldLayoutId id="2147483664" r:id="rId4"/>
    <p:sldLayoutId id="2147483665" r:id="rId5"/>
    <p:sldLayoutId id="2147483666" r:id="rId6"/>
    <p:sldLayoutId id="2147483667" r:id="rId7"/>
    <p:sldLayoutId id="2147483668" r:id="rId8"/>
    <p:sldLayoutId id="2147483669" r:id="rId9"/>
    <p:sldLayoutId id="2147483670" r:id="rId10"/>
    <p:sldLayoutId id="2147483671" r:id="rId11"/>
    <p:sldLayoutId id="2147483672" r:id="rId12"/>
    <p:sldLayoutId id="2147483673" r:id="rId13"/>
    <p:sldLayoutId id="2147483674" r:id="rId14"/>
    <p:sldLayoutId id="2147483675" r:id="rId15"/>
    <p:sldLayoutId id="2147483676" r:id="rId16"/>
    <p:sldLayoutId id="2147483677" r:id="rId17"/>
  </p:sldLayoutIdLst>
  <p:txStyles>
    <p:titleStyle>
      <a:lvl1pPr algn="l" defTabSz="457200" rtl="0" eaLnBrk="1" latinLnBrk="0" hangingPunct="1">
        <a:spcBef>
          <a:spcPct val="0"/>
        </a:spcBef>
        <a:buNone/>
        <a:defRPr sz="4200" b="0" i="0" kern="1200">
          <a:solidFill>
            <a:schemeClr val="tx2"/>
          </a:solidFill>
          <a:latin typeface="+mj-lt"/>
          <a:ea typeface="+mj-ea"/>
          <a:cs typeface="+mj-cs"/>
        </a:defRPr>
      </a:lvl1pPr>
      <a:lvl2pPr eaLnBrk="1" hangingPunct="1">
        <a:defRPr>
          <a:solidFill>
            <a:schemeClr val="tx2"/>
          </a:solidFill>
        </a:defRPr>
      </a:lvl2pPr>
      <a:lvl3pPr eaLnBrk="1" hangingPunct="1">
        <a:defRPr>
          <a:solidFill>
            <a:schemeClr val="tx2"/>
          </a:solidFill>
        </a:defRPr>
      </a:lvl3pPr>
      <a:lvl4pPr eaLnBrk="1" hangingPunct="1">
        <a:defRPr>
          <a:solidFill>
            <a:schemeClr val="tx2"/>
          </a:solidFill>
        </a:defRPr>
      </a:lvl4pPr>
      <a:lvl5pPr eaLnBrk="1" hangingPunct="1">
        <a:defRPr>
          <a:solidFill>
            <a:schemeClr val="tx2"/>
          </a:solidFill>
        </a:defRPr>
      </a:lvl5pPr>
      <a:lvl6pPr eaLnBrk="1" hangingPunct="1">
        <a:defRPr>
          <a:solidFill>
            <a:schemeClr val="tx2"/>
          </a:solidFill>
        </a:defRPr>
      </a:lvl6pPr>
      <a:lvl7pPr eaLnBrk="1" hangingPunct="1">
        <a:defRPr>
          <a:solidFill>
            <a:schemeClr val="tx2"/>
          </a:solidFill>
        </a:defRPr>
      </a:lvl7pPr>
      <a:lvl8pPr eaLnBrk="1" hangingPunct="1">
        <a:defRPr>
          <a:solidFill>
            <a:schemeClr val="tx2"/>
          </a:solidFill>
        </a:defRPr>
      </a:lvl8pPr>
      <a:lvl9pPr eaLnBrk="1" hangingPunct="1">
        <a:defRPr>
          <a:solidFill>
            <a:schemeClr val="tx2"/>
          </a:solidFill>
        </a:defRPr>
      </a:lvl9pPr>
    </p:titleStyle>
    <p:bodyStyle>
      <a:lvl1pPr marL="342900" indent="-342900" algn="l" defTabSz="457200" rtl="0" eaLnBrk="1" latinLnBrk="0" hangingPunct="1">
        <a:spcBef>
          <a:spcPts val="1000"/>
        </a:spcBef>
        <a:spcAft>
          <a:spcPts val="0"/>
        </a:spcAft>
        <a:buClr>
          <a:schemeClr val="bg2">
            <a:lumMod val="40000"/>
            <a:lumOff val="60000"/>
          </a:schemeClr>
        </a:buClr>
        <a:buSzPct val="80000"/>
        <a:buFont typeface="Wingdings 3" charset="2"/>
        <a:buChar char=""/>
        <a:defRPr sz="2000" b="0" i="0" kern="1200">
          <a:solidFill>
            <a:schemeClr val="tx1"/>
          </a:solidFill>
          <a:latin typeface="+mj-lt"/>
          <a:ea typeface="+mj-ea"/>
          <a:cs typeface="+mj-cs"/>
        </a:defRPr>
      </a:lvl1pPr>
      <a:lvl2pPr marL="742950" indent="-285750" algn="l" defTabSz="457200" rtl="0" eaLnBrk="1" latinLnBrk="0" hangingPunct="1">
        <a:spcBef>
          <a:spcPts val="1000"/>
        </a:spcBef>
        <a:spcAft>
          <a:spcPts val="0"/>
        </a:spcAft>
        <a:buClr>
          <a:schemeClr val="bg2">
            <a:lumMod val="40000"/>
            <a:lumOff val="60000"/>
          </a:schemeClr>
        </a:buClr>
        <a:buSzPct val="80000"/>
        <a:buFont typeface="Wingdings 3" charset="2"/>
        <a:buChar char=""/>
        <a:defRPr sz="1800" b="0" i="0" kern="1200">
          <a:solidFill>
            <a:schemeClr val="tx1"/>
          </a:solidFill>
          <a:latin typeface="+mj-lt"/>
          <a:ea typeface="+mj-ea"/>
          <a:cs typeface="+mj-cs"/>
        </a:defRPr>
      </a:lvl2pPr>
      <a:lvl3pPr marL="1143000" indent="-228600" algn="l" defTabSz="457200" rtl="0" eaLnBrk="1" latinLnBrk="0" hangingPunct="1">
        <a:spcBef>
          <a:spcPts val="1000"/>
        </a:spcBef>
        <a:spcAft>
          <a:spcPts val="0"/>
        </a:spcAft>
        <a:buClr>
          <a:schemeClr val="bg2">
            <a:lumMod val="40000"/>
            <a:lumOff val="60000"/>
          </a:schemeClr>
        </a:buClr>
        <a:buSzPct val="80000"/>
        <a:buFont typeface="Wingdings 3" charset="2"/>
        <a:buChar char=""/>
        <a:defRPr sz="1600" b="0" i="0" kern="1200">
          <a:solidFill>
            <a:schemeClr val="tx1"/>
          </a:solidFill>
          <a:latin typeface="+mj-lt"/>
          <a:ea typeface="+mj-ea"/>
          <a:cs typeface="+mj-cs"/>
        </a:defRPr>
      </a:lvl3pPr>
      <a:lvl4pPr marL="1600200" indent="-228600" algn="l" defTabSz="457200" rtl="0" eaLnBrk="1" latinLnBrk="0" hangingPunct="1">
        <a:spcBef>
          <a:spcPts val="1000"/>
        </a:spcBef>
        <a:spcAft>
          <a:spcPts val="0"/>
        </a:spcAft>
        <a:buClr>
          <a:schemeClr val="bg2">
            <a:lumMod val="40000"/>
            <a:lumOff val="60000"/>
          </a:schemeClr>
        </a:buClr>
        <a:buSzPct val="80000"/>
        <a:buFont typeface="Wingdings 3" charset="2"/>
        <a:buChar char=""/>
        <a:defRPr sz="1400" b="0" i="0" kern="1200">
          <a:solidFill>
            <a:schemeClr val="tx1"/>
          </a:solidFill>
          <a:latin typeface="+mj-lt"/>
          <a:ea typeface="+mj-ea"/>
          <a:cs typeface="+mj-cs"/>
        </a:defRPr>
      </a:lvl4pPr>
      <a:lvl5pPr marL="2057400" indent="-228600" algn="l" defTabSz="457200" rtl="0" eaLnBrk="1" latinLnBrk="0" hangingPunct="1">
        <a:spcBef>
          <a:spcPts val="1000"/>
        </a:spcBef>
        <a:spcAft>
          <a:spcPts val="0"/>
        </a:spcAft>
        <a:buClr>
          <a:schemeClr val="bg2">
            <a:lumMod val="40000"/>
            <a:lumOff val="60000"/>
          </a:schemeClr>
        </a:buClr>
        <a:buSzPct val="80000"/>
        <a:buFont typeface="Wingdings 3" charset="2"/>
        <a:buChar char=""/>
        <a:defRPr sz="1400" b="0" i="0" kern="1200">
          <a:solidFill>
            <a:schemeClr val="tx1"/>
          </a:solidFill>
          <a:latin typeface="+mj-lt"/>
          <a:ea typeface="+mj-ea"/>
          <a:cs typeface="+mj-cs"/>
        </a:defRPr>
      </a:lvl5pPr>
      <a:lvl6pPr marL="2506000" indent="-228600" algn="l" defTabSz="457200" rtl="0" eaLnBrk="1" latinLnBrk="0" hangingPunct="1">
        <a:spcBef>
          <a:spcPts val="1000"/>
        </a:spcBef>
        <a:spcAft>
          <a:spcPts val="0"/>
        </a:spcAft>
        <a:buClr>
          <a:schemeClr val="bg2">
            <a:lumMod val="40000"/>
            <a:lumOff val="60000"/>
          </a:schemeClr>
        </a:buClr>
        <a:buSzPct val="80000"/>
        <a:buFont typeface="Wingdings 3" charset="2"/>
        <a:buChar char=""/>
        <a:defRPr sz="1400" b="0" i="0" kern="1200">
          <a:solidFill>
            <a:schemeClr val="tx1"/>
          </a:solidFill>
          <a:latin typeface="+mj-lt"/>
          <a:ea typeface="+mj-ea"/>
          <a:cs typeface="+mj-cs"/>
        </a:defRPr>
      </a:lvl6pPr>
      <a:lvl7pPr marL="2971800" indent="-228600" algn="l" defTabSz="457200" rtl="0" eaLnBrk="1" latinLnBrk="0" hangingPunct="1">
        <a:spcBef>
          <a:spcPts val="1000"/>
        </a:spcBef>
        <a:spcAft>
          <a:spcPts val="0"/>
        </a:spcAft>
        <a:buClr>
          <a:schemeClr val="bg2">
            <a:lumMod val="40000"/>
            <a:lumOff val="60000"/>
          </a:schemeClr>
        </a:buClr>
        <a:buSzPct val="80000"/>
        <a:buFont typeface="Wingdings 3" charset="2"/>
        <a:buChar char=""/>
        <a:defRPr sz="1400" b="0" i="0" kern="1200">
          <a:solidFill>
            <a:schemeClr val="tx1"/>
          </a:solidFill>
          <a:latin typeface="+mj-lt"/>
          <a:ea typeface="+mj-ea"/>
          <a:cs typeface="+mj-cs"/>
        </a:defRPr>
      </a:lvl7pPr>
      <a:lvl8pPr marL="3429000" indent="-228600" algn="l" defTabSz="457200" rtl="0" eaLnBrk="1" latinLnBrk="0" hangingPunct="1">
        <a:spcBef>
          <a:spcPts val="1000"/>
        </a:spcBef>
        <a:spcAft>
          <a:spcPts val="0"/>
        </a:spcAft>
        <a:buClr>
          <a:schemeClr val="bg2">
            <a:lumMod val="40000"/>
            <a:lumOff val="60000"/>
          </a:schemeClr>
        </a:buClr>
        <a:buSzPct val="80000"/>
        <a:buFont typeface="Wingdings 3" charset="2"/>
        <a:buChar char=""/>
        <a:defRPr sz="1400" b="0" i="0" kern="1200">
          <a:solidFill>
            <a:schemeClr val="tx1"/>
          </a:solidFill>
          <a:latin typeface="+mj-lt"/>
          <a:ea typeface="+mj-ea"/>
          <a:cs typeface="+mj-cs"/>
        </a:defRPr>
      </a:lvl8pPr>
      <a:lvl9pPr marL="3886200" indent="-228600" algn="l" defTabSz="457200" rtl="0" eaLnBrk="1" latinLnBrk="0" hangingPunct="1">
        <a:spcBef>
          <a:spcPts val="1000"/>
        </a:spcBef>
        <a:spcAft>
          <a:spcPts val="0"/>
        </a:spcAft>
        <a:buClr>
          <a:schemeClr val="bg2">
            <a:lumMod val="40000"/>
            <a:lumOff val="60000"/>
          </a:schemeClr>
        </a:buClr>
        <a:buSzPct val="80000"/>
        <a:buFont typeface="Wingdings 3" charset="2"/>
        <a:buChar char=""/>
        <a:defRPr sz="1400" b="0" i="0" kern="1200">
          <a:solidFill>
            <a:schemeClr val="tx1"/>
          </a:solidFill>
          <a:latin typeface="+mj-lt"/>
          <a:ea typeface="+mj-ea"/>
          <a:cs typeface="+mj-cs"/>
        </a:defRPr>
      </a:lvl9pPr>
    </p:bodyStyle>
    <p:other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3" Type="http://schemas.openxmlformats.org/officeDocument/2006/relationships/image" Target="../media/image9.png"/><Relationship Id="rId2" Type="http://schemas.openxmlformats.org/officeDocument/2006/relationships/image" Target="../media/image8.png"/><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3" Type="http://schemas.openxmlformats.org/officeDocument/2006/relationships/image" Target="../media/image10.png"/><Relationship Id="rId2" Type="http://schemas.openxmlformats.org/officeDocument/2006/relationships/notesSlide" Target="../notesSlides/notesSlide1.xml"/><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3" Type="http://schemas.openxmlformats.org/officeDocument/2006/relationships/image" Target="../media/image11.png"/><Relationship Id="rId2" Type="http://schemas.openxmlformats.org/officeDocument/2006/relationships/notesSlide" Target="../notesSlides/notesSlide2.xml"/><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3" Type="http://schemas.openxmlformats.org/officeDocument/2006/relationships/image" Target="../media/image12.jpeg"/><Relationship Id="rId2" Type="http://schemas.openxmlformats.org/officeDocument/2006/relationships/notesSlide" Target="../notesSlides/notesSlide3.xml"/><Relationship Id="rId1" Type="http://schemas.openxmlformats.org/officeDocument/2006/relationships/slideLayout" Target="../slideLayouts/slideLayout2.xml"/><Relationship Id="rId4" Type="http://schemas.openxmlformats.org/officeDocument/2006/relationships/image" Target="../media/image13.png"/></Relationships>
</file>

<file path=ppt/slides/_rels/slide7.xml.rels><?xml version="1.0" encoding="UTF-8" standalone="yes"?>
<Relationships xmlns="http://schemas.openxmlformats.org/package/2006/relationships"><Relationship Id="rId3" Type="http://schemas.openxmlformats.org/officeDocument/2006/relationships/image" Target="../media/image14.png"/><Relationship Id="rId2" Type="http://schemas.openxmlformats.org/officeDocument/2006/relationships/notesSlide" Target="../notesSlides/notesSlide4.xml"/><Relationship Id="rId1" Type="http://schemas.openxmlformats.org/officeDocument/2006/relationships/slideLayout" Target="../slideLayouts/slideLayout5.xml"/><Relationship Id="rId4" Type="http://schemas.openxmlformats.org/officeDocument/2006/relationships/image" Target="../media/image15.png"/></Relationships>
</file>

<file path=ppt/slides/_rels/slide8.xml.rels><?xml version="1.0" encoding="UTF-8" standalone="yes"?>
<Relationships xmlns="http://schemas.openxmlformats.org/package/2006/relationships"><Relationship Id="rId3" Type="http://schemas.openxmlformats.org/officeDocument/2006/relationships/image" Target="../media/image16.png"/><Relationship Id="rId2" Type="http://schemas.openxmlformats.org/officeDocument/2006/relationships/notesSlide" Target="../notesSlides/notesSlide5.xml"/><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3" Type="http://schemas.openxmlformats.org/officeDocument/2006/relationships/image" Target="../media/image17.png"/><Relationship Id="rId2" Type="http://schemas.openxmlformats.org/officeDocument/2006/relationships/notesSlide" Target="../notesSlides/notesSlide6.xml"/><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3" Type="http://schemas.openxmlformats.org/officeDocument/2006/relationships/image" Target="../media/image18.png"/><Relationship Id="rId2" Type="http://schemas.openxmlformats.org/officeDocument/2006/relationships/notesSlide" Target="../notesSlides/notesSlide7.xml"/><Relationship Id="rId1" Type="http://schemas.openxmlformats.org/officeDocument/2006/relationships/slideLayout" Target="../slideLayouts/slideLayout2.xml"/><Relationship Id="rId5" Type="http://schemas.openxmlformats.org/officeDocument/2006/relationships/image" Target="../media/image20.png"/><Relationship Id="rId4" Type="http://schemas.openxmlformats.org/officeDocument/2006/relationships/image" Target="../media/image19.png"/></Relationships>
</file>

<file path=ppt/slides/_rels/slide11.xml.rels><?xml version="1.0" encoding="UTF-8" standalone="yes"?>
<Relationships xmlns="http://schemas.openxmlformats.org/package/2006/relationships"><Relationship Id="rId3" Type="http://schemas.openxmlformats.org/officeDocument/2006/relationships/image" Target="../media/image21.png"/><Relationship Id="rId2" Type="http://schemas.openxmlformats.org/officeDocument/2006/relationships/notesSlide" Target="../notesSlides/notesSlide8.xml"/><Relationship Id="rId1" Type="http://schemas.openxmlformats.org/officeDocument/2006/relationships/slideLayout" Target="../slideLayouts/slideLayout2.xml"/><Relationship Id="rId6" Type="http://schemas.openxmlformats.org/officeDocument/2006/relationships/image" Target="../media/image24.png"/><Relationship Id="rId5" Type="http://schemas.openxmlformats.org/officeDocument/2006/relationships/image" Target="../media/image23.png"/><Relationship Id="rId4" Type="http://schemas.openxmlformats.org/officeDocument/2006/relationships/image" Target="../media/image22.png"/></Relationships>
</file>

<file path=ppt/slides/_rels/slide12.xml.rels><?xml version="1.0" encoding="UTF-8" standalone="yes"?>
<Relationships xmlns="http://schemas.openxmlformats.org/package/2006/relationships"><Relationship Id="rId3" Type="http://schemas.openxmlformats.org/officeDocument/2006/relationships/image" Target="../media/image25.jpeg"/><Relationship Id="rId2" Type="http://schemas.openxmlformats.org/officeDocument/2006/relationships/notesSlide" Target="../notesSlides/notesSlide9.xml"/><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3" Type="http://schemas.openxmlformats.org/officeDocument/2006/relationships/image" Target="../media/image26.png"/><Relationship Id="rId2" Type="http://schemas.openxmlformats.org/officeDocument/2006/relationships/notesSlide" Target="../notesSlides/notesSlide10.xml"/><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3" Type="http://schemas.openxmlformats.org/officeDocument/2006/relationships/image" Target="../media/image27.jpeg"/><Relationship Id="rId2" Type="http://schemas.openxmlformats.org/officeDocument/2006/relationships/notesSlide" Target="../notesSlides/notesSlide11.xml"/><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8" Type="http://schemas.openxmlformats.org/officeDocument/2006/relationships/image" Target="../media/image28.png"/><Relationship Id="rId3" Type="http://schemas.openxmlformats.org/officeDocument/2006/relationships/hyperlink" Target="https://www.medieval.eu/arms-and-armour-from-the-age-of-agincourt/" TargetMode="External"/><Relationship Id="rId7" Type="http://schemas.openxmlformats.org/officeDocument/2006/relationships/hyperlink" Target="https://www.southampton.ac.uk/news/2016/05/the-truth-about-agincourt.page#:~:text=The%20Battle%20of%20Agincourt%20took,to%20the%20throne%20of%20France." TargetMode="External"/><Relationship Id="rId2" Type="http://schemas.openxmlformats.org/officeDocument/2006/relationships/image" Target="../media/image1.jpeg"/><Relationship Id="rId1" Type="http://schemas.openxmlformats.org/officeDocument/2006/relationships/slideLayout" Target="../slideLayouts/slideLayout2.xml"/><Relationship Id="rId6" Type="http://schemas.openxmlformats.org/officeDocument/2006/relationships/hyperlink" Target="https://brill.com/display/book/edcoll/9789047405863/B9789047405863_s019.xml" TargetMode="External"/><Relationship Id="rId5" Type="http://schemas.openxmlformats.org/officeDocument/2006/relationships/hyperlink" Target="https://www.sciencedirect.com/science/article/abs/pii/S0378475403001551" TargetMode="External"/><Relationship Id="rId4" Type="http://schemas.openxmlformats.org/officeDocument/2006/relationships/hyperlink" Target="https://www.britannica.com/biography/Henry-V-king-of-England/Character-and-ability" TargetMode="Externa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8F3E4B6-911A-88F5-911B-88D7D3A08E68}"/>
              </a:ext>
            </a:extLst>
          </p:cNvPr>
          <p:cNvSpPr>
            <a:spLocks noGrp="1"/>
          </p:cNvSpPr>
          <p:nvPr>
            <p:ph type="ctrTitle"/>
          </p:nvPr>
        </p:nvSpPr>
        <p:spPr/>
        <p:txBody>
          <a:bodyPr/>
          <a:lstStyle/>
          <a:p>
            <a:r>
              <a:rPr lang="en-GB" dirty="0"/>
              <a:t>What was deciding Factor in the Battle of Agincourt?</a:t>
            </a:r>
          </a:p>
        </p:txBody>
      </p:sp>
      <p:sp>
        <p:nvSpPr>
          <p:cNvPr id="3" name="Subtitle 2">
            <a:extLst>
              <a:ext uri="{FF2B5EF4-FFF2-40B4-BE49-F238E27FC236}">
                <a16:creationId xmlns:a16="http://schemas.microsoft.com/office/drawing/2014/main" id="{80821338-C700-ED23-D9A5-EAD0A3F34566}"/>
              </a:ext>
            </a:extLst>
          </p:cNvPr>
          <p:cNvSpPr>
            <a:spLocks noGrp="1"/>
          </p:cNvSpPr>
          <p:nvPr>
            <p:ph type="subTitle" idx="1"/>
          </p:nvPr>
        </p:nvSpPr>
        <p:spPr/>
        <p:txBody>
          <a:bodyPr/>
          <a:lstStyle/>
          <a:p>
            <a:r>
              <a:rPr lang="en-GB"/>
              <a:t>By John Gallacher</a:t>
            </a:r>
            <a:endParaRPr lang="en-GB" dirty="0"/>
          </a:p>
        </p:txBody>
      </p:sp>
      <p:pic>
        <p:nvPicPr>
          <p:cNvPr id="4" name="Picture 3">
            <a:extLst>
              <a:ext uri="{FF2B5EF4-FFF2-40B4-BE49-F238E27FC236}">
                <a16:creationId xmlns:a16="http://schemas.microsoft.com/office/drawing/2014/main" id="{7C30A370-77D9-2853-330D-75D291C763FA}"/>
              </a:ext>
            </a:extLst>
          </p:cNvPr>
          <p:cNvPicPr>
            <a:picLocks noChangeAspect="1"/>
          </p:cNvPicPr>
          <p:nvPr/>
        </p:nvPicPr>
        <p:blipFill>
          <a:blip r:embed="rId2"/>
          <a:stretch>
            <a:fillRect/>
          </a:stretch>
        </p:blipFill>
        <p:spPr>
          <a:xfrm>
            <a:off x="8080566" y="3999166"/>
            <a:ext cx="3096016" cy="2060258"/>
          </a:xfrm>
          <a:prstGeom prst="rect">
            <a:avLst/>
          </a:prstGeom>
        </p:spPr>
      </p:pic>
    </p:spTree>
    <p:extLst>
      <p:ext uri="{BB962C8B-B14F-4D97-AF65-F5344CB8AC3E}">
        <p14:creationId xmlns:p14="http://schemas.microsoft.com/office/powerpoint/2010/main" val="2402572766"/>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E1BCEDA-619D-C098-F08B-35EAA9D68940}"/>
              </a:ext>
            </a:extLst>
          </p:cNvPr>
          <p:cNvSpPr>
            <a:spLocks noGrp="1"/>
          </p:cNvSpPr>
          <p:nvPr>
            <p:ph type="title"/>
          </p:nvPr>
        </p:nvSpPr>
        <p:spPr/>
        <p:txBody>
          <a:bodyPr/>
          <a:lstStyle/>
          <a:p>
            <a:pPr algn="ctr"/>
            <a:r>
              <a:rPr lang="en-GB" dirty="0"/>
              <a:t>Contents</a:t>
            </a:r>
          </a:p>
        </p:txBody>
      </p:sp>
      <p:sp>
        <p:nvSpPr>
          <p:cNvPr id="3" name="Content Placeholder 2">
            <a:extLst>
              <a:ext uri="{FF2B5EF4-FFF2-40B4-BE49-F238E27FC236}">
                <a16:creationId xmlns:a16="http://schemas.microsoft.com/office/drawing/2014/main" id="{EBD75269-6194-3DBC-998E-235862D4FBD0}"/>
              </a:ext>
            </a:extLst>
          </p:cNvPr>
          <p:cNvSpPr>
            <a:spLocks noGrp="1"/>
          </p:cNvSpPr>
          <p:nvPr>
            <p:ph idx="1"/>
          </p:nvPr>
        </p:nvSpPr>
        <p:spPr/>
        <p:txBody>
          <a:bodyPr>
            <a:normAutofit fontScale="77500" lnSpcReduction="20000"/>
          </a:bodyPr>
          <a:lstStyle/>
          <a:p>
            <a:r>
              <a:rPr lang="en-GB" dirty="0"/>
              <a:t>Introduction</a:t>
            </a:r>
          </a:p>
          <a:p>
            <a:r>
              <a:rPr lang="en-GB" dirty="0"/>
              <a:t>Aim</a:t>
            </a:r>
          </a:p>
          <a:p>
            <a:r>
              <a:rPr lang="en-GB" dirty="0"/>
              <a:t>Background</a:t>
            </a:r>
          </a:p>
          <a:p>
            <a:r>
              <a:rPr lang="en-GB" dirty="0"/>
              <a:t>Background (2)</a:t>
            </a:r>
          </a:p>
          <a:p>
            <a:r>
              <a:rPr lang="en-GB" dirty="0"/>
              <a:t>Personality</a:t>
            </a:r>
          </a:p>
          <a:p>
            <a:r>
              <a:rPr lang="en-GB" dirty="0"/>
              <a:t>Resources</a:t>
            </a:r>
          </a:p>
          <a:p>
            <a:r>
              <a:rPr lang="en-GB" dirty="0"/>
              <a:t>French Strategy</a:t>
            </a:r>
          </a:p>
          <a:p>
            <a:r>
              <a:rPr lang="en-GB" dirty="0"/>
              <a:t>English Strategy</a:t>
            </a:r>
          </a:p>
          <a:p>
            <a:r>
              <a:rPr lang="en-GB" dirty="0"/>
              <a:t>Longbow and Bodkin arrow</a:t>
            </a:r>
          </a:p>
          <a:p>
            <a:r>
              <a:rPr lang="en-GB" dirty="0"/>
              <a:t>Mindset</a:t>
            </a:r>
          </a:p>
          <a:p>
            <a:r>
              <a:rPr lang="en-GB" dirty="0"/>
              <a:t>The Battle of Agincourt</a:t>
            </a:r>
          </a:p>
          <a:p>
            <a:r>
              <a:rPr lang="en-GB" dirty="0"/>
              <a:t>Decisive Factors</a:t>
            </a:r>
          </a:p>
          <a:p>
            <a:r>
              <a:rPr lang="en-GB" dirty="0"/>
              <a:t>Questions</a:t>
            </a:r>
          </a:p>
          <a:p>
            <a:endParaRPr lang="en-GB" dirty="0"/>
          </a:p>
          <a:p>
            <a:endParaRPr lang="en-GB" dirty="0"/>
          </a:p>
          <a:p>
            <a:endParaRPr lang="en-GB" dirty="0"/>
          </a:p>
          <a:p>
            <a:endParaRPr lang="en-GB" dirty="0"/>
          </a:p>
        </p:txBody>
      </p:sp>
      <p:pic>
        <p:nvPicPr>
          <p:cNvPr id="4" name="Picture 3">
            <a:extLst>
              <a:ext uri="{FF2B5EF4-FFF2-40B4-BE49-F238E27FC236}">
                <a16:creationId xmlns:a16="http://schemas.microsoft.com/office/drawing/2014/main" id="{E8E9464E-FA9D-BEE1-7D1A-22DFC9CEA6CA}"/>
              </a:ext>
            </a:extLst>
          </p:cNvPr>
          <p:cNvPicPr>
            <a:picLocks noChangeAspect="1"/>
          </p:cNvPicPr>
          <p:nvPr/>
        </p:nvPicPr>
        <p:blipFill>
          <a:blip r:embed="rId2"/>
          <a:stretch>
            <a:fillRect/>
          </a:stretch>
        </p:blipFill>
        <p:spPr>
          <a:xfrm>
            <a:off x="5090246" y="1957387"/>
            <a:ext cx="5043732" cy="2943225"/>
          </a:xfrm>
          <a:prstGeom prst="rect">
            <a:avLst/>
          </a:prstGeom>
        </p:spPr>
      </p:pic>
    </p:spTree>
    <p:extLst>
      <p:ext uri="{BB962C8B-B14F-4D97-AF65-F5344CB8AC3E}">
        <p14:creationId xmlns:p14="http://schemas.microsoft.com/office/powerpoint/2010/main" val="1260245807"/>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ACB143F-344F-F181-14E6-AF53035201D0}"/>
              </a:ext>
            </a:extLst>
          </p:cNvPr>
          <p:cNvSpPr>
            <a:spLocks noGrp="1"/>
          </p:cNvSpPr>
          <p:nvPr>
            <p:ph type="title"/>
          </p:nvPr>
        </p:nvSpPr>
        <p:spPr/>
        <p:txBody>
          <a:bodyPr/>
          <a:lstStyle/>
          <a:p>
            <a:pPr algn="ctr"/>
            <a:r>
              <a:rPr lang="en-GB" dirty="0"/>
              <a:t>Introduction</a:t>
            </a:r>
          </a:p>
        </p:txBody>
      </p:sp>
      <p:sp>
        <p:nvSpPr>
          <p:cNvPr id="3" name="Content Placeholder 2">
            <a:extLst>
              <a:ext uri="{FF2B5EF4-FFF2-40B4-BE49-F238E27FC236}">
                <a16:creationId xmlns:a16="http://schemas.microsoft.com/office/drawing/2014/main" id="{611019F3-A7FF-479C-22E4-1E9EE0EFA0DA}"/>
              </a:ext>
            </a:extLst>
          </p:cNvPr>
          <p:cNvSpPr>
            <a:spLocks noGrp="1"/>
          </p:cNvSpPr>
          <p:nvPr>
            <p:ph idx="1"/>
          </p:nvPr>
        </p:nvSpPr>
        <p:spPr/>
        <p:txBody>
          <a:bodyPr/>
          <a:lstStyle/>
          <a:p>
            <a:r>
              <a:rPr lang="en-GB" dirty="0"/>
              <a:t>John Gallacher</a:t>
            </a:r>
          </a:p>
          <a:p>
            <a:endParaRPr lang="en-GB" dirty="0"/>
          </a:p>
          <a:p>
            <a:r>
              <a:rPr lang="en-GB" dirty="0"/>
              <a:t>Year 3 Ordnance Munitions</a:t>
            </a:r>
          </a:p>
          <a:p>
            <a:pPr marL="0" indent="0">
              <a:buNone/>
            </a:pPr>
            <a:r>
              <a:rPr lang="en-GB" dirty="0"/>
              <a:t>Explosives (OME) Degree Apprenticeship </a:t>
            </a:r>
          </a:p>
          <a:p>
            <a:endParaRPr lang="en-GB" dirty="0"/>
          </a:p>
          <a:p>
            <a:r>
              <a:rPr lang="en-GB" dirty="0"/>
              <a:t>Based at Clyde</a:t>
            </a:r>
          </a:p>
          <a:p>
            <a:pPr marL="0" indent="0">
              <a:buNone/>
            </a:pPr>
            <a:endParaRPr lang="en-GB" dirty="0"/>
          </a:p>
        </p:txBody>
      </p:sp>
      <p:pic>
        <p:nvPicPr>
          <p:cNvPr id="4" name="Picture 3">
            <a:extLst>
              <a:ext uri="{FF2B5EF4-FFF2-40B4-BE49-F238E27FC236}">
                <a16:creationId xmlns:a16="http://schemas.microsoft.com/office/drawing/2014/main" id="{37D67E8A-4C33-35D7-F2DF-1CC0C8725178}"/>
              </a:ext>
            </a:extLst>
          </p:cNvPr>
          <p:cNvPicPr>
            <a:picLocks noChangeAspect="1"/>
          </p:cNvPicPr>
          <p:nvPr/>
        </p:nvPicPr>
        <p:blipFill>
          <a:blip r:embed="rId2"/>
          <a:stretch>
            <a:fillRect/>
          </a:stretch>
        </p:blipFill>
        <p:spPr>
          <a:xfrm>
            <a:off x="7388352" y="1602530"/>
            <a:ext cx="3310128" cy="2127940"/>
          </a:xfrm>
          <a:prstGeom prst="rect">
            <a:avLst/>
          </a:prstGeom>
        </p:spPr>
      </p:pic>
      <p:pic>
        <p:nvPicPr>
          <p:cNvPr id="5" name="Picture 4">
            <a:extLst>
              <a:ext uri="{FF2B5EF4-FFF2-40B4-BE49-F238E27FC236}">
                <a16:creationId xmlns:a16="http://schemas.microsoft.com/office/drawing/2014/main" id="{C9015024-F5D2-8F00-F1BC-DBAE659F11C7}"/>
              </a:ext>
            </a:extLst>
          </p:cNvPr>
          <p:cNvPicPr>
            <a:picLocks noChangeAspect="1"/>
          </p:cNvPicPr>
          <p:nvPr/>
        </p:nvPicPr>
        <p:blipFill>
          <a:blip r:embed="rId3"/>
          <a:stretch>
            <a:fillRect/>
          </a:stretch>
        </p:blipFill>
        <p:spPr>
          <a:xfrm>
            <a:off x="7388352" y="4012457"/>
            <a:ext cx="3310127" cy="2486025"/>
          </a:xfrm>
          <a:prstGeom prst="rect">
            <a:avLst/>
          </a:prstGeom>
        </p:spPr>
      </p:pic>
    </p:spTree>
    <p:extLst>
      <p:ext uri="{BB962C8B-B14F-4D97-AF65-F5344CB8AC3E}">
        <p14:creationId xmlns:p14="http://schemas.microsoft.com/office/powerpoint/2010/main" val="3927602782"/>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21" name="Rectangle 20">
            <a:extLst>
              <a:ext uri="{FF2B5EF4-FFF2-40B4-BE49-F238E27FC236}">
                <a16:creationId xmlns:a16="http://schemas.microsoft.com/office/drawing/2014/main" id="{EE4E366E-272A-409E-840F-9A6A64A9E3FF}"/>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a:noFill/>
          </a:ln>
        </p:spPr>
        <p:style>
          <a:lnRef idx="2">
            <a:schemeClr val="accent1">
              <a:shade val="50000"/>
            </a:schemeClr>
          </a:lnRef>
          <a:fillRef idx="1003">
            <a:schemeClr val="dk2"/>
          </a:fillRef>
          <a:effectRef idx="0">
            <a:schemeClr val="accent1"/>
          </a:effectRef>
          <a:fontRef idx="minor">
            <a:schemeClr val="lt1"/>
          </a:fontRef>
        </p:style>
        <p:txBody>
          <a:bodyPr rtlCol="0" anchor="ctr"/>
          <a:lstStyle/>
          <a:p>
            <a:pPr algn="ctr"/>
            <a:endParaRPr lang="en-US"/>
          </a:p>
        </p:txBody>
      </p:sp>
      <p:sp>
        <p:nvSpPr>
          <p:cNvPr id="22" name="Rectangle 21">
            <a:extLst>
              <a:ext uri="{FF2B5EF4-FFF2-40B4-BE49-F238E27FC236}">
                <a16:creationId xmlns:a16="http://schemas.microsoft.com/office/drawing/2014/main" id="{A721560C-E4AB-4287-A29C-3F6916794CB9}"/>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10442448" y="0"/>
            <a:ext cx="685800" cy="1143000"/>
          </a:xfrm>
          <a:prstGeom prst="rect">
            <a:avLst/>
          </a:prstGeom>
          <a:solidFill>
            <a:schemeClr val="accent1"/>
          </a:solidFill>
          <a:ln>
            <a:noFill/>
          </a:ln>
        </p:spPr>
        <p:style>
          <a:lnRef idx="1">
            <a:schemeClr val="accent1"/>
          </a:lnRef>
          <a:fillRef idx="3">
            <a:schemeClr val="accent1"/>
          </a:fillRef>
          <a:effectRef idx="2">
            <a:schemeClr val="accent1"/>
          </a:effectRef>
          <a:fontRef idx="minor">
            <a:schemeClr val="lt1"/>
          </a:fontRef>
        </p:style>
        <p:txBody>
          <a:bodyPr/>
          <a:lstStyle/>
          <a:p>
            <a:endParaRPr lang="en-GB"/>
          </a:p>
        </p:txBody>
      </p:sp>
      <p:sp>
        <p:nvSpPr>
          <p:cNvPr id="23" name="Freeform 7">
            <a:extLst>
              <a:ext uri="{FF2B5EF4-FFF2-40B4-BE49-F238E27FC236}">
                <a16:creationId xmlns:a16="http://schemas.microsoft.com/office/drawing/2014/main" id="{DF6CFF07-D953-4F9C-9A0E-E0A6AACB6158}"/>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8719939" y="1460230"/>
            <a:ext cx="3472060" cy="825932"/>
          </a:xfrm>
          <a:custGeom>
            <a:avLst/>
            <a:gdLst>
              <a:gd name="connsiteX0" fmla="*/ 3470310 w 3472060"/>
              <a:gd name="connsiteY0" fmla="*/ 0 h 825932"/>
              <a:gd name="connsiteX1" fmla="*/ 3472060 w 3472060"/>
              <a:gd name="connsiteY1" fmla="*/ 12850 h 825932"/>
              <a:gd name="connsiteX2" fmla="*/ 3472060 w 3472060"/>
              <a:gd name="connsiteY2" fmla="*/ 480529 h 825932"/>
              <a:gd name="connsiteX3" fmla="*/ 3363699 w 3472060"/>
              <a:gd name="connsiteY3" fmla="*/ 498471 h 825932"/>
              <a:gd name="connsiteX4" fmla="*/ 42060 w 3472060"/>
              <a:gd name="connsiteY4" fmla="*/ 824486 h 825932"/>
              <a:gd name="connsiteX5" fmla="*/ 0 w 3472060"/>
              <a:gd name="connsiteY5" fmla="*/ 758452 h 825932"/>
              <a:gd name="connsiteX6" fmla="*/ 188014 w 3472060"/>
              <a:gd name="connsiteY6" fmla="*/ 735602 h 825932"/>
              <a:gd name="connsiteX7" fmla="*/ 284087 w 3472060"/>
              <a:gd name="connsiteY7" fmla="*/ 722590 h 825932"/>
              <a:gd name="connsiteX8" fmla="*/ 382288 w 3472060"/>
              <a:gd name="connsiteY8" fmla="*/ 709392 h 825932"/>
              <a:gd name="connsiteX9" fmla="*/ 481858 w 3472060"/>
              <a:gd name="connsiteY9" fmla="*/ 695774 h 825932"/>
              <a:gd name="connsiteX10" fmla="*/ 581897 w 3472060"/>
              <a:gd name="connsiteY10" fmla="*/ 680711 h 825932"/>
              <a:gd name="connsiteX11" fmla="*/ 683670 w 3472060"/>
              <a:gd name="connsiteY11" fmla="*/ 665256 h 825932"/>
              <a:gd name="connsiteX12" fmla="*/ 787206 w 3472060"/>
              <a:gd name="connsiteY12" fmla="*/ 649587 h 825932"/>
              <a:gd name="connsiteX13" fmla="*/ 892019 w 3472060"/>
              <a:gd name="connsiteY13" fmla="*/ 632968 h 825932"/>
              <a:gd name="connsiteX14" fmla="*/ 997620 w 3472060"/>
              <a:gd name="connsiteY14" fmla="*/ 614667 h 825932"/>
              <a:gd name="connsiteX15" fmla="*/ 1104727 w 3472060"/>
              <a:gd name="connsiteY15" fmla="*/ 596741 h 825932"/>
              <a:gd name="connsiteX16" fmla="*/ 1212669 w 3472060"/>
              <a:gd name="connsiteY16" fmla="*/ 577397 h 825932"/>
              <a:gd name="connsiteX17" fmla="*/ 1321506 w 3472060"/>
              <a:gd name="connsiteY17" fmla="*/ 556988 h 825932"/>
              <a:gd name="connsiteX18" fmla="*/ 1430709 w 3472060"/>
              <a:gd name="connsiteY18" fmla="*/ 536607 h 825932"/>
              <a:gd name="connsiteX19" fmla="*/ 1541050 w 3472060"/>
              <a:gd name="connsiteY19" fmla="*/ 514481 h 825932"/>
              <a:gd name="connsiteX20" fmla="*/ 1652805 w 3472060"/>
              <a:gd name="connsiteY20" fmla="*/ 492202 h 825932"/>
              <a:gd name="connsiteX21" fmla="*/ 1763708 w 3472060"/>
              <a:gd name="connsiteY21" fmla="*/ 469161 h 825932"/>
              <a:gd name="connsiteX22" fmla="*/ 1875795 w 3472060"/>
              <a:gd name="connsiteY22" fmla="*/ 444641 h 825932"/>
              <a:gd name="connsiteX23" fmla="*/ 1989128 w 3472060"/>
              <a:gd name="connsiteY23" fmla="*/ 418995 h 825932"/>
              <a:gd name="connsiteX24" fmla="*/ 2102476 w 3472060"/>
              <a:gd name="connsiteY24" fmla="*/ 393438 h 825932"/>
              <a:gd name="connsiteX25" fmla="*/ 2215549 w 3472060"/>
              <a:gd name="connsiteY25" fmla="*/ 366291 h 825932"/>
              <a:gd name="connsiteX26" fmla="*/ 2330490 w 3472060"/>
              <a:gd name="connsiteY26" fmla="*/ 337455 h 825932"/>
              <a:gd name="connsiteX27" fmla="*/ 2443333 w 3472060"/>
              <a:gd name="connsiteY27" fmla="*/ 308983 h 825932"/>
              <a:gd name="connsiteX28" fmla="*/ 2558014 w 3472060"/>
              <a:gd name="connsiteY28" fmla="*/ 278646 h 825932"/>
              <a:gd name="connsiteX29" fmla="*/ 2673621 w 3472060"/>
              <a:gd name="connsiteY29" fmla="*/ 247421 h 825932"/>
              <a:gd name="connsiteX30" fmla="*/ 2787008 w 3472060"/>
              <a:gd name="connsiteY30" fmla="*/ 215853 h 825932"/>
              <a:gd name="connsiteX31" fmla="*/ 2901442 w 3472060"/>
              <a:gd name="connsiteY31" fmla="*/ 182011 h 825932"/>
              <a:gd name="connsiteX32" fmla="*/ 3015722 w 3472060"/>
              <a:gd name="connsiteY32" fmla="*/ 147286 h 825932"/>
              <a:gd name="connsiteX33" fmla="*/ 3130018 w 3472060"/>
              <a:gd name="connsiteY33" fmla="*/ 112649 h 825932"/>
              <a:gd name="connsiteX34" fmla="*/ 3243551 w 3472060"/>
              <a:gd name="connsiteY34" fmla="*/ 75688 h 825932"/>
              <a:gd name="connsiteX35" fmla="*/ 3356992 w 3472060"/>
              <a:gd name="connsiteY35" fmla="*/ 38197 h 825932"/>
              <a:gd name="connsiteX36" fmla="*/ 3470310 w 3472060"/>
              <a:gd name="connsiteY36" fmla="*/ 0 h 82593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Lst>
            <a:rect l="l" t="t" r="r" b="b"/>
            <a:pathLst>
              <a:path w="3472060" h="825932">
                <a:moveTo>
                  <a:pt x="3470310" y="0"/>
                </a:moveTo>
                <a:lnTo>
                  <a:pt x="3472060" y="12850"/>
                </a:lnTo>
                <a:lnTo>
                  <a:pt x="3472060" y="480529"/>
                </a:lnTo>
                <a:lnTo>
                  <a:pt x="3363699" y="498471"/>
                </a:lnTo>
                <a:cubicBezTo>
                  <a:pt x="2435623" y="645518"/>
                  <a:pt x="603076" y="844866"/>
                  <a:pt x="42060" y="824486"/>
                </a:cubicBezTo>
                <a:cubicBezTo>
                  <a:pt x="28151" y="802425"/>
                  <a:pt x="13909" y="780513"/>
                  <a:pt x="0" y="758452"/>
                </a:cubicBezTo>
                <a:lnTo>
                  <a:pt x="188014" y="735602"/>
                </a:lnTo>
                <a:lnTo>
                  <a:pt x="284087" y="722590"/>
                </a:lnTo>
                <a:lnTo>
                  <a:pt x="382288" y="709392"/>
                </a:lnTo>
                <a:lnTo>
                  <a:pt x="481858" y="695774"/>
                </a:lnTo>
                <a:lnTo>
                  <a:pt x="581897" y="680711"/>
                </a:lnTo>
                <a:lnTo>
                  <a:pt x="683670" y="665256"/>
                </a:lnTo>
                <a:lnTo>
                  <a:pt x="787206" y="649587"/>
                </a:lnTo>
                <a:lnTo>
                  <a:pt x="892019" y="632968"/>
                </a:lnTo>
                <a:lnTo>
                  <a:pt x="997620" y="614667"/>
                </a:lnTo>
                <a:lnTo>
                  <a:pt x="1104727" y="596741"/>
                </a:lnTo>
                <a:lnTo>
                  <a:pt x="1212669" y="577397"/>
                </a:lnTo>
                <a:lnTo>
                  <a:pt x="1321506" y="556988"/>
                </a:lnTo>
                <a:lnTo>
                  <a:pt x="1430709" y="536607"/>
                </a:lnTo>
                <a:lnTo>
                  <a:pt x="1541050" y="514481"/>
                </a:lnTo>
                <a:lnTo>
                  <a:pt x="1652805" y="492202"/>
                </a:lnTo>
                <a:lnTo>
                  <a:pt x="1763708" y="469161"/>
                </a:lnTo>
                <a:lnTo>
                  <a:pt x="1875795" y="444641"/>
                </a:lnTo>
                <a:lnTo>
                  <a:pt x="1989128" y="418995"/>
                </a:lnTo>
                <a:lnTo>
                  <a:pt x="2102476" y="393438"/>
                </a:lnTo>
                <a:lnTo>
                  <a:pt x="2215549" y="366291"/>
                </a:lnTo>
                <a:lnTo>
                  <a:pt x="2330490" y="337455"/>
                </a:lnTo>
                <a:lnTo>
                  <a:pt x="2443333" y="308983"/>
                </a:lnTo>
                <a:lnTo>
                  <a:pt x="2558014" y="278646"/>
                </a:lnTo>
                <a:lnTo>
                  <a:pt x="2673621" y="247421"/>
                </a:lnTo>
                <a:lnTo>
                  <a:pt x="2787008" y="215853"/>
                </a:lnTo>
                <a:lnTo>
                  <a:pt x="2901442" y="182011"/>
                </a:lnTo>
                <a:lnTo>
                  <a:pt x="3015722" y="147286"/>
                </a:lnTo>
                <a:lnTo>
                  <a:pt x="3130018" y="112649"/>
                </a:lnTo>
                <a:lnTo>
                  <a:pt x="3243551" y="75688"/>
                </a:lnTo>
                <a:lnTo>
                  <a:pt x="3356992" y="38197"/>
                </a:lnTo>
                <a:lnTo>
                  <a:pt x="3470310" y="0"/>
                </a:lnTo>
                <a:close/>
              </a:path>
            </a:pathLst>
          </a:custGeom>
          <a:solidFill>
            <a:schemeClr val="bg1">
              <a:alpha val="20000"/>
            </a:schemeClr>
          </a:solidFill>
          <a:ln>
            <a:noFill/>
          </a:ln>
        </p:spPr>
        <p:txBody>
          <a:bodyPr rtlCol="0" anchor="ctr"/>
          <a:lstStyle/>
          <a:p>
            <a:pPr algn="ctr"/>
            <a:endParaRPr lang="en-US">
              <a:solidFill>
                <a:schemeClr val="tx1"/>
              </a:solidFill>
            </a:endParaRPr>
          </a:p>
        </p:txBody>
      </p:sp>
      <p:sp>
        <p:nvSpPr>
          <p:cNvPr id="2" name="Title 1">
            <a:extLst>
              <a:ext uri="{FF2B5EF4-FFF2-40B4-BE49-F238E27FC236}">
                <a16:creationId xmlns:a16="http://schemas.microsoft.com/office/drawing/2014/main" id="{4D656B54-2373-B344-CBF5-69C0DD4FBDF8}"/>
              </a:ext>
            </a:extLst>
          </p:cNvPr>
          <p:cNvSpPr>
            <a:spLocks noGrp="1"/>
          </p:cNvSpPr>
          <p:nvPr>
            <p:ph type="title"/>
          </p:nvPr>
        </p:nvSpPr>
        <p:spPr>
          <a:xfrm>
            <a:off x="648930" y="629267"/>
            <a:ext cx="9252154" cy="1016654"/>
          </a:xfrm>
        </p:spPr>
        <p:txBody>
          <a:bodyPr>
            <a:normAutofit/>
          </a:bodyPr>
          <a:lstStyle/>
          <a:p>
            <a:pPr algn="ctr"/>
            <a:r>
              <a:rPr lang="en-GB" dirty="0">
                <a:solidFill>
                  <a:srgbClr val="EBEBEB"/>
                </a:solidFill>
              </a:rPr>
              <a:t>Aim</a:t>
            </a:r>
          </a:p>
        </p:txBody>
      </p:sp>
      <p:sp useBgFill="1">
        <p:nvSpPr>
          <p:cNvPr id="24" name="Freeform: Shape 23">
            <a:extLst>
              <a:ext uri="{FF2B5EF4-FFF2-40B4-BE49-F238E27FC236}">
                <a16:creationId xmlns:a16="http://schemas.microsoft.com/office/drawing/2014/main" id="{DAA4FEEE-0B5F-41BF-825D-60F9FB089568}"/>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bwMode="gray">
          <a:xfrm>
            <a:off x="1" y="1762067"/>
            <a:ext cx="12192417" cy="5095933"/>
          </a:xfrm>
          <a:custGeom>
            <a:avLst/>
            <a:gdLst>
              <a:gd name="connsiteX0" fmla="*/ 0 w 12192417"/>
              <a:gd name="connsiteY0" fmla="*/ 0 h 5095933"/>
              <a:gd name="connsiteX1" fmla="*/ 71931 w 12192417"/>
              <a:gd name="connsiteY1" fmla="*/ 12261 h 5095933"/>
              <a:gd name="connsiteX2" fmla="*/ 282848 w 12192417"/>
              <a:gd name="connsiteY2" fmla="*/ 48343 h 5095933"/>
              <a:gd name="connsiteX3" fmla="*/ 436463 w 12192417"/>
              <a:gd name="connsiteY3" fmla="*/ 73565 h 5095933"/>
              <a:gd name="connsiteX4" fmla="*/ 619338 w 12192417"/>
              <a:gd name="connsiteY4" fmla="*/ 100188 h 5095933"/>
              <a:gd name="connsiteX5" fmla="*/ 836350 w 12192417"/>
              <a:gd name="connsiteY5" fmla="*/ 132066 h 5095933"/>
              <a:gd name="connsiteX6" fmla="*/ 1076527 w 12192417"/>
              <a:gd name="connsiteY6" fmla="*/ 165696 h 5095933"/>
              <a:gd name="connsiteX7" fmla="*/ 1347183 w 12192417"/>
              <a:gd name="connsiteY7" fmla="*/ 201077 h 5095933"/>
              <a:gd name="connsiteX8" fmla="*/ 1642222 w 12192417"/>
              <a:gd name="connsiteY8" fmla="*/ 238560 h 5095933"/>
              <a:gd name="connsiteX9" fmla="*/ 1962863 w 12192417"/>
              <a:gd name="connsiteY9" fmla="*/ 276043 h 5095933"/>
              <a:gd name="connsiteX10" fmla="*/ 2304231 w 12192417"/>
              <a:gd name="connsiteY10" fmla="*/ 314227 h 5095933"/>
              <a:gd name="connsiteX11" fmla="*/ 2672420 w 12192417"/>
              <a:gd name="connsiteY11" fmla="*/ 349608 h 5095933"/>
              <a:gd name="connsiteX12" fmla="*/ 3057677 w 12192417"/>
              <a:gd name="connsiteY12" fmla="*/ 383588 h 5095933"/>
              <a:gd name="connsiteX13" fmla="*/ 3464880 w 12192417"/>
              <a:gd name="connsiteY13" fmla="*/ 414415 h 5095933"/>
              <a:gd name="connsiteX14" fmla="*/ 3889151 w 12192417"/>
              <a:gd name="connsiteY14" fmla="*/ 443841 h 5095933"/>
              <a:gd name="connsiteX15" fmla="*/ 4331709 w 12192417"/>
              <a:gd name="connsiteY15" fmla="*/ 471515 h 5095933"/>
              <a:gd name="connsiteX16" fmla="*/ 4558475 w 12192417"/>
              <a:gd name="connsiteY16" fmla="*/ 481324 h 5095933"/>
              <a:gd name="connsiteX17" fmla="*/ 4790117 w 12192417"/>
              <a:gd name="connsiteY17" fmla="*/ 492183 h 5095933"/>
              <a:gd name="connsiteX18" fmla="*/ 5025417 w 12192417"/>
              <a:gd name="connsiteY18" fmla="*/ 502342 h 5095933"/>
              <a:gd name="connsiteX19" fmla="*/ 5261936 w 12192417"/>
              <a:gd name="connsiteY19" fmla="*/ 508998 h 5095933"/>
              <a:gd name="connsiteX20" fmla="*/ 5503331 w 12192417"/>
              <a:gd name="connsiteY20" fmla="*/ 514953 h 5095933"/>
              <a:gd name="connsiteX21" fmla="*/ 5747166 w 12192417"/>
              <a:gd name="connsiteY21" fmla="*/ 521259 h 5095933"/>
              <a:gd name="connsiteX22" fmla="*/ 5995876 w 12192417"/>
              <a:gd name="connsiteY22" fmla="*/ 525463 h 5095933"/>
              <a:gd name="connsiteX23" fmla="*/ 6247025 w 12192417"/>
              <a:gd name="connsiteY23" fmla="*/ 525463 h 5095933"/>
              <a:gd name="connsiteX24" fmla="*/ 6500612 w 12192417"/>
              <a:gd name="connsiteY24" fmla="*/ 527565 h 5095933"/>
              <a:gd name="connsiteX25" fmla="*/ 6756638 w 12192417"/>
              <a:gd name="connsiteY25" fmla="*/ 525463 h 5095933"/>
              <a:gd name="connsiteX26" fmla="*/ 7016321 w 12192417"/>
              <a:gd name="connsiteY26" fmla="*/ 521259 h 5095933"/>
              <a:gd name="connsiteX27" fmla="*/ 7276004 w 12192417"/>
              <a:gd name="connsiteY27" fmla="*/ 517406 h 5095933"/>
              <a:gd name="connsiteX28" fmla="*/ 7539344 w 12192417"/>
              <a:gd name="connsiteY28" fmla="*/ 508998 h 5095933"/>
              <a:gd name="connsiteX29" fmla="*/ 7805123 w 12192417"/>
              <a:gd name="connsiteY29" fmla="*/ 500241 h 5095933"/>
              <a:gd name="connsiteX30" fmla="*/ 8070902 w 12192417"/>
              <a:gd name="connsiteY30" fmla="*/ 490082 h 5095933"/>
              <a:gd name="connsiteX31" fmla="*/ 8339120 w 12192417"/>
              <a:gd name="connsiteY31" fmla="*/ 475719 h 5095933"/>
              <a:gd name="connsiteX32" fmla="*/ 8609775 w 12192417"/>
              <a:gd name="connsiteY32" fmla="*/ 458554 h 5095933"/>
              <a:gd name="connsiteX33" fmla="*/ 8881650 w 12192417"/>
              <a:gd name="connsiteY33" fmla="*/ 442089 h 5095933"/>
              <a:gd name="connsiteX34" fmla="*/ 9153525 w 12192417"/>
              <a:gd name="connsiteY34" fmla="*/ 421071 h 5095933"/>
              <a:gd name="connsiteX35" fmla="*/ 9429057 w 12192417"/>
              <a:gd name="connsiteY35" fmla="*/ 395849 h 5095933"/>
              <a:gd name="connsiteX36" fmla="*/ 9700932 w 12192417"/>
              <a:gd name="connsiteY36" fmla="*/ 370626 h 5095933"/>
              <a:gd name="connsiteX37" fmla="*/ 9977683 w 12192417"/>
              <a:gd name="connsiteY37" fmla="*/ 341551 h 5095933"/>
              <a:gd name="connsiteX38" fmla="*/ 10255654 w 12192417"/>
              <a:gd name="connsiteY38" fmla="*/ 309673 h 5095933"/>
              <a:gd name="connsiteX39" fmla="*/ 10529967 w 12192417"/>
              <a:gd name="connsiteY39" fmla="*/ 276043 h 5095933"/>
              <a:gd name="connsiteX40" fmla="*/ 10807938 w 12192417"/>
              <a:gd name="connsiteY40" fmla="*/ 236809 h 5095933"/>
              <a:gd name="connsiteX41" fmla="*/ 11084689 w 12192417"/>
              <a:gd name="connsiteY41" fmla="*/ 194772 h 5095933"/>
              <a:gd name="connsiteX42" fmla="*/ 11362660 w 12192417"/>
              <a:gd name="connsiteY42" fmla="*/ 153085 h 5095933"/>
              <a:gd name="connsiteX43" fmla="*/ 11639411 w 12192417"/>
              <a:gd name="connsiteY43" fmla="*/ 104392 h 5095933"/>
              <a:gd name="connsiteX44" fmla="*/ 11914944 w 12192417"/>
              <a:gd name="connsiteY44" fmla="*/ 54648 h 5095933"/>
              <a:gd name="connsiteX45" fmla="*/ 12191695 w 12192417"/>
              <a:gd name="connsiteY45" fmla="*/ 2452 h 5095933"/>
              <a:gd name="connsiteX46" fmla="*/ 12191695 w 12192417"/>
              <a:gd name="connsiteY46" fmla="*/ 2162231 h 5095933"/>
              <a:gd name="connsiteX47" fmla="*/ 12192417 w 12192417"/>
              <a:gd name="connsiteY47" fmla="*/ 2162231 h 5095933"/>
              <a:gd name="connsiteX48" fmla="*/ 12192417 w 12192417"/>
              <a:gd name="connsiteY48" fmla="*/ 5095933 h 5095933"/>
              <a:gd name="connsiteX49" fmla="*/ 0 w 12192417"/>
              <a:gd name="connsiteY49" fmla="*/ 5095933 h 5095933"/>
              <a:gd name="connsiteX50" fmla="*/ 0 w 12192417"/>
              <a:gd name="connsiteY50" fmla="*/ 2791958 h 5095933"/>
              <a:gd name="connsiteX51" fmla="*/ 0 w 12192417"/>
              <a:gd name="connsiteY51" fmla="*/ 2162231 h 5095933"/>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Lst>
            <a:rect l="l" t="t" r="r" b="b"/>
            <a:pathLst>
              <a:path w="12192417" h="5095933">
                <a:moveTo>
                  <a:pt x="0" y="0"/>
                </a:moveTo>
                <a:lnTo>
                  <a:pt x="71931" y="12261"/>
                </a:lnTo>
                <a:lnTo>
                  <a:pt x="282848" y="48343"/>
                </a:lnTo>
                <a:lnTo>
                  <a:pt x="436463" y="73565"/>
                </a:lnTo>
                <a:lnTo>
                  <a:pt x="619338" y="100188"/>
                </a:lnTo>
                <a:lnTo>
                  <a:pt x="836350" y="132066"/>
                </a:lnTo>
                <a:lnTo>
                  <a:pt x="1076527" y="165696"/>
                </a:lnTo>
                <a:lnTo>
                  <a:pt x="1347183" y="201077"/>
                </a:lnTo>
                <a:lnTo>
                  <a:pt x="1642222" y="238560"/>
                </a:lnTo>
                <a:lnTo>
                  <a:pt x="1962863" y="276043"/>
                </a:lnTo>
                <a:lnTo>
                  <a:pt x="2304231" y="314227"/>
                </a:lnTo>
                <a:lnTo>
                  <a:pt x="2672420" y="349608"/>
                </a:lnTo>
                <a:lnTo>
                  <a:pt x="3057677" y="383588"/>
                </a:lnTo>
                <a:lnTo>
                  <a:pt x="3464880" y="414415"/>
                </a:lnTo>
                <a:lnTo>
                  <a:pt x="3889151" y="443841"/>
                </a:lnTo>
                <a:lnTo>
                  <a:pt x="4331709" y="471515"/>
                </a:lnTo>
                <a:lnTo>
                  <a:pt x="4558475" y="481324"/>
                </a:lnTo>
                <a:lnTo>
                  <a:pt x="4790117" y="492183"/>
                </a:lnTo>
                <a:lnTo>
                  <a:pt x="5025417" y="502342"/>
                </a:lnTo>
                <a:lnTo>
                  <a:pt x="5261936" y="508998"/>
                </a:lnTo>
                <a:lnTo>
                  <a:pt x="5503331" y="514953"/>
                </a:lnTo>
                <a:lnTo>
                  <a:pt x="5747166" y="521259"/>
                </a:lnTo>
                <a:lnTo>
                  <a:pt x="5995876" y="525463"/>
                </a:lnTo>
                <a:lnTo>
                  <a:pt x="6247025" y="525463"/>
                </a:lnTo>
                <a:lnTo>
                  <a:pt x="6500612" y="527565"/>
                </a:lnTo>
                <a:lnTo>
                  <a:pt x="6756638" y="525463"/>
                </a:lnTo>
                <a:lnTo>
                  <a:pt x="7016321" y="521259"/>
                </a:lnTo>
                <a:lnTo>
                  <a:pt x="7276004" y="517406"/>
                </a:lnTo>
                <a:lnTo>
                  <a:pt x="7539344" y="508998"/>
                </a:lnTo>
                <a:lnTo>
                  <a:pt x="7805123" y="500241"/>
                </a:lnTo>
                <a:lnTo>
                  <a:pt x="8070902" y="490082"/>
                </a:lnTo>
                <a:lnTo>
                  <a:pt x="8339120" y="475719"/>
                </a:lnTo>
                <a:lnTo>
                  <a:pt x="8609775" y="458554"/>
                </a:lnTo>
                <a:lnTo>
                  <a:pt x="8881650" y="442089"/>
                </a:lnTo>
                <a:lnTo>
                  <a:pt x="9153525" y="421071"/>
                </a:lnTo>
                <a:lnTo>
                  <a:pt x="9429057" y="395849"/>
                </a:lnTo>
                <a:lnTo>
                  <a:pt x="9700932" y="370626"/>
                </a:lnTo>
                <a:lnTo>
                  <a:pt x="9977683" y="341551"/>
                </a:lnTo>
                <a:lnTo>
                  <a:pt x="10255654" y="309673"/>
                </a:lnTo>
                <a:lnTo>
                  <a:pt x="10529967" y="276043"/>
                </a:lnTo>
                <a:lnTo>
                  <a:pt x="10807938" y="236809"/>
                </a:lnTo>
                <a:lnTo>
                  <a:pt x="11084689" y="194772"/>
                </a:lnTo>
                <a:lnTo>
                  <a:pt x="11362660" y="153085"/>
                </a:lnTo>
                <a:lnTo>
                  <a:pt x="11639411" y="104392"/>
                </a:lnTo>
                <a:lnTo>
                  <a:pt x="11914944" y="54648"/>
                </a:lnTo>
                <a:lnTo>
                  <a:pt x="12191695" y="2452"/>
                </a:lnTo>
                <a:lnTo>
                  <a:pt x="12191695" y="2162231"/>
                </a:lnTo>
                <a:lnTo>
                  <a:pt x="12192417" y="2162231"/>
                </a:lnTo>
                <a:lnTo>
                  <a:pt x="12192417" y="5095933"/>
                </a:lnTo>
                <a:lnTo>
                  <a:pt x="0" y="5095933"/>
                </a:lnTo>
                <a:lnTo>
                  <a:pt x="0" y="2791958"/>
                </a:lnTo>
                <a:lnTo>
                  <a:pt x="0" y="2162231"/>
                </a:lnTo>
                <a:close/>
              </a:path>
            </a:pathLst>
          </a:custGeom>
          <a:ln>
            <a:noFill/>
          </a:ln>
        </p:spPr>
        <p:txBody>
          <a:bodyPr/>
          <a:lstStyle/>
          <a:p>
            <a:endParaRPr lang="en-GB"/>
          </a:p>
        </p:txBody>
      </p:sp>
      <p:sp>
        <p:nvSpPr>
          <p:cNvPr id="3" name="Content Placeholder 2">
            <a:extLst>
              <a:ext uri="{FF2B5EF4-FFF2-40B4-BE49-F238E27FC236}">
                <a16:creationId xmlns:a16="http://schemas.microsoft.com/office/drawing/2014/main" id="{E80EB1A9-7CDF-BBDF-DB26-2AF8F8524467}"/>
              </a:ext>
            </a:extLst>
          </p:cNvPr>
          <p:cNvSpPr>
            <a:spLocks noGrp="1"/>
          </p:cNvSpPr>
          <p:nvPr>
            <p:ph idx="1"/>
          </p:nvPr>
        </p:nvSpPr>
        <p:spPr>
          <a:xfrm>
            <a:off x="648931" y="2548281"/>
            <a:ext cx="5122606" cy="3658689"/>
          </a:xfrm>
        </p:spPr>
        <p:txBody>
          <a:bodyPr>
            <a:normAutofit/>
          </a:bodyPr>
          <a:lstStyle/>
          <a:p>
            <a:r>
              <a:rPr lang="en-GB" dirty="0"/>
              <a:t>Paint a picture</a:t>
            </a:r>
          </a:p>
          <a:p>
            <a:endParaRPr lang="en-GB" dirty="0"/>
          </a:p>
          <a:p>
            <a:r>
              <a:rPr lang="en-GB" dirty="0"/>
              <a:t>Use assumptions and evidence based on research</a:t>
            </a:r>
          </a:p>
          <a:p>
            <a:endParaRPr lang="en-GB" dirty="0"/>
          </a:p>
          <a:p>
            <a:r>
              <a:rPr lang="en-GB" dirty="0"/>
              <a:t> Conclusion </a:t>
            </a:r>
          </a:p>
          <a:p>
            <a:endParaRPr lang="en-GB" dirty="0"/>
          </a:p>
          <a:p>
            <a:endParaRPr lang="en-GB" dirty="0"/>
          </a:p>
          <a:p>
            <a:pPr marL="0" indent="0">
              <a:buNone/>
            </a:pPr>
            <a:endParaRPr lang="en-GB" dirty="0"/>
          </a:p>
          <a:p>
            <a:pPr marL="0" indent="0">
              <a:buNone/>
            </a:pPr>
            <a:endParaRPr lang="en-GB" dirty="0"/>
          </a:p>
        </p:txBody>
      </p:sp>
      <p:pic>
        <p:nvPicPr>
          <p:cNvPr id="6" name="Picture 5">
            <a:extLst>
              <a:ext uri="{FF2B5EF4-FFF2-40B4-BE49-F238E27FC236}">
                <a16:creationId xmlns:a16="http://schemas.microsoft.com/office/drawing/2014/main" id="{C6CF2D4B-C454-DC7D-70A4-B64E2C189D84}"/>
              </a:ext>
            </a:extLst>
          </p:cNvPr>
          <p:cNvPicPr>
            <a:picLocks noChangeAspect="1"/>
          </p:cNvPicPr>
          <p:nvPr/>
        </p:nvPicPr>
        <p:blipFill>
          <a:blip r:embed="rId3"/>
          <a:stretch>
            <a:fillRect/>
          </a:stretch>
        </p:blipFill>
        <p:spPr>
          <a:xfrm>
            <a:off x="6091916" y="2743802"/>
            <a:ext cx="5451627" cy="3270976"/>
          </a:xfrm>
          <a:prstGeom prst="rect">
            <a:avLst/>
          </a:prstGeom>
          <a:effectLst/>
        </p:spPr>
      </p:pic>
    </p:spTree>
    <p:extLst>
      <p:ext uri="{BB962C8B-B14F-4D97-AF65-F5344CB8AC3E}">
        <p14:creationId xmlns:p14="http://schemas.microsoft.com/office/powerpoint/2010/main" val="3372188269"/>
      </p:ext>
    </p:extLst>
  </p:cSld>
  <p:clrMapOvr>
    <a:overrideClrMapping bg1="lt1" tx1="dk1" bg2="lt2" tx2="dk2" accent1="accent1" accent2="accent2" accent3="accent3" accent4="accent4" accent5="accent5" accent6="accent6" hlink="hlink" folHlink="folHlink"/>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8100A45-246F-CA58-DCF9-7A2E0498A680}"/>
              </a:ext>
            </a:extLst>
          </p:cNvPr>
          <p:cNvSpPr>
            <a:spLocks noGrp="1"/>
          </p:cNvSpPr>
          <p:nvPr>
            <p:ph type="title"/>
          </p:nvPr>
        </p:nvSpPr>
        <p:spPr/>
        <p:txBody>
          <a:bodyPr/>
          <a:lstStyle/>
          <a:p>
            <a:pPr algn="ctr"/>
            <a:r>
              <a:rPr lang="en-GB" dirty="0"/>
              <a:t>Background</a:t>
            </a:r>
          </a:p>
        </p:txBody>
      </p:sp>
      <p:sp>
        <p:nvSpPr>
          <p:cNvPr id="3" name="Content Placeholder 2">
            <a:extLst>
              <a:ext uri="{FF2B5EF4-FFF2-40B4-BE49-F238E27FC236}">
                <a16:creationId xmlns:a16="http://schemas.microsoft.com/office/drawing/2014/main" id="{B14D8A7F-8465-9688-03CB-8C5DEF9A574A}"/>
              </a:ext>
            </a:extLst>
          </p:cNvPr>
          <p:cNvSpPr>
            <a:spLocks noGrp="1"/>
          </p:cNvSpPr>
          <p:nvPr>
            <p:ph idx="1"/>
          </p:nvPr>
        </p:nvSpPr>
        <p:spPr/>
        <p:txBody>
          <a:bodyPr/>
          <a:lstStyle/>
          <a:p>
            <a:r>
              <a:rPr lang="en-GB" dirty="0"/>
              <a:t>100-year war (1337-1453)</a:t>
            </a:r>
          </a:p>
          <a:p>
            <a:endParaRPr lang="en-GB" dirty="0"/>
          </a:p>
          <a:p>
            <a:r>
              <a:rPr lang="en-GB" dirty="0"/>
              <a:t>King Edward III x </a:t>
            </a:r>
            <a:r>
              <a:rPr lang="en-GB" b="0" i="0" dirty="0">
                <a:effectLst/>
              </a:rPr>
              <a:t>King Philip VI</a:t>
            </a:r>
          </a:p>
          <a:p>
            <a:endParaRPr lang="en-GB" dirty="0">
              <a:solidFill>
                <a:srgbClr val="040C28"/>
              </a:solidFill>
              <a:latin typeface="Google Sans"/>
            </a:endParaRPr>
          </a:p>
          <a:p>
            <a:r>
              <a:rPr lang="en-GB" sz="2800" b="0" i="0" dirty="0">
                <a:solidFill>
                  <a:srgbClr val="040C28"/>
                </a:solidFill>
                <a:effectLst/>
                <a:latin typeface="Google Sans"/>
              </a:rPr>
              <a:t> </a:t>
            </a:r>
            <a:r>
              <a:rPr lang="en-GB" b="0" i="0" dirty="0">
                <a:effectLst/>
              </a:rPr>
              <a:t>English Victory</a:t>
            </a:r>
          </a:p>
          <a:p>
            <a:endParaRPr lang="en-GB" dirty="0">
              <a:solidFill>
                <a:srgbClr val="040C28"/>
              </a:solidFill>
              <a:latin typeface="Google Sans"/>
            </a:endParaRPr>
          </a:p>
          <a:p>
            <a:endParaRPr lang="en-GB" dirty="0"/>
          </a:p>
        </p:txBody>
      </p:sp>
      <p:pic>
        <p:nvPicPr>
          <p:cNvPr id="4" name="Picture 3">
            <a:extLst>
              <a:ext uri="{FF2B5EF4-FFF2-40B4-BE49-F238E27FC236}">
                <a16:creationId xmlns:a16="http://schemas.microsoft.com/office/drawing/2014/main" id="{897492E1-EF36-7C86-CC04-B04A3AEA5CED}"/>
              </a:ext>
            </a:extLst>
          </p:cNvPr>
          <p:cNvPicPr>
            <a:picLocks noChangeAspect="1"/>
          </p:cNvPicPr>
          <p:nvPr/>
        </p:nvPicPr>
        <p:blipFill>
          <a:blip r:embed="rId3"/>
          <a:stretch>
            <a:fillRect/>
          </a:stretch>
        </p:blipFill>
        <p:spPr>
          <a:xfrm>
            <a:off x="6299199" y="1690688"/>
            <a:ext cx="5554133" cy="4467991"/>
          </a:xfrm>
          <a:prstGeom prst="rect">
            <a:avLst/>
          </a:prstGeom>
        </p:spPr>
      </p:pic>
    </p:spTree>
    <p:extLst>
      <p:ext uri="{BB962C8B-B14F-4D97-AF65-F5344CB8AC3E}">
        <p14:creationId xmlns:p14="http://schemas.microsoft.com/office/powerpoint/2010/main" val="3024647532"/>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B910ED2-8A41-FE20-5090-0407AF6513F4}"/>
              </a:ext>
            </a:extLst>
          </p:cNvPr>
          <p:cNvSpPr>
            <a:spLocks noGrp="1"/>
          </p:cNvSpPr>
          <p:nvPr>
            <p:ph type="title"/>
          </p:nvPr>
        </p:nvSpPr>
        <p:spPr/>
        <p:txBody>
          <a:bodyPr/>
          <a:lstStyle/>
          <a:p>
            <a:pPr algn="ctr"/>
            <a:r>
              <a:rPr lang="en-GB" dirty="0"/>
              <a:t>Background (2)</a:t>
            </a:r>
          </a:p>
        </p:txBody>
      </p:sp>
      <p:sp>
        <p:nvSpPr>
          <p:cNvPr id="3" name="Content Placeholder 2">
            <a:extLst>
              <a:ext uri="{FF2B5EF4-FFF2-40B4-BE49-F238E27FC236}">
                <a16:creationId xmlns:a16="http://schemas.microsoft.com/office/drawing/2014/main" id="{F872B638-53D8-E9B2-9740-D3C1E569A631}"/>
              </a:ext>
            </a:extLst>
          </p:cNvPr>
          <p:cNvSpPr>
            <a:spLocks noGrp="1"/>
          </p:cNvSpPr>
          <p:nvPr>
            <p:ph idx="1"/>
          </p:nvPr>
        </p:nvSpPr>
        <p:spPr>
          <a:xfrm>
            <a:off x="1104293" y="2065110"/>
            <a:ext cx="8946541" cy="4195481"/>
          </a:xfrm>
        </p:spPr>
        <p:txBody>
          <a:bodyPr/>
          <a:lstStyle/>
          <a:p>
            <a:pPr marL="0" indent="0">
              <a:buNone/>
            </a:pPr>
            <a:endParaRPr lang="en-GB" dirty="0"/>
          </a:p>
          <a:p>
            <a:r>
              <a:rPr lang="en-GB" dirty="0"/>
              <a:t>French restored land</a:t>
            </a:r>
          </a:p>
          <a:p>
            <a:endParaRPr lang="en-GB" dirty="0"/>
          </a:p>
          <a:p>
            <a:r>
              <a:rPr lang="en-GB" dirty="0"/>
              <a:t>Civil War</a:t>
            </a:r>
          </a:p>
          <a:p>
            <a:endParaRPr lang="en-GB" dirty="0"/>
          </a:p>
          <a:p>
            <a:r>
              <a:rPr lang="en-GB" dirty="0"/>
              <a:t>Demands</a:t>
            </a:r>
          </a:p>
          <a:p>
            <a:pPr marL="0" indent="0">
              <a:buNone/>
            </a:pPr>
            <a:endParaRPr lang="en-GB" dirty="0"/>
          </a:p>
          <a:p>
            <a:r>
              <a:rPr lang="en-GB" dirty="0"/>
              <a:t>King Henry V x King Charles VI</a:t>
            </a:r>
          </a:p>
        </p:txBody>
      </p:sp>
      <p:pic>
        <p:nvPicPr>
          <p:cNvPr id="2050" name="Picture 2" descr="Crown (English coin) - Wikipedia">
            <a:extLst>
              <a:ext uri="{FF2B5EF4-FFF2-40B4-BE49-F238E27FC236}">
                <a16:creationId xmlns:a16="http://schemas.microsoft.com/office/drawing/2014/main" id="{C5E4E32E-93D0-9017-2B19-62223A54790F}"/>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6489700" y="4502281"/>
            <a:ext cx="3561134" cy="1758310"/>
          </a:xfrm>
          <a:prstGeom prst="rect">
            <a:avLst/>
          </a:prstGeom>
          <a:noFill/>
          <a:extLst>
            <a:ext uri="{909E8E84-426E-40DD-AFC4-6F175D3DCCD1}">
              <a14:hiddenFill xmlns:a14="http://schemas.microsoft.com/office/drawing/2010/main">
                <a:solidFill>
                  <a:srgbClr val="FFFFFF"/>
                </a:solidFill>
              </a14:hiddenFill>
            </a:ext>
          </a:extLst>
        </p:spPr>
      </p:pic>
      <p:pic>
        <p:nvPicPr>
          <p:cNvPr id="4" name="Picture 3">
            <a:extLst>
              <a:ext uri="{FF2B5EF4-FFF2-40B4-BE49-F238E27FC236}">
                <a16:creationId xmlns:a16="http://schemas.microsoft.com/office/drawing/2014/main" id="{F7E1CDC6-9920-44A1-80CF-4B56DE414626}"/>
              </a:ext>
            </a:extLst>
          </p:cNvPr>
          <p:cNvPicPr>
            <a:picLocks noChangeAspect="1"/>
          </p:cNvPicPr>
          <p:nvPr/>
        </p:nvPicPr>
        <p:blipFill>
          <a:blip r:embed="rId4"/>
          <a:stretch>
            <a:fillRect/>
          </a:stretch>
        </p:blipFill>
        <p:spPr>
          <a:xfrm>
            <a:off x="6489701" y="2226158"/>
            <a:ext cx="3561134" cy="1743075"/>
          </a:xfrm>
          <a:prstGeom prst="rect">
            <a:avLst/>
          </a:prstGeom>
        </p:spPr>
      </p:pic>
    </p:spTree>
    <p:extLst>
      <p:ext uri="{BB962C8B-B14F-4D97-AF65-F5344CB8AC3E}">
        <p14:creationId xmlns:p14="http://schemas.microsoft.com/office/powerpoint/2010/main" val="4001818776"/>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BD50DAF-6A22-D1D4-3DB0-5AC72642BE12}"/>
              </a:ext>
            </a:extLst>
          </p:cNvPr>
          <p:cNvSpPr>
            <a:spLocks noGrp="1"/>
          </p:cNvSpPr>
          <p:nvPr>
            <p:ph type="title"/>
          </p:nvPr>
        </p:nvSpPr>
        <p:spPr/>
        <p:txBody>
          <a:bodyPr/>
          <a:lstStyle/>
          <a:p>
            <a:pPr algn="ctr"/>
            <a:r>
              <a:rPr lang="en-GB" dirty="0"/>
              <a:t> Personality</a:t>
            </a:r>
          </a:p>
        </p:txBody>
      </p:sp>
      <p:pic>
        <p:nvPicPr>
          <p:cNvPr id="7" name="Picture 6">
            <a:extLst>
              <a:ext uri="{FF2B5EF4-FFF2-40B4-BE49-F238E27FC236}">
                <a16:creationId xmlns:a16="http://schemas.microsoft.com/office/drawing/2014/main" id="{0F8F77B5-A1EC-DAE6-3103-8F5C9AAEEBBA}"/>
              </a:ext>
            </a:extLst>
          </p:cNvPr>
          <p:cNvPicPr>
            <a:picLocks noChangeAspect="1"/>
          </p:cNvPicPr>
          <p:nvPr/>
        </p:nvPicPr>
        <p:blipFill>
          <a:blip r:embed="rId3"/>
          <a:stretch>
            <a:fillRect/>
          </a:stretch>
        </p:blipFill>
        <p:spPr>
          <a:xfrm>
            <a:off x="1621535" y="1152983"/>
            <a:ext cx="2257573" cy="2019618"/>
          </a:xfrm>
          <a:prstGeom prst="rect">
            <a:avLst/>
          </a:prstGeom>
        </p:spPr>
      </p:pic>
      <p:sp>
        <p:nvSpPr>
          <p:cNvPr id="6" name="Content Placeholder 5">
            <a:extLst>
              <a:ext uri="{FF2B5EF4-FFF2-40B4-BE49-F238E27FC236}">
                <a16:creationId xmlns:a16="http://schemas.microsoft.com/office/drawing/2014/main" id="{561FD8DA-3CC4-5975-9D0D-990FEC2BF278}"/>
              </a:ext>
            </a:extLst>
          </p:cNvPr>
          <p:cNvSpPr>
            <a:spLocks noGrp="1"/>
          </p:cNvSpPr>
          <p:nvPr>
            <p:ph sz="quarter" idx="4"/>
          </p:nvPr>
        </p:nvSpPr>
        <p:spPr>
          <a:xfrm>
            <a:off x="6012900" y="2484438"/>
            <a:ext cx="4396339" cy="3984852"/>
          </a:xfrm>
        </p:spPr>
        <p:txBody>
          <a:bodyPr/>
          <a:lstStyle/>
          <a:p>
            <a:endParaRPr lang="en-GB" dirty="0"/>
          </a:p>
          <a:p>
            <a:endParaRPr lang="en-GB" dirty="0"/>
          </a:p>
          <a:p>
            <a:r>
              <a:rPr lang="en-GB" dirty="0"/>
              <a:t>A figurehead</a:t>
            </a:r>
          </a:p>
          <a:p>
            <a:endParaRPr lang="en-GB" dirty="0"/>
          </a:p>
          <a:p>
            <a:r>
              <a:rPr lang="en-GB" dirty="0"/>
              <a:t>Labelled Insane and incapable</a:t>
            </a:r>
          </a:p>
          <a:p>
            <a:endParaRPr lang="en-GB" dirty="0"/>
          </a:p>
          <a:p>
            <a:r>
              <a:rPr lang="en-GB" dirty="0"/>
              <a:t>People Turned against him</a:t>
            </a:r>
          </a:p>
          <a:p>
            <a:pPr marL="0" indent="0">
              <a:buNone/>
            </a:pPr>
            <a:endParaRPr lang="en-GB" dirty="0"/>
          </a:p>
          <a:p>
            <a:r>
              <a:rPr lang="en-GB" dirty="0"/>
              <a:t>Under Immense pressure</a:t>
            </a:r>
          </a:p>
          <a:p>
            <a:endParaRPr lang="en-GB" dirty="0"/>
          </a:p>
          <a:p>
            <a:pPr marL="0" indent="0">
              <a:buNone/>
            </a:pPr>
            <a:endParaRPr lang="en-GB" dirty="0"/>
          </a:p>
          <a:p>
            <a:endParaRPr lang="en-GB" dirty="0"/>
          </a:p>
          <a:p>
            <a:endParaRPr lang="en-GB" dirty="0"/>
          </a:p>
          <a:p>
            <a:pPr marL="0" indent="0">
              <a:buNone/>
            </a:pPr>
            <a:endParaRPr lang="en-GB" dirty="0"/>
          </a:p>
          <a:p>
            <a:endParaRPr lang="en-GB" dirty="0"/>
          </a:p>
          <a:p>
            <a:endParaRPr lang="en-GB" dirty="0"/>
          </a:p>
          <a:p>
            <a:endParaRPr lang="en-GB" dirty="0"/>
          </a:p>
          <a:p>
            <a:pPr marL="0" indent="0">
              <a:buNone/>
            </a:pPr>
            <a:endParaRPr lang="en-GB" dirty="0"/>
          </a:p>
        </p:txBody>
      </p:sp>
      <p:sp>
        <p:nvSpPr>
          <p:cNvPr id="10" name="Content Placeholder 9">
            <a:extLst>
              <a:ext uri="{FF2B5EF4-FFF2-40B4-BE49-F238E27FC236}">
                <a16:creationId xmlns:a16="http://schemas.microsoft.com/office/drawing/2014/main" id="{F9E60F18-7432-098E-6E42-D496DD44F29D}"/>
              </a:ext>
            </a:extLst>
          </p:cNvPr>
          <p:cNvSpPr>
            <a:spLocks noGrp="1"/>
          </p:cNvSpPr>
          <p:nvPr>
            <p:ph sz="half" idx="2"/>
          </p:nvPr>
        </p:nvSpPr>
        <p:spPr/>
        <p:txBody>
          <a:bodyPr/>
          <a:lstStyle/>
          <a:p>
            <a:endParaRPr lang="en-GB" dirty="0"/>
          </a:p>
          <a:p>
            <a:endParaRPr lang="en-GB" dirty="0"/>
          </a:p>
          <a:p>
            <a:r>
              <a:rPr lang="en-GB" dirty="0"/>
              <a:t>Ruthless but effective</a:t>
            </a:r>
          </a:p>
          <a:p>
            <a:endParaRPr lang="en-GB" dirty="0"/>
          </a:p>
          <a:p>
            <a:r>
              <a:rPr lang="en-GB" dirty="0"/>
              <a:t>Hungry to make an impression</a:t>
            </a:r>
          </a:p>
          <a:p>
            <a:endParaRPr lang="en-GB" dirty="0"/>
          </a:p>
          <a:p>
            <a:r>
              <a:rPr lang="en-GB" dirty="0"/>
              <a:t>Admired by French writers</a:t>
            </a:r>
          </a:p>
          <a:p>
            <a:endParaRPr lang="en-GB" dirty="0"/>
          </a:p>
          <a:p>
            <a:r>
              <a:rPr lang="en-GB" dirty="0"/>
              <a:t>Under immense pressure </a:t>
            </a:r>
          </a:p>
        </p:txBody>
      </p:sp>
      <p:pic>
        <p:nvPicPr>
          <p:cNvPr id="11" name="Picture 10">
            <a:extLst>
              <a:ext uri="{FF2B5EF4-FFF2-40B4-BE49-F238E27FC236}">
                <a16:creationId xmlns:a16="http://schemas.microsoft.com/office/drawing/2014/main" id="{482AF513-3776-D0BC-1279-88C27B12B797}"/>
              </a:ext>
            </a:extLst>
          </p:cNvPr>
          <p:cNvPicPr>
            <a:picLocks noChangeAspect="1"/>
          </p:cNvPicPr>
          <p:nvPr/>
        </p:nvPicPr>
        <p:blipFill>
          <a:blip r:embed="rId4"/>
          <a:stretch>
            <a:fillRect/>
          </a:stretch>
        </p:blipFill>
        <p:spPr>
          <a:xfrm>
            <a:off x="6751538" y="1152983"/>
            <a:ext cx="2257573" cy="2019618"/>
          </a:xfrm>
          <a:prstGeom prst="rect">
            <a:avLst/>
          </a:prstGeom>
        </p:spPr>
      </p:pic>
    </p:spTree>
    <p:extLst>
      <p:ext uri="{BB962C8B-B14F-4D97-AF65-F5344CB8AC3E}">
        <p14:creationId xmlns:p14="http://schemas.microsoft.com/office/powerpoint/2010/main" val="164577649"/>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6CC4C5F-359A-6DB6-BA21-637214024046}"/>
              </a:ext>
            </a:extLst>
          </p:cNvPr>
          <p:cNvSpPr>
            <a:spLocks noGrp="1"/>
          </p:cNvSpPr>
          <p:nvPr>
            <p:ph type="title"/>
          </p:nvPr>
        </p:nvSpPr>
        <p:spPr/>
        <p:txBody>
          <a:bodyPr/>
          <a:lstStyle/>
          <a:p>
            <a:pPr algn="ctr"/>
            <a:r>
              <a:rPr lang="en-GB" dirty="0"/>
              <a:t>Resources</a:t>
            </a:r>
          </a:p>
        </p:txBody>
      </p:sp>
      <p:sp>
        <p:nvSpPr>
          <p:cNvPr id="3" name="Content Placeholder 2">
            <a:extLst>
              <a:ext uri="{FF2B5EF4-FFF2-40B4-BE49-F238E27FC236}">
                <a16:creationId xmlns:a16="http://schemas.microsoft.com/office/drawing/2014/main" id="{54179ED7-DE87-3878-AF62-2E6E1C86FA4E}"/>
              </a:ext>
            </a:extLst>
          </p:cNvPr>
          <p:cNvSpPr>
            <a:spLocks noGrp="1"/>
          </p:cNvSpPr>
          <p:nvPr>
            <p:ph idx="1"/>
          </p:nvPr>
        </p:nvSpPr>
        <p:spPr>
          <a:xfrm>
            <a:off x="427451" y="2026414"/>
            <a:ext cx="8946541" cy="4195481"/>
          </a:xfrm>
        </p:spPr>
        <p:txBody>
          <a:bodyPr/>
          <a:lstStyle/>
          <a:p>
            <a:r>
              <a:rPr lang="en-GB" dirty="0"/>
              <a:t>Harfleur effects</a:t>
            </a:r>
          </a:p>
          <a:p>
            <a:endParaRPr lang="en-GB" dirty="0"/>
          </a:p>
          <a:p>
            <a:r>
              <a:rPr lang="en-GB" dirty="0"/>
              <a:t>French numerical Advantage (6,000&lt;12,000-60,000?)</a:t>
            </a:r>
          </a:p>
          <a:p>
            <a:endParaRPr lang="en-GB" dirty="0"/>
          </a:p>
          <a:p>
            <a:r>
              <a:rPr lang="en-GB" dirty="0"/>
              <a:t>6:1 Men at Arms </a:t>
            </a:r>
          </a:p>
          <a:p>
            <a:endParaRPr lang="en-GB" dirty="0"/>
          </a:p>
          <a:p>
            <a:r>
              <a:rPr lang="en-GB" dirty="0"/>
              <a:t>5:1 Bowmen to men at Arms. </a:t>
            </a:r>
          </a:p>
          <a:p>
            <a:endParaRPr lang="en-GB" dirty="0"/>
          </a:p>
          <a:p>
            <a:endParaRPr lang="en-GB" dirty="0"/>
          </a:p>
        </p:txBody>
      </p:sp>
      <p:pic>
        <p:nvPicPr>
          <p:cNvPr id="5" name="Picture 4">
            <a:extLst>
              <a:ext uri="{FF2B5EF4-FFF2-40B4-BE49-F238E27FC236}">
                <a16:creationId xmlns:a16="http://schemas.microsoft.com/office/drawing/2014/main" id="{0F0A5A53-439B-078A-3CCF-340347E80F65}"/>
              </a:ext>
            </a:extLst>
          </p:cNvPr>
          <p:cNvPicPr>
            <a:picLocks noChangeAspect="1"/>
          </p:cNvPicPr>
          <p:nvPr/>
        </p:nvPicPr>
        <p:blipFill>
          <a:blip r:embed="rId3"/>
          <a:stretch>
            <a:fillRect/>
          </a:stretch>
        </p:blipFill>
        <p:spPr>
          <a:xfrm>
            <a:off x="7400418" y="2396587"/>
            <a:ext cx="4483402" cy="3606648"/>
          </a:xfrm>
          <a:prstGeom prst="rect">
            <a:avLst/>
          </a:prstGeom>
        </p:spPr>
      </p:pic>
    </p:spTree>
    <p:extLst>
      <p:ext uri="{BB962C8B-B14F-4D97-AF65-F5344CB8AC3E}">
        <p14:creationId xmlns:p14="http://schemas.microsoft.com/office/powerpoint/2010/main" val="1145257966"/>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5A92B72-563B-0A92-D0A1-A31B3DD555D2}"/>
              </a:ext>
            </a:extLst>
          </p:cNvPr>
          <p:cNvSpPr>
            <a:spLocks noGrp="1"/>
          </p:cNvSpPr>
          <p:nvPr>
            <p:ph type="title"/>
          </p:nvPr>
        </p:nvSpPr>
        <p:spPr/>
        <p:txBody>
          <a:bodyPr/>
          <a:lstStyle/>
          <a:p>
            <a:pPr algn="ctr"/>
            <a:r>
              <a:rPr lang="en-GB" dirty="0"/>
              <a:t>French Strategy</a:t>
            </a:r>
          </a:p>
        </p:txBody>
      </p:sp>
      <p:pic>
        <p:nvPicPr>
          <p:cNvPr id="4" name="Picture 3">
            <a:extLst>
              <a:ext uri="{FF2B5EF4-FFF2-40B4-BE49-F238E27FC236}">
                <a16:creationId xmlns:a16="http://schemas.microsoft.com/office/drawing/2014/main" id="{1194FDD0-1E12-5C1F-6E42-4A167FCDAE86}"/>
              </a:ext>
            </a:extLst>
          </p:cNvPr>
          <p:cNvPicPr>
            <a:picLocks noChangeAspect="1"/>
          </p:cNvPicPr>
          <p:nvPr/>
        </p:nvPicPr>
        <p:blipFill>
          <a:blip r:embed="rId3"/>
          <a:stretch>
            <a:fillRect/>
          </a:stretch>
        </p:blipFill>
        <p:spPr>
          <a:xfrm>
            <a:off x="2671014" y="2105278"/>
            <a:ext cx="5435600" cy="3625503"/>
          </a:xfrm>
          <a:prstGeom prst="rect">
            <a:avLst/>
          </a:prstGeom>
        </p:spPr>
      </p:pic>
    </p:spTree>
    <p:extLst>
      <p:ext uri="{BB962C8B-B14F-4D97-AF65-F5344CB8AC3E}">
        <p14:creationId xmlns:p14="http://schemas.microsoft.com/office/powerpoint/2010/main" val="1031156482"/>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4">
            <a:extLst>
              <a:ext uri="{FF2B5EF4-FFF2-40B4-BE49-F238E27FC236}">
                <a16:creationId xmlns:a16="http://schemas.microsoft.com/office/drawing/2014/main" id="{8FF3C554-CFC6-F005-38B5-F949FC505CBE}"/>
              </a:ext>
            </a:extLst>
          </p:cNvPr>
          <p:cNvPicPr>
            <a:picLocks noChangeAspect="1"/>
          </p:cNvPicPr>
          <p:nvPr/>
        </p:nvPicPr>
        <p:blipFill>
          <a:blip r:embed="rId3"/>
          <a:stretch>
            <a:fillRect/>
          </a:stretch>
        </p:blipFill>
        <p:spPr>
          <a:xfrm>
            <a:off x="7982390" y="2196226"/>
            <a:ext cx="4023359" cy="2671761"/>
          </a:xfrm>
          <a:prstGeom prst="rect">
            <a:avLst/>
          </a:prstGeom>
        </p:spPr>
      </p:pic>
      <p:pic>
        <p:nvPicPr>
          <p:cNvPr id="8" name="Picture 7">
            <a:extLst>
              <a:ext uri="{FF2B5EF4-FFF2-40B4-BE49-F238E27FC236}">
                <a16:creationId xmlns:a16="http://schemas.microsoft.com/office/drawing/2014/main" id="{5B87A10A-3FFD-5E57-6DFB-49EEB8C86A81}"/>
              </a:ext>
            </a:extLst>
          </p:cNvPr>
          <p:cNvPicPr>
            <a:picLocks noChangeAspect="1"/>
          </p:cNvPicPr>
          <p:nvPr/>
        </p:nvPicPr>
        <p:blipFill>
          <a:blip r:embed="rId4"/>
          <a:stretch>
            <a:fillRect/>
          </a:stretch>
        </p:blipFill>
        <p:spPr>
          <a:xfrm>
            <a:off x="60961" y="2196226"/>
            <a:ext cx="4023359" cy="2712897"/>
          </a:xfrm>
          <a:prstGeom prst="rect">
            <a:avLst/>
          </a:prstGeom>
        </p:spPr>
      </p:pic>
      <p:sp>
        <p:nvSpPr>
          <p:cNvPr id="9" name="TextBox 8">
            <a:extLst>
              <a:ext uri="{FF2B5EF4-FFF2-40B4-BE49-F238E27FC236}">
                <a16:creationId xmlns:a16="http://schemas.microsoft.com/office/drawing/2014/main" id="{3FF7C142-E170-4AA2-FAFF-EE26DFF5CB22}"/>
              </a:ext>
            </a:extLst>
          </p:cNvPr>
          <p:cNvSpPr txBox="1"/>
          <p:nvPr/>
        </p:nvSpPr>
        <p:spPr>
          <a:xfrm>
            <a:off x="1934193" y="569522"/>
            <a:ext cx="7616537" cy="738664"/>
          </a:xfrm>
          <a:prstGeom prst="rect">
            <a:avLst/>
          </a:prstGeom>
          <a:noFill/>
        </p:spPr>
        <p:txBody>
          <a:bodyPr wrap="square" rtlCol="0">
            <a:spAutoFit/>
          </a:bodyPr>
          <a:lstStyle/>
          <a:p>
            <a:pPr algn="ctr"/>
            <a:r>
              <a:rPr lang="en-GB" sz="4200" dirty="0">
                <a:latin typeface="+mj-lt"/>
              </a:rPr>
              <a:t>English</a:t>
            </a:r>
            <a:r>
              <a:rPr lang="en-GB" dirty="0">
                <a:latin typeface="+mj-lt"/>
              </a:rPr>
              <a:t> </a:t>
            </a:r>
            <a:r>
              <a:rPr lang="en-GB" sz="4200" dirty="0">
                <a:latin typeface="+mj-lt"/>
              </a:rPr>
              <a:t>Strategy</a:t>
            </a:r>
          </a:p>
        </p:txBody>
      </p:sp>
      <p:pic>
        <p:nvPicPr>
          <p:cNvPr id="10" name="Picture 9">
            <a:extLst>
              <a:ext uri="{FF2B5EF4-FFF2-40B4-BE49-F238E27FC236}">
                <a16:creationId xmlns:a16="http://schemas.microsoft.com/office/drawing/2014/main" id="{DB80D2BF-BEF8-067D-BF8F-1F9CFEB9312B}"/>
              </a:ext>
            </a:extLst>
          </p:cNvPr>
          <p:cNvPicPr>
            <a:picLocks noChangeAspect="1"/>
          </p:cNvPicPr>
          <p:nvPr/>
        </p:nvPicPr>
        <p:blipFill>
          <a:blip r:embed="rId5"/>
          <a:stretch>
            <a:fillRect/>
          </a:stretch>
        </p:blipFill>
        <p:spPr>
          <a:xfrm>
            <a:off x="3959030" y="2196225"/>
            <a:ext cx="4023360" cy="2712897"/>
          </a:xfrm>
          <a:prstGeom prst="rect">
            <a:avLst/>
          </a:prstGeom>
        </p:spPr>
      </p:pic>
    </p:spTree>
    <p:extLst>
      <p:ext uri="{BB962C8B-B14F-4D97-AF65-F5344CB8AC3E}">
        <p14:creationId xmlns:p14="http://schemas.microsoft.com/office/powerpoint/2010/main" val="442280444"/>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FE08FF3-6D9D-3C45-AA63-8F05C30B247F}"/>
              </a:ext>
            </a:extLst>
          </p:cNvPr>
          <p:cNvSpPr>
            <a:spLocks noGrp="1"/>
          </p:cNvSpPr>
          <p:nvPr>
            <p:ph type="title"/>
          </p:nvPr>
        </p:nvSpPr>
        <p:spPr/>
        <p:txBody>
          <a:bodyPr/>
          <a:lstStyle/>
          <a:p>
            <a:pPr algn="ctr"/>
            <a:r>
              <a:rPr lang="en-GB" dirty="0"/>
              <a:t>Longbow and the Bodkin Arrow</a:t>
            </a:r>
          </a:p>
        </p:txBody>
      </p:sp>
      <p:sp>
        <p:nvSpPr>
          <p:cNvPr id="3" name="Content Placeholder 2">
            <a:extLst>
              <a:ext uri="{FF2B5EF4-FFF2-40B4-BE49-F238E27FC236}">
                <a16:creationId xmlns:a16="http://schemas.microsoft.com/office/drawing/2014/main" id="{960FB516-0E3D-1285-B701-3DB47F8C38F9}"/>
              </a:ext>
            </a:extLst>
          </p:cNvPr>
          <p:cNvSpPr>
            <a:spLocks noGrp="1"/>
          </p:cNvSpPr>
          <p:nvPr>
            <p:ph idx="1"/>
          </p:nvPr>
        </p:nvSpPr>
        <p:spPr>
          <a:xfrm>
            <a:off x="1103311" y="1798819"/>
            <a:ext cx="8946541" cy="4195481"/>
          </a:xfrm>
        </p:spPr>
        <p:txBody>
          <a:bodyPr/>
          <a:lstStyle/>
          <a:p>
            <a:r>
              <a:rPr lang="en-GB" dirty="0"/>
              <a:t>Theory </a:t>
            </a:r>
          </a:p>
          <a:p>
            <a:endParaRPr lang="en-GB" dirty="0"/>
          </a:p>
          <a:p>
            <a:r>
              <a:rPr lang="en-GB" dirty="0"/>
              <a:t>Penetrate, Injure and Kill</a:t>
            </a:r>
          </a:p>
          <a:p>
            <a:pPr marL="0" indent="0">
              <a:buNone/>
            </a:pPr>
            <a:endParaRPr lang="en-GB" dirty="0"/>
          </a:p>
          <a:p>
            <a:r>
              <a:rPr lang="en-GB" dirty="0"/>
              <a:t>Horses </a:t>
            </a:r>
          </a:p>
          <a:p>
            <a:endParaRPr lang="en-GB" dirty="0"/>
          </a:p>
          <a:p>
            <a:r>
              <a:rPr lang="en-GB" dirty="0"/>
              <a:t>Most effective weapons used</a:t>
            </a:r>
          </a:p>
        </p:txBody>
      </p:sp>
      <p:pic>
        <p:nvPicPr>
          <p:cNvPr id="1026" name="Picture 2">
            <a:extLst>
              <a:ext uri="{FF2B5EF4-FFF2-40B4-BE49-F238E27FC236}">
                <a16:creationId xmlns:a16="http://schemas.microsoft.com/office/drawing/2014/main" id="{F7DE5B98-7E5D-8A75-AC2B-95F741164E5D}"/>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8736763" y="1494517"/>
            <a:ext cx="2162175" cy="1333500"/>
          </a:xfrm>
          <a:prstGeom prst="rect">
            <a:avLst/>
          </a:prstGeom>
          <a:noFill/>
          <a:extLst>
            <a:ext uri="{909E8E84-426E-40DD-AFC4-6F175D3DCCD1}">
              <a14:hiddenFill xmlns:a14="http://schemas.microsoft.com/office/drawing/2010/main">
                <a:solidFill>
                  <a:srgbClr val="FFFFFF"/>
                </a:solidFill>
              </a14:hiddenFill>
            </a:ext>
          </a:extLst>
        </p:spPr>
      </p:pic>
      <p:pic>
        <p:nvPicPr>
          <p:cNvPr id="4" name="Picture 3">
            <a:extLst>
              <a:ext uri="{FF2B5EF4-FFF2-40B4-BE49-F238E27FC236}">
                <a16:creationId xmlns:a16="http://schemas.microsoft.com/office/drawing/2014/main" id="{38628E1E-432E-AA99-3463-6D7D1ACAAF64}"/>
              </a:ext>
            </a:extLst>
          </p:cNvPr>
          <p:cNvPicPr>
            <a:picLocks noChangeAspect="1"/>
          </p:cNvPicPr>
          <p:nvPr/>
        </p:nvPicPr>
        <p:blipFill>
          <a:blip r:embed="rId4"/>
          <a:stretch>
            <a:fillRect/>
          </a:stretch>
        </p:blipFill>
        <p:spPr>
          <a:xfrm>
            <a:off x="6345988" y="1494517"/>
            <a:ext cx="2162175" cy="1333500"/>
          </a:xfrm>
          <a:prstGeom prst="rect">
            <a:avLst/>
          </a:prstGeom>
        </p:spPr>
      </p:pic>
      <p:pic>
        <p:nvPicPr>
          <p:cNvPr id="5" name="Picture 4">
            <a:extLst>
              <a:ext uri="{FF2B5EF4-FFF2-40B4-BE49-F238E27FC236}">
                <a16:creationId xmlns:a16="http://schemas.microsoft.com/office/drawing/2014/main" id="{F314AC52-2908-292B-D55E-AFC37D544B7F}"/>
              </a:ext>
            </a:extLst>
          </p:cNvPr>
          <p:cNvPicPr>
            <a:picLocks noChangeAspect="1"/>
          </p:cNvPicPr>
          <p:nvPr/>
        </p:nvPicPr>
        <p:blipFill>
          <a:blip r:embed="rId5"/>
          <a:stretch>
            <a:fillRect/>
          </a:stretch>
        </p:blipFill>
        <p:spPr>
          <a:xfrm>
            <a:off x="8736763" y="3199349"/>
            <a:ext cx="2536156" cy="2786113"/>
          </a:xfrm>
          <a:prstGeom prst="rect">
            <a:avLst/>
          </a:prstGeom>
        </p:spPr>
      </p:pic>
      <p:pic>
        <p:nvPicPr>
          <p:cNvPr id="6" name="Picture 5">
            <a:extLst>
              <a:ext uri="{FF2B5EF4-FFF2-40B4-BE49-F238E27FC236}">
                <a16:creationId xmlns:a16="http://schemas.microsoft.com/office/drawing/2014/main" id="{C24EBD13-F4D1-C60A-A0F1-905B3891954C}"/>
              </a:ext>
            </a:extLst>
          </p:cNvPr>
          <p:cNvPicPr>
            <a:picLocks noChangeAspect="1"/>
          </p:cNvPicPr>
          <p:nvPr/>
        </p:nvPicPr>
        <p:blipFill>
          <a:blip r:embed="rId6"/>
          <a:stretch>
            <a:fillRect/>
          </a:stretch>
        </p:blipFill>
        <p:spPr>
          <a:xfrm>
            <a:off x="5655091" y="3199348"/>
            <a:ext cx="2930168" cy="2786113"/>
          </a:xfrm>
          <a:prstGeom prst="rect">
            <a:avLst/>
          </a:prstGeom>
        </p:spPr>
      </p:pic>
    </p:spTree>
    <p:extLst>
      <p:ext uri="{BB962C8B-B14F-4D97-AF65-F5344CB8AC3E}">
        <p14:creationId xmlns:p14="http://schemas.microsoft.com/office/powerpoint/2010/main" val="921407210"/>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2428F97-132E-E737-72A8-0B50AD1ADD5E}"/>
              </a:ext>
            </a:extLst>
          </p:cNvPr>
          <p:cNvSpPr>
            <a:spLocks noGrp="1"/>
          </p:cNvSpPr>
          <p:nvPr>
            <p:ph type="title"/>
          </p:nvPr>
        </p:nvSpPr>
        <p:spPr>
          <a:xfrm>
            <a:off x="646111" y="463109"/>
            <a:ext cx="9404723" cy="1400530"/>
          </a:xfrm>
        </p:spPr>
        <p:txBody>
          <a:bodyPr/>
          <a:lstStyle/>
          <a:p>
            <a:pPr algn="ctr"/>
            <a:r>
              <a:rPr lang="en-GB" dirty="0"/>
              <a:t>Mindset</a:t>
            </a:r>
          </a:p>
        </p:txBody>
      </p:sp>
      <p:sp>
        <p:nvSpPr>
          <p:cNvPr id="3" name="Content Placeholder 2">
            <a:extLst>
              <a:ext uri="{FF2B5EF4-FFF2-40B4-BE49-F238E27FC236}">
                <a16:creationId xmlns:a16="http://schemas.microsoft.com/office/drawing/2014/main" id="{796CC083-CB53-3D71-BCC5-EFB5207C5813}"/>
              </a:ext>
            </a:extLst>
          </p:cNvPr>
          <p:cNvSpPr>
            <a:spLocks noGrp="1"/>
          </p:cNvSpPr>
          <p:nvPr>
            <p:ph idx="1"/>
          </p:nvPr>
        </p:nvSpPr>
        <p:spPr/>
        <p:txBody>
          <a:bodyPr/>
          <a:lstStyle/>
          <a:p>
            <a:r>
              <a:rPr lang="en-GB" dirty="0"/>
              <a:t>‘The French boasted’</a:t>
            </a:r>
          </a:p>
          <a:p>
            <a:endParaRPr lang="en-GB" b="0" i="0" dirty="0">
              <a:effectLst/>
            </a:endParaRPr>
          </a:p>
          <a:p>
            <a:r>
              <a:rPr lang="en-GB" dirty="0"/>
              <a:t>“</a:t>
            </a:r>
            <a:r>
              <a:rPr lang="en-GB" b="0" i="0" dirty="0">
                <a:effectLst/>
              </a:rPr>
              <a:t>We few, we happy few, we band of brothers;</a:t>
            </a:r>
            <a:br>
              <a:rPr lang="en-GB" dirty="0"/>
            </a:br>
            <a:r>
              <a:rPr lang="en-GB" b="0" i="0" dirty="0">
                <a:effectLst/>
              </a:rPr>
              <a:t>For he to-day that sheds his blood with me</a:t>
            </a:r>
            <a:br>
              <a:rPr lang="en-GB" dirty="0"/>
            </a:br>
            <a:r>
              <a:rPr lang="en-GB" b="0" i="0" dirty="0">
                <a:effectLst/>
              </a:rPr>
              <a:t>Shall be my brother; be he ne’er so vile..”</a:t>
            </a:r>
          </a:p>
          <a:p>
            <a:endParaRPr lang="en-GB" dirty="0"/>
          </a:p>
          <a:p>
            <a:r>
              <a:rPr lang="en-GB" b="0" i="0" dirty="0">
                <a:effectLst/>
              </a:rPr>
              <a:t>Nothing to lose - Couldn’t lose (complacent) </a:t>
            </a:r>
          </a:p>
          <a:p>
            <a:endParaRPr lang="en-GB" dirty="0"/>
          </a:p>
          <a:p>
            <a:endParaRPr lang="en-GB" dirty="0"/>
          </a:p>
          <a:p>
            <a:endParaRPr lang="en-GB" dirty="0"/>
          </a:p>
          <a:p>
            <a:endParaRPr lang="en-GB" dirty="0"/>
          </a:p>
          <a:p>
            <a:endParaRPr lang="en-GB" dirty="0"/>
          </a:p>
          <a:p>
            <a:endParaRPr lang="en-GB" dirty="0"/>
          </a:p>
        </p:txBody>
      </p:sp>
      <p:pic>
        <p:nvPicPr>
          <p:cNvPr id="4098" name="Picture 2" descr="Yes, Shakespeare Really Did Write Shakespeare">
            <a:extLst>
              <a:ext uri="{FF2B5EF4-FFF2-40B4-BE49-F238E27FC236}">
                <a16:creationId xmlns:a16="http://schemas.microsoft.com/office/drawing/2014/main" id="{E524A2EB-B06D-C581-5CF0-38F90E728515}"/>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7712765" y="2052918"/>
            <a:ext cx="1975611" cy="2613885"/>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017218363"/>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D3BFC09-E21E-CAA5-1133-3FCE3C082495}"/>
              </a:ext>
            </a:extLst>
          </p:cNvPr>
          <p:cNvSpPr>
            <a:spLocks noGrp="1"/>
          </p:cNvSpPr>
          <p:nvPr>
            <p:ph type="title"/>
          </p:nvPr>
        </p:nvSpPr>
        <p:spPr/>
        <p:txBody>
          <a:bodyPr/>
          <a:lstStyle/>
          <a:p>
            <a:pPr algn="ctr"/>
            <a:r>
              <a:rPr lang="en-GB" dirty="0"/>
              <a:t>The Battle of Agincourt </a:t>
            </a:r>
          </a:p>
        </p:txBody>
      </p:sp>
      <p:pic>
        <p:nvPicPr>
          <p:cNvPr id="7" name="Content Placeholder 6">
            <a:extLst>
              <a:ext uri="{FF2B5EF4-FFF2-40B4-BE49-F238E27FC236}">
                <a16:creationId xmlns:a16="http://schemas.microsoft.com/office/drawing/2014/main" id="{7A532824-33E8-6F6B-9701-BE080B345526}"/>
              </a:ext>
            </a:extLst>
          </p:cNvPr>
          <p:cNvPicPr>
            <a:picLocks noGrp="1" noChangeAspect="1"/>
          </p:cNvPicPr>
          <p:nvPr>
            <p:ph idx="1"/>
          </p:nvPr>
        </p:nvPicPr>
        <p:blipFill>
          <a:blip r:embed="rId3"/>
          <a:stretch>
            <a:fillRect/>
          </a:stretch>
        </p:blipFill>
        <p:spPr>
          <a:xfrm>
            <a:off x="2539698" y="1760538"/>
            <a:ext cx="6277948" cy="4195762"/>
          </a:xfrm>
          <a:prstGeom prst="rect">
            <a:avLst/>
          </a:prstGeom>
        </p:spPr>
      </p:pic>
    </p:spTree>
    <p:extLst>
      <p:ext uri="{BB962C8B-B14F-4D97-AF65-F5344CB8AC3E}">
        <p14:creationId xmlns:p14="http://schemas.microsoft.com/office/powerpoint/2010/main" val="4204050371"/>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E33D837-3D4F-53D1-3D9D-22015AA14E04}"/>
              </a:ext>
            </a:extLst>
          </p:cNvPr>
          <p:cNvSpPr>
            <a:spLocks noGrp="1"/>
          </p:cNvSpPr>
          <p:nvPr>
            <p:ph type="title"/>
          </p:nvPr>
        </p:nvSpPr>
        <p:spPr/>
        <p:txBody>
          <a:bodyPr/>
          <a:lstStyle/>
          <a:p>
            <a:pPr algn="ctr"/>
            <a:r>
              <a:rPr lang="en-GB" dirty="0"/>
              <a:t>  Decisive factors</a:t>
            </a:r>
          </a:p>
        </p:txBody>
      </p:sp>
      <p:sp>
        <p:nvSpPr>
          <p:cNvPr id="3" name="Content Placeholder 2">
            <a:extLst>
              <a:ext uri="{FF2B5EF4-FFF2-40B4-BE49-F238E27FC236}">
                <a16:creationId xmlns:a16="http://schemas.microsoft.com/office/drawing/2014/main" id="{31C4856E-AC26-7D52-EE37-524FC8728FFD}"/>
              </a:ext>
            </a:extLst>
          </p:cNvPr>
          <p:cNvSpPr>
            <a:spLocks noGrp="1"/>
          </p:cNvSpPr>
          <p:nvPr>
            <p:ph idx="1"/>
          </p:nvPr>
        </p:nvSpPr>
        <p:spPr/>
        <p:txBody>
          <a:bodyPr/>
          <a:lstStyle/>
          <a:p>
            <a:r>
              <a:rPr lang="en-GB" dirty="0"/>
              <a:t>Leadership – King Henry</a:t>
            </a:r>
          </a:p>
          <a:p>
            <a:pPr marL="0" indent="0">
              <a:buNone/>
            </a:pPr>
            <a:endParaRPr lang="en-GB" dirty="0"/>
          </a:p>
          <a:p>
            <a:r>
              <a:rPr lang="en-GB" dirty="0"/>
              <a:t>Strategy-  Charge manipulation, Longbow Influence</a:t>
            </a:r>
          </a:p>
          <a:p>
            <a:pPr algn="ctr"/>
            <a:endParaRPr lang="en-GB" dirty="0"/>
          </a:p>
          <a:p>
            <a:r>
              <a:rPr lang="en-GB" dirty="0"/>
              <a:t>Complacency- French </a:t>
            </a:r>
          </a:p>
          <a:p>
            <a:endParaRPr lang="en-GB" dirty="0"/>
          </a:p>
          <a:p>
            <a:endParaRPr lang="en-GB" dirty="0"/>
          </a:p>
          <a:p>
            <a:endParaRPr lang="en-GB" dirty="0"/>
          </a:p>
        </p:txBody>
      </p:sp>
      <p:pic>
        <p:nvPicPr>
          <p:cNvPr id="3074" name="Picture 2" descr="Key Success Factors Stock Illustrations – 202 Key Success Factors Stock  Illustrations, Vectors &amp; Clipart - Dreamstime">
            <a:extLst>
              <a:ext uri="{FF2B5EF4-FFF2-40B4-BE49-F238E27FC236}">
                <a16:creationId xmlns:a16="http://schemas.microsoft.com/office/drawing/2014/main" id="{3DC88E0F-A725-515C-7373-139F2C66825A}"/>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8269357" y="2238168"/>
            <a:ext cx="2436537" cy="2436537"/>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874467285"/>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bg>
      <p:bgPr>
        <a:blipFill rotWithShape="1">
          <a:blip r:embed="rId2">
            <a:duotone>
              <a:schemeClr val="bg2">
                <a:shade val="69000"/>
                <a:hueMod val="108000"/>
                <a:satMod val="164000"/>
                <a:lumMod val="74000"/>
              </a:schemeClr>
              <a:schemeClr val="bg2">
                <a:tint val="96000"/>
                <a:hueMod val="88000"/>
                <a:satMod val="140000"/>
                <a:lumMod val="132000"/>
              </a:schemeClr>
            </a:duotone>
          </a:blip>
          <a:stretch/>
        </a:blip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549FC44-DC3B-A04F-E54D-06D81EC3F32E}"/>
              </a:ext>
            </a:extLst>
          </p:cNvPr>
          <p:cNvSpPr>
            <a:spLocks noGrp="1"/>
          </p:cNvSpPr>
          <p:nvPr>
            <p:ph type="title"/>
          </p:nvPr>
        </p:nvSpPr>
        <p:spPr>
          <a:xfrm>
            <a:off x="648929" y="1450259"/>
            <a:ext cx="3753599" cy="1442153"/>
          </a:xfrm>
        </p:spPr>
        <p:txBody>
          <a:bodyPr>
            <a:normAutofit/>
          </a:bodyPr>
          <a:lstStyle/>
          <a:p>
            <a:r>
              <a:rPr lang="en-GB" sz="3600"/>
              <a:t>Questions?</a:t>
            </a:r>
          </a:p>
        </p:txBody>
      </p:sp>
      <p:sp>
        <p:nvSpPr>
          <p:cNvPr id="3" name="Content Placeholder 2">
            <a:extLst>
              <a:ext uri="{FF2B5EF4-FFF2-40B4-BE49-F238E27FC236}">
                <a16:creationId xmlns:a16="http://schemas.microsoft.com/office/drawing/2014/main" id="{78D4609F-A9CB-56F9-AF8B-E7F5CEE8B607}"/>
              </a:ext>
            </a:extLst>
          </p:cNvPr>
          <p:cNvSpPr>
            <a:spLocks noGrp="1"/>
          </p:cNvSpPr>
          <p:nvPr>
            <p:ph idx="1"/>
          </p:nvPr>
        </p:nvSpPr>
        <p:spPr>
          <a:xfrm>
            <a:off x="647700" y="3072385"/>
            <a:ext cx="3754987" cy="2947415"/>
          </a:xfrm>
        </p:spPr>
        <p:txBody>
          <a:bodyPr>
            <a:normAutofit/>
          </a:bodyPr>
          <a:lstStyle/>
          <a:p>
            <a:pPr marL="0" indent="0">
              <a:lnSpc>
                <a:spcPct val="90000"/>
              </a:lnSpc>
              <a:buNone/>
            </a:pPr>
            <a:r>
              <a:rPr lang="en-GB" sz="1100"/>
              <a:t>References:</a:t>
            </a:r>
          </a:p>
          <a:p>
            <a:pPr marL="0" indent="0">
              <a:lnSpc>
                <a:spcPct val="90000"/>
              </a:lnSpc>
              <a:buNone/>
            </a:pPr>
            <a:endParaRPr lang="en-GB" sz="1100"/>
          </a:p>
          <a:p>
            <a:pPr>
              <a:lnSpc>
                <a:spcPct val="90000"/>
              </a:lnSpc>
            </a:pPr>
            <a:r>
              <a:rPr lang="en-GB" sz="1100">
                <a:hlinkClick r:id="rId3"/>
              </a:rPr>
              <a:t>Arms from Age of Agincourt (medieval.eu)</a:t>
            </a:r>
            <a:endParaRPr lang="en-GB" sz="1100"/>
          </a:p>
          <a:p>
            <a:pPr>
              <a:lnSpc>
                <a:spcPct val="90000"/>
              </a:lnSpc>
            </a:pPr>
            <a:r>
              <a:rPr lang="en-GB" sz="1100">
                <a:hlinkClick r:id="rId4"/>
              </a:rPr>
              <a:t>Henry V - Military Leader, Diplomat, Reformer | Britannica</a:t>
            </a:r>
            <a:endParaRPr lang="en-GB" sz="1100"/>
          </a:p>
          <a:p>
            <a:pPr>
              <a:lnSpc>
                <a:spcPct val="90000"/>
              </a:lnSpc>
            </a:pPr>
            <a:r>
              <a:rPr lang="en-GB" sz="1100">
                <a:hlinkClick r:id="rId5"/>
              </a:rPr>
              <a:t>Mathematical modelling of a mediaeval battle: the Battle of Agincourt, 1415 – ScienceDirect</a:t>
            </a:r>
            <a:endParaRPr lang="en-GB" sz="1100"/>
          </a:p>
          <a:p>
            <a:pPr>
              <a:lnSpc>
                <a:spcPct val="90000"/>
              </a:lnSpc>
            </a:pPr>
            <a:r>
              <a:rPr lang="en-GB" sz="1100">
                <a:hlinkClick r:id="rId6"/>
              </a:rPr>
              <a:t>Henry V’s Military Strategy in 1415 in: The Hundred Years War (brill.com)</a:t>
            </a:r>
            <a:endParaRPr lang="en-GB" sz="1100"/>
          </a:p>
          <a:p>
            <a:pPr>
              <a:lnSpc>
                <a:spcPct val="90000"/>
              </a:lnSpc>
            </a:pPr>
            <a:r>
              <a:rPr lang="en-GB" sz="1100">
                <a:hlinkClick r:id="rId7"/>
              </a:rPr>
              <a:t>The truth about Agincourt | University of Southampton</a:t>
            </a:r>
            <a:endParaRPr lang="en-GB" sz="1100"/>
          </a:p>
        </p:txBody>
      </p:sp>
      <p:pic>
        <p:nvPicPr>
          <p:cNvPr id="4" name="Picture 3">
            <a:extLst>
              <a:ext uri="{FF2B5EF4-FFF2-40B4-BE49-F238E27FC236}">
                <a16:creationId xmlns:a16="http://schemas.microsoft.com/office/drawing/2014/main" id="{995136EF-27F3-E207-5DB9-9504BA8075D8}"/>
              </a:ext>
            </a:extLst>
          </p:cNvPr>
          <p:cNvPicPr>
            <a:picLocks noChangeAspect="1"/>
          </p:cNvPicPr>
          <p:nvPr/>
        </p:nvPicPr>
        <p:blipFill rotWithShape="1">
          <a:blip r:embed="rId8"/>
          <a:srcRect l="10900" r="18750" b="1"/>
          <a:stretch/>
        </p:blipFill>
        <p:spPr>
          <a:xfrm>
            <a:off x="5050389" y="1447799"/>
            <a:ext cx="6493910" cy="4572001"/>
          </a:xfrm>
          <a:prstGeom prst="rect">
            <a:avLst/>
          </a:prstGeom>
          <a:effectLst>
            <a:outerShdw blurRad="50800" dist="38100" dir="5400000" algn="t" rotWithShape="0">
              <a:prstClr val="black">
                <a:alpha val="43000"/>
              </a:prstClr>
            </a:outerShdw>
          </a:effectLst>
        </p:spPr>
      </p:pic>
    </p:spTree>
    <p:extLst>
      <p:ext uri="{BB962C8B-B14F-4D97-AF65-F5344CB8AC3E}">
        <p14:creationId xmlns:p14="http://schemas.microsoft.com/office/powerpoint/2010/main" val="296610255"/>
      </p:ext>
    </p:extLst>
  </p:cSld>
  <p:clrMapOvr>
    <a:masterClrMapping/>
  </p:clrMapOvr>
</p:sld>
</file>

<file path=ppt/theme/_rels/theme1.xml.rels><?xml version="1.0" encoding="UTF-8" standalone="yes"?>
<Relationships xmlns="http://schemas.openxmlformats.org/package/2006/relationships"><Relationship Id="rId1" Type="http://schemas.openxmlformats.org/officeDocument/2006/relationships/image" Target="../media/image1.jpeg"/></Relationships>
</file>

<file path=ppt/theme/theme1.xml><?xml version="1.0" encoding="utf-8"?>
<a:theme xmlns:a="http://schemas.openxmlformats.org/drawingml/2006/main" name="Ion">
  <a:themeElements>
    <a:clrScheme name="Ion">
      <a:dk1>
        <a:sysClr val="windowText" lastClr="000000"/>
      </a:dk1>
      <a:lt1>
        <a:sysClr val="window" lastClr="FFFFFF"/>
      </a:lt1>
      <a:dk2>
        <a:srgbClr val="1E5155"/>
      </a:dk2>
      <a:lt2>
        <a:srgbClr val="EBEBEB"/>
      </a:lt2>
      <a:accent1>
        <a:srgbClr val="B01513"/>
      </a:accent1>
      <a:accent2>
        <a:srgbClr val="EA6312"/>
      </a:accent2>
      <a:accent3>
        <a:srgbClr val="E6B729"/>
      </a:accent3>
      <a:accent4>
        <a:srgbClr val="6AAC90"/>
      </a:accent4>
      <a:accent5>
        <a:srgbClr val="54849A"/>
      </a:accent5>
      <a:accent6>
        <a:srgbClr val="9E5E9B"/>
      </a:accent6>
      <a:hlink>
        <a:srgbClr val="58C1BA"/>
      </a:hlink>
      <a:folHlink>
        <a:srgbClr val="9DFFCB"/>
      </a:folHlink>
    </a:clrScheme>
    <a:fontScheme name="Ion">
      <a:majorFont>
        <a:latin typeface="Century Gothic" panose="020B0502020202020204"/>
        <a:ea typeface=""/>
        <a:cs typeface=""/>
        <a:font script="Jpan" typeface="メイリオ"/>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entury Gothic" panose="020B0502020202020204"/>
        <a:ea typeface=""/>
        <a:cs typeface=""/>
        <a:font script="Jpan" typeface="メイリオ"/>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Ion">
      <a:fillStyleLst>
        <a:solidFill>
          <a:schemeClr val="phClr"/>
        </a:solidFill>
        <a:gradFill rotWithShape="1">
          <a:gsLst>
            <a:gs pos="0">
              <a:schemeClr val="phClr">
                <a:tint val="64000"/>
                <a:lumMod val="118000"/>
              </a:schemeClr>
            </a:gs>
            <a:gs pos="100000">
              <a:schemeClr val="phClr">
                <a:tint val="92000"/>
                <a:alpha val="100000"/>
                <a:lumMod val="110000"/>
              </a:schemeClr>
            </a:gs>
          </a:gsLst>
          <a:lin ang="5400000" scaled="0"/>
        </a:gradFill>
        <a:gradFill rotWithShape="1">
          <a:gsLst>
            <a:gs pos="0">
              <a:schemeClr val="phClr">
                <a:tint val="98000"/>
                <a:lumMod val="114000"/>
              </a:schemeClr>
            </a:gs>
            <a:gs pos="100000">
              <a:schemeClr val="phClr">
                <a:shade val="90000"/>
                <a:lumMod val="84000"/>
              </a:schemeClr>
            </a:gs>
          </a:gsLst>
          <a:lin ang="5400000" scaled="0"/>
        </a:gradFill>
      </a:fillStyleLst>
      <a:lnStyleLst>
        <a:ln w="9525" cap="rnd" cmpd="sng" algn="ctr">
          <a:solidFill>
            <a:schemeClr val="phClr"/>
          </a:solidFill>
          <a:prstDash val="solid"/>
        </a:ln>
        <a:ln w="19050" cap="rnd" cmpd="sng" algn="ctr">
          <a:solidFill>
            <a:schemeClr val="phClr"/>
          </a:solidFill>
          <a:prstDash val="solid"/>
        </a:ln>
        <a:ln w="28575" cap="rnd" cmpd="sng" algn="ctr">
          <a:solidFill>
            <a:schemeClr val="phClr"/>
          </a:solidFill>
          <a:prstDash val="solid"/>
        </a:ln>
      </a:lnStyleLst>
      <a:effectStyleLst>
        <a:effectStyle>
          <a:effectLst/>
        </a:effectStyle>
        <a:effectStyle>
          <a:effectLst>
            <a:outerShdw blurRad="38100" dist="25400" dir="5400000" rotWithShape="0">
              <a:srgbClr val="000000">
                <a:alpha val="45000"/>
              </a:srgbClr>
            </a:outerShdw>
          </a:effectLst>
        </a:effectStyle>
        <a:effectStyle>
          <a:effectLst>
            <a:outerShdw blurRad="63500" dist="38100" dir="5400000" rotWithShape="0">
              <a:srgbClr val="000000">
                <a:alpha val="60000"/>
              </a:srgbClr>
            </a:outerShdw>
          </a:effectLst>
          <a:scene3d>
            <a:camera prst="orthographicFront">
              <a:rot lat="0" lon="0" rev="0"/>
            </a:camera>
            <a:lightRig rig="threePt" dir="tl"/>
          </a:scene3d>
          <a:sp3d prstMaterial="plastic">
            <a:bevelT w="0" h="0"/>
          </a:sp3d>
        </a:effectStyle>
      </a:effectStyleLst>
      <a:bgFillStyleLst>
        <a:solidFill>
          <a:schemeClr val="phClr"/>
        </a:solidFill>
        <a:gradFill rotWithShape="1">
          <a:gsLst>
            <a:gs pos="0">
              <a:schemeClr val="phClr">
                <a:tint val="97000"/>
                <a:hueMod val="88000"/>
                <a:satMod val="130000"/>
                <a:lumMod val="124000"/>
              </a:schemeClr>
            </a:gs>
            <a:gs pos="100000">
              <a:schemeClr val="phClr">
                <a:tint val="96000"/>
                <a:shade val="88000"/>
                <a:hueMod val="108000"/>
                <a:satMod val="164000"/>
                <a:lumMod val="76000"/>
              </a:schemeClr>
            </a:gs>
          </a:gsLst>
          <a:path path="circle">
            <a:fillToRect l="45000" t="65000" r="125000" b="100000"/>
          </a:path>
        </a:gradFill>
        <a:blipFill rotWithShape="1">
          <a:blip xmlns:r="http://schemas.openxmlformats.org/officeDocument/2006/relationships" r:embed="rId1">
            <a:duotone>
              <a:schemeClr val="phClr">
                <a:shade val="69000"/>
                <a:hueMod val="108000"/>
                <a:satMod val="164000"/>
                <a:lumMod val="74000"/>
              </a:schemeClr>
              <a:schemeClr val="phClr">
                <a:tint val="96000"/>
                <a:hueMod val="88000"/>
                <a:satMod val="140000"/>
                <a:lumMod val="132000"/>
              </a:schemeClr>
            </a:duotone>
          </a:blip>
          <a:stretch/>
        </a:blipFill>
      </a:bgFillStyleLst>
    </a:fmtScheme>
  </a:themeElements>
  <a:objectDefaults/>
  <a:extraClrSchemeLst/>
  <a:extLst>
    <a:ext uri="{05A4C25C-085E-4340-85A3-A5531E510DB2}">
      <thm15:themeFamily xmlns:thm15="http://schemas.microsoft.com/office/thememl/2012/main" name="Ion" id="{B8441ADB-2E43-4AF7-B97A-BD870242C6A8}" vid="{292E63A9-BB86-4E3D-B92A-7223C6510D2E}"/>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emplate>Ion</Template>
  <TotalTime>25126</TotalTime>
  <Words>1701</Words>
  <Application>Microsoft Office PowerPoint</Application>
  <PresentationFormat>Widescreen</PresentationFormat>
  <Paragraphs>220</Paragraphs>
  <Slides>15</Slides>
  <Notes>11</Notes>
  <HiddenSlides>0</HiddenSlides>
  <MMClips>0</MMClips>
  <ScaleCrop>false</ScaleCrop>
  <HeadingPairs>
    <vt:vector size="6" baseType="variant">
      <vt:variant>
        <vt:lpstr>Fonts Used</vt:lpstr>
      </vt:variant>
      <vt:variant>
        <vt:i4>7</vt:i4>
      </vt:variant>
      <vt:variant>
        <vt:lpstr>Theme</vt:lpstr>
      </vt:variant>
      <vt:variant>
        <vt:i4>1</vt:i4>
      </vt:variant>
      <vt:variant>
        <vt:lpstr>Slide Titles</vt:lpstr>
      </vt:variant>
      <vt:variant>
        <vt:i4>15</vt:i4>
      </vt:variant>
    </vt:vector>
  </HeadingPairs>
  <TitlesOfParts>
    <vt:vector size="23" baseType="lpstr">
      <vt:lpstr>-apple-system</vt:lpstr>
      <vt:lpstr>Arial</vt:lpstr>
      <vt:lpstr>Calibri</vt:lpstr>
      <vt:lpstr>Century Gothic</vt:lpstr>
      <vt:lpstr>Georgia</vt:lpstr>
      <vt:lpstr>Google Sans</vt:lpstr>
      <vt:lpstr>Wingdings 3</vt:lpstr>
      <vt:lpstr>Ion</vt:lpstr>
      <vt:lpstr>What was deciding Factor in the Battle of Agincourt?</vt:lpstr>
      <vt:lpstr>Contents</vt:lpstr>
      <vt:lpstr>Introduction</vt:lpstr>
      <vt:lpstr>Aim</vt:lpstr>
      <vt:lpstr>Background</vt:lpstr>
      <vt:lpstr>Background (2)</vt:lpstr>
      <vt:lpstr> Personality</vt:lpstr>
      <vt:lpstr>Resources</vt:lpstr>
      <vt:lpstr>French Strategy</vt:lpstr>
      <vt:lpstr>PowerPoint Presentation</vt:lpstr>
      <vt:lpstr>Longbow and the Bodkin Arrow</vt:lpstr>
      <vt:lpstr>Mindset</vt:lpstr>
      <vt:lpstr>The Battle of Agincourt </vt:lpstr>
      <vt:lpstr>  Decisive factors</vt:lpstr>
      <vt:lpstr>Questions?</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What was deciding Factor in the Battle of Agincourt?</dc:title>
  <dc:creator>John Gallacher (2114620)</dc:creator>
  <cp:lastModifiedBy>John Gallacher (2114620)</cp:lastModifiedBy>
  <cp:revision>1</cp:revision>
  <dcterms:created xsi:type="dcterms:W3CDTF">2023-11-03T11:12:31Z</dcterms:created>
  <dcterms:modified xsi:type="dcterms:W3CDTF">2023-12-14T22:25:18Z</dcterms:modified>
</cp:coreProperties>
</file>