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5" r:id="rId1"/>
  </p:sldMasterIdLst>
  <p:notesMasterIdLst>
    <p:notesMasterId r:id="rId9"/>
  </p:notes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/>
    <p:restoredTop sz="94658"/>
  </p:normalViewPr>
  <p:slideViewPr>
    <p:cSldViewPr snapToGrid="0">
      <p:cViewPr varScale="1">
        <p:scale>
          <a:sx n="115" d="100"/>
          <a:sy n="115" d="100"/>
        </p:scale>
        <p:origin x="57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778D2F-6795-4A49-8EE3-73247C2AB0C0}" type="doc">
      <dgm:prSet loTypeId="urn:microsoft.com/office/officeart/2016/7/layout/ChevronBlock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A5495AF-DB7C-41AA-B53B-39D1B68E04C2}">
      <dgm:prSet/>
      <dgm:spPr/>
      <dgm:t>
        <a:bodyPr/>
        <a:lstStyle/>
        <a:p>
          <a:r>
            <a:rPr lang="en-GB" b="1"/>
            <a:t>What</a:t>
          </a:r>
          <a:endParaRPr lang="en-US"/>
        </a:p>
      </dgm:t>
    </dgm:pt>
    <dgm:pt modelId="{EC4E090C-CC41-469D-A832-BD2802BF740E}" type="parTrans" cxnId="{FB45E66A-261A-4BE1-89BD-3A1ECC350587}">
      <dgm:prSet/>
      <dgm:spPr/>
      <dgm:t>
        <a:bodyPr/>
        <a:lstStyle/>
        <a:p>
          <a:endParaRPr lang="en-US"/>
        </a:p>
      </dgm:t>
    </dgm:pt>
    <dgm:pt modelId="{A15D1E87-1B34-48F5-90D7-3B2D3C88D233}" type="sibTrans" cxnId="{FB45E66A-261A-4BE1-89BD-3A1ECC350587}">
      <dgm:prSet/>
      <dgm:spPr/>
      <dgm:t>
        <a:bodyPr/>
        <a:lstStyle/>
        <a:p>
          <a:endParaRPr lang="en-US"/>
        </a:p>
      </dgm:t>
    </dgm:pt>
    <dgm:pt modelId="{E70D597A-DBB0-467C-B315-BFEFCDCBC075}">
      <dgm:prSet/>
      <dgm:spPr/>
      <dgm:t>
        <a:bodyPr/>
        <a:lstStyle/>
        <a:p>
          <a:r>
            <a:rPr lang="en-GB"/>
            <a:t>30% drop in in-store sales</a:t>
          </a:r>
          <a:br>
            <a:rPr lang="en-GB"/>
          </a:br>
          <a:r>
            <a:rPr lang="en-GB"/>
            <a:t>More expensive packaging</a:t>
          </a:r>
          <a:br>
            <a:rPr lang="en-GB"/>
          </a:br>
          <a:r>
            <a:rPr lang="en-GB"/>
            <a:t>Outdated website</a:t>
          </a:r>
          <a:endParaRPr lang="en-US"/>
        </a:p>
      </dgm:t>
    </dgm:pt>
    <dgm:pt modelId="{45EB17B9-8410-4285-B265-01AB424AAB3E}" type="parTrans" cxnId="{70BF4028-B337-4E35-A717-EDF46FE7CDF7}">
      <dgm:prSet/>
      <dgm:spPr/>
      <dgm:t>
        <a:bodyPr/>
        <a:lstStyle/>
        <a:p>
          <a:endParaRPr lang="en-US"/>
        </a:p>
      </dgm:t>
    </dgm:pt>
    <dgm:pt modelId="{CA37B22B-9B57-4E9A-8CB4-2882CAE4C7EC}" type="sibTrans" cxnId="{70BF4028-B337-4E35-A717-EDF46FE7CDF7}">
      <dgm:prSet/>
      <dgm:spPr/>
      <dgm:t>
        <a:bodyPr/>
        <a:lstStyle/>
        <a:p>
          <a:endParaRPr lang="en-US"/>
        </a:p>
      </dgm:t>
    </dgm:pt>
    <dgm:pt modelId="{3A6CB9D6-215F-489A-8C92-581E6679E72A}">
      <dgm:prSet/>
      <dgm:spPr/>
      <dgm:t>
        <a:bodyPr/>
        <a:lstStyle/>
        <a:p>
          <a:r>
            <a:rPr lang="en-GB" b="1"/>
            <a:t>Why</a:t>
          </a:r>
          <a:endParaRPr lang="en-US"/>
        </a:p>
      </dgm:t>
    </dgm:pt>
    <dgm:pt modelId="{4397DC74-E5A2-4A0E-893B-368AA624DB9A}" type="parTrans" cxnId="{74FEC54A-DA93-4906-8BBB-876B2BAC7521}">
      <dgm:prSet/>
      <dgm:spPr/>
      <dgm:t>
        <a:bodyPr/>
        <a:lstStyle/>
        <a:p>
          <a:endParaRPr lang="en-US"/>
        </a:p>
      </dgm:t>
    </dgm:pt>
    <dgm:pt modelId="{56DD6594-15C7-4590-90A3-51C41EFD6061}" type="sibTrans" cxnId="{74FEC54A-DA93-4906-8BBB-876B2BAC7521}">
      <dgm:prSet/>
      <dgm:spPr/>
      <dgm:t>
        <a:bodyPr/>
        <a:lstStyle/>
        <a:p>
          <a:endParaRPr lang="en-US"/>
        </a:p>
      </dgm:t>
    </dgm:pt>
    <dgm:pt modelId="{7CE9E15A-A2AC-48C2-B92C-EB6022381B86}">
      <dgm:prSet/>
      <dgm:spPr/>
      <dgm:t>
        <a:bodyPr/>
        <a:lstStyle/>
        <a:p>
          <a:r>
            <a:rPr lang="en-GB"/>
            <a:t>Shift to online shopping</a:t>
          </a:r>
          <a:br>
            <a:rPr lang="en-GB"/>
          </a:br>
          <a:r>
            <a:rPr lang="en-GB"/>
            <a:t>Stronger competition locally</a:t>
          </a:r>
          <a:endParaRPr lang="en-US"/>
        </a:p>
      </dgm:t>
    </dgm:pt>
    <dgm:pt modelId="{9AA3B56F-2626-4CEE-91D0-22B486632B84}" type="parTrans" cxnId="{3F79F502-40A9-4B1D-AEB5-D1C3335D7B6C}">
      <dgm:prSet/>
      <dgm:spPr/>
      <dgm:t>
        <a:bodyPr/>
        <a:lstStyle/>
        <a:p>
          <a:endParaRPr lang="en-US"/>
        </a:p>
      </dgm:t>
    </dgm:pt>
    <dgm:pt modelId="{DF17CC58-1FF8-4A0D-9ECA-C20D00FF2D26}" type="sibTrans" cxnId="{3F79F502-40A9-4B1D-AEB5-D1C3335D7B6C}">
      <dgm:prSet/>
      <dgm:spPr/>
      <dgm:t>
        <a:bodyPr/>
        <a:lstStyle/>
        <a:p>
          <a:endParaRPr lang="en-US"/>
        </a:p>
      </dgm:t>
    </dgm:pt>
    <dgm:pt modelId="{AA2B4048-4C56-4F26-B83B-124A7BC9AC2E}">
      <dgm:prSet/>
      <dgm:spPr/>
      <dgm:t>
        <a:bodyPr/>
        <a:lstStyle/>
        <a:p>
          <a:r>
            <a:rPr lang="en-GB" b="1"/>
            <a:t>Where:</a:t>
          </a:r>
          <a:endParaRPr lang="en-US"/>
        </a:p>
      </dgm:t>
    </dgm:pt>
    <dgm:pt modelId="{C5FFD5B6-D67A-40A6-A923-CEE7F7DC649A}" type="parTrans" cxnId="{DC0425FD-072C-4FC8-A904-80B09522B5EE}">
      <dgm:prSet/>
      <dgm:spPr/>
      <dgm:t>
        <a:bodyPr/>
        <a:lstStyle/>
        <a:p>
          <a:endParaRPr lang="en-US"/>
        </a:p>
      </dgm:t>
    </dgm:pt>
    <dgm:pt modelId="{56A68636-7DE6-43C9-A48A-7A25FD644910}" type="sibTrans" cxnId="{DC0425FD-072C-4FC8-A904-80B09522B5EE}">
      <dgm:prSet/>
      <dgm:spPr/>
      <dgm:t>
        <a:bodyPr/>
        <a:lstStyle/>
        <a:p>
          <a:endParaRPr lang="en-US"/>
        </a:p>
      </dgm:t>
    </dgm:pt>
    <dgm:pt modelId="{0868E0FE-012C-4EBA-BDED-102F9842D958}">
      <dgm:prSet/>
      <dgm:spPr/>
      <dgm:t>
        <a:bodyPr/>
        <a:lstStyle/>
        <a:p>
          <a:r>
            <a:rPr lang="en-GB"/>
            <a:t>Norwich high street (reduced foot traffic)</a:t>
          </a:r>
          <a:endParaRPr lang="en-US"/>
        </a:p>
      </dgm:t>
    </dgm:pt>
    <dgm:pt modelId="{2926786E-C19C-4F31-B896-4C07DB43510E}" type="parTrans" cxnId="{0D7F6390-22F8-40D4-B549-FC994AC45F9C}">
      <dgm:prSet/>
      <dgm:spPr/>
      <dgm:t>
        <a:bodyPr/>
        <a:lstStyle/>
        <a:p>
          <a:endParaRPr lang="en-US"/>
        </a:p>
      </dgm:t>
    </dgm:pt>
    <dgm:pt modelId="{D638100D-4D9E-4906-A347-1B94BDCF9DF5}" type="sibTrans" cxnId="{0D7F6390-22F8-40D4-B549-FC994AC45F9C}">
      <dgm:prSet/>
      <dgm:spPr/>
      <dgm:t>
        <a:bodyPr/>
        <a:lstStyle/>
        <a:p>
          <a:endParaRPr lang="en-US"/>
        </a:p>
      </dgm:t>
    </dgm:pt>
    <dgm:pt modelId="{7536C086-5F2E-44DF-A0AC-BB6C6DA7E9DB}">
      <dgm:prSet/>
      <dgm:spPr/>
      <dgm:t>
        <a:bodyPr/>
        <a:lstStyle/>
        <a:p>
          <a:r>
            <a:rPr lang="en-GB" b="1"/>
            <a:t>When</a:t>
          </a:r>
          <a:endParaRPr lang="en-US"/>
        </a:p>
      </dgm:t>
    </dgm:pt>
    <dgm:pt modelId="{C9E519D8-B1AA-4A90-8983-D16B863322AB}" type="parTrans" cxnId="{D607F96E-2E1C-4E8C-A066-6036432D80E7}">
      <dgm:prSet/>
      <dgm:spPr/>
      <dgm:t>
        <a:bodyPr/>
        <a:lstStyle/>
        <a:p>
          <a:endParaRPr lang="en-US"/>
        </a:p>
      </dgm:t>
    </dgm:pt>
    <dgm:pt modelId="{82288482-9E46-4EE7-9055-AAAD5AEE7B35}" type="sibTrans" cxnId="{D607F96E-2E1C-4E8C-A066-6036432D80E7}">
      <dgm:prSet/>
      <dgm:spPr/>
      <dgm:t>
        <a:bodyPr/>
        <a:lstStyle/>
        <a:p>
          <a:endParaRPr lang="en-US"/>
        </a:p>
      </dgm:t>
    </dgm:pt>
    <dgm:pt modelId="{9A3489E0-E619-4856-B32A-D2861AB758FD}">
      <dgm:prSet/>
      <dgm:spPr/>
      <dgm:t>
        <a:bodyPr/>
        <a:lstStyle/>
        <a:p>
          <a:r>
            <a:rPr lang="en-GB"/>
            <a:t>Decline over the past 12 months</a:t>
          </a:r>
          <a:endParaRPr lang="en-US"/>
        </a:p>
      </dgm:t>
    </dgm:pt>
    <dgm:pt modelId="{E74D3F84-1477-4D76-B0DB-F687EF1A9521}" type="parTrans" cxnId="{7C6984C1-4149-44D5-BA3E-62E95142DD32}">
      <dgm:prSet/>
      <dgm:spPr/>
      <dgm:t>
        <a:bodyPr/>
        <a:lstStyle/>
        <a:p>
          <a:endParaRPr lang="en-US"/>
        </a:p>
      </dgm:t>
    </dgm:pt>
    <dgm:pt modelId="{54FC4A67-7D89-4001-B3B1-ACCD085DF9E2}" type="sibTrans" cxnId="{7C6984C1-4149-44D5-BA3E-62E95142DD32}">
      <dgm:prSet/>
      <dgm:spPr/>
      <dgm:t>
        <a:bodyPr/>
        <a:lstStyle/>
        <a:p>
          <a:endParaRPr lang="en-US"/>
        </a:p>
      </dgm:t>
    </dgm:pt>
    <dgm:pt modelId="{ABE0F7A8-E763-4ED3-A800-2BECBD5AF257}">
      <dgm:prSet/>
      <dgm:spPr/>
      <dgm:t>
        <a:bodyPr/>
        <a:lstStyle/>
        <a:p>
          <a:r>
            <a:rPr lang="en-GB" b="1"/>
            <a:t>Who</a:t>
          </a:r>
          <a:endParaRPr lang="en-US"/>
        </a:p>
      </dgm:t>
    </dgm:pt>
    <dgm:pt modelId="{CF2A3361-5075-46BB-BBE1-150B37D986ED}" type="parTrans" cxnId="{1EEFF7DD-A25E-4DC3-9FF0-F142C2373134}">
      <dgm:prSet/>
      <dgm:spPr/>
      <dgm:t>
        <a:bodyPr/>
        <a:lstStyle/>
        <a:p>
          <a:endParaRPr lang="en-US"/>
        </a:p>
      </dgm:t>
    </dgm:pt>
    <dgm:pt modelId="{6000060B-6797-4D4D-9736-68B28834A75E}" type="sibTrans" cxnId="{1EEFF7DD-A25E-4DC3-9FF0-F142C2373134}">
      <dgm:prSet/>
      <dgm:spPr/>
      <dgm:t>
        <a:bodyPr/>
        <a:lstStyle/>
        <a:p>
          <a:endParaRPr lang="en-US"/>
        </a:p>
      </dgm:t>
    </dgm:pt>
    <dgm:pt modelId="{D4C7B766-7F4B-4CBE-A0D5-C5FB6CE342D1}">
      <dgm:prSet/>
      <dgm:spPr/>
      <dgm:t>
        <a:bodyPr/>
        <a:lstStyle/>
        <a:p>
          <a:r>
            <a:rPr lang="en-GB"/>
            <a:t>Owners (Liam &amp; Priya), staff, customers</a:t>
          </a:r>
          <a:endParaRPr lang="en-US"/>
        </a:p>
      </dgm:t>
    </dgm:pt>
    <dgm:pt modelId="{6CF1F9C3-155C-4101-9F00-F483DF260EC4}" type="parTrans" cxnId="{C933DCA1-D128-42E3-AC9A-79199896128B}">
      <dgm:prSet/>
      <dgm:spPr/>
      <dgm:t>
        <a:bodyPr/>
        <a:lstStyle/>
        <a:p>
          <a:endParaRPr lang="en-US"/>
        </a:p>
      </dgm:t>
    </dgm:pt>
    <dgm:pt modelId="{6D6F1E00-329A-4C56-B15A-BA964C183243}" type="sibTrans" cxnId="{C933DCA1-D128-42E3-AC9A-79199896128B}">
      <dgm:prSet/>
      <dgm:spPr/>
      <dgm:t>
        <a:bodyPr/>
        <a:lstStyle/>
        <a:p>
          <a:endParaRPr lang="en-US"/>
        </a:p>
      </dgm:t>
    </dgm:pt>
    <dgm:pt modelId="{E1CD7D28-C941-4406-9901-5C033E446516}">
      <dgm:prSet/>
      <dgm:spPr/>
      <dgm:t>
        <a:bodyPr/>
        <a:lstStyle/>
        <a:p>
          <a:r>
            <a:rPr lang="en-GB" b="1"/>
            <a:t>How</a:t>
          </a:r>
          <a:endParaRPr lang="en-US"/>
        </a:p>
      </dgm:t>
    </dgm:pt>
    <dgm:pt modelId="{30CE18ED-B7C5-4A09-A0E0-CBFBB039BEAC}" type="parTrans" cxnId="{0D545394-02A1-4C47-8B86-E3E64E232B76}">
      <dgm:prSet/>
      <dgm:spPr/>
      <dgm:t>
        <a:bodyPr/>
        <a:lstStyle/>
        <a:p>
          <a:endParaRPr lang="en-US"/>
        </a:p>
      </dgm:t>
    </dgm:pt>
    <dgm:pt modelId="{A7D3B972-30BE-4C54-BE29-2746186F5E9D}" type="sibTrans" cxnId="{0D545394-02A1-4C47-8B86-E3E64E232B76}">
      <dgm:prSet/>
      <dgm:spPr/>
      <dgm:t>
        <a:bodyPr/>
        <a:lstStyle/>
        <a:p>
          <a:endParaRPr lang="en-US"/>
        </a:p>
      </dgm:t>
    </dgm:pt>
    <dgm:pt modelId="{007731D0-AA32-41EB-BDB5-D802C61870E6}">
      <dgm:prSet/>
      <dgm:spPr/>
      <dgm:t>
        <a:bodyPr/>
        <a:lstStyle/>
        <a:p>
          <a:r>
            <a:rPr lang="en-GB"/>
            <a:t>Higher expenses + lower sales = profitability risk</a:t>
          </a:r>
          <a:endParaRPr lang="en-US"/>
        </a:p>
      </dgm:t>
    </dgm:pt>
    <dgm:pt modelId="{56066028-D137-42E0-BD5C-A4FBF533D6BF}" type="parTrans" cxnId="{48C62E07-EF36-4AF4-8000-99FACA5E19CF}">
      <dgm:prSet/>
      <dgm:spPr/>
      <dgm:t>
        <a:bodyPr/>
        <a:lstStyle/>
        <a:p>
          <a:endParaRPr lang="en-US"/>
        </a:p>
      </dgm:t>
    </dgm:pt>
    <dgm:pt modelId="{C00EB32F-DFEE-4EFA-9213-92C0F0D5CE9C}" type="sibTrans" cxnId="{48C62E07-EF36-4AF4-8000-99FACA5E19CF}">
      <dgm:prSet/>
      <dgm:spPr/>
      <dgm:t>
        <a:bodyPr/>
        <a:lstStyle/>
        <a:p>
          <a:endParaRPr lang="en-US"/>
        </a:p>
      </dgm:t>
    </dgm:pt>
    <dgm:pt modelId="{1A3A931B-690A-CF4F-8333-605C6892669C}" type="pres">
      <dgm:prSet presAssocID="{6E778D2F-6795-4A49-8EE3-73247C2AB0C0}" presName="Name0" presStyleCnt="0">
        <dgm:presLayoutVars>
          <dgm:dir/>
          <dgm:animLvl val="lvl"/>
          <dgm:resizeHandles val="exact"/>
        </dgm:presLayoutVars>
      </dgm:prSet>
      <dgm:spPr/>
    </dgm:pt>
    <dgm:pt modelId="{507B6143-1479-1D4B-A762-ABAFC1AFB9FD}" type="pres">
      <dgm:prSet presAssocID="{3A5495AF-DB7C-41AA-B53B-39D1B68E04C2}" presName="composite" presStyleCnt="0"/>
      <dgm:spPr/>
    </dgm:pt>
    <dgm:pt modelId="{494CF14D-093E-3F4E-B56B-2D93B208F16A}" type="pres">
      <dgm:prSet presAssocID="{3A5495AF-DB7C-41AA-B53B-39D1B68E04C2}" presName="parTx" presStyleLbl="alignNode1" presStyleIdx="0" presStyleCnt="6">
        <dgm:presLayoutVars>
          <dgm:chMax val="0"/>
          <dgm:chPref val="0"/>
        </dgm:presLayoutVars>
      </dgm:prSet>
      <dgm:spPr/>
    </dgm:pt>
    <dgm:pt modelId="{DCC6862E-5047-CA4E-9865-2A067859D3BC}" type="pres">
      <dgm:prSet presAssocID="{3A5495AF-DB7C-41AA-B53B-39D1B68E04C2}" presName="desTx" presStyleLbl="alignAccFollowNode1" presStyleIdx="0" presStyleCnt="6">
        <dgm:presLayoutVars/>
      </dgm:prSet>
      <dgm:spPr/>
    </dgm:pt>
    <dgm:pt modelId="{40F321B6-AAF3-834C-B587-D2F2FBBC2755}" type="pres">
      <dgm:prSet presAssocID="{A15D1E87-1B34-48F5-90D7-3B2D3C88D233}" presName="space" presStyleCnt="0"/>
      <dgm:spPr/>
    </dgm:pt>
    <dgm:pt modelId="{FB7A7050-575B-264D-BE38-764A4E979013}" type="pres">
      <dgm:prSet presAssocID="{3A6CB9D6-215F-489A-8C92-581E6679E72A}" presName="composite" presStyleCnt="0"/>
      <dgm:spPr/>
    </dgm:pt>
    <dgm:pt modelId="{87C23515-8F39-474F-8622-1E7BB1DBEBFC}" type="pres">
      <dgm:prSet presAssocID="{3A6CB9D6-215F-489A-8C92-581E6679E72A}" presName="parTx" presStyleLbl="alignNode1" presStyleIdx="1" presStyleCnt="6">
        <dgm:presLayoutVars>
          <dgm:chMax val="0"/>
          <dgm:chPref val="0"/>
        </dgm:presLayoutVars>
      </dgm:prSet>
      <dgm:spPr/>
    </dgm:pt>
    <dgm:pt modelId="{02F55AD0-F22C-724A-8B85-E92A0DB0CE4F}" type="pres">
      <dgm:prSet presAssocID="{3A6CB9D6-215F-489A-8C92-581E6679E72A}" presName="desTx" presStyleLbl="alignAccFollowNode1" presStyleIdx="1" presStyleCnt="6">
        <dgm:presLayoutVars/>
      </dgm:prSet>
      <dgm:spPr/>
    </dgm:pt>
    <dgm:pt modelId="{98DFE2CA-E9BC-5648-9942-F43D121AD61E}" type="pres">
      <dgm:prSet presAssocID="{56DD6594-15C7-4590-90A3-51C41EFD6061}" presName="space" presStyleCnt="0"/>
      <dgm:spPr/>
    </dgm:pt>
    <dgm:pt modelId="{A74DBFA3-CE29-B949-A370-7C63E35EDF2F}" type="pres">
      <dgm:prSet presAssocID="{AA2B4048-4C56-4F26-B83B-124A7BC9AC2E}" presName="composite" presStyleCnt="0"/>
      <dgm:spPr/>
    </dgm:pt>
    <dgm:pt modelId="{7C1B37B3-0102-3E48-A832-C1AB6D5EC553}" type="pres">
      <dgm:prSet presAssocID="{AA2B4048-4C56-4F26-B83B-124A7BC9AC2E}" presName="parTx" presStyleLbl="alignNode1" presStyleIdx="2" presStyleCnt="6">
        <dgm:presLayoutVars>
          <dgm:chMax val="0"/>
          <dgm:chPref val="0"/>
        </dgm:presLayoutVars>
      </dgm:prSet>
      <dgm:spPr/>
    </dgm:pt>
    <dgm:pt modelId="{A07AF1DB-4232-184C-942F-31C77F296996}" type="pres">
      <dgm:prSet presAssocID="{AA2B4048-4C56-4F26-B83B-124A7BC9AC2E}" presName="desTx" presStyleLbl="alignAccFollowNode1" presStyleIdx="2" presStyleCnt="6">
        <dgm:presLayoutVars/>
      </dgm:prSet>
      <dgm:spPr/>
    </dgm:pt>
    <dgm:pt modelId="{6D1A8534-ACAB-C441-B04B-457ED659DFBA}" type="pres">
      <dgm:prSet presAssocID="{56A68636-7DE6-43C9-A48A-7A25FD644910}" presName="space" presStyleCnt="0"/>
      <dgm:spPr/>
    </dgm:pt>
    <dgm:pt modelId="{76C987F8-3DF0-6145-BF14-5656A29AF1D7}" type="pres">
      <dgm:prSet presAssocID="{7536C086-5F2E-44DF-A0AC-BB6C6DA7E9DB}" presName="composite" presStyleCnt="0"/>
      <dgm:spPr/>
    </dgm:pt>
    <dgm:pt modelId="{D4BBDDDB-2CE9-4845-A790-9674AD2F78A8}" type="pres">
      <dgm:prSet presAssocID="{7536C086-5F2E-44DF-A0AC-BB6C6DA7E9DB}" presName="parTx" presStyleLbl="alignNode1" presStyleIdx="3" presStyleCnt="6">
        <dgm:presLayoutVars>
          <dgm:chMax val="0"/>
          <dgm:chPref val="0"/>
        </dgm:presLayoutVars>
      </dgm:prSet>
      <dgm:spPr/>
    </dgm:pt>
    <dgm:pt modelId="{38C1D238-9381-C64D-90DC-DD6A6ABE4138}" type="pres">
      <dgm:prSet presAssocID="{7536C086-5F2E-44DF-A0AC-BB6C6DA7E9DB}" presName="desTx" presStyleLbl="alignAccFollowNode1" presStyleIdx="3" presStyleCnt="6">
        <dgm:presLayoutVars/>
      </dgm:prSet>
      <dgm:spPr/>
    </dgm:pt>
    <dgm:pt modelId="{E390C13D-22D3-4046-9D82-A7663D37E584}" type="pres">
      <dgm:prSet presAssocID="{82288482-9E46-4EE7-9055-AAAD5AEE7B35}" presName="space" presStyleCnt="0"/>
      <dgm:spPr/>
    </dgm:pt>
    <dgm:pt modelId="{6C9BD701-E63D-EA47-ADF0-59B39B5C5D59}" type="pres">
      <dgm:prSet presAssocID="{ABE0F7A8-E763-4ED3-A800-2BECBD5AF257}" presName="composite" presStyleCnt="0"/>
      <dgm:spPr/>
    </dgm:pt>
    <dgm:pt modelId="{045D88C5-20B8-7C45-8C13-36C6FEFB64ED}" type="pres">
      <dgm:prSet presAssocID="{ABE0F7A8-E763-4ED3-A800-2BECBD5AF257}" presName="parTx" presStyleLbl="alignNode1" presStyleIdx="4" presStyleCnt="6">
        <dgm:presLayoutVars>
          <dgm:chMax val="0"/>
          <dgm:chPref val="0"/>
        </dgm:presLayoutVars>
      </dgm:prSet>
      <dgm:spPr/>
    </dgm:pt>
    <dgm:pt modelId="{DC23D4C8-1367-C149-8ECF-E7C00A3C9C9B}" type="pres">
      <dgm:prSet presAssocID="{ABE0F7A8-E763-4ED3-A800-2BECBD5AF257}" presName="desTx" presStyleLbl="alignAccFollowNode1" presStyleIdx="4" presStyleCnt="6">
        <dgm:presLayoutVars/>
      </dgm:prSet>
      <dgm:spPr/>
    </dgm:pt>
    <dgm:pt modelId="{038CAE74-6E6D-0449-8E1F-BDC08620A875}" type="pres">
      <dgm:prSet presAssocID="{6000060B-6797-4D4D-9736-68B28834A75E}" presName="space" presStyleCnt="0"/>
      <dgm:spPr/>
    </dgm:pt>
    <dgm:pt modelId="{8E4F1C57-DB8D-9149-9863-B2379137EA9D}" type="pres">
      <dgm:prSet presAssocID="{E1CD7D28-C941-4406-9901-5C033E446516}" presName="composite" presStyleCnt="0"/>
      <dgm:spPr/>
    </dgm:pt>
    <dgm:pt modelId="{1184793A-59F2-DC4D-8CBE-CDA4D3817C23}" type="pres">
      <dgm:prSet presAssocID="{E1CD7D28-C941-4406-9901-5C033E446516}" presName="parTx" presStyleLbl="alignNode1" presStyleIdx="5" presStyleCnt="6">
        <dgm:presLayoutVars>
          <dgm:chMax val="0"/>
          <dgm:chPref val="0"/>
        </dgm:presLayoutVars>
      </dgm:prSet>
      <dgm:spPr/>
    </dgm:pt>
    <dgm:pt modelId="{C43CA969-F253-1F47-957A-4AF499A2F48D}" type="pres">
      <dgm:prSet presAssocID="{E1CD7D28-C941-4406-9901-5C033E446516}" presName="desTx" presStyleLbl="alignAccFollowNode1" presStyleIdx="5" presStyleCnt="6">
        <dgm:presLayoutVars/>
      </dgm:prSet>
      <dgm:spPr/>
    </dgm:pt>
  </dgm:ptLst>
  <dgm:cxnLst>
    <dgm:cxn modelId="{8BF00301-45D5-4F4B-AAA7-21211C809AA5}" type="presOf" srcId="{6E778D2F-6795-4A49-8EE3-73247C2AB0C0}" destId="{1A3A931B-690A-CF4F-8333-605C6892669C}" srcOrd="0" destOrd="0" presId="urn:microsoft.com/office/officeart/2016/7/layout/ChevronBlockProcess"/>
    <dgm:cxn modelId="{3F79F502-40A9-4B1D-AEB5-D1C3335D7B6C}" srcId="{3A6CB9D6-215F-489A-8C92-581E6679E72A}" destId="{7CE9E15A-A2AC-48C2-B92C-EB6022381B86}" srcOrd="0" destOrd="0" parTransId="{9AA3B56F-2626-4CEE-91D0-22B486632B84}" sibTransId="{DF17CC58-1FF8-4A0D-9ECA-C20D00FF2D26}"/>
    <dgm:cxn modelId="{48C62E07-EF36-4AF4-8000-99FACA5E19CF}" srcId="{E1CD7D28-C941-4406-9901-5C033E446516}" destId="{007731D0-AA32-41EB-BDB5-D802C61870E6}" srcOrd="0" destOrd="0" parTransId="{56066028-D137-42E0-BD5C-A4FBF533D6BF}" sibTransId="{C00EB32F-DFEE-4EFA-9213-92C0F0D5CE9C}"/>
    <dgm:cxn modelId="{4DFD4D08-9375-694D-816C-4D9BA50CBEFA}" type="presOf" srcId="{9A3489E0-E619-4856-B32A-D2861AB758FD}" destId="{38C1D238-9381-C64D-90DC-DD6A6ABE4138}" srcOrd="0" destOrd="0" presId="urn:microsoft.com/office/officeart/2016/7/layout/ChevronBlockProcess"/>
    <dgm:cxn modelId="{70BF4028-B337-4E35-A717-EDF46FE7CDF7}" srcId="{3A5495AF-DB7C-41AA-B53B-39D1B68E04C2}" destId="{E70D597A-DBB0-467C-B315-BFEFCDCBC075}" srcOrd="0" destOrd="0" parTransId="{45EB17B9-8410-4285-B265-01AB424AAB3E}" sibTransId="{CA37B22B-9B57-4E9A-8CB4-2882CAE4C7EC}"/>
    <dgm:cxn modelId="{673FC73B-DD25-2A4C-9B26-2DEC8FA301D6}" type="presOf" srcId="{ABE0F7A8-E763-4ED3-A800-2BECBD5AF257}" destId="{045D88C5-20B8-7C45-8C13-36C6FEFB64ED}" srcOrd="0" destOrd="0" presId="urn:microsoft.com/office/officeart/2016/7/layout/ChevronBlockProcess"/>
    <dgm:cxn modelId="{D59EC03F-EE5C-7941-A818-A8C3B974C544}" type="presOf" srcId="{007731D0-AA32-41EB-BDB5-D802C61870E6}" destId="{C43CA969-F253-1F47-957A-4AF499A2F48D}" srcOrd="0" destOrd="0" presId="urn:microsoft.com/office/officeart/2016/7/layout/ChevronBlockProcess"/>
    <dgm:cxn modelId="{74FEC54A-DA93-4906-8BBB-876B2BAC7521}" srcId="{6E778D2F-6795-4A49-8EE3-73247C2AB0C0}" destId="{3A6CB9D6-215F-489A-8C92-581E6679E72A}" srcOrd="1" destOrd="0" parTransId="{4397DC74-E5A2-4A0E-893B-368AA624DB9A}" sibTransId="{56DD6594-15C7-4590-90A3-51C41EFD6061}"/>
    <dgm:cxn modelId="{0276E44B-ACEB-DC4E-ACB9-C40FFEB790F0}" type="presOf" srcId="{7536C086-5F2E-44DF-A0AC-BB6C6DA7E9DB}" destId="{D4BBDDDB-2CE9-4845-A790-9674AD2F78A8}" srcOrd="0" destOrd="0" presId="urn:microsoft.com/office/officeart/2016/7/layout/ChevronBlockProcess"/>
    <dgm:cxn modelId="{FB45E66A-261A-4BE1-89BD-3A1ECC350587}" srcId="{6E778D2F-6795-4A49-8EE3-73247C2AB0C0}" destId="{3A5495AF-DB7C-41AA-B53B-39D1B68E04C2}" srcOrd="0" destOrd="0" parTransId="{EC4E090C-CC41-469D-A832-BD2802BF740E}" sibTransId="{A15D1E87-1B34-48F5-90D7-3B2D3C88D233}"/>
    <dgm:cxn modelId="{D607F96E-2E1C-4E8C-A066-6036432D80E7}" srcId="{6E778D2F-6795-4A49-8EE3-73247C2AB0C0}" destId="{7536C086-5F2E-44DF-A0AC-BB6C6DA7E9DB}" srcOrd="3" destOrd="0" parTransId="{C9E519D8-B1AA-4A90-8983-D16B863322AB}" sibTransId="{82288482-9E46-4EE7-9055-AAAD5AEE7B35}"/>
    <dgm:cxn modelId="{026C3883-9B5C-BF4B-82CA-3E4DB357CD21}" type="presOf" srcId="{3A6CB9D6-215F-489A-8C92-581E6679E72A}" destId="{87C23515-8F39-474F-8622-1E7BB1DBEBFC}" srcOrd="0" destOrd="0" presId="urn:microsoft.com/office/officeart/2016/7/layout/ChevronBlockProcess"/>
    <dgm:cxn modelId="{1D7F3A8F-5882-7040-A57B-45B93E9C9142}" type="presOf" srcId="{D4C7B766-7F4B-4CBE-A0D5-C5FB6CE342D1}" destId="{DC23D4C8-1367-C149-8ECF-E7C00A3C9C9B}" srcOrd="0" destOrd="0" presId="urn:microsoft.com/office/officeart/2016/7/layout/ChevronBlockProcess"/>
    <dgm:cxn modelId="{0D7F6390-22F8-40D4-B549-FC994AC45F9C}" srcId="{AA2B4048-4C56-4F26-B83B-124A7BC9AC2E}" destId="{0868E0FE-012C-4EBA-BDED-102F9842D958}" srcOrd="0" destOrd="0" parTransId="{2926786E-C19C-4F31-B896-4C07DB43510E}" sibTransId="{D638100D-4D9E-4906-A347-1B94BDCF9DF5}"/>
    <dgm:cxn modelId="{0D545394-02A1-4C47-8B86-E3E64E232B76}" srcId="{6E778D2F-6795-4A49-8EE3-73247C2AB0C0}" destId="{E1CD7D28-C941-4406-9901-5C033E446516}" srcOrd="5" destOrd="0" parTransId="{30CE18ED-B7C5-4A09-A0E0-CBFBB039BEAC}" sibTransId="{A7D3B972-30BE-4C54-BE29-2746186F5E9D}"/>
    <dgm:cxn modelId="{C933DCA1-D128-42E3-AC9A-79199896128B}" srcId="{ABE0F7A8-E763-4ED3-A800-2BECBD5AF257}" destId="{D4C7B766-7F4B-4CBE-A0D5-C5FB6CE342D1}" srcOrd="0" destOrd="0" parTransId="{6CF1F9C3-155C-4101-9F00-F483DF260EC4}" sibTransId="{6D6F1E00-329A-4C56-B15A-BA964C183243}"/>
    <dgm:cxn modelId="{08731EB8-7477-554C-BC4D-F222C39DD47D}" type="presOf" srcId="{E1CD7D28-C941-4406-9901-5C033E446516}" destId="{1184793A-59F2-DC4D-8CBE-CDA4D3817C23}" srcOrd="0" destOrd="0" presId="urn:microsoft.com/office/officeart/2016/7/layout/ChevronBlockProcess"/>
    <dgm:cxn modelId="{7C6984C1-4149-44D5-BA3E-62E95142DD32}" srcId="{7536C086-5F2E-44DF-A0AC-BB6C6DA7E9DB}" destId="{9A3489E0-E619-4856-B32A-D2861AB758FD}" srcOrd="0" destOrd="0" parTransId="{E74D3F84-1477-4D76-B0DB-F687EF1A9521}" sibTransId="{54FC4A67-7D89-4001-B3B1-ACCD085DF9E2}"/>
    <dgm:cxn modelId="{7F1CD7CF-080C-B54C-B225-5FB339CF45F6}" type="presOf" srcId="{E70D597A-DBB0-467C-B315-BFEFCDCBC075}" destId="{DCC6862E-5047-CA4E-9865-2A067859D3BC}" srcOrd="0" destOrd="0" presId="urn:microsoft.com/office/officeart/2016/7/layout/ChevronBlockProcess"/>
    <dgm:cxn modelId="{1EEFF7DD-A25E-4DC3-9FF0-F142C2373134}" srcId="{6E778D2F-6795-4A49-8EE3-73247C2AB0C0}" destId="{ABE0F7A8-E763-4ED3-A800-2BECBD5AF257}" srcOrd="4" destOrd="0" parTransId="{CF2A3361-5075-46BB-BBE1-150B37D986ED}" sibTransId="{6000060B-6797-4D4D-9736-68B28834A75E}"/>
    <dgm:cxn modelId="{99D966E1-3E65-0748-AA65-D4028803D1BF}" type="presOf" srcId="{AA2B4048-4C56-4F26-B83B-124A7BC9AC2E}" destId="{7C1B37B3-0102-3E48-A832-C1AB6D5EC553}" srcOrd="0" destOrd="0" presId="urn:microsoft.com/office/officeart/2016/7/layout/ChevronBlockProcess"/>
    <dgm:cxn modelId="{4F0D05E3-0C5B-A94D-ACAC-F0D871CFA3E0}" type="presOf" srcId="{7CE9E15A-A2AC-48C2-B92C-EB6022381B86}" destId="{02F55AD0-F22C-724A-8B85-E92A0DB0CE4F}" srcOrd="0" destOrd="0" presId="urn:microsoft.com/office/officeart/2016/7/layout/ChevronBlockProcess"/>
    <dgm:cxn modelId="{29B9C6F8-FC28-E741-99E4-07D1631FBA45}" type="presOf" srcId="{3A5495AF-DB7C-41AA-B53B-39D1B68E04C2}" destId="{494CF14D-093E-3F4E-B56B-2D93B208F16A}" srcOrd="0" destOrd="0" presId="urn:microsoft.com/office/officeart/2016/7/layout/ChevronBlockProcess"/>
    <dgm:cxn modelId="{BF3BDAFB-D7FC-1847-9255-EA7FB87633E3}" type="presOf" srcId="{0868E0FE-012C-4EBA-BDED-102F9842D958}" destId="{A07AF1DB-4232-184C-942F-31C77F296996}" srcOrd="0" destOrd="0" presId="urn:microsoft.com/office/officeart/2016/7/layout/ChevronBlockProcess"/>
    <dgm:cxn modelId="{DC0425FD-072C-4FC8-A904-80B09522B5EE}" srcId="{6E778D2F-6795-4A49-8EE3-73247C2AB0C0}" destId="{AA2B4048-4C56-4F26-B83B-124A7BC9AC2E}" srcOrd="2" destOrd="0" parTransId="{C5FFD5B6-D67A-40A6-A923-CEE7F7DC649A}" sibTransId="{56A68636-7DE6-43C9-A48A-7A25FD644910}"/>
    <dgm:cxn modelId="{3A753B4C-BF01-254B-94D9-4E634D0D7F8B}" type="presParOf" srcId="{1A3A931B-690A-CF4F-8333-605C6892669C}" destId="{507B6143-1479-1D4B-A762-ABAFC1AFB9FD}" srcOrd="0" destOrd="0" presId="urn:microsoft.com/office/officeart/2016/7/layout/ChevronBlockProcess"/>
    <dgm:cxn modelId="{77CDA289-3D48-0647-B3BD-6365834F7421}" type="presParOf" srcId="{507B6143-1479-1D4B-A762-ABAFC1AFB9FD}" destId="{494CF14D-093E-3F4E-B56B-2D93B208F16A}" srcOrd="0" destOrd="0" presId="urn:microsoft.com/office/officeart/2016/7/layout/ChevronBlockProcess"/>
    <dgm:cxn modelId="{0A6F7FFD-76AA-4845-B783-C5EBA0E0D841}" type="presParOf" srcId="{507B6143-1479-1D4B-A762-ABAFC1AFB9FD}" destId="{DCC6862E-5047-CA4E-9865-2A067859D3BC}" srcOrd="1" destOrd="0" presId="urn:microsoft.com/office/officeart/2016/7/layout/ChevronBlockProcess"/>
    <dgm:cxn modelId="{761396CC-48A3-FE49-8A52-457579CC8EBD}" type="presParOf" srcId="{1A3A931B-690A-CF4F-8333-605C6892669C}" destId="{40F321B6-AAF3-834C-B587-D2F2FBBC2755}" srcOrd="1" destOrd="0" presId="urn:microsoft.com/office/officeart/2016/7/layout/ChevronBlockProcess"/>
    <dgm:cxn modelId="{0C6CB899-04F8-D742-8A1A-63395A24DE12}" type="presParOf" srcId="{1A3A931B-690A-CF4F-8333-605C6892669C}" destId="{FB7A7050-575B-264D-BE38-764A4E979013}" srcOrd="2" destOrd="0" presId="urn:microsoft.com/office/officeart/2016/7/layout/ChevronBlockProcess"/>
    <dgm:cxn modelId="{0A089BDB-1479-D941-8894-35EA019CC00C}" type="presParOf" srcId="{FB7A7050-575B-264D-BE38-764A4E979013}" destId="{87C23515-8F39-474F-8622-1E7BB1DBEBFC}" srcOrd="0" destOrd="0" presId="urn:microsoft.com/office/officeart/2016/7/layout/ChevronBlockProcess"/>
    <dgm:cxn modelId="{25662BD9-D410-7C4F-A6E5-8F344315CFF6}" type="presParOf" srcId="{FB7A7050-575B-264D-BE38-764A4E979013}" destId="{02F55AD0-F22C-724A-8B85-E92A0DB0CE4F}" srcOrd="1" destOrd="0" presId="urn:microsoft.com/office/officeart/2016/7/layout/ChevronBlockProcess"/>
    <dgm:cxn modelId="{C7C85C37-7AF4-434B-97AF-881D8935490F}" type="presParOf" srcId="{1A3A931B-690A-CF4F-8333-605C6892669C}" destId="{98DFE2CA-E9BC-5648-9942-F43D121AD61E}" srcOrd="3" destOrd="0" presId="urn:microsoft.com/office/officeart/2016/7/layout/ChevronBlockProcess"/>
    <dgm:cxn modelId="{BD2FC8EE-68C7-D344-B30D-158716A0A4CD}" type="presParOf" srcId="{1A3A931B-690A-CF4F-8333-605C6892669C}" destId="{A74DBFA3-CE29-B949-A370-7C63E35EDF2F}" srcOrd="4" destOrd="0" presId="urn:microsoft.com/office/officeart/2016/7/layout/ChevronBlockProcess"/>
    <dgm:cxn modelId="{089A3BE6-457D-DF46-A21A-BFC5860406CE}" type="presParOf" srcId="{A74DBFA3-CE29-B949-A370-7C63E35EDF2F}" destId="{7C1B37B3-0102-3E48-A832-C1AB6D5EC553}" srcOrd="0" destOrd="0" presId="urn:microsoft.com/office/officeart/2016/7/layout/ChevronBlockProcess"/>
    <dgm:cxn modelId="{4DA2013C-0D9E-F24B-9716-3CD323FFBD3F}" type="presParOf" srcId="{A74DBFA3-CE29-B949-A370-7C63E35EDF2F}" destId="{A07AF1DB-4232-184C-942F-31C77F296996}" srcOrd="1" destOrd="0" presId="urn:microsoft.com/office/officeart/2016/7/layout/ChevronBlockProcess"/>
    <dgm:cxn modelId="{12CD675B-D7C6-EF43-B4B7-16B98B426531}" type="presParOf" srcId="{1A3A931B-690A-CF4F-8333-605C6892669C}" destId="{6D1A8534-ACAB-C441-B04B-457ED659DFBA}" srcOrd="5" destOrd="0" presId="urn:microsoft.com/office/officeart/2016/7/layout/ChevronBlockProcess"/>
    <dgm:cxn modelId="{50416669-3BDE-4447-91C7-B4CDAE58E045}" type="presParOf" srcId="{1A3A931B-690A-CF4F-8333-605C6892669C}" destId="{76C987F8-3DF0-6145-BF14-5656A29AF1D7}" srcOrd="6" destOrd="0" presId="urn:microsoft.com/office/officeart/2016/7/layout/ChevronBlockProcess"/>
    <dgm:cxn modelId="{972FDF1B-1B0E-934B-A55F-457883826351}" type="presParOf" srcId="{76C987F8-3DF0-6145-BF14-5656A29AF1D7}" destId="{D4BBDDDB-2CE9-4845-A790-9674AD2F78A8}" srcOrd="0" destOrd="0" presId="urn:microsoft.com/office/officeart/2016/7/layout/ChevronBlockProcess"/>
    <dgm:cxn modelId="{32FEA1DA-C3AD-914C-B2DE-21139674AB01}" type="presParOf" srcId="{76C987F8-3DF0-6145-BF14-5656A29AF1D7}" destId="{38C1D238-9381-C64D-90DC-DD6A6ABE4138}" srcOrd="1" destOrd="0" presId="urn:microsoft.com/office/officeart/2016/7/layout/ChevronBlockProcess"/>
    <dgm:cxn modelId="{75C6D105-1B3E-4B40-A387-6D922B3283EB}" type="presParOf" srcId="{1A3A931B-690A-CF4F-8333-605C6892669C}" destId="{E390C13D-22D3-4046-9D82-A7663D37E584}" srcOrd="7" destOrd="0" presId="urn:microsoft.com/office/officeart/2016/7/layout/ChevronBlockProcess"/>
    <dgm:cxn modelId="{6BC2B82D-98A7-7142-B6AA-682ED5DFF609}" type="presParOf" srcId="{1A3A931B-690A-CF4F-8333-605C6892669C}" destId="{6C9BD701-E63D-EA47-ADF0-59B39B5C5D59}" srcOrd="8" destOrd="0" presId="urn:microsoft.com/office/officeart/2016/7/layout/ChevronBlockProcess"/>
    <dgm:cxn modelId="{7D133EA0-B7CB-0F41-ACFB-7F24511943BD}" type="presParOf" srcId="{6C9BD701-E63D-EA47-ADF0-59B39B5C5D59}" destId="{045D88C5-20B8-7C45-8C13-36C6FEFB64ED}" srcOrd="0" destOrd="0" presId="urn:microsoft.com/office/officeart/2016/7/layout/ChevronBlockProcess"/>
    <dgm:cxn modelId="{2CD75BEE-DCE2-6249-B868-5CCC43FECEE1}" type="presParOf" srcId="{6C9BD701-E63D-EA47-ADF0-59B39B5C5D59}" destId="{DC23D4C8-1367-C149-8ECF-E7C00A3C9C9B}" srcOrd="1" destOrd="0" presId="urn:microsoft.com/office/officeart/2016/7/layout/ChevronBlockProcess"/>
    <dgm:cxn modelId="{A4B0C0CE-1D2B-CF43-8F15-237F35775973}" type="presParOf" srcId="{1A3A931B-690A-CF4F-8333-605C6892669C}" destId="{038CAE74-6E6D-0449-8E1F-BDC08620A875}" srcOrd="9" destOrd="0" presId="urn:microsoft.com/office/officeart/2016/7/layout/ChevronBlockProcess"/>
    <dgm:cxn modelId="{28CCB91C-C375-B046-857A-BC4B6BDE42C6}" type="presParOf" srcId="{1A3A931B-690A-CF4F-8333-605C6892669C}" destId="{8E4F1C57-DB8D-9149-9863-B2379137EA9D}" srcOrd="10" destOrd="0" presId="urn:microsoft.com/office/officeart/2016/7/layout/ChevronBlockProcess"/>
    <dgm:cxn modelId="{A188C724-5148-4E40-AF68-410CF4B0483B}" type="presParOf" srcId="{8E4F1C57-DB8D-9149-9863-B2379137EA9D}" destId="{1184793A-59F2-DC4D-8CBE-CDA4D3817C23}" srcOrd="0" destOrd="0" presId="urn:microsoft.com/office/officeart/2016/7/layout/ChevronBlockProcess"/>
    <dgm:cxn modelId="{D9B72D69-83A7-A14D-9F5A-5D3E283E2043}" type="presParOf" srcId="{8E4F1C57-DB8D-9149-9863-B2379137EA9D}" destId="{C43CA969-F253-1F47-957A-4AF499A2F48D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CDED46-1EFD-438C-B27B-9DA767DB5E4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05F759E-2519-4AF3-BF86-6D3B29E0039C}">
      <dgm:prSet/>
      <dgm:spPr/>
      <dgm:t>
        <a:bodyPr/>
        <a:lstStyle/>
        <a:p>
          <a:r>
            <a:rPr lang="en-GB" baseline="0"/>
            <a:t>Lower profit</a:t>
          </a:r>
          <a:endParaRPr lang="en-US"/>
        </a:p>
      </dgm:t>
    </dgm:pt>
    <dgm:pt modelId="{E6CD11ED-AA94-40A2-9471-0BC8E8E594AC}" type="parTrans" cxnId="{F9DCE88B-B26A-48C0-BE3C-E26E299B7D79}">
      <dgm:prSet/>
      <dgm:spPr/>
      <dgm:t>
        <a:bodyPr/>
        <a:lstStyle/>
        <a:p>
          <a:endParaRPr lang="en-US"/>
        </a:p>
      </dgm:t>
    </dgm:pt>
    <dgm:pt modelId="{6C14BEB3-40DA-4A29-8F22-96663AAAD2ED}" type="sibTrans" cxnId="{F9DCE88B-B26A-48C0-BE3C-E26E299B7D79}">
      <dgm:prSet/>
      <dgm:spPr/>
      <dgm:t>
        <a:bodyPr/>
        <a:lstStyle/>
        <a:p>
          <a:endParaRPr lang="en-US"/>
        </a:p>
      </dgm:t>
    </dgm:pt>
    <dgm:pt modelId="{074BC07E-ED1A-409A-B240-9D1BA9873C92}">
      <dgm:prSet/>
      <dgm:spPr/>
      <dgm:t>
        <a:bodyPr/>
        <a:lstStyle/>
        <a:p>
          <a:r>
            <a:rPr lang="en-GB" baseline="0"/>
            <a:t>Lost customers</a:t>
          </a:r>
          <a:endParaRPr lang="en-US"/>
        </a:p>
      </dgm:t>
    </dgm:pt>
    <dgm:pt modelId="{18344E38-12E5-4842-801A-7F3646D72C99}" type="parTrans" cxnId="{F7E720BA-76B4-4DC6-92CF-1FC8C1AE04E4}">
      <dgm:prSet/>
      <dgm:spPr/>
      <dgm:t>
        <a:bodyPr/>
        <a:lstStyle/>
        <a:p>
          <a:endParaRPr lang="en-US"/>
        </a:p>
      </dgm:t>
    </dgm:pt>
    <dgm:pt modelId="{82B44C34-CD8F-4BB8-80F0-8237D16F6131}" type="sibTrans" cxnId="{F7E720BA-76B4-4DC6-92CF-1FC8C1AE04E4}">
      <dgm:prSet/>
      <dgm:spPr/>
      <dgm:t>
        <a:bodyPr/>
        <a:lstStyle/>
        <a:p>
          <a:endParaRPr lang="en-US"/>
        </a:p>
      </dgm:t>
    </dgm:pt>
    <dgm:pt modelId="{B8646BAF-F9FF-445B-AC16-13F816ACA9FE}">
      <dgm:prSet/>
      <dgm:spPr/>
      <dgm:t>
        <a:bodyPr/>
        <a:lstStyle/>
        <a:p>
          <a:r>
            <a:rPr lang="en-GB" baseline="0"/>
            <a:t>Phycological distress for owners</a:t>
          </a:r>
          <a:endParaRPr lang="en-US"/>
        </a:p>
      </dgm:t>
    </dgm:pt>
    <dgm:pt modelId="{40DDE5B4-1139-43C1-BB73-29B9BA356B73}" type="parTrans" cxnId="{4144C20C-3C9E-4F79-A92E-2699D27D0AE4}">
      <dgm:prSet/>
      <dgm:spPr/>
      <dgm:t>
        <a:bodyPr/>
        <a:lstStyle/>
        <a:p>
          <a:endParaRPr lang="en-US"/>
        </a:p>
      </dgm:t>
    </dgm:pt>
    <dgm:pt modelId="{5FE54E68-2EC1-4DB6-A2E3-D51B4175EB01}" type="sibTrans" cxnId="{4144C20C-3C9E-4F79-A92E-2699D27D0AE4}">
      <dgm:prSet/>
      <dgm:spPr/>
      <dgm:t>
        <a:bodyPr/>
        <a:lstStyle/>
        <a:p>
          <a:endParaRPr lang="en-US"/>
        </a:p>
      </dgm:t>
    </dgm:pt>
    <dgm:pt modelId="{D50B543A-D6E8-4763-B866-764C019B0115}">
      <dgm:prSet/>
      <dgm:spPr/>
      <dgm:t>
        <a:bodyPr/>
        <a:lstStyle/>
        <a:p>
          <a:r>
            <a:rPr lang="en-GB" baseline="0"/>
            <a:t>Losing visibility</a:t>
          </a:r>
          <a:endParaRPr lang="en-US"/>
        </a:p>
      </dgm:t>
    </dgm:pt>
    <dgm:pt modelId="{D37A4766-4BEE-4490-83ED-E5284D17143B}" type="parTrans" cxnId="{CD8E8567-D868-4C42-A098-E45693979750}">
      <dgm:prSet/>
      <dgm:spPr/>
      <dgm:t>
        <a:bodyPr/>
        <a:lstStyle/>
        <a:p>
          <a:endParaRPr lang="en-US"/>
        </a:p>
      </dgm:t>
    </dgm:pt>
    <dgm:pt modelId="{9723582F-C7DC-4EAF-BD6A-B5580194BD2B}" type="sibTrans" cxnId="{CD8E8567-D868-4C42-A098-E45693979750}">
      <dgm:prSet/>
      <dgm:spPr/>
      <dgm:t>
        <a:bodyPr/>
        <a:lstStyle/>
        <a:p>
          <a:endParaRPr lang="en-US"/>
        </a:p>
      </dgm:t>
    </dgm:pt>
    <dgm:pt modelId="{FF64F316-45FD-CB40-9D27-60CA584AF14A}" type="pres">
      <dgm:prSet presAssocID="{14CDED46-1EFD-438C-B27B-9DA767DB5E4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C5088D-B1DC-A547-9546-A0C9CB33EE77}" type="pres">
      <dgm:prSet presAssocID="{E05F759E-2519-4AF3-BF86-6D3B29E0039C}" presName="hierRoot1" presStyleCnt="0"/>
      <dgm:spPr/>
    </dgm:pt>
    <dgm:pt modelId="{E41AF436-E773-DA49-8031-15E84627DBD9}" type="pres">
      <dgm:prSet presAssocID="{E05F759E-2519-4AF3-BF86-6D3B29E0039C}" presName="composite" presStyleCnt="0"/>
      <dgm:spPr/>
    </dgm:pt>
    <dgm:pt modelId="{8DA9EC63-6B7E-7B45-A64C-74F72D1D49FD}" type="pres">
      <dgm:prSet presAssocID="{E05F759E-2519-4AF3-BF86-6D3B29E0039C}" presName="background" presStyleLbl="node0" presStyleIdx="0" presStyleCnt="4"/>
      <dgm:spPr/>
    </dgm:pt>
    <dgm:pt modelId="{7E1E3AA5-D3EF-1E4E-8C5A-E46BD4B82730}" type="pres">
      <dgm:prSet presAssocID="{E05F759E-2519-4AF3-BF86-6D3B29E0039C}" presName="text" presStyleLbl="fgAcc0" presStyleIdx="0" presStyleCnt="4">
        <dgm:presLayoutVars>
          <dgm:chPref val="3"/>
        </dgm:presLayoutVars>
      </dgm:prSet>
      <dgm:spPr/>
    </dgm:pt>
    <dgm:pt modelId="{B88FC545-FF6F-C04D-BE38-FD6CCA612E91}" type="pres">
      <dgm:prSet presAssocID="{E05F759E-2519-4AF3-BF86-6D3B29E0039C}" presName="hierChild2" presStyleCnt="0"/>
      <dgm:spPr/>
    </dgm:pt>
    <dgm:pt modelId="{7DAF4BB8-A9EC-CD4C-9836-311C0AC28413}" type="pres">
      <dgm:prSet presAssocID="{074BC07E-ED1A-409A-B240-9D1BA9873C92}" presName="hierRoot1" presStyleCnt="0"/>
      <dgm:spPr/>
    </dgm:pt>
    <dgm:pt modelId="{40E190F6-C91B-6144-9031-8E2E2DEA03EE}" type="pres">
      <dgm:prSet presAssocID="{074BC07E-ED1A-409A-B240-9D1BA9873C92}" presName="composite" presStyleCnt="0"/>
      <dgm:spPr/>
    </dgm:pt>
    <dgm:pt modelId="{B09F5BC5-9A10-8E44-BEC0-C697F49D52D9}" type="pres">
      <dgm:prSet presAssocID="{074BC07E-ED1A-409A-B240-9D1BA9873C92}" presName="background" presStyleLbl="node0" presStyleIdx="1" presStyleCnt="4"/>
      <dgm:spPr/>
    </dgm:pt>
    <dgm:pt modelId="{6ACEFD34-FCD8-1F43-9C32-A940F176893B}" type="pres">
      <dgm:prSet presAssocID="{074BC07E-ED1A-409A-B240-9D1BA9873C92}" presName="text" presStyleLbl="fgAcc0" presStyleIdx="1" presStyleCnt="4">
        <dgm:presLayoutVars>
          <dgm:chPref val="3"/>
        </dgm:presLayoutVars>
      </dgm:prSet>
      <dgm:spPr/>
    </dgm:pt>
    <dgm:pt modelId="{684DFBF5-0395-CD4C-AFEB-CC263AB99AF3}" type="pres">
      <dgm:prSet presAssocID="{074BC07E-ED1A-409A-B240-9D1BA9873C92}" presName="hierChild2" presStyleCnt="0"/>
      <dgm:spPr/>
    </dgm:pt>
    <dgm:pt modelId="{91D3530A-D721-B54B-9C91-DEBD4BC4D64A}" type="pres">
      <dgm:prSet presAssocID="{B8646BAF-F9FF-445B-AC16-13F816ACA9FE}" presName="hierRoot1" presStyleCnt="0"/>
      <dgm:spPr/>
    </dgm:pt>
    <dgm:pt modelId="{7B393707-35E7-F944-B5AC-D5015C22C3EE}" type="pres">
      <dgm:prSet presAssocID="{B8646BAF-F9FF-445B-AC16-13F816ACA9FE}" presName="composite" presStyleCnt="0"/>
      <dgm:spPr/>
    </dgm:pt>
    <dgm:pt modelId="{12F3A240-2868-3949-830B-73378387D4F2}" type="pres">
      <dgm:prSet presAssocID="{B8646BAF-F9FF-445B-AC16-13F816ACA9FE}" presName="background" presStyleLbl="node0" presStyleIdx="2" presStyleCnt="4"/>
      <dgm:spPr/>
    </dgm:pt>
    <dgm:pt modelId="{4CFB7333-CE03-1E45-838F-884EB94AB6F4}" type="pres">
      <dgm:prSet presAssocID="{B8646BAF-F9FF-445B-AC16-13F816ACA9FE}" presName="text" presStyleLbl="fgAcc0" presStyleIdx="2" presStyleCnt="4">
        <dgm:presLayoutVars>
          <dgm:chPref val="3"/>
        </dgm:presLayoutVars>
      </dgm:prSet>
      <dgm:spPr/>
    </dgm:pt>
    <dgm:pt modelId="{F41EBE0F-2515-374A-B9F0-A7F8A5D49FB8}" type="pres">
      <dgm:prSet presAssocID="{B8646BAF-F9FF-445B-AC16-13F816ACA9FE}" presName="hierChild2" presStyleCnt="0"/>
      <dgm:spPr/>
    </dgm:pt>
    <dgm:pt modelId="{9354732B-B3C9-BF4A-90AE-6F39F4EE56AE}" type="pres">
      <dgm:prSet presAssocID="{D50B543A-D6E8-4763-B866-764C019B0115}" presName="hierRoot1" presStyleCnt="0"/>
      <dgm:spPr/>
    </dgm:pt>
    <dgm:pt modelId="{88AB7B44-63BF-2341-A0C9-6ED064CBB7E9}" type="pres">
      <dgm:prSet presAssocID="{D50B543A-D6E8-4763-B866-764C019B0115}" presName="composite" presStyleCnt="0"/>
      <dgm:spPr/>
    </dgm:pt>
    <dgm:pt modelId="{E99F46AB-6971-C547-B028-60B5D0ABD193}" type="pres">
      <dgm:prSet presAssocID="{D50B543A-D6E8-4763-B866-764C019B0115}" presName="background" presStyleLbl="node0" presStyleIdx="3" presStyleCnt="4"/>
      <dgm:spPr/>
    </dgm:pt>
    <dgm:pt modelId="{2809A197-6699-A54D-89E5-D25E51188138}" type="pres">
      <dgm:prSet presAssocID="{D50B543A-D6E8-4763-B866-764C019B0115}" presName="text" presStyleLbl="fgAcc0" presStyleIdx="3" presStyleCnt="4">
        <dgm:presLayoutVars>
          <dgm:chPref val="3"/>
        </dgm:presLayoutVars>
      </dgm:prSet>
      <dgm:spPr/>
    </dgm:pt>
    <dgm:pt modelId="{61C61EAA-C1FB-7E49-9DCA-ED02C42E3DB6}" type="pres">
      <dgm:prSet presAssocID="{D50B543A-D6E8-4763-B866-764C019B0115}" presName="hierChild2" presStyleCnt="0"/>
      <dgm:spPr/>
    </dgm:pt>
  </dgm:ptLst>
  <dgm:cxnLst>
    <dgm:cxn modelId="{CAAF030B-82CF-9E47-B467-F24BD001F4D7}" type="presOf" srcId="{E05F759E-2519-4AF3-BF86-6D3B29E0039C}" destId="{7E1E3AA5-D3EF-1E4E-8C5A-E46BD4B82730}" srcOrd="0" destOrd="0" presId="urn:microsoft.com/office/officeart/2005/8/layout/hierarchy1"/>
    <dgm:cxn modelId="{4144C20C-3C9E-4F79-A92E-2699D27D0AE4}" srcId="{14CDED46-1EFD-438C-B27B-9DA767DB5E43}" destId="{B8646BAF-F9FF-445B-AC16-13F816ACA9FE}" srcOrd="2" destOrd="0" parTransId="{40DDE5B4-1139-43C1-BB73-29B9BA356B73}" sibTransId="{5FE54E68-2EC1-4DB6-A2E3-D51B4175EB01}"/>
    <dgm:cxn modelId="{4FEF9256-2AD9-E94E-B276-D8C9644B9D35}" type="presOf" srcId="{074BC07E-ED1A-409A-B240-9D1BA9873C92}" destId="{6ACEFD34-FCD8-1F43-9C32-A940F176893B}" srcOrd="0" destOrd="0" presId="urn:microsoft.com/office/officeart/2005/8/layout/hierarchy1"/>
    <dgm:cxn modelId="{CD8E8567-D868-4C42-A098-E45693979750}" srcId="{14CDED46-1EFD-438C-B27B-9DA767DB5E43}" destId="{D50B543A-D6E8-4763-B866-764C019B0115}" srcOrd="3" destOrd="0" parTransId="{D37A4766-4BEE-4490-83ED-E5284D17143B}" sibTransId="{9723582F-C7DC-4EAF-BD6A-B5580194BD2B}"/>
    <dgm:cxn modelId="{99CEA172-9B4B-5A41-9FC6-79C9D47EC0FF}" type="presOf" srcId="{14CDED46-1EFD-438C-B27B-9DA767DB5E43}" destId="{FF64F316-45FD-CB40-9D27-60CA584AF14A}" srcOrd="0" destOrd="0" presId="urn:microsoft.com/office/officeart/2005/8/layout/hierarchy1"/>
    <dgm:cxn modelId="{F9DCE88B-B26A-48C0-BE3C-E26E299B7D79}" srcId="{14CDED46-1EFD-438C-B27B-9DA767DB5E43}" destId="{E05F759E-2519-4AF3-BF86-6D3B29E0039C}" srcOrd="0" destOrd="0" parTransId="{E6CD11ED-AA94-40A2-9471-0BC8E8E594AC}" sibTransId="{6C14BEB3-40DA-4A29-8F22-96663AAAD2ED}"/>
    <dgm:cxn modelId="{96123791-75C4-BA47-BFC8-E93CFDA82FFC}" type="presOf" srcId="{D50B543A-D6E8-4763-B866-764C019B0115}" destId="{2809A197-6699-A54D-89E5-D25E51188138}" srcOrd="0" destOrd="0" presId="urn:microsoft.com/office/officeart/2005/8/layout/hierarchy1"/>
    <dgm:cxn modelId="{FACC4CA0-6D0F-F549-BA0B-9F8A9643E97E}" type="presOf" srcId="{B8646BAF-F9FF-445B-AC16-13F816ACA9FE}" destId="{4CFB7333-CE03-1E45-838F-884EB94AB6F4}" srcOrd="0" destOrd="0" presId="urn:microsoft.com/office/officeart/2005/8/layout/hierarchy1"/>
    <dgm:cxn modelId="{F7E720BA-76B4-4DC6-92CF-1FC8C1AE04E4}" srcId="{14CDED46-1EFD-438C-B27B-9DA767DB5E43}" destId="{074BC07E-ED1A-409A-B240-9D1BA9873C92}" srcOrd="1" destOrd="0" parTransId="{18344E38-12E5-4842-801A-7F3646D72C99}" sibTransId="{82B44C34-CD8F-4BB8-80F0-8237D16F6131}"/>
    <dgm:cxn modelId="{55F9C346-47F9-0140-877B-354808861FC0}" type="presParOf" srcId="{FF64F316-45FD-CB40-9D27-60CA584AF14A}" destId="{0EC5088D-B1DC-A547-9546-A0C9CB33EE77}" srcOrd="0" destOrd="0" presId="urn:microsoft.com/office/officeart/2005/8/layout/hierarchy1"/>
    <dgm:cxn modelId="{97D06D12-54E1-1F4F-A2FA-785D5EADD74B}" type="presParOf" srcId="{0EC5088D-B1DC-A547-9546-A0C9CB33EE77}" destId="{E41AF436-E773-DA49-8031-15E84627DBD9}" srcOrd="0" destOrd="0" presId="urn:microsoft.com/office/officeart/2005/8/layout/hierarchy1"/>
    <dgm:cxn modelId="{CDADB9DD-B531-CA47-8CC1-72B8070DEE9B}" type="presParOf" srcId="{E41AF436-E773-DA49-8031-15E84627DBD9}" destId="{8DA9EC63-6B7E-7B45-A64C-74F72D1D49FD}" srcOrd="0" destOrd="0" presId="urn:microsoft.com/office/officeart/2005/8/layout/hierarchy1"/>
    <dgm:cxn modelId="{8419D3CB-18BE-5547-84D3-BADE40D9FC6B}" type="presParOf" srcId="{E41AF436-E773-DA49-8031-15E84627DBD9}" destId="{7E1E3AA5-D3EF-1E4E-8C5A-E46BD4B82730}" srcOrd="1" destOrd="0" presId="urn:microsoft.com/office/officeart/2005/8/layout/hierarchy1"/>
    <dgm:cxn modelId="{F09E5C7E-7F71-1D46-AD5F-9529C8D9E03D}" type="presParOf" srcId="{0EC5088D-B1DC-A547-9546-A0C9CB33EE77}" destId="{B88FC545-FF6F-C04D-BE38-FD6CCA612E91}" srcOrd="1" destOrd="0" presId="urn:microsoft.com/office/officeart/2005/8/layout/hierarchy1"/>
    <dgm:cxn modelId="{82209CFA-479A-124F-BC21-BFAF4012DFC1}" type="presParOf" srcId="{FF64F316-45FD-CB40-9D27-60CA584AF14A}" destId="{7DAF4BB8-A9EC-CD4C-9836-311C0AC28413}" srcOrd="1" destOrd="0" presId="urn:microsoft.com/office/officeart/2005/8/layout/hierarchy1"/>
    <dgm:cxn modelId="{8F40D0F0-2CC9-944C-AEE1-59F2D7FE0C01}" type="presParOf" srcId="{7DAF4BB8-A9EC-CD4C-9836-311C0AC28413}" destId="{40E190F6-C91B-6144-9031-8E2E2DEA03EE}" srcOrd="0" destOrd="0" presId="urn:microsoft.com/office/officeart/2005/8/layout/hierarchy1"/>
    <dgm:cxn modelId="{06BA1BFA-676E-AA47-A53B-FD607CCEE4A2}" type="presParOf" srcId="{40E190F6-C91B-6144-9031-8E2E2DEA03EE}" destId="{B09F5BC5-9A10-8E44-BEC0-C697F49D52D9}" srcOrd="0" destOrd="0" presId="urn:microsoft.com/office/officeart/2005/8/layout/hierarchy1"/>
    <dgm:cxn modelId="{EFDD1D4A-2E3E-1545-9AEF-3D26A13BA1E4}" type="presParOf" srcId="{40E190F6-C91B-6144-9031-8E2E2DEA03EE}" destId="{6ACEFD34-FCD8-1F43-9C32-A940F176893B}" srcOrd="1" destOrd="0" presId="urn:microsoft.com/office/officeart/2005/8/layout/hierarchy1"/>
    <dgm:cxn modelId="{3A018ECB-EB0A-5A47-889A-35576253F188}" type="presParOf" srcId="{7DAF4BB8-A9EC-CD4C-9836-311C0AC28413}" destId="{684DFBF5-0395-CD4C-AFEB-CC263AB99AF3}" srcOrd="1" destOrd="0" presId="urn:microsoft.com/office/officeart/2005/8/layout/hierarchy1"/>
    <dgm:cxn modelId="{631CBC60-EA51-EE44-8C04-A6EE91070FA9}" type="presParOf" srcId="{FF64F316-45FD-CB40-9D27-60CA584AF14A}" destId="{91D3530A-D721-B54B-9C91-DEBD4BC4D64A}" srcOrd="2" destOrd="0" presId="urn:microsoft.com/office/officeart/2005/8/layout/hierarchy1"/>
    <dgm:cxn modelId="{1B9E05FD-CA77-4443-859B-3767D91A8371}" type="presParOf" srcId="{91D3530A-D721-B54B-9C91-DEBD4BC4D64A}" destId="{7B393707-35E7-F944-B5AC-D5015C22C3EE}" srcOrd="0" destOrd="0" presId="urn:microsoft.com/office/officeart/2005/8/layout/hierarchy1"/>
    <dgm:cxn modelId="{4CA49952-761D-384A-B8B8-38D3E12ADE2B}" type="presParOf" srcId="{7B393707-35E7-F944-B5AC-D5015C22C3EE}" destId="{12F3A240-2868-3949-830B-73378387D4F2}" srcOrd="0" destOrd="0" presId="urn:microsoft.com/office/officeart/2005/8/layout/hierarchy1"/>
    <dgm:cxn modelId="{F7DE38C2-9474-7C4F-B359-2403922B9525}" type="presParOf" srcId="{7B393707-35E7-F944-B5AC-D5015C22C3EE}" destId="{4CFB7333-CE03-1E45-838F-884EB94AB6F4}" srcOrd="1" destOrd="0" presId="urn:microsoft.com/office/officeart/2005/8/layout/hierarchy1"/>
    <dgm:cxn modelId="{28D5D696-964A-6445-A772-51FE16D1FDAA}" type="presParOf" srcId="{91D3530A-D721-B54B-9C91-DEBD4BC4D64A}" destId="{F41EBE0F-2515-374A-B9F0-A7F8A5D49FB8}" srcOrd="1" destOrd="0" presId="urn:microsoft.com/office/officeart/2005/8/layout/hierarchy1"/>
    <dgm:cxn modelId="{AD0F6088-10AA-6741-AA00-66940FB6F5DE}" type="presParOf" srcId="{FF64F316-45FD-CB40-9D27-60CA584AF14A}" destId="{9354732B-B3C9-BF4A-90AE-6F39F4EE56AE}" srcOrd="3" destOrd="0" presId="urn:microsoft.com/office/officeart/2005/8/layout/hierarchy1"/>
    <dgm:cxn modelId="{43763BAC-4F23-304F-B32B-41F1A0522DB3}" type="presParOf" srcId="{9354732B-B3C9-BF4A-90AE-6F39F4EE56AE}" destId="{88AB7B44-63BF-2341-A0C9-6ED064CBB7E9}" srcOrd="0" destOrd="0" presId="urn:microsoft.com/office/officeart/2005/8/layout/hierarchy1"/>
    <dgm:cxn modelId="{32E0D444-F9B7-8245-BF35-E88DCED12E80}" type="presParOf" srcId="{88AB7B44-63BF-2341-A0C9-6ED064CBB7E9}" destId="{E99F46AB-6971-C547-B028-60B5D0ABD193}" srcOrd="0" destOrd="0" presId="urn:microsoft.com/office/officeart/2005/8/layout/hierarchy1"/>
    <dgm:cxn modelId="{74B8AE88-0717-7146-8968-073F1DBB5267}" type="presParOf" srcId="{88AB7B44-63BF-2341-A0C9-6ED064CBB7E9}" destId="{2809A197-6699-A54D-89E5-D25E51188138}" srcOrd="1" destOrd="0" presId="urn:microsoft.com/office/officeart/2005/8/layout/hierarchy1"/>
    <dgm:cxn modelId="{081CB24C-05A5-F943-9B6F-3CB7BC0BCE04}" type="presParOf" srcId="{9354732B-B3C9-BF4A-90AE-6F39F4EE56AE}" destId="{61C61EAA-C1FB-7E49-9DCA-ED02C42E3DB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CA0E38-A94A-4F20-B6B1-9AF1209DCCF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8BD95BB0-0BFC-4CB4-8068-361DCA5FB335}">
      <dgm:prSet/>
      <dgm:spPr/>
      <dgm:t>
        <a:bodyPr/>
        <a:lstStyle/>
        <a:p>
          <a:r>
            <a:rPr lang="en-GB" b="1"/>
            <a:t>Political:</a:t>
          </a:r>
          <a:br>
            <a:rPr lang="en-GB"/>
          </a:br>
          <a:r>
            <a:rPr lang="en-GB"/>
            <a:t>• Import regulations affecting flower supply</a:t>
          </a:r>
          <a:endParaRPr lang="en-US"/>
        </a:p>
      </dgm:t>
    </dgm:pt>
    <dgm:pt modelId="{5693E7F9-A5B4-4F18-8132-2901F9C5DED6}" type="parTrans" cxnId="{6700ED95-D9F6-4E70-8CEC-64916F09AC85}">
      <dgm:prSet/>
      <dgm:spPr/>
      <dgm:t>
        <a:bodyPr/>
        <a:lstStyle/>
        <a:p>
          <a:endParaRPr lang="en-US"/>
        </a:p>
      </dgm:t>
    </dgm:pt>
    <dgm:pt modelId="{F493D4CB-F32B-4BB7-A8A7-52BAE88FB012}" type="sibTrans" cxnId="{6700ED95-D9F6-4E70-8CEC-64916F09AC85}">
      <dgm:prSet/>
      <dgm:spPr/>
      <dgm:t>
        <a:bodyPr/>
        <a:lstStyle/>
        <a:p>
          <a:endParaRPr lang="en-US"/>
        </a:p>
      </dgm:t>
    </dgm:pt>
    <dgm:pt modelId="{3C3DF1E1-E2CF-4B88-8E07-FBF2CA1C437C}">
      <dgm:prSet/>
      <dgm:spPr/>
      <dgm:t>
        <a:bodyPr/>
        <a:lstStyle/>
        <a:p>
          <a:r>
            <a:rPr lang="en-GB" b="1" dirty="0"/>
            <a:t>Economic:</a:t>
          </a:r>
          <a:br>
            <a:rPr lang="en-GB" dirty="0"/>
          </a:br>
          <a:r>
            <a:rPr lang="en-GB" dirty="0"/>
            <a:t>• Inflation </a:t>
          </a:r>
          <a:r>
            <a:rPr lang="en-GB" dirty="0">
              <a:sym typeface="Wingdings" pitchFamily="2" charset="2"/>
            </a:rPr>
            <a:t>higher costs for the company</a:t>
          </a:r>
          <a:br>
            <a:rPr lang="en-GB" dirty="0"/>
          </a:br>
          <a:r>
            <a:rPr lang="en-GB" dirty="0"/>
            <a:t>• Inflation </a:t>
          </a:r>
          <a:r>
            <a:rPr lang="en-GB" dirty="0">
              <a:sym typeface="Wingdings" pitchFamily="2" charset="2"/>
            </a:rPr>
            <a:t> consumers want cheaper prices</a:t>
          </a:r>
          <a:endParaRPr lang="en-US" dirty="0"/>
        </a:p>
      </dgm:t>
    </dgm:pt>
    <dgm:pt modelId="{1A8ABF69-0931-4647-A2B5-5E294F0C5799}" type="parTrans" cxnId="{383F321A-B8C4-43EC-98E5-51A77E5F4605}">
      <dgm:prSet/>
      <dgm:spPr/>
      <dgm:t>
        <a:bodyPr/>
        <a:lstStyle/>
        <a:p>
          <a:endParaRPr lang="en-US"/>
        </a:p>
      </dgm:t>
    </dgm:pt>
    <dgm:pt modelId="{E11A7863-0E24-4135-A552-1F60583DF47B}" type="sibTrans" cxnId="{383F321A-B8C4-43EC-98E5-51A77E5F4605}">
      <dgm:prSet/>
      <dgm:spPr/>
      <dgm:t>
        <a:bodyPr/>
        <a:lstStyle/>
        <a:p>
          <a:endParaRPr lang="en-US"/>
        </a:p>
      </dgm:t>
    </dgm:pt>
    <dgm:pt modelId="{1B7A376E-CF7F-44AF-904E-B9545A1CEB01}">
      <dgm:prSet/>
      <dgm:spPr/>
      <dgm:t>
        <a:bodyPr/>
        <a:lstStyle/>
        <a:p>
          <a:r>
            <a:rPr lang="en-GB" b="1" dirty="0"/>
            <a:t>Social:</a:t>
          </a:r>
          <a:br>
            <a:rPr lang="en-GB" dirty="0"/>
          </a:br>
          <a:r>
            <a:rPr lang="en-GB" dirty="0"/>
            <a:t>• Demand for convenience</a:t>
          </a:r>
          <a:br>
            <a:rPr lang="en-GB" dirty="0"/>
          </a:br>
          <a:r>
            <a:rPr lang="en-GB" dirty="0"/>
            <a:t>• Eco-friendly preferences </a:t>
          </a:r>
          <a:endParaRPr lang="en-US" dirty="0"/>
        </a:p>
      </dgm:t>
    </dgm:pt>
    <dgm:pt modelId="{34FDA40A-F7A5-430B-9B83-3DF6CD004975}" type="parTrans" cxnId="{046B0FFA-4091-4C33-A658-D3C87ECD7BAC}">
      <dgm:prSet/>
      <dgm:spPr/>
      <dgm:t>
        <a:bodyPr/>
        <a:lstStyle/>
        <a:p>
          <a:endParaRPr lang="en-US"/>
        </a:p>
      </dgm:t>
    </dgm:pt>
    <dgm:pt modelId="{8E90DF5D-CAFB-483E-B4E9-14F3EADE36D3}" type="sibTrans" cxnId="{046B0FFA-4091-4C33-A658-D3C87ECD7BAC}">
      <dgm:prSet/>
      <dgm:spPr/>
      <dgm:t>
        <a:bodyPr/>
        <a:lstStyle/>
        <a:p>
          <a:endParaRPr lang="en-US"/>
        </a:p>
      </dgm:t>
    </dgm:pt>
    <dgm:pt modelId="{4BCF56BE-43DA-4B51-9D90-DAC5D503824F}">
      <dgm:prSet/>
      <dgm:spPr/>
      <dgm:t>
        <a:bodyPr/>
        <a:lstStyle/>
        <a:p>
          <a:r>
            <a:rPr lang="en-GB" b="1" dirty="0"/>
            <a:t>Technological:</a:t>
          </a:r>
          <a:br>
            <a:rPr lang="en-GB" dirty="0"/>
          </a:br>
          <a:r>
            <a:rPr lang="en-GB" dirty="0"/>
            <a:t>• Increase in digital marketing</a:t>
          </a:r>
          <a:br>
            <a:rPr lang="en-GB" dirty="0"/>
          </a:br>
          <a:r>
            <a:rPr lang="en-GB" dirty="0"/>
            <a:t>• Digitalisation</a:t>
          </a:r>
          <a:endParaRPr lang="en-US" dirty="0"/>
        </a:p>
      </dgm:t>
    </dgm:pt>
    <dgm:pt modelId="{CF71571A-81FC-40BF-ACB2-CDD688C6DF6C}" type="parTrans" cxnId="{4B86C0F5-111E-4B4A-A4D7-AAF5748D1896}">
      <dgm:prSet/>
      <dgm:spPr/>
      <dgm:t>
        <a:bodyPr/>
        <a:lstStyle/>
        <a:p>
          <a:endParaRPr lang="en-US"/>
        </a:p>
      </dgm:t>
    </dgm:pt>
    <dgm:pt modelId="{504C43BC-F2BF-4184-A9B3-5AB2F4B50CCD}" type="sibTrans" cxnId="{4B86C0F5-111E-4B4A-A4D7-AAF5748D1896}">
      <dgm:prSet/>
      <dgm:spPr/>
      <dgm:t>
        <a:bodyPr/>
        <a:lstStyle/>
        <a:p>
          <a:endParaRPr lang="en-US"/>
        </a:p>
      </dgm:t>
    </dgm:pt>
    <dgm:pt modelId="{EA92D88F-1580-45D2-AB92-8614A37D700A}">
      <dgm:prSet/>
      <dgm:spPr/>
      <dgm:t>
        <a:bodyPr/>
        <a:lstStyle/>
        <a:p>
          <a:r>
            <a:rPr lang="en-GB" b="1" dirty="0"/>
            <a:t>Environmental:</a:t>
          </a:r>
          <a:br>
            <a:rPr lang="en-GB" dirty="0"/>
          </a:br>
          <a:r>
            <a:rPr lang="en-GB" dirty="0"/>
            <a:t>• Sustainable materials cost more</a:t>
          </a:r>
          <a:endParaRPr lang="en-US" dirty="0"/>
        </a:p>
      </dgm:t>
    </dgm:pt>
    <dgm:pt modelId="{D5D2A8C7-2431-4DB0-B824-FDB66F3ACAF3}" type="parTrans" cxnId="{F7723340-21BF-4719-AAF9-1A94030AA7B1}">
      <dgm:prSet/>
      <dgm:spPr/>
      <dgm:t>
        <a:bodyPr/>
        <a:lstStyle/>
        <a:p>
          <a:endParaRPr lang="en-US"/>
        </a:p>
      </dgm:t>
    </dgm:pt>
    <dgm:pt modelId="{C68A4A75-D0FA-4309-8C8A-80EC8F17762A}" type="sibTrans" cxnId="{F7723340-21BF-4719-AAF9-1A94030AA7B1}">
      <dgm:prSet/>
      <dgm:spPr/>
      <dgm:t>
        <a:bodyPr/>
        <a:lstStyle/>
        <a:p>
          <a:endParaRPr lang="en-US"/>
        </a:p>
      </dgm:t>
    </dgm:pt>
    <dgm:pt modelId="{F7179B41-2091-4475-A770-ACBE1F497633}">
      <dgm:prSet/>
      <dgm:spPr/>
      <dgm:t>
        <a:bodyPr/>
        <a:lstStyle/>
        <a:p>
          <a:r>
            <a:rPr lang="en-GB" b="1" dirty="0"/>
            <a:t>Legal:</a:t>
          </a:r>
          <a:br>
            <a:rPr lang="en-GB" dirty="0"/>
          </a:br>
          <a:r>
            <a:rPr lang="en-GB" dirty="0"/>
            <a:t>• Compliance with sustainability rules</a:t>
          </a:r>
          <a:endParaRPr lang="en-US" dirty="0"/>
        </a:p>
      </dgm:t>
    </dgm:pt>
    <dgm:pt modelId="{9F82837C-52B0-4D1B-8955-F5D964EC6062}" type="parTrans" cxnId="{7968420E-8D33-4552-A2ED-56B58647C02D}">
      <dgm:prSet/>
      <dgm:spPr/>
      <dgm:t>
        <a:bodyPr/>
        <a:lstStyle/>
        <a:p>
          <a:endParaRPr lang="en-US"/>
        </a:p>
      </dgm:t>
    </dgm:pt>
    <dgm:pt modelId="{1984EEC9-319E-488A-B298-4FC05A8D8F47}" type="sibTrans" cxnId="{7968420E-8D33-4552-A2ED-56B58647C02D}">
      <dgm:prSet/>
      <dgm:spPr/>
      <dgm:t>
        <a:bodyPr/>
        <a:lstStyle/>
        <a:p>
          <a:endParaRPr lang="en-US"/>
        </a:p>
      </dgm:t>
    </dgm:pt>
    <dgm:pt modelId="{E96EFE83-73F6-A94D-A04C-B516EF03DFE2}" type="pres">
      <dgm:prSet presAssocID="{C2CA0E38-A94A-4F20-B6B1-9AF1209DCCF1}" presName="Name0" presStyleCnt="0">
        <dgm:presLayoutVars>
          <dgm:dir/>
          <dgm:resizeHandles val="exact"/>
        </dgm:presLayoutVars>
      </dgm:prSet>
      <dgm:spPr/>
    </dgm:pt>
    <dgm:pt modelId="{F793F19C-53EB-A14E-8C0B-20763B49B7FF}" type="pres">
      <dgm:prSet presAssocID="{8BD95BB0-0BFC-4CB4-8068-361DCA5FB335}" presName="node" presStyleLbl="node1" presStyleIdx="0" presStyleCnt="6">
        <dgm:presLayoutVars>
          <dgm:bulletEnabled val="1"/>
        </dgm:presLayoutVars>
      </dgm:prSet>
      <dgm:spPr/>
    </dgm:pt>
    <dgm:pt modelId="{F31964FE-367E-774D-B80F-8C06D34B3B22}" type="pres">
      <dgm:prSet presAssocID="{F493D4CB-F32B-4BB7-A8A7-52BAE88FB012}" presName="sibTrans" presStyleLbl="sibTrans1D1" presStyleIdx="0" presStyleCnt="5"/>
      <dgm:spPr/>
    </dgm:pt>
    <dgm:pt modelId="{A0676AA2-6920-2E40-B9AD-0063B3193BDD}" type="pres">
      <dgm:prSet presAssocID="{F493D4CB-F32B-4BB7-A8A7-52BAE88FB012}" presName="connectorText" presStyleLbl="sibTrans1D1" presStyleIdx="0" presStyleCnt="5"/>
      <dgm:spPr/>
    </dgm:pt>
    <dgm:pt modelId="{60720B82-29C9-7640-8E28-9927F19845F3}" type="pres">
      <dgm:prSet presAssocID="{3C3DF1E1-E2CF-4B88-8E07-FBF2CA1C437C}" presName="node" presStyleLbl="node1" presStyleIdx="1" presStyleCnt="6">
        <dgm:presLayoutVars>
          <dgm:bulletEnabled val="1"/>
        </dgm:presLayoutVars>
      </dgm:prSet>
      <dgm:spPr/>
    </dgm:pt>
    <dgm:pt modelId="{EE459479-F285-8E4F-BC1E-3B29E3DCFCBC}" type="pres">
      <dgm:prSet presAssocID="{E11A7863-0E24-4135-A552-1F60583DF47B}" presName="sibTrans" presStyleLbl="sibTrans1D1" presStyleIdx="1" presStyleCnt="5"/>
      <dgm:spPr/>
    </dgm:pt>
    <dgm:pt modelId="{7FBC0EBB-AC75-CA41-9A47-DE5E4DEC83FA}" type="pres">
      <dgm:prSet presAssocID="{E11A7863-0E24-4135-A552-1F60583DF47B}" presName="connectorText" presStyleLbl="sibTrans1D1" presStyleIdx="1" presStyleCnt="5"/>
      <dgm:spPr/>
    </dgm:pt>
    <dgm:pt modelId="{35CF83E4-7EAB-5F47-9F06-8D0ABF9FA1AC}" type="pres">
      <dgm:prSet presAssocID="{1B7A376E-CF7F-44AF-904E-B9545A1CEB01}" presName="node" presStyleLbl="node1" presStyleIdx="2" presStyleCnt="6">
        <dgm:presLayoutVars>
          <dgm:bulletEnabled val="1"/>
        </dgm:presLayoutVars>
      </dgm:prSet>
      <dgm:spPr/>
    </dgm:pt>
    <dgm:pt modelId="{D6B62FF9-1394-3748-930A-3A5B5C6C27E7}" type="pres">
      <dgm:prSet presAssocID="{8E90DF5D-CAFB-483E-B4E9-14F3EADE36D3}" presName="sibTrans" presStyleLbl="sibTrans1D1" presStyleIdx="2" presStyleCnt="5"/>
      <dgm:spPr/>
    </dgm:pt>
    <dgm:pt modelId="{EDBD0BA0-50FD-EF40-8247-E60428F4D3D6}" type="pres">
      <dgm:prSet presAssocID="{8E90DF5D-CAFB-483E-B4E9-14F3EADE36D3}" presName="connectorText" presStyleLbl="sibTrans1D1" presStyleIdx="2" presStyleCnt="5"/>
      <dgm:spPr/>
    </dgm:pt>
    <dgm:pt modelId="{C4CB1952-4E2B-6642-B3C4-594F2EF7A7B6}" type="pres">
      <dgm:prSet presAssocID="{4BCF56BE-43DA-4B51-9D90-DAC5D503824F}" presName="node" presStyleLbl="node1" presStyleIdx="3" presStyleCnt="6">
        <dgm:presLayoutVars>
          <dgm:bulletEnabled val="1"/>
        </dgm:presLayoutVars>
      </dgm:prSet>
      <dgm:spPr/>
    </dgm:pt>
    <dgm:pt modelId="{B7CC897F-25CA-4448-A021-BC573FA88699}" type="pres">
      <dgm:prSet presAssocID="{504C43BC-F2BF-4184-A9B3-5AB2F4B50CCD}" presName="sibTrans" presStyleLbl="sibTrans1D1" presStyleIdx="3" presStyleCnt="5"/>
      <dgm:spPr/>
    </dgm:pt>
    <dgm:pt modelId="{9D229160-7F60-534E-A4C9-351C0B648F91}" type="pres">
      <dgm:prSet presAssocID="{504C43BC-F2BF-4184-A9B3-5AB2F4B50CCD}" presName="connectorText" presStyleLbl="sibTrans1D1" presStyleIdx="3" presStyleCnt="5"/>
      <dgm:spPr/>
    </dgm:pt>
    <dgm:pt modelId="{26323A7B-DD0B-BF4C-B23F-8A388D2EE959}" type="pres">
      <dgm:prSet presAssocID="{EA92D88F-1580-45D2-AB92-8614A37D700A}" presName="node" presStyleLbl="node1" presStyleIdx="4" presStyleCnt="6">
        <dgm:presLayoutVars>
          <dgm:bulletEnabled val="1"/>
        </dgm:presLayoutVars>
      </dgm:prSet>
      <dgm:spPr/>
    </dgm:pt>
    <dgm:pt modelId="{E85E5276-1E26-2C49-8F39-846B65445CE8}" type="pres">
      <dgm:prSet presAssocID="{C68A4A75-D0FA-4309-8C8A-80EC8F17762A}" presName="sibTrans" presStyleLbl="sibTrans1D1" presStyleIdx="4" presStyleCnt="5"/>
      <dgm:spPr/>
    </dgm:pt>
    <dgm:pt modelId="{72A26F4B-9FA6-5046-9BF1-DE16FBAF818C}" type="pres">
      <dgm:prSet presAssocID="{C68A4A75-D0FA-4309-8C8A-80EC8F17762A}" presName="connectorText" presStyleLbl="sibTrans1D1" presStyleIdx="4" presStyleCnt="5"/>
      <dgm:spPr/>
    </dgm:pt>
    <dgm:pt modelId="{3458FC1F-7576-D343-B689-50EBDAE1E25B}" type="pres">
      <dgm:prSet presAssocID="{F7179B41-2091-4475-A770-ACBE1F497633}" presName="node" presStyleLbl="node1" presStyleIdx="5" presStyleCnt="6">
        <dgm:presLayoutVars>
          <dgm:bulletEnabled val="1"/>
        </dgm:presLayoutVars>
      </dgm:prSet>
      <dgm:spPr/>
    </dgm:pt>
  </dgm:ptLst>
  <dgm:cxnLst>
    <dgm:cxn modelId="{C8A51201-9F55-D34E-A0DE-65F5024973F0}" type="presOf" srcId="{8E90DF5D-CAFB-483E-B4E9-14F3EADE36D3}" destId="{EDBD0BA0-50FD-EF40-8247-E60428F4D3D6}" srcOrd="1" destOrd="0" presId="urn:microsoft.com/office/officeart/2016/7/layout/RepeatingBendingProcessNew"/>
    <dgm:cxn modelId="{928DFB01-6074-6F45-81D5-982A9AA4EA48}" type="presOf" srcId="{504C43BC-F2BF-4184-A9B3-5AB2F4B50CCD}" destId="{9D229160-7F60-534E-A4C9-351C0B648F91}" srcOrd="1" destOrd="0" presId="urn:microsoft.com/office/officeart/2016/7/layout/RepeatingBendingProcessNew"/>
    <dgm:cxn modelId="{7968420E-8D33-4552-A2ED-56B58647C02D}" srcId="{C2CA0E38-A94A-4F20-B6B1-9AF1209DCCF1}" destId="{F7179B41-2091-4475-A770-ACBE1F497633}" srcOrd="5" destOrd="0" parTransId="{9F82837C-52B0-4D1B-8955-F5D964EC6062}" sibTransId="{1984EEC9-319E-488A-B298-4FC05A8D8F47}"/>
    <dgm:cxn modelId="{383F321A-B8C4-43EC-98E5-51A77E5F4605}" srcId="{C2CA0E38-A94A-4F20-B6B1-9AF1209DCCF1}" destId="{3C3DF1E1-E2CF-4B88-8E07-FBF2CA1C437C}" srcOrd="1" destOrd="0" parTransId="{1A8ABF69-0931-4647-A2B5-5E294F0C5799}" sibTransId="{E11A7863-0E24-4135-A552-1F60583DF47B}"/>
    <dgm:cxn modelId="{B477B21A-03CD-6443-A900-6FF2E89A1FCA}" type="presOf" srcId="{4BCF56BE-43DA-4B51-9D90-DAC5D503824F}" destId="{C4CB1952-4E2B-6642-B3C4-594F2EF7A7B6}" srcOrd="0" destOrd="0" presId="urn:microsoft.com/office/officeart/2016/7/layout/RepeatingBendingProcessNew"/>
    <dgm:cxn modelId="{C01A2F25-50B3-F54A-808C-CA542CC846BD}" type="presOf" srcId="{504C43BC-F2BF-4184-A9B3-5AB2F4B50CCD}" destId="{B7CC897F-25CA-4448-A021-BC573FA88699}" srcOrd="0" destOrd="0" presId="urn:microsoft.com/office/officeart/2016/7/layout/RepeatingBendingProcessNew"/>
    <dgm:cxn modelId="{BFDF923B-9749-3F43-816C-37C927EF5C4D}" type="presOf" srcId="{3C3DF1E1-E2CF-4B88-8E07-FBF2CA1C437C}" destId="{60720B82-29C9-7640-8E28-9927F19845F3}" srcOrd="0" destOrd="0" presId="urn:microsoft.com/office/officeart/2016/7/layout/RepeatingBendingProcessNew"/>
    <dgm:cxn modelId="{F7723340-21BF-4719-AAF9-1A94030AA7B1}" srcId="{C2CA0E38-A94A-4F20-B6B1-9AF1209DCCF1}" destId="{EA92D88F-1580-45D2-AB92-8614A37D700A}" srcOrd="4" destOrd="0" parTransId="{D5D2A8C7-2431-4DB0-B824-FDB66F3ACAF3}" sibTransId="{C68A4A75-D0FA-4309-8C8A-80EC8F17762A}"/>
    <dgm:cxn modelId="{C9CCCB58-8FEB-3640-AB93-FB55F5957D8E}" type="presOf" srcId="{F493D4CB-F32B-4BB7-A8A7-52BAE88FB012}" destId="{A0676AA2-6920-2E40-B9AD-0063B3193BDD}" srcOrd="1" destOrd="0" presId="urn:microsoft.com/office/officeart/2016/7/layout/RepeatingBendingProcessNew"/>
    <dgm:cxn modelId="{30653660-EBA6-DB4F-B66F-772BC6846277}" type="presOf" srcId="{EA92D88F-1580-45D2-AB92-8614A37D700A}" destId="{26323A7B-DD0B-BF4C-B23F-8A388D2EE959}" srcOrd="0" destOrd="0" presId="urn:microsoft.com/office/officeart/2016/7/layout/RepeatingBendingProcessNew"/>
    <dgm:cxn modelId="{E057487B-2A4B-0E4D-A616-D8ED950D4D50}" type="presOf" srcId="{E11A7863-0E24-4135-A552-1F60583DF47B}" destId="{7FBC0EBB-AC75-CA41-9A47-DE5E4DEC83FA}" srcOrd="1" destOrd="0" presId="urn:microsoft.com/office/officeart/2016/7/layout/RepeatingBendingProcessNew"/>
    <dgm:cxn modelId="{A58AEC89-9DC7-0C4A-914A-64764C226ABE}" type="presOf" srcId="{E11A7863-0E24-4135-A552-1F60583DF47B}" destId="{EE459479-F285-8E4F-BC1E-3B29E3DCFCBC}" srcOrd="0" destOrd="0" presId="urn:microsoft.com/office/officeart/2016/7/layout/RepeatingBendingProcessNew"/>
    <dgm:cxn modelId="{A60B118D-A3A0-AB43-8980-1E3CED64E44D}" type="presOf" srcId="{F7179B41-2091-4475-A770-ACBE1F497633}" destId="{3458FC1F-7576-D343-B689-50EBDAE1E25B}" srcOrd="0" destOrd="0" presId="urn:microsoft.com/office/officeart/2016/7/layout/RepeatingBendingProcessNew"/>
    <dgm:cxn modelId="{6700ED95-D9F6-4E70-8CEC-64916F09AC85}" srcId="{C2CA0E38-A94A-4F20-B6B1-9AF1209DCCF1}" destId="{8BD95BB0-0BFC-4CB4-8068-361DCA5FB335}" srcOrd="0" destOrd="0" parTransId="{5693E7F9-A5B4-4F18-8132-2901F9C5DED6}" sibTransId="{F493D4CB-F32B-4BB7-A8A7-52BAE88FB012}"/>
    <dgm:cxn modelId="{AB002DB5-EA8E-E645-A1D3-8767FD830210}" type="presOf" srcId="{1B7A376E-CF7F-44AF-904E-B9545A1CEB01}" destId="{35CF83E4-7EAB-5F47-9F06-8D0ABF9FA1AC}" srcOrd="0" destOrd="0" presId="urn:microsoft.com/office/officeart/2016/7/layout/RepeatingBendingProcessNew"/>
    <dgm:cxn modelId="{2D4314B7-314F-8D44-9422-F91CA456CF4F}" type="presOf" srcId="{C68A4A75-D0FA-4309-8C8A-80EC8F17762A}" destId="{72A26F4B-9FA6-5046-9BF1-DE16FBAF818C}" srcOrd="1" destOrd="0" presId="urn:microsoft.com/office/officeart/2016/7/layout/RepeatingBendingProcessNew"/>
    <dgm:cxn modelId="{4C1D53C0-EF51-9C4E-A383-E02254ACD63C}" type="presOf" srcId="{8BD95BB0-0BFC-4CB4-8068-361DCA5FB335}" destId="{F793F19C-53EB-A14E-8C0B-20763B49B7FF}" srcOrd="0" destOrd="0" presId="urn:microsoft.com/office/officeart/2016/7/layout/RepeatingBendingProcessNew"/>
    <dgm:cxn modelId="{50000FCB-A5D6-D54D-BBCA-2D952DAF1F39}" type="presOf" srcId="{C2CA0E38-A94A-4F20-B6B1-9AF1209DCCF1}" destId="{E96EFE83-73F6-A94D-A04C-B516EF03DFE2}" srcOrd="0" destOrd="0" presId="urn:microsoft.com/office/officeart/2016/7/layout/RepeatingBendingProcessNew"/>
    <dgm:cxn modelId="{8C7F38CF-6CBE-A147-AB69-6685CA85BF7A}" type="presOf" srcId="{8E90DF5D-CAFB-483E-B4E9-14F3EADE36D3}" destId="{D6B62FF9-1394-3748-930A-3A5B5C6C27E7}" srcOrd="0" destOrd="0" presId="urn:microsoft.com/office/officeart/2016/7/layout/RepeatingBendingProcessNew"/>
    <dgm:cxn modelId="{ECC682D2-7253-A547-B617-6B833EEC4E42}" type="presOf" srcId="{F493D4CB-F32B-4BB7-A8A7-52BAE88FB012}" destId="{F31964FE-367E-774D-B80F-8C06D34B3B22}" srcOrd="0" destOrd="0" presId="urn:microsoft.com/office/officeart/2016/7/layout/RepeatingBendingProcessNew"/>
    <dgm:cxn modelId="{C8BEF7ED-BB36-B94B-BA09-84F95DE5ACA9}" type="presOf" srcId="{C68A4A75-D0FA-4309-8C8A-80EC8F17762A}" destId="{E85E5276-1E26-2C49-8F39-846B65445CE8}" srcOrd="0" destOrd="0" presId="urn:microsoft.com/office/officeart/2016/7/layout/RepeatingBendingProcessNew"/>
    <dgm:cxn modelId="{4B86C0F5-111E-4B4A-A4D7-AAF5748D1896}" srcId="{C2CA0E38-A94A-4F20-B6B1-9AF1209DCCF1}" destId="{4BCF56BE-43DA-4B51-9D90-DAC5D503824F}" srcOrd="3" destOrd="0" parTransId="{CF71571A-81FC-40BF-ACB2-CDD688C6DF6C}" sibTransId="{504C43BC-F2BF-4184-A9B3-5AB2F4B50CCD}"/>
    <dgm:cxn modelId="{046B0FFA-4091-4C33-A658-D3C87ECD7BAC}" srcId="{C2CA0E38-A94A-4F20-B6B1-9AF1209DCCF1}" destId="{1B7A376E-CF7F-44AF-904E-B9545A1CEB01}" srcOrd="2" destOrd="0" parTransId="{34FDA40A-F7A5-430B-9B83-3DF6CD004975}" sibTransId="{8E90DF5D-CAFB-483E-B4E9-14F3EADE36D3}"/>
    <dgm:cxn modelId="{EA82D22C-EC89-C742-BC8E-028CC1EF606F}" type="presParOf" srcId="{E96EFE83-73F6-A94D-A04C-B516EF03DFE2}" destId="{F793F19C-53EB-A14E-8C0B-20763B49B7FF}" srcOrd="0" destOrd="0" presId="urn:microsoft.com/office/officeart/2016/7/layout/RepeatingBendingProcessNew"/>
    <dgm:cxn modelId="{ED03E083-BB8B-4642-AF76-2CB28A479BF3}" type="presParOf" srcId="{E96EFE83-73F6-A94D-A04C-B516EF03DFE2}" destId="{F31964FE-367E-774D-B80F-8C06D34B3B22}" srcOrd="1" destOrd="0" presId="urn:microsoft.com/office/officeart/2016/7/layout/RepeatingBendingProcessNew"/>
    <dgm:cxn modelId="{63E73DB8-B6CF-184E-AD27-7DFC29D2BD0F}" type="presParOf" srcId="{F31964FE-367E-774D-B80F-8C06D34B3B22}" destId="{A0676AA2-6920-2E40-B9AD-0063B3193BDD}" srcOrd="0" destOrd="0" presId="urn:microsoft.com/office/officeart/2016/7/layout/RepeatingBendingProcessNew"/>
    <dgm:cxn modelId="{035FF3FB-114D-9D4A-B22D-90044B7F6FB1}" type="presParOf" srcId="{E96EFE83-73F6-A94D-A04C-B516EF03DFE2}" destId="{60720B82-29C9-7640-8E28-9927F19845F3}" srcOrd="2" destOrd="0" presId="urn:microsoft.com/office/officeart/2016/7/layout/RepeatingBendingProcessNew"/>
    <dgm:cxn modelId="{4F3A1954-B92C-1A46-958B-72FF525B9C72}" type="presParOf" srcId="{E96EFE83-73F6-A94D-A04C-B516EF03DFE2}" destId="{EE459479-F285-8E4F-BC1E-3B29E3DCFCBC}" srcOrd="3" destOrd="0" presId="urn:microsoft.com/office/officeart/2016/7/layout/RepeatingBendingProcessNew"/>
    <dgm:cxn modelId="{30C3AD34-72CD-B647-991D-1F93EF5BD93C}" type="presParOf" srcId="{EE459479-F285-8E4F-BC1E-3B29E3DCFCBC}" destId="{7FBC0EBB-AC75-CA41-9A47-DE5E4DEC83FA}" srcOrd="0" destOrd="0" presId="urn:microsoft.com/office/officeart/2016/7/layout/RepeatingBendingProcessNew"/>
    <dgm:cxn modelId="{65D90566-7A58-B441-ACA9-E69F318B15AC}" type="presParOf" srcId="{E96EFE83-73F6-A94D-A04C-B516EF03DFE2}" destId="{35CF83E4-7EAB-5F47-9F06-8D0ABF9FA1AC}" srcOrd="4" destOrd="0" presId="urn:microsoft.com/office/officeart/2016/7/layout/RepeatingBendingProcessNew"/>
    <dgm:cxn modelId="{9D43B035-F897-6246-8A19-D904F22F6BE7}" type="presParOf" srcId="{E96EFE83-73F6-A94D-A04C-B516EF03DFE2}" destId="{D6B62FF9-1394-3748-930A-3A5B5C6C27E7}" srcOrd="5" destOrd="0" presId="urn:microsoft.com/office/officeart/2016/7/layout/RepeatingBendingProcessNew"/>
    <dgm:cxn modelId="{0D4D494D-106A-244C-9744-0536FE95BB71}" type="presParOf" srcId="{D6B62FF9-1394-3748-930A-3A5B5C6C27E7}" destId="{EDBD0BA0-50FD-EF40-8247-E60428F4D3D6}" srcOrd="0" destOrd="0" presId="urn:microsoft.com/office/officeart/2016/7/layout/RepeatingBendingProcessNew"/>
    <dgm:cxn modelId="{E99C1C28-74A8-ED4D-9BBB-968D61E5DD3F}" type="presParOf" srcId="{E96EFE83-73F6-A94D-A04C-B516EF03DFE2}" destId="{C4CB1952-4E2B-6642-B3C4-594F2EF7A7B6}" srcOrd="6" destOrd="0" presId="urn:microsoft.com/office/officeart/2016/7/layout/RepeatingBendingProcessNew"/>
    <dgm:cxn modelId="{062FDF0B-36B6-4D40-89F9-19876E63D152}" type="presParOf" srcId="{E96EFE83-73F6-A94D-A04C-B516EF03DFE2}" destId="{B7CC897F-25CA-4448-A021-BC573FA88699}" srcOrd="7" destOrd="0" presId="urn:microsoft.com/office/officeart/2016/7/layout/RepeatingBendingProcessNew"/>
    <dgm:cxn modelId="{4CCEDF6C-A6F5-264C-A151-F1A9A217EB58}" type="presParOf" srcId="{B7CC897F-25CA-4448-A021-BC573FA88699}" destId="{9D229160-7F60-534E-A4C9-351C0B648F91}" srcOrd="0" destOrd="0" presId="urn:microsoft.com/office/officeart/2016/7/layout/RepeatingBendingProcessNew"/>
    <dgm:cxn modelId="{5D40E772-85C4-074B-9D13-3642EE3A852B}" type="presParOf" srcId="{E96EFE83-73F6-A94D-A04C-B516EF03DFE2}" destId="{26323A7B-DD0B-BF4C-B23F-8A388D2EE959}" srcOrd="8" destOrd="0" presId="urn:microsoft.com/office/officeart/2016/7/layout/RepeatingBendingProcessNew"/>
    <dgm:cxn modelId="{DE068DE4-1F16-F94C-B104-A7A2ECCC10BD}" type="presParOf" srcId="{E96EFE83-73F6-A94D-A04C-B516EF03DFE2}" destId="{E85E5276-1E26-2C49-8F39-846B65445CE8}" srcOrd="9" destOrd="0" presId="urn:microsoft.com/office/officeart/2016/7/layout/RepeatingBendingProcessNew"/>
    <dgm:cxn modelId="{8898D84B-95A6-3F4B-93CD-3E44EBFD3341}" type="presParOf" srcId="{E85E5276-1E26-2C49-8F39-846B65445CE8}" destId="{72A26F4B-9FA6-5046-9BF1-DE16FBAF818C}" srcOrd="0" destOrd="0" presId="urn:microsoft.com/office/officeart/2016/7/layout/RepeatingBendingProcessNew"/>
    <dgm:cxn modelId="{71B03E9E-DF4C-E941-BC3E-E33555166B5A}" type="presParOf" srcId="{E96EFE83-73F6-A94D-A04C-B516EF03DFE2}" destId="{3458FC1F-7576-D343-B689-50EBDAE1E25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C796AA-FF61-0442-BE88-94B84C6B4BD7}" type="doc">
      <dgm:prSet loTypeId="urn:microsoft.com/office/officeart/2005/8/layout/vProcess5" loCatId="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7BDA6449-87AB-A447-A889-848CB0F209D0}">
      <dgm:prSet phldrT="[Text]" custT="1"/>
      <dgm:spPr/>
      <dgm:t>
        <a:bodyPr/>
        <a:lstStyle/>
        <a:p>
          <a:r>
            <a:rPr lang="en-GB" sz="2400" dirty="0"/>
            <a:t>Fewer customers</a:t>
          </a:r>
        </a:p>
      </dgm:t>
    </dgm:pt>
    <dgm:pt modelId="{6A40A811-79E9-C24B-A5AE-25046630D389}" type="parTrans" cxnId="{0BCC6228-E84C-EF42-9858-451864657577}">
      <dgm:prSet/>
      <dgm:spPr/>
      <dgm:t>
        <a:bodyPr/>
        <a:lstStyle/>
        <a:p>
          <a:endParaRPr lang="en-GB" sz="2400"/>
        </a:p>
      </dgm:t>
    </dgm:pt>
    <dgm:pt modelId="{9DAF96B0-40DD-6441-BF89-5409367376BF}" type="sibTrans" cxnId="{0BCC6228-E84C-EF42-9858-451864657577}">
      <dgm:prSet custT="1"/>
      <dgm:spPr/>
      <dgm:t>
        <a:bodyPr/>
        <a:lstStyle/>
        <a:p>
          <a:endParaRPr lang="en-GB" sz="2400"/>
        </a:p>
      </dgm:t>
    </dgm:pt>
    <dgm:pt modelId="{2A9862EA-225A-A447-9B84-2023E7C21CF4}">
      <dgm:prSet phldrT="[Text]" custT="1"/>
      <dgm:spPr/>
      <dgm:t>
        <a:bodyPr/>
        <a:lstStyle/>
        <a:p>
          <a:r>
            <a:rPr lang="en-GB" sz="2400" dirty="0"/>
            <a:t>Weak website and marketing</a:t>
          </a:r>
        </a:p>
      </dgm:t>
    </dgm:pt>
    <dgm:pt modelId="{0C2CD289-0C54-7648-8299-89287C8190AF}" type="parTrans" cxnId="{8243C75D-501F-114E-A68B-C7759F78E6AC}">
      <dgm:prSet/>
      <dgm:spPr/>
      <dgm:t>
        <a:bodyPr/>
        <a:lstStyle/>
        <a:p>
          <a:endParaRPr lang="en-GB" sz="2400"/>
        </a:p>
      </dgm:t>
    </dgm:pt>
    <dgm:pt modelId="{3A82CEA3-39D1-B242-AF40-09A24C2D2668}" type="sibTrans" cxnId="{8243C75D-501F-114E-A68B-C7759F78E6AC}">
      <dgm:prSet custT="1"/>
      <dgm:spPr/>
      <dgm:t>
        <a:bodyPr/>
        <a:lstStyle/>
        <a:p>
          <a:endParaRPr lang="en-GB" sz="2400"/>
        </a:p>
      </dgm:t>
    </dgm:pt>
    <dgm:pt modelId="{462E1414-0322-814C-AE2A-6853DBC4BA1C}">
      <dgm:prSet phldrT="[Text]" custT="1"/>
      <dgm:spPr/>
      <dgm:t>
        <a:bodyPr/>
        <a:lstStyle/>
        <a:p>
          <a:r>
            <a:rPr lang="en-GB" sz="2400" dirty="0"/>
            <a:t>Rising costs</a:t>
          </a:r>
        </a:p>
      </dgm:t>
    </dgm:pt>
    <dgm:pt modelId="{3912A710-4318-E24A-BCAE-E1AE24C7914C}" type="parTrans" cxnId="{35CAD867-6105-FB43-9C0B-E7ADD9A10B77}">
      <dgm:prSet/>
      <dgm:spPr/>
      <dgm:t>
        <a:bodyPr/>
        <a:lstStyle/>
        <a:p>
          <a:endParaRPr lang="en-GB" sz="2400"/>
        </a:p>
      </dgm:t>
    </dgm:pt>
    <dgm:pt modelId="{99769520-67E2-E048-8002-566823589B1F}" type="sibTrans" cxnId="{35CAD867-6105-FB43-9C0B-E7ADD9A10B77}">
      <dgm:prSet custT="1"/>
      <dgm:spPr/>
      <dgm:t>
        <a:bodyPr/>
        <a:lstStyle/>
        <a:p>
          <a:endParaRPr lang="en-GB" sz="2400"/>
        </a:p>
      </dgm:t>
    </dgm:pt>
    <dgm:pt modelId="{495A7801-B933-034F-A4A9-065EB3487103}">
      <dgm:prSet custT="1"/>
      <dgm:spPr/>
      <dgm:t>
        <a:bodyPr/>
        <a:lstStyle/>
        <a:p>
          <a:r>
            <a:rPr lang="en-GB" sz="2400" dirty="0"/>
            <a:t>Customers want more convenience (i.e. being able to order online)</a:t>
          </a:r>
        </a:p>
      </dgm:t>
    </dgm:pt>
    <dgm:pt modelId="{659C1AFF-A7E5-874D-926A-C8C354735873}" type="parTrans" cxnId="{0782D22D-2264-ED49-9F1A-F8C52A2BC9B6}">
      <dgm:prSet/>
      <dgm:spPr/>
      <dgm:t>
        <a:bodyPr/>
        <a:lstStyle/>
        <a:p>
          <a:endParaRPr lang="en-GB" sz="2400"/>
        </a:p>
      </dgm:t>
    </dgm:pt>
    <dgm:pt modelId="{D45D947B-5C8A-9E4A-83CB-A17BE56B4E0D}" type="sibTrans" cxnId="{0782D22D-2264-ED49-9F1A-F8C52A2BC9B6}">
      <dgm:prSet custT="1"/>
      <dgm:spPr/>
      <dgm:t>
        <a:bodyPr/>
        <a:lstStyle/>
        <a:p>
          <a:endParaRPr lang="en-GB" sz="2400"/>
        </a:p>
      </dgm:t>
    </dgm:pt>
    <dgm:pt modelId="{A1BF2ADD-3D5C-E040-9682-95D8C332D736}">
      <dgm:prSet custT="1"/>
      <dgm:spPr/>
      <dgm:t>
        <a:bodyPr/>
        <a:lstStyle/>
        <a:p>
          <a:r>
            <a:rPr lang="en-GB" sz="2400" dirty="0"/>
            <a:t>The company needs to digitalise</a:t>
          </a:r>
        </a:p>
      </dgm:t>
    </dgm:pt>
    <dgm:pt modelId="{5229A130-4DC8-BA4E-8B11-C202A9086275}" type="parTrans" cxnId="{B8DD8147-18CF-0346-8DC0-059D0E7E35AA}">
      <dgm:prSet/>
      <dgm:spPr/>
      <dgm:t>
        <a:bodyPr/>
        <a:lstStyle/>
        <a:p>
          <a:endParaRPr lang="en-GB" sz="2400"/>
        </a:p>
      </dgm:t>
    </dgm:pt>
    <dgm:pt modelId="{73B3A3EA-0B40-4D49-8E6E-33F88246CD1E}" type="sibTrans" cxnId="{B8DD8147-18CF-0346-8DC0-059D0E7E35AA}">
      <dgm:prSet/>
      <dgm:spPr/>
      <dgm:t>
        <a:bodyPr/>
        <a:lstStyle/>
        <a:p>
          <a:endParaRPr lang="en-GB" sz="2400"/>
        </a:p>
      </dgm:t>
    </dgm:pt>
    <dgm:pt modelId="{C463C9BA-8842-5C4F-AC69-8551F9520FC5}" type="pres">
      <dgm:prSet presAssocID="{BBC796AA-FF61-0442-BE88-94B84C6B4BD7}" presName="outerComposite" presStyleCnt="0">
        <dgm:presLayoutVars>
          <dgm:chMax val="5"/>
          <dgm:dir/>
          <dgm:resizeHandles val="exact"/>
        </dgm:presLayoutVars>
      </dgm:prSet>
      <dgm:spPr/>
    </dgm:pt>
    <dgm:pt modelId="{6BA23E43-3D91-2247-B8CB-BBAFD1FB2B34}" type="pres">
      <dgm:prSet presAssocID="{BBC796AA-FF61-0442-BE88-94B84C6B4BD7}" presName="dummyMaxCanvas" presStyleCnt="0">
        <dgm:presLayoutVars/>
      </dgm:prSet>
      <dgm:spPr/>
    </dgm:pt>
    <dgm:pt modelId="{4D940743-FAB5-8A4A-BC1F-0E1DA64335B6}" type="pres">
      <dgm:prSet presAssocID="{BBC796AA-FF61-0442-BE88-94B84C6B4BD7}" presName="FiveNodes_1" presStyleLbl="node1" presStyleIdx="0" presStyleCnt="5">
        <dgm:presLayoutVars>
          <dgm:bulletEnabled val="1"/>
        </dgm:presLayoutVars>
      </dgm:prSet>
      <dgm:spPr/>
    </dgm:pt>
    <dgm:pt modelId="{67B0BE28-3B45-564D-B971-1E7AC28C321B}" type="pres">
      <dgm:prSet presAssocID="{BBC796AA-FF61-0442-BE88-94B84C6B4BD7}" presName="FiveNodes_2" presStyleLbl="node1" presStyleIdx="1" presStyleCnt="5">
        <dgm:presLayoutVars>
          <dgm:bulletEnabled val="1"/>
        </dgm:presLayoutVars>
      </dgm:prSet>
      <dgm:spPr/>
    </dgm:pt>
    <dgm:pt modelId="{7B5B9144-0BB2-B34D-B70F-9BED40AABEAE}" type="pres">
      <dgm:prSet presAssocID="{BBC796AA-FF61-0442-BE88-94B84C6B4BD7}" presName="FiveNodes_3" presStyleLbl="node1" presStyleIdx="2" presStyleCnt="5">
        <dgm:presLayoutVars>
          <dgm:bulletEnabled val="1"/>
        </dgm:presLayoutVars>
      </dgm:prSet>
      <dgm:spPr/>
    </dgm:pt>
    <dgm:pt modelId="{1FF0A59F-6491-2549-9080-CE3D730588AF}" type="pres">
      <dgm:prSet presAssocID="{BBC796AA-FF61-0442-BE88-94B84C6B4BD7}" presName="FiveNodes_4" presStyleLbl="node1" presStyleIdx="3" presStyleCnt="5">
        <dgm:presLayoutVars>
          <dgm:bulletEnabled val="1"/>
        </dgm:presLayoutVars>
      </dgm:prSet>
      <dgm:spPr/>
    </dgm:pt>
    <dgm:pt modelId="{70CF88E5-8CF3-A94A-833B-DAD9C15B9F0B}" type="pres">
      <dgm:prSet presAssocID="{BBC796AA-FF61-0442-BE88-94B84C6B4BD7}" presName="FiveNodes_5" presStyleLbl="node1" presStyleIdx="4" presStyleCnt="5">
        <dgm:presLayoutVars>
          <dgm:bulletEnabled val="1"/>
        </dgm:presLayoutVars>
      </dgm:prSet>
      <dgm:spPr/>
    </dgm:pt>
    <dgm:pt modelId="{0AC7DDCF-A95A-8D4A-B084-C21147D1A91D}" type="pres">
      <dgm:prSet presAssocID="{BBC796AA-FF61-0442-BE88-94B84C6B4BD7}" presName="FiveConn_1-2" presStyleLbl="fgAccFollowNode1" presStyleIdx="0" presStyleCnt="4">
        <dgm:presLayoutVars>
          <dgm:bulletEnabled val="1"/>
        </dgm:presLayoutVars>
      </dgm:prSet>
      <dgm:spPr/>
    </dgm:pt>
    <dgm:pt modelId="{2886CBD1-072B-0E40-AB27-2D50CD1D5DF1}" type="pres">
      <dgm:prSet presAssocID="{BBC796AA-FF61-0442-BE88-94B84C6B4BD7}" presName="FiveConn_2-3" presStyleLbl="fgAccFollowNode1" presStyleIdx="1" presStyleCnt="4">
        <dgm:presLayoutVars>
          <dgm:bulletEnabled val="1"/>
        </dgm:presLayoutVars>
      </dgm:prSet>
      <dgm:spPr/>
    </dgm:pt>
    <dgm:pt modelId="{DE2F7F8A-B47B-FD41-ADDB-968CEB62F065}" type="pres">
      <dgm:prSet presAssocID="{BBC796AA-FF61-0442-BE88-94B84C6B4BD7}" presName="FiveConn_3-4" presStyleLbl="fgAccFollowNode1" presStyleIdx="2" presStyleCnt="4">
        <dgm:presLayoutVars>
          <dgm:bulletEnabled val="1"/>
        </dgm:presLayoutVars>
      </dgm:prSet>
      <dgm:spPr/>
    </dgm:pt>
    <dgm:pt modelId="{52B72D1C-DC1F-6D47-8BA2-24922B13816D}" type="pres">
      <dgm:prSet presAssocID="{BBC796AA-FF61-0442-BE88-94B84C6B4BD7}" presName="FiveConn_4-5" presStyleLbl="fgAccFollowNode1" presStyleIdx="3" presStyleCnt="4">
        <dgm:presLayoutVars>
          <dgm:bulletEnabled val="1"/>
        </dgm:presLayoutVars>
      </dgm:prSet>
      <dgm:spPr/>
    </dgm:pt>
    <dgm:pt modelId="{DA0440E7-9D90-B64A-A3A1-9BE92AEC264A}" type="pres">
      <dgm:prSet presAssocID="{BBC796AA-FF61-0442-BE88-94B84C6B4BD7}" presName="FiveNodes_1_text" presStyleLbl="node1" presStyleIdx="4" presStyleCnt="5">
        <dgm:presLayoutVars>
          <dgm:bulletEnabled val="1"/>
        </dgm:presLayoutVars>
      </dgm:prSet>
      <dgm:spPr/>
    </dgm:pt>
    <dgm:pt modelId="{A04D193A-EFC4-6B4D-B20D-8253D3874E23}" type="pres">
      <dgm:prSet presAssocID="{BBC796AA-FF61-0442-BE88-94B84C6B4BD7}" presName="FiveNodes_2_text" presStyleLbl="node1" presStyleIdx="4" presStyleCnt="5">
        <dgm:presLayoutVars>
          <dgm:bulletEnabled val="1"/>
        </dgm:presLayoutVars>
      </dgm:prSet>
      <dgm:spPr/>
    </dgm:pt>
    <dgm:pt modelId="{B5F1291F-CB17-A84E-8D59-58179BF1E2AA}" type="pres">
      <dgm:prSet presAssocID="{BBC796AA-FF61-0442-BE88-94B84C6B4BD7}" presName="FiveNodes_3_text" presStyleLbl="node1" presStyleIdx="4" presStyleCnt="5">
        <dgm:presLayoutVars>
          <dgm:bulletEnabled val="1"/>
        </dgm:presLayoutVars>
      </dgm:prSet>
      <dgm:spPr/>
    </dgm:pt>
    <dgm:pt modelId="{1EB6DB53-5F1A-994A-8586-E8212F1BA0C1}" type="pres">
      <dgm:prSet presAssocID="{BBC796AA-FF61-0442-BE88-94B84C6B4BD7}" presName="FiveNodes_4_text" presStyleLbl="node1" presStyleIdx="4" presStyleCnt="5">
        <dgm:presLayoutVars>
          <dgm:bulletEnabled val="1"/>
        </dgm:presLayoutVars>
      </dgm:prSet>
      <dgm:spPr/>
    </dgm:pt>
    <dgm:pt modelId="{669F7AD1-360D-9B47-8881-BCE6B6B7A7F2}" type="pres">
      <dgm:prSet presAssocID="{BBC796AA-FF61-0442-BE88-94B84C6B4BD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6A7F40F-F7BC-1945-9F68-6F99C04648A4}" type="presOf" srcId="{99769520-67E2-E048-8002-566823589B1F}" destId="{DE2F7F8A-B47B-FD41-ADDB-968CEB62F065}" srcOrd="0" destOrd="0" presId="urn:microsoft.com/office/officeart/2005/8/layout/vProcess5"/>
    <dgm:cxn modelId="{CBDF7019-10C6-CC4B-B67E-72F6B94D55F8}" type="presOf" srcId="{A1BF2ADD-3D5C-E040-9682-95D8C332D736}" destId="{70CF88E5-8CF3-A94A-833B-DAD9C15B9F0B}" srcOrd="0" destOrd="0" presId="urn:microsoft.com/office/officeart/2005/8/layout/vProcess5"/>
    <dgm:cxn modelId="{0BCC6228-E84C-EF42-9858-451864657577}" srcId="{BBC796AA-FF61-0442-BE88-94B84C6B4BD7}" destId="{7BDA6449-87AB-A447-A889-848CB0F209D0}" srcOrd="0" destOrd="0" parTransId="{6A40A811-79E9-C24B-A5AE-25046630D389}" sibTransId="{9DAF96B0-40DD-6441-BF89-5409367376BF}"/>
    <dgm:cxn modelId="{0782D22D-2264-ED49-9F1A-F8C52A2BC9B6}" srcId="{BBC796AA-FF61-0442-BE88-94B84C6B4BD7}" destId="{495A7801-B933-034F-A4A9-065EB3487103}" srcOrd="3" destOrd="0" parTransId="{659C1AFF-A7E5-874D-926A-C8C354735873}" sibTransId="{D45D947B-5C8A-9E4A-83CB-A17BE56B4E0D}"/>
    <dgm:cxn modelId="{B8DD8147-18CF-0346-8DC0-059D0E7E35AA}" srcId="{BBC796AA-FF61-0442-BE88-94B84C6B4BD7}" destId="{A1BF2ADD-3D5C-E040-9682-95D8C332D736}" srcOrd="4" destOrd="0" parTransId="{5229A130-4DC8-BA4E-8B11-C202A9086275}" sibTransId="{73B3A3EA-0B40-4D49-8E6E-33F88246CD1E}"/>
    <dgm:cxn modelId="{64CF0A4B-EE61-5147-966E-CFFACFFB5841}" type="presOf" srcId="{462E1414-0322-814C-AE2A-6853DBC4BA1C}" destId="{B5F1291F-CB17-A84E-8D59-58179BF1E2AA}" srcOrd="1" destOrd="0" presId="urn:microsoft.com/office/officeart/2005/8/layout/vProcess5"/>
    <dgm:cxn modelId="{232C8550-5EFF-3145-A42A-FC1C1DBED606}" type="presOf" srcId="{462E1414-0322-814C-AE2A-6853DBC4BA1C}" destId="{7B5B9144-0BB2-B34D-B70F-9BED40AABEAE}" srcOrd="0" destOrd="0" presId="urn:microsoft.com/office/officeart/2005/8/layout/vProcess5"/>
    <dgm:cxn modelId="{8243C75D-501F-114E-A68B-C7759F78E6AC}" srcId="{BBC796AA-FF61-0442-BE88-94B84C6B4BD7}" destId="{2A9862EA-225A-A447-9B84-2023E7C21CF4}" srcOrd="1" destOrd="0" parTransId="{0C2CD289-0C54-7648-8299-89287C8190AF}" sibTransId="{3A82CEA3-39D1-B242-AF40-09A24C2D2668}"/>
    <dgm:cxn modelId="{54DF3C5E-97C0-6C4B-A01A-D981E277EE90}" type="presOf" srcId="{495A7801-B933-034F-A4A9-065EB3487103}" destId="{1EB6DB53-5F1A-994A-8586-E8212F1BA0C1}" srcOrd="1" destOrd="0" presId="urn:microsoft.com/office/officeart/2005/8/layout/vProcess5"/>
    <dgm:cxn modelId="{797B5462-C726-7649-A656-BB045895A14E}" type="presOf" srcId="{9DAF96B0-40DD-6441-BF89-5409367376BF}" destId="{0AC7DDCF-A95A-8D4A-B084-C21147D1A91D}" srcOrd="0" destOrd="0" presId="urn:microsoft.com/office/officeart/2005/8/layout/vProcess5"/>
    <dgm:cxn modelId="{35CAD867-6105-FB43-9C0B-E7ADD9A10B77}" srcId="{BBC796AA-FF61-0442-BE88-94B84C6B4BD7}" destId="{462E1414-0322-814C-AE2A-6853DBC4BA1C}" srcOrd="2" destOrd="0" parTransId="{3912A710-4318-E24A-BCAE-E1AE24C7914C}" sibTransId="{99769520-67E2-E048-8002-566823589B1F}"/>
    <dgm:cxn modelId="{2F83F66F-1666-624C-8BCF-9D8A81A78F24}" type="presOf" srcId="{2A9862EA-225A-A447-9B84-2023E7C21CF4}" destId="{A04D193A-EFC4-6B4D-B20D-8253D3874E23}" srcOrd="1" destOrd="0" presId="urn:microsoft.com/office/officeart/2005/8/layout/vProcess5"/>
    <dgm:cxn modelId="{5FDE5890-6A85-4F4B-884B-E7107DF0B540}" type="presOf" srcId="{A1BF2ADD-3D5C-E040-9682-95D8C332D736}" destId="{669F7AD1-360D-9B47-8881-BCE6B6B7A7F2}" srcOrd="1" destOrd="0" presId="urn:microsoft.com/office/officeart/2005/8/layout/vProcess5"/>
    <dgm:cxn modelId="{C2471C92-A6F9-8D4B-9D5C-B0456215E19F}" type="presOf" srcId="{2A9862EA-225A-A447-9B84-2023E7C21CF4}" destId="{67B0BE28-3B45-564D-B971-1E7AC28C321B}" srcOrd="0" destOrd="0" presId="urn:microsoft.com/office/officeart/2005/8/layout/vProcess5"/>
    <dgm:cxn modelId="{6C27F494-1F6D-334E-9871-D1E5F9C39BB1}" type="presOf" srcId="{495A7801-B933-034F-A4A9-065EB3487103}" destId="{1FF0A59F-6491-2549-9080-CE3D730588AF}" srcOrd="0" destOrd="0" presId="urn:microsoft.com/office/officeart/2005/8/layout/vProcess5"/>
    <dgm:cxn modelId="{E964AD96-4903-354E-BA9D-0D3F09C20EEC}" type="presOf" srcId="{BBC796AA-FF61-0442-BE88-94B84C6B4BD7}" destId="{C463C9BA-8842-5C4F-AC69-8551F9520FC5}" srcOrd="0" destOrd="0" presId="urn:microsoft.com/office/officeart/2005/8/layout/vProcess5"/>
    <dgm:cxn modelId="{22E6F2D7-58C7-1A45-95F6-F07F5A14178F}" type="presOf" srcId="{7BDA6449-87AB-A447-A889-848CB0F209D0}" destId="{DA0440E7-9D90-B64A-A3A1-9BE92AEC264A}" srcOrd="1" destOrd="0" presId="urn:microsoft.com/office/officeart/2005/8/layout/vProcess5"/>
    <dgm:cxn modelId="{F29EB6E4-930C-304A-894F-675169BB0136}" type="presOf" srcId="{D45D947B-5C8A-9E4A-83CB-A17BE56B4E0D}" destId="{52B72D1C-DC1F-6D47-8BA2-24922B13816D}" srcOrd="0" destOrd="0" presId="urn:microsoft.com/office/officeart/2005/8/layout/vProcess5"/>
    <dgm:cxn modelId="{603E62F9-3C56-D943-8319-180EBC4CA733}" type="presOf" srcId="{3A82CEA3-39D1-B242-AF40-09A24C2D2668}" destId="{2886CBD1-072B-0E40-AB27-2D50CD1D5DF1}" srcOrd="0" destOrd="0" presId="urn:microsoft.com/office/officeart/2005/8/layout/vProcess5"/>
    <dgm:cxn modelId="{15AE8DFD-BB6B-474E-A41C-658C88204B5E}" type="presOf" srcId="{7BDA6449-87AB-A447-A889-848CB0F209D0}" destId="{4D940743-FAB5-8A4A-BC1F-0E1DA64335B6}" srcOrd="0" destOrd="0" presId="urn:microsoft.com/office/officeart/2005/8/layout/vProcess5"/>
    <dgm:cxn modelId="{FC9C911C-84DD-0049-8F55-0DACA54FCCD8}" type="presParOf" srcId="{C463C9BA-8842-5C4F-AC69-8551F9520FC5}" destId="{6BA23E43-3D91-2247-B8CB-BBAFD1FB2B34}" srcOrd="0" destOrd="0" presId="urn:microsoft.com/office/officeart/2005/8/layout/vProcess5"/>
    <dgm:cxn modelId="{E6A54E07-0AA7-3241-A526-0C6F4FEB8124}" type="presParOf" srcId="{C463C9BA-8842-5C4F-AC69-8551F9520FC5}" destId="{4D940743-FAB5-8A4A-BC1F-0E1DA64335B6}" srcOrd="1" destOrd="0" presId="urn:microsoft.com/office/officeart/2005/8/layout/vProcess5"/>
    <dgm:cxn modelId="{E11D77E6-A152-F547-989D-5F435FECAA5A}" type="presParOf" srcId="{C463C9BA-8842-5C4F-AC69-8551F9520FC5}" destId="{67B0BE28-3B45-564D-B971-1E7AC28C321B}" srcOrd="2" destOrd="0" presId="urn:microsoft.com/office/officeart/2005/8/layout/vProcess5"/>
    <dgm:cxn modelId="{E8AEC24D-C813-234B-BAB2-0110206E1084}" type="presParOf" srcId="{C463C9BA-8842-5C4F-AC69-8551F9520FC5}" destId="{7B5B9144-0BB2-B34D-B70F-9BED40AABEAE}" srcOrd="3" destOrd="0" presId="urn:microsoft.com/office/officeart/2005/8/layout/vProcess5"/>
    <dgm:cxn modelId="{5B521455-4F3C-6F4D-8C9E-3DF4B790AE5C}" type="presParOf" srcId="{C463C9BA-8842-5C4F-AC69-8551F9520FC5}" destId="{1FF0A59F-6491-2549-9080-CE3D730588AF}" srcOrd="4" destOrd="0" presId="urn:microsoft.com/office/officeart/2005/8/layout/vProcess5"/>
    <dgm:cxn modelId="{67CB28E8-49DF-644D-AA49-C207747648D7}" type="presParOf" srcId="{C463C9BA-8842-5C4F-AC69-8551F9520FC5}" destId="{70CF88E5-8CF3-A94A-833B-DAD9C15B9F0B}" srcOrd="5" destOrd="0" presId="urn:microsoft.com/office/officeart/2005/8/layout/vProcess5"/>
    <dgm:cxn modelId="{5F974A8D-3457-3C4D-8F3B-1FEAC78B2EFC}" type="presParOf" srcId="{C463C9BA-8842-5C4F-AC69-8551F9520FC5}" destId="{0AC7DDCF-A95A-8D4A-B084-C21147D1A91D}" srcOrd="6" destOrd="0" presId="urn:microsoft.com/office/officeart/2005/8/layout/vProcess5"/>
    <dgm:cxn modelId="{F7BC3E6D-2B97-CF45-B297-67B70ECFDD4F}" type="presParOf" srcId="{C463C9BA-8842-5C4F-AC69-8551F9520FC5}" destId="{2886CBD1-072B-0E40-AB27-2D50CD1D5DF1}" srcOrd="7" destOrd="0" presId="urn:microsoft.com/office/officeart/2005/8/layout/vProcess5"/>
    <dgm:cxn modelId="{F1EC550E-0E61-E24F-87C7-E9D8CF02788E}" type="presParOf" srcId="{C463C9BA-8842-5C4F-AC69-8551F9520FC5}" destId="{DE2F7F8A-B47B-FD41-ADDB-968CEB62F065}" srcOrd="8" destOrd="0" presId="urn:microsoft.com/office/officeart/2005/8/layout/vProcess5"/>
    <dgm:cxn modelId="{6E1E4424-9727-B64D-9F79-42FD82EE04CD}" type="presParOf" srcId="{C463C9BA-8842-5C4F-AC69-8551F9520FC5}" destId="{52B72D1C-DC1F-6D47-8BA2-24922B13816D}" srcOrd="9" destOrd="0" presId="urn:microsoft.com/office/officeart/2005/8/layout/vProcess5"/>
    <dgm:cxn modelId="{B1B87445-21EB-8B4E-B312-1F8751DF1DE4}" type="presParOf" srcId="{C463C9BA-8842-5C4F-AC69-8551F9520FC5}" destId="{DA0440E7-9D90-B64A-A3A1-9BE92AEC264A}" srcOrd="10" destOrd="0" presId="urn:microsoft.com/office/officeart/2005/8/layout/vProcess5"/>
    <dgm:cxn modelId="{17261FBC-ABD7-C844-9229-0D40AD31D610}" type="presParOf" srcId="{C463C9BA-8842-5C4F-AC69-8551F9520FC5}" destId="{A04D193A-EFC4-6B4D-B20D-8253D3874E23}" srcOrd="11" destOrd="0" presId="urn:microsoft.com/office/officeart/2005/8/layout/vProcess5"/>
    <dgm:cxn modelId="{6093F993-A289-5246-ADB9-81356F23D6B3}" type="presParOf" srcId="{C463C9BA-8842-5C4F-AC69-8551F9520FC5}" destId="{B5F1291F-CB17-A84E-8D59-58179BF1E2AA}" srcOrd="12" destOrd="0" presId="urn:microsoft.com/office/officeart/2005/8/layout/vProcess5"/>
    <dgm:cxn modelId="{65D9E9CB-B6B5-5342-BECB-0B34D972B870}" type="presParOf" srcId="{C463C9BA-8842-5C4F-AC69-8551F9520FC5}" destId="{1EB6DB53-5F1A-994A-8586-E8212F1BA0C1}" srcOrd="13" destOrd="0" presId="urn:microsoft.com/office/officeart/2005/8/layout/vProcess5"/>
    <dgm:cxn modelId="{225F3A29-EB10-0E4D-BF1A-F74FEBF18619}" type="presParOf" srcId="{C463C9BA-8842-5C4F-AC69-8551F9520FC5}" destId="{669F7AD1-360D-9B47-8881-BCE6B6B7A7F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4CF14D-093E-3F4E-B56B-2D93B208F16A}">
      <dsp:nvSpPr>
        <dsp:cNvPr id="0" name=""/>
        <dsp:cNvSpPr/>
      </dsp:nvSpPr>
      <dsp:spPr>
        <a:xfrm>
          <a:off x="11377" y="277812"/>
          <a:ext cx="1892649" cy="567794"/>
        </a:xfrm>
        <a:prstGeom prst="chevron">
          <a:avLst>
            <a:gd name="adj" fmla="val 3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07" tIns="70107" rIns="70107" bIns="70107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What</a:t>
          </a:r>
          <a:endParaRPr lang="en-US" sz="2800" kern="1200"/>
        </a:p>
      </dsp:txBody>
      <dsp:txXfrm>
        <a:off x="181715" y="277812"/>
        <a:ext cx="1551973" cy="567794"/>
      </dsp:txXfrm>
    </dsp:sp>
    <dsp:sp modelId="{DCC6862E-5047-CA4E-9865-2A067859D3BC}">
      <dsp:nvSpPr>
        <dsp:cNvPr id="0" name=""/>
        <dsp:cNvSpPr/>
      </dsp:nvSpPr>
      <dsp:spPr>
        <a:xfrm>
          <a:off x="11377" y="845607"/>
          <a:ext cx="1722311" cy="265641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01" tIns="136101" rIns="136101" bIns="27220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30% drop in in-store sales</a:t>
          </a:r>
          <a:br>
            <a:rPr lang="en-GB" sz="2000" kern="1200"/>
          </a:br>
          <a:r>
            <a:rPr lang="en-GB" sz="2000" kern="1200"/>
            <a:t>More expensive packaging</a:t>
          </a:r>
          <a:br>
            <a:rPr lang="en-GB" sz="2000" kern="1200"/>
          </a:br>
          <a:r>
            <a:rPr lang="en-GB" sz="2000" kern="1200"/>
            <a:t>Outdated website</a:t>
          </a:r>
          <a:endParaRPr lang="en-US" sz="2000" kern="1200"/>
        </a:p>
      </dsp:txBody>
      <dsp:txXfrm>
        <a:off x="11377" y="845607"/>
        <a:ext cx="1722311" cy="2656417"/>
      </dsp:txXfrm>
    </dsp:sp>
    <dsp:sp modelId="{87C23515-8F39-474F-8622-1E7BB1DBEBFC}">
      <dsp:nvSpPr>
        <dsp:cNvPr id="0" name=""/>
        <dsp:cNvSpPr/>
      </dsp:nvSpPr>
      <dsp:spPr>
        <a:xfrm>
          <a:off x="1848574" y="277812"/>
          <a:ext cx="1892649" cy="567794"/>
        </a:xfrm>
        <a:prstGeom prst="chevron">
          <a:avLst>
            <a:gd name="adj" fmla="val 3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07" tIns="70107" rIns="70107" bIns="70107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Why</a:t>
          </a:r>
          <a:endParaRPr lang="en-US" sz="2800" kern="1200"/>
        </a:p>
      </dsp:txBody>
      <dsp:txXfrm>
        <a:off x="2018912" y="277812"/>
        <a:ext cx="1551973" cy="567794"/>
      </dsp:txXfrm>
    </dsp:sp>
    <dsp:sp modelId="{02F55AD0-F22C-724A-8B85-E92A0DB0CE4F}">
      <dsp:nvSpPr>
        <dsp:cNvPr id="0" name=""/>
        <dsp:cNvSpPr/>
      </dsp:nvSpPr>
      <dsp:spPr>
        <a:xfrm>
          <a:off x="1848574" y="845607"/>
          <a:ext cx="1722311" cy="265641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01" tIns="136101" rIns="136101" bIns="27220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Shift to online shopping</a:t>
          </a:r>
          <a:br>
            <a:rPr lang="en-GB" sz="2000" kern="1200"/>
          </a:br>
          <a:r>
            <a:rPr lang="en-GB" sz="2000" kern="1200"/>
            <a:t>Stronger competition locally</a:t>
          </a:r>
          <a:endParaRPr lang="en-US" sz="2000" kern="1200"/>
        </a:p>
      </dsp:txBody>
      <dsp:txXfrm>
        <a:off x="1848574" y="845607"/>
        <a:ext cx="1722311" cy="2656417"/>
      </dsp:txXfrm>
    </dsp:sp>
    <dsp:sp modelId="{7C1B37B3-0102-3E48-A832-C1AB6D5EC553}">
      <dsp:nvSpPr>
        <dsp:cNvPr id="0" name=""/>
        <dsp:cNvSpPr/>
      </dsp:nvSpPr>
      <dsp:spPr>
        <a:xfrm>
          <a:off x="3685770" y="277812"/>
          <a:ext cx="1892649" cy="567794"/>
        </a:xfrm>
        <a:prstGeom prst="chevron">
          <a:avLst>
            <a:gd name="adj" fmla="val 3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07" tIns="70107" rIns="70107" bIns="70107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Where:</a:t>
          </a:r>
          <a:endParaRPr lang="en-US" sz="2800" kern="1200"/>
        </a:p>
      </dsp:txBody>
      <dsp:txXfrm>
        <a:off x="3856108" y="277812"/>
        <a:ext cx="1551973" cy="567794"/>
      </dsp:txXfrm>
    </dsp:sp>
    <dsp:sp modelId="{A07AF1DB-4232-184C-942F-31C77F296996}">
      <dsp:nvSpPr>
        <dsp:cNvPr id="0" name=""/>
        <dsp:cNvSpPr/>
      </dsp:nvSpPr>
      <dsp:spPr>
        <a:xfrm>
          <a:off x="3685770" y="845607"/>
          <a:ext cx="1722311" cy="265641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01" tIns="136101" rIns="136101" bIns="27220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Norwich high street (reduced foot traffic)</a:t>
          </a:r>
          <a:endParaRPr lang="en-US" sz="2000" kern="1200"/>
        </a:p>
      </dsp:txBody>
      <dsp:txXfrm>
        <a:off x="3685770" y="845607"/>
        <a:ext cx="1722311" cy="2656417"/>
      </dsp:txXfrm>
    </dsp:sp>
    <dsp:sp modelId="{D4BBDDDB-2CE9-4845-A790-9674AD2F78A8}">
      <dsp:nvSpPr>
        <dsp:cNvPr id="0" name=""/>
        <dsp:cNvSpPr/>
      </dsp:nvSpPr>
      <dsp:spPr>
        <a:xfrm>
          <a:off x="5522967" y="277812"/>
          <a:ext cx="1892649" cy="567794"/>
        </a:xfrm>
        <a:prstGeom prst="chevron">
          <a:avLst>
            <a:gd name="adj" fmla="val 3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07" tIns="70107" rIns="70107" bIns="70107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When</a:t>
          </a:r>
          <a:endParaRPr lang="en-US" sz="2800" kern="1200"/>
        </a:p>
      </dsp:txBody>
      <dsp:txXfrm>
        <a:off x="5693305" y="277812"/>
        <a:ext cx="1551973" cy="567794"/>
      </dsp:txXfrm>
    </dsp:sp>
    <dsp:sp modelId="{38C1D238-9381-C64D-90DC-DD6A6ABE4138}">
      <dsp:nvSpPr>
        <dsp:cNvPr id="0" name=""/>
        <dsp:cNvSpPr/>
      </dsp:nvSpPr>
      <dsp:spPr>
        <a:xfrm>
          <a:off x="5522967" y="845607"/>
          <a:ext cx="1722311" cy="265641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01" tIns="136101" rIns="136101" bIns="27220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Decline over the past 12 months</a:t>
          </a:r>
          <a:endParaRPr lang="en-US" sz="2000" kern="1200"/>
        </a:p>
      </dsp:txBody>
      <dsp:txXfrm>
        <a:off x="5522967" y="845607"/>
        <a:ext cx="1722311" cy="2656417"/>
      </dsp:txXfrm>
    </dsp:sp>
    <dsp:sp modelId="{045D88C5-20B8-7C45-8C13-36C6FEFB64ED}">
      <dsp:nvSpPr>
        <dsp:cNvPr id="0" name=""/>
        <dsp:cNvSpPr/>
      </dsp:nvSpPr>
      <dsp:spPr>
        <a:xfrm>
          <a:off x="7360164" y="277812"/>
          <a:ext cx="1892649" cy="567794"/>
        </a:xfrm>
        <a:prstGeom prst="chevron">
          <a:avLst>
            <a:gd name="adj" fmla="val 3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07" tIns="70107" rIns="70107" bIns="70107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Who</a:t>
          </a:r>
          <a:endParaRPr lang="en-US" sz="2800" kern="1200"/>
        </a:p>
      </dsp:txBody>
      <dsp:txXfrm>
        <a:off x="7530502" y="277812"/>
        <a:ext cx="1551973" cy="567794"/>
      </dsp:txXfrm>
    </dsp:sp>
    <dsp:sp modelId="{DC23D4C8-1367-C149-8ECF-E7C00A3C9C9B}">
      <dsp:nvSpPr>
        <dsp:cNvPr id="0" name=""/>
        <dsp:cNvSpPr/>
      </dsp:nvSpPr>
      <dsp:spPr>
        <a:xfrm>
          <a:off x="7360164" y="845607"/>
          <a:ext cx="1722311" cy="2656417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01" tIns="136101" rIns="136101" bIns="27220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Owners (Liam &amp; Priya), staff, customers</a:t>
          </a:r>
          <a:endParaRPr lang="en-US" sz="2000" kern="1200"/>
        </a:p>
      </dsp:txBody>
      <dsp:txXfrm>
        <a:off x="7360164" y="845607"/>
        <a:ext cx="1722311" cy="2656417"/>
      </dsp:txXfrm>
    </dsp:sp>
    <dsp:sp modelId="{1184793A-59F2-DC4D-8CBE-CDA4D3817C23}">
      <dsp:nvSpPr>
        <dsp:cNvPr id="0" name=""/>
        <dsp:cNvSpPr/>
      </dsp:nvSpPr>
      <dsp:spPr>
        <a:xfrm>
          <a:off x="9197361" y="277812"/>
          <a:ext cx="1892649" cy="567794"/>
        </a:xfrm>
        <a:prstGeom prst="chevron">
          <a:avLst>
            <a:gd name="adj" fmla="val 3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07" tIns="70107" rIns="70107" bIns="70107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How</a:t>
          </a:r>
          <a:endParaRPr lang="en-US" sz="2800" kern="1200"/>
        </a:p>
      </dsp:txBody>
      <dsp:txXfrm>
        <a:off x="9367699" y="277812"/>
        <a:ext cx="1551973" cy="567794"/>
      </dsp:txXfrm>
    </dsp:sp>
    <dsp:sp modelId="{C43CA969-F253-1F47-957A-4AF499A2F48D}">
      <dsp:nvSpPr>
        <dsp:cNvPr id="0" name=""/>
        <dsp:cNvSpPr/>
      </dsp:nvSpPr>
      <dsp:spPr>
        <a:xfrm>
          <a:off x="9197361" y="845607"/>
          <a:ext cx="1722311" cy="265641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01" tIns="136101" rIns="136101" bIns="272202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Higher expenses + lower sales = profitability risk</a:t>
          </a:r>
          <a:endParaRPr lang="en-US" sz="2000" kern="1200"/>
        </a:p>
      </dsp:txBody>
      <dsp:txXfrm>
        <a:off x="9197361" y="845607"/>
        <a:ext cx="1722311" cy="26564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9EC63-6B7E-7B45-A64C-74F72D1D49FD}">
      <dsp:nvSpPr>
        <dsp:cNvPr id="0" name=""/>
        <dsp:cNvSpPr/>
      </dsp:nvSpPr>
      <dsp:spPr>
        <a:xfrm>
          <a:off x="3255" y="1273350"/>
          <a:ext cx="2324404" cy="1475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E3AA5-D3EF-1E4E-8C5A-E46BD4B82730}">
      <dsp:nvSpPr>
        <dsp:cNvPr id="0" name=""/>
        <dsp:cNvSpPr/>
      </dsp:nvSpPr>
      <dsp:spPr>
        <a:xfrm>
          <a:off x="261522" y="1518703"/>
          <a:ext cx="2324404" cy="14759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Lower profit</a:t>
          </a:r>
          <a:endParaRPr lang="en-US" sz="2700" kern="1200"/>
        </a:p>
      </dsp:txBody>
      <dsp:txXfrm>
        <a:off x="304752" y="1561933"/>
        <a:ext cx="2237944" cy="1389536"/>
      </dsp:txXfrm>
    </dsp:sp>
    <dsp:sp modelId="{B09F5BC5-9A10-8E44-BEC0-C697F49D52D9}">
      <dsp:nvSpPr>
        <dsp:cNvPr id="0" name=""/>
        <dsp:cNvSpPr/>
      </dsp:nvSpPr>
      <dsp:spPr>
        <a:xfrm>
          <a:off x="2844194" y="1273350"/>
          <a:ext cx="2324404" cy="1475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EFD34-FCD8-1F43-9C32-A940F176893B}">
      <dsp:nvSpPr>
        <dsp:cNvPr id="0" name=""/>
        <dsp:cNvSpPr/>
      </dsp:nvSpPr>
      <dsp:spPr>
        <a:xfrm>
          <a:off x="3102461" y="1518703"/>
          <a:ext cx="2324404" cy="14759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Lost customers</a:t>
          </a:r>
          <a:endParaRPr lang="en-US" sz="2700" kern="1200"/>
        </a:p>
      </dsp:txBody>
      <dsp:txXfrm>
        <a:off x="3145691" y="1561933"/>
        <a:ext cx="2237944" cy="1389536"/>
      </dsp:txXfrm>
    </dsp:sp>
    <dsp:sp modelId="{12F3A240-2868-3949-830B-73378387D4F2}">
      <dsp:nvSpPr>
        <dsp:cNvPr id="0" name=""/>
        <dsp:cNvSpPr/>
      </dsp:nvSpPr>
      <dsp:spPr>
        <a:xfrm>
          <a:off x="5685133" y="1273350"/>
          <a:ext cx="2324404" cy="1475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B7333-CE03-1E45-838F-884EB94AB6F4}">
      <dsp:nvSpPr>
        <dsp:cNvPr id="0" name=""/>
        <dsp:cNvSpPr/>
      </dsp:nvSpPr>
      <dsp:spPr>
        <a:xfrm>
          <a:off x="5943400" y="1518703"/>
          <a:ext cx="2324404" cy="14759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Phycological distress for owners</a:t>
          </a:r>
          <a:endParaRPr lang="en-US" sz="2700" kern="1200"/>
        </a:p>
      </dsp:txBody>
      <dsp:txXfrm>
        <a:off x="5986630" y="1561933"/>
        <a:ext cx="2237944" cy="1389536"/>
      </dsp:txXfrm>
    </dsp:sp>
    <dsp:sp modelId="{E99F46AB-6971-C547-B028-60B5D0ABD193}">
      <dsp:nvSpPr>
        <dsp:cNvPr id="0" name=""/>
        <dsp:cNvSpPr/>
      </dsp:nvSpPr>
      <dsp:spPr>
        <a:xfrm>
          <a:off x="8526072" y="1273350"/>
          <a:ext cx="2324404" cy="14759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9A197-6699-A54D-89E5-D25E51188138}">
      <dsp:nvSpPr>
        <dsp:cNvPr id="0" name=""/>
        <dsp:cNvSpPr/>
      </dsp:nvSpPr>
      <dsp:spPr>
        <a:xfrm>
          <a:off x="8784339" y="1518703"/>
          <a:ext cx="2324404" cy="14759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Losing visibility</a:t>
          </a:r>
          <a:endParaRPr lang="en-US" sz="2700" kern="1200"/>
        </a:p>
      </dsp:txBody>
      <dsp:txXfrm>
        <a:off x="8827569" y="1561933"/>
        <a:ext cx="2237944" cy="1389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964FE-367E-774D-B80F-8C06D34B3B22}">
      <dsp:nvSpPr>
        <dsp:cNvPr id="0" name=""/>
        <dsp:cNvSpPr/>
      </dsp:nvSpPr>
      <dsp:spPr>
        <a:xfrm>
          <a:off x="3619838" y="747543"/>
          <a:ext cx="5771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184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93235" y="790224"/>
        <a:ext cx="30389" cy="6077"/>
      </dsp:txXfrm>
    </dsp:sp>
    <dsp:sp modelId="{F793F19C-53EB-A14E-8C0B-20763B49B7FF}">
      <dsp:nvSpPr>
        <dsp:cNvPr id="0" name=""/>
        <dsp:cNvSpPr/>
      </dsp:nvSpPr>
      <dsp:spPr>
        <a:xfrm>
          <a:off x="979095" y="500"/>
          <a:ext cx="2642542" cy="1585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487" tIns="135919" rIns="129487" bIns="13591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Political:</a:t>
          </a:r>
          <a:br>
            <a:rPr lang="en-GB" sz="1700" kern="1200"/>
          </a:br>
          <a:r>
            <a:rPr lang="en-GB" sz="1700" kern="1200"/>
            <a:t>• Import regulations affecting flower supply</a:t>
          </a:r>
          <a:endParaRPr lang="en-US" sz="1700" kern="1200"/>
        </a:p>
      </dsp:txBody>
      <dsp:txXfrm>
        <a:off x="979095" y="500"/>
        <a:ext cx="2642542" cy="1585525"/>
      </dsp:txXfrm>
    </dsp:sp>
    <dsp:sp modelId="{EE459479-F285-8E4F-BC1E-3B29E3DCFCBC}">
      <dsp:nvSpPr>
        <dsp:cNvPr id="0" name=""/>
        <dsp:cNvSpPr/>
      </dsp:nvSpPr>
      <dsp:spPr>
        <a:xfrm>
          <a:off x="6870165" y="747543"/>
          <a:ext cx="5771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184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43562" y="790224"/>
        <a:ext cx="30389" cy="6077"/>
      </dsp:txXfrm>
    </dsp:sp>
    <dsp:sp modelId="{60720B82-29C9-7640-8E28-9927F19845F3}">
      <dsp:nvSpPr>
        <dsp:cNvPr id="0" name=""/>
        <dsp:cNvSpPr/>
      </dsp:nvSpPr>
      <dsp:spPr>
        <a:xfrm>
          <a:off x="4229422" y="500"/>
          <a:ext cx="2642542" cy="1585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487" tIns="135919" rIns="129487" bIns="13591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Economic:</a:t>
          </a:r>
          <a:br>
            <a:rPr lang="en-GB" sz="1700" kern="1200" dirty="0"/>
          </a:br>
          <a:r>
            <a:rPr lang="en-GB" sz="1700" kern="1200" dirty="0"/>
            <a:t>• Inflation </a:t>
          </a:r>
          <a:r>
            <a:rPr lang="en-GB" sz="1700" kern="1200" dirty="0">
              <a:sym typeface="Wingdings" pitchFamily="2" charset="2"/>
            </a:rPr>
            <a:t>higher costs for the company</a:t>
          </a:r>
          <a:br>
            <a:rPr lang="en-GB" sz="1700" kern="1200" dirty="0"/>
          </a:br>
          <a:r>
            <a:rPr lang="en-GB" sz="1700" kern="1200" dirty="0"/>
            <a:t>• Inflation </a:t>
          </a:r>
          <a:r>
            <a:rPr lang="en-GB" sz="1700" kern="1200" dirty="0">
              <a:sym typeface="Wingdings" pitchFamily="2" charset="2"/>
            </a:rPr>
            <a:t> consumers want cheaper prices</a:t>
          </a:r>
          <a:endParaRPr lang="en-US" sz="1700" kern="1200" dirty="0"/>
        </a:p>
      </dsp:txBody>
      <dsp:txXfrm>
        <a:off x="4229422" y="500"/>
        <a:ext cx="2642542" cy="1585525"/>
      </dsp:txXfrm>
    </dsp:sp>
    <dsp:sp modelId="{D6B62FF9-1394-3748-930A-3A5B5C6C27E7}">
      <dsp:nvSpPr>
        <dsp:cNvPr id="0" name=""/>
        <dsp:cNvSpPr/>
      </dsp:nvSpPr>
      <dsp:spPr>
        <a:xfrm>
          <a:off x="2300366" y="1584226"/>
          <a:ext cx="6500654" cy="577184"/>
        </a:xfrm>
        <a:custGeom>
          <a:avLst/>
          <a:gdLst/>
          <a:ahLst/>
          <a:cxnLst/>
          <a:rect l="0" t="0" r="0" b="0"/>
          <a:pathLst>
            <a:path>
              <a:moveTo>
                <a:pt x="6500654" y="0"/>
              </a:moveTo>
              <a:lnTo>
                <a:pt x="6500654" y="305692"/>
              </a:lnTo>
              <a:lnTo>
                <a:pt x="0" y="305692"/>
              </a:lnTo>
              <a:lnTo>
                <a:pt x="0" y="577184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87468" y="1869779"/>
        <a:ext cx="326450" cy="6077"/>
      </dsp:txXfrm>
    </dsp:sp>
    <dsp:sp modelId="{35CF83E4-7EAB-5F47-9F06-8D0ABF9FA1AC}">
      <dsp:nvSpPr>
        <dsp:cNvPr id="0" name=""/>
        <dsp:cNvSpPr/>
      </dsp:nvSpPr>
      <dsp:spPr>
        <a:xfrm>
          <a:off x="7479749" y="500"/>
          <a:ext cx="2642542" cy="1585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487" tIns="135919" rIns="129487" bIns="13591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Social:</a:t>
          </a:r>
          <a:br>
            <a:rPr lang="en-GB" sz="1700" kern="1200" dirty="0"/>
          </a:br>
          <a:r>
            <a:rPr lang="en-GB" sz="1700" kern="1200" dirty="0"/>
            <a:t>• Demand for convenience</a:t>
          </a:r>
          <a:br>
            <a:rPr lang="en-GB" sz="1700" kern="1200" dirty="0"/>
          </a:br>
          <a:r>
            <a:rPr lang="en-GB" sz="1700" kern="1200" dirty="0"/>
            <a:t>• Eco-friendly preferences </a:t>
          </a:r>
          <a:endParaRPr lang="en-US" sz="1700" kern="1200" dirty="0"/>
        </a:p>
      </dsp:txBody>
      <dsp:txXfrm>
        <a:off x="7479749" y="500"/>
        <a:ext cx="2642542" cy="1585525"/>
      </dsp:txXfrm>
    </dsp:sp>
    <dsp:sp modelId="{B7CC897F-25CA-4448-A021-BC573FA88699}">
      <dsp:nvSpPr>
        <dsp:cNvPr id="0" name=""/>
        <dsp:cNvSpPr/>
      </dsp:nvSpPr>
      <dsp:spPr>
        <a:xfrm>
          <a:off x="3619838" y="2940853"/>
          <a:ext cx="5771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184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93235" y="2983534"/>
        <a:ext cx="30389" cy="6077"/>
      </dsp:txXfrm>
    </dsp:sp>
    <dsp:sp modelId="{C4CB1952-4E2B-6642-B3C4-594F2EF7A7B6}">
      <dsp:nvSpPr>
        <dsp:cNvPr id="0" name=""/>
        <dsp:cNvSpPr/>
      </dsp:nvSpPr>
      <dsp:spPr>
        <a:xfrm>
          <a:off x="979095" y="2193810"/>
          <a:ext cx="2642542" cy="1585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487" tIns="135919" rIns="129487" bIns="13591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Technological:</a:t>
          </a:r>
          <a:br>
            <a:rPr lang="en-GB" sz="1700" kern="1200" dirty="0"/>
          </a:br>
          <a:r>
            <a:rPr lang="en-GB" sz="1700" kern="1200" dirty="0"/>
            <a:t>• Increase in digital marketing</a:t>
          </a:r>
          <a:br>
            <a:rPr lang="en-GB" sz="1700" kern="1200" dirty="0"/>
          </a:br>
          <a:r>
            <a:rPr lang="en-GB" sz="1700" kern="1200" dirty="0"/>
            <a:t>• Digitalisation</a:t>
          </a:r>
          <a:endParaRPr lang="en-US" sz="1700" kern="1200" dirty="0"/>
        </a:p>
      </dsp:txBody>
      <dsp:txXfrm>
        <a:off x="979095" y="2193810"/>
        <a:ext cx="2642542" cy="1585525"/>
      </dsp:txXfrm>
    </dsp:sp>
    <dsp:sp modelId="{E85E5276-1E26-2C49-8F39-846B65445CE8}">
      <dsp:nvSpPr>
        <dsp:cNvPr id="0" name=""/>
        <dsp:cNvSpPr/>
      </dsp:nvSpPr>
      <dsp:spPr>
        <a:xfrm>
          <a:off x="6870165" y="2940853"/>
          <a:ext cx="5771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184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43562" y="2983534"/>
        <a:ext cx="30389" cy="6077"/>
      </dsp:txXfrm>
    </dsp:sp>
    <dsp:sp modelId="{26323A7B-DD0B-BF4C-B23F-8A388D2EE959}">
      <dsp:nvSpPr>
        <dsp:cNvPr id="0" name=""/>
        <dsp:cNvSpPr/>
      </dsp:nvSpPr>
      <dsp:spPr>
        <a:xfrm>
          <a:off x="4229422" y="2193810"/>
          <a:ext cx="2642542" cy="1585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487" tIns="135919" rIns="129487" bIns="13591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Environmental:</a:t>
          </a:r>
          <a:br>
            <a:rPr lang="en-GB" sz="1700" kern="1200" dirty="0"/>
          </a:br>
          <a:r>
            <a:rPr lang="en-GB" sz="1700" kern="1200" dirty="0"/>
            <a:t>• Sustainable materials cost more</a:t>
          </a:r>
          <a:endParaRPr lang="en-US" sz="1700" kern="1200" dirty="0"/>
        </a:p>
      </dsp:txBody>
      <dsp:txXfrm>
        <a:off x="4229422" y="2193810"/>
        <a:ext cx="2642542" cy="1585525"/>
      </dsp:txXfrm>
    </dsp:sp>
    <dsp:sp modelId="{3458FC1F-7576-D343-B689-50EBDAE1E25B}">
      <dsp:nvSpPr>
        <dsp:cNvPr id="0" name=""/>
        <dsp:cNvSpPr/>
      </dsp:nvSpPr>
      <dsp:spPr>
        <a:xfrm>
          <a:off x="7479749" y="2193810"/>
          <a:ext cx="2642542" cy="15855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487" tIns="135919" rIns="129487" bIns="13591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Legal:</a:t>
          </a:r>
          <a:br>
            <a:rPr lang="en-GB" sz="1700" kern="1200" dirty="0"/>
          </a:br>
          <a:r>
            <a:rPr lang="en-GB" sz="1700" kern="1200" dirty="0"/>
            <a:t>• Compliance with sustainability rules</a:t>
          </a:r>
          <a:endParaRPr lang="en-US" sz="1700" kern="1200" dirty="0"/>
        </a:p>
      </dsp:txBody>
      <dsp:txXfrm>
        <a:off x="7479749" y="2193810"/>
        <a:ext cx="2642542" cy="15855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940743-FAB5-8A4A-BC1F-0E1DA64335B6}">
      <dsp:nvSpPr>
        <dsp:cNvPr id="0" name=""/>
        <dsp:cNvSpPr/>
      </dsp:nvSpPr>
      <dsp:spPr>
        <a:xfrm>
          <a:off x="0" y="0"/>
          <a:ext cx="7324231" cy="76367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Fewer customers</a:t>
          </a:r>
        </a:p>
      </dsp:txBody>
      <dsp:txXfrm>
        <a:off x="22367" y="22367"/>
        <a:ext cx="6410819" cy="718938"/>
      </dsp:txXfrm>
    </dsp:sp>
    <dsp:sp modelId="{67B0BE28-3B45-564D-B971-1E7AC28C321B}">
      <dsp:nvSpPr>
        <dsp:cNvPr id="0" name=""/>
        <dsp:cNvSpPr/>
      </dsp:nvSpPr>
      <dsp:spPr>
        <a:xfrm>
          <a:off x="546939" y="869738"/>
          <a:ext cx="7324231" cy="76367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Weak website and marketing</a:t>
          </a:r>
        </a:p>
      </dsp:txBody>
      <dsp:txXfrm>
        <a:off x="569306" y="892105"/>
        <a:ext cx="6236170" cy="718938"/>
      </dsp:txXfrm>
    </dsp:sp>
    <dsp:sp modelId="{7B5B9144-0BB2-B34D-B70F-9BED40AABEAE}">
      <dsp:nvSpPr>
        <dsp:cNvPr id="0" name=""/>
        <dsp:cNvSpPr/>
      </dsp:nvSpPr>
      <dsp:spPr>
        <a:xfrm>
          <a:off x="1093878" y="1739476"/>
          <a:ext cx="7324231" cy="76367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Rising costs</a:t>
          </a:r>
        </a:p>
      </dsp:txBody>
      <dsp:txXfrm>
        <a:off x="1116245" y="1761843"/>
        <a:ext cx="6236170" cy="718938"/>
      </dsp:txXfrm>
    </dsp:sp>
    <dsp:sp modelId="{1FF0A59F-6491-2549-9080-CE3D730588AF}">
      <dsp:nvSpPr>
        <dsp:cNvPr id="0" name=""/>
        <dsp:cNvSpPr/>
      </dsp:nvSpPr>
      <dsp:spPr>
        <a:xfrm>
          <a:off x="1640818" y="2609214"/>
          <a:ext cx="7324231" cy="76367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Customers want more convenience (i.e. being able to order online)</a:t>
          </a:r>
        </a:p>
      </dsp:txBody>
      <dsp:txXfrm>
        <a:off x="1663185" y="2631581"/>
        <a:ext cx="6236170" cy="718938"/>
      </dsp:txXfrm>
    </dsp:sp>
    <dsp:sp modelId="{70CF88E5-8CF3-A94A-833B-DAD9C15B9F0B}">
      <dsp:nvSpPr>
        <dsp:cNvPr id="0" name=""/>
        <dsp:cNvSpPr/>
      </dsp:nvSpPr>
      <dsp:spPr>
        <a:xfrm>
          <a:off x="2187757" y="3478953"/>
          <a:ext cx="7324231" cy="76367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company needs to digitalise</a:t>
          </a:r>
        </a:p>
      </dsp:txBody>
      <dsp:txXfrm>
        <a:off x="2210124" y="3501320"/>
        <a:ext cx="6236170" cy="718938"/>
      </dsp:txXfrm>
    </dsp:sp>
    <dsp:sp modelId="{0AC7DDCF-A95A-8D4A-B084-C21147D1A91D}">
      <dsp:nvSpPr>
        <dsp:cNvPr id="0" name=""/>
        <dsp:cNvSpPr/>
      </dsp:nvSpPr>
      <dsp:spPr>
        <a:xfrm>
          <a:off x="6827844" y="557905"/>
          <a:ext cx="496387" cy="49638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939531" y="557905"/>
        <a:ext cx="273013" cy="373531"/>
      </dsp:txXfrm>
    </dsp:sp>
    <dsp:sp modelId="{2886CBD1-072B-0E40-AB27-2D50CD1D5DF1}">
      <dsp:nvSpPr>
        <dsp:cNvPr id="0" name=""/>
        <dsp:cNvSpPr/>
      </dsp:nvSpPr>
      <dsp:spPr>
        <a:xfrm>
          <a:off x="7374783" y="1427643"/>
          <a:ext cx="496387" cy="49638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7486470" y="1427643"/>
        <a:ext cx="273013" cy="373531"/>
      </dsp:txXfrm>
    </dsp:sp>
    <dsp:sp modelId="{DE2F7F8A-B47B-FD41-ADDB-968CEB62F065}">
      <dsp:nvSpPr>
        <dsp:cNvPr id="0" name=""/>
        <dsp:cNvSpPr/>
      </dsp:nvSpPr>
      <dsp:spPr>
        <a:xfrm>
          <a:off x="7921723" y="2284654"/>
          <a:ext cx="496387" cy="49638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8033410" y="2284654"/>
        <a:ext cx="273013" cy="373531"/>
      </dsp:txXfrm>
    </dsp:sp>
    <dsp:sp modelId="{52B72D1C-DC1F-6D47-8BA2-24922B13816D}">
      <dsp:nvSpPr>
        <dsp:cNvPr id="0" name=""/>
        <dsp:cNvSpPr/>
      </dsp:nvSpPr>
      <dsp:spPr>
        <a:xfrm>
          <a:off x="8468662" y="3162877"/>
          <a:ext cx="496387" cy="49638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8580349" y="3162877"/>
        <a:ext cx="273013" cy="373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6925D4-4C3C-3141-9A20-4E3582596320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50E537-FA95-DF49-BBD0-F2C6ACCA5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54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E9211-600E-914C-A0DA-A185C33DD24D}" type="datetime1">
              <a:rPr lang="en-GB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867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22CB7-E5B8-FA47-BA27-2139A6092327}" type="datetime1">
              <a:rPr lang="en-GB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672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E77A0-2523-8843-B9BD-6C4B828E15B6}" type="datetime1">
              <a:rPr lang="en-GB" smtClean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9A89E-6184-2444-8833-E99114FA1E70}" type="datetime1">
              <a:rPr lang="en-GB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553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EF836-1E7D-D14C-9A0E-FE12C4D34AD9}" type="datetime1">
              <a:rPr lang="en-GB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138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9AD9-8C93-504F-9673-21A14AAFD5AA}" type="datetime1">
              <a:rPr lang="en-GB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718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F0D-77BE-C142-9ED4-DC1BBE963D9E}" type="datetime1">
              <a:rPr lang="en-GB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47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491C2-B215-1741-8E29-CC74B3CE0F5D}" type="datetime1">
              <a:rPr lang="en-GB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083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AD74D-24AB-4147-A92F-6E9C10C311AE}" type="datetime1">
              <a:rPr lang="en-GB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967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601FD-4A7E-7442-99E1-D08B2947918E}" type="datetime1">
              <a:rPr lang="en-GB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372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E1477-F823-9D4E-84FA-06B6442023E5}" type="datetime1">
              <a:rPr lang="en-GB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141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A7B91795-3313-8F41-AFCC-6ED2B55B485D}" type="datetime1">
              <a:rPr lang="en-GB" smtClean="0"/>
              <a:t>10/12/2025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3048545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7416F32-9D98-4340-82E8-E90CE00AD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D8D85657-6A77-4466-887F-EE948B9CD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EF03D-6500-B066-8FC8-42AF726E8C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86315" y="540000"/>
            <a:ext cx="4554821" cy="2186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dirty="0"/>
              <a:t>Green Haven Florists – Business Analysis</a:t>
            </a:r>
          </a:p>
        </p:txBody>
      </p:sp>
      <p:pic>
        <p:nvPicPr>
          <p:cNvPr id="5" name="Picture 4" descr="Wedding flower bouquets">
            <a:extLst>
              <a:ext uri="{FF2B5EF4-FFF2-40B4-BE49-F238E27FC236}">
                <a16:creationId xmlns:a16="http://schemas.microsoft.com/office/drawing/2014/main" id="{83709B4B-5FC0-9DFE-D086-B9EC049CFE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68" r="16905" b="-1"/>
          <a:stretch>
            <a:fillRect/>
          </a:stretch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561E4E3-A4EA-CDEF-9465-2C29759ADC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70000">
              <a:buFont typeface="Arial" panose="020B0604020202020204" pitchFamily="34" charset="0"/>
              <a:buChar char="•"/>
            </a:pPr>
            <a:r>
              <a:rPr lang="en-US" sz="1800" spc="50" dirty="0"/>
              <a:t>Module Code and Title: LCLM4004 Problem Solving and Decision Making</a:t>
            </a:r>
          </a:p>
          <a:p>
            <a:pPr indent="-270000">
              <a:buFont typeface="Arial" panose="020B0604020202020204" pitchFamily="34" charset="0"/>
              <a:buChar char="•"/>
            </a:pPr>
            <a:r>
              <a:rPr lang="en-US" sz="1800" spc="50" dirty="0"/>
              <a:t>Lecturer’s Name: </a:t>
            </a:r>
            <a:r>
              <a:rPr lang="en-US" sz="1800" spc="50" dirty="0" err="1"/>
              <a:t>Lizeta</a:t>
            </a:r>
            <a:r>
              <a:rPr lang="en-US" sz="1800" spc="50" dirty="0"/>
              <a:t> Demetriou</a:t>
            </a:r>
          </a:p>
          <a:p>
            <a:pPr indent="-270000">
              <a:buFont typeface="Arial" panose="020B0604020202020204" pitchFamily="34" charset="0"/>
              <a:buChar char="•"/>
            </a:pPr>
            <a:r>
              <a:rPr lang="en-US" sz="1800" spc="50" dirty="0"/>
              <a:t>Student Name: Nicola </a:t>
            </a:r>
            <a:r>
              <a:rPr lang="en-US" sz="1800" spc="50" dirty="0" err="1"/>
              <a:t>majasi</a:t>
            </a:r>
            <a:endParaRPr lang="en-US" sz="1800" spc="50" dirty="0"/>
          </a:p>
          <a:p>
            <a:pPr indent="-270000">
              <a:buFont typeface="Arial" panose="020B0604020202020204" pitchFamily="34" charset="0"/>
              <a:buChar char="•"/>
            </a:pPr>
            <a:r>
              <a:rPr lang="en-US" sz="1800" spc="50"/>
              <a:t>Student id: 2119679</a:t>
            </a:r>
          </a:p>
          <a:p>
            <a:pPr indent="-270000">
              <a:buFont typeface="Arial" panose="020B0604020202020204" pitchFamily="34" charset="0"/>
              <a:buChar char="•"/>
            </a:pPr>
            <a:endParaRPr lang="en-US" sz="1800" spc="50" dirty="0"/>
          </a:p>
          <a:p>
            <a:pPr indent="-270000">
              <a:buFont typeface="Arial" panose="020B0604020202020204" pitchFamily="34" charset="0"/>
              <a:buChar char="•"/>
            </a:pPr>
            <a:endParaRPr lang="en-US" sz="1800" spc="50" dirty="0"/>
          </a:p>
          <a:p>
            <a:pPr indent="-270000">
              <a:buFont typeface="Arial" panose="020B0604020202020204" pitchFamily="34" charset="0"/>
              <a:buChar char="•"/>
            </a:pPr>
            <a:endParaRPr lang="en-US" sz="1800" spc="50" dirty="0"/>
          </a:p>
        </p:txBody>
      </p:sp>
    </p:spTree>
    <p:extLst>
      <p:ext uri="{BB962C8B-B14F-4D97-AF65-F5344CB8AC3E}">
        <p14:creationId xmlns:p14="http://schemas.microsoft.com/office/powerpoint/2010/main" val="3192540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BBA10-C34D-5F14-A5A8-F7AA06745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Problem (5W2H)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0E4F33-7C27-8437-B50D-AE0FD007A7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1408733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E164B1-E2BE-01B7-E3A5-2058B6669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289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A09D7-798B-4A00-8275-91AEF727B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Impact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B11408A-F37F-05D1-B294-79F9E5E7D4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4838694"/>
              </p:ext>
            </p:extLst>
          </p:nvPr>
        </p:nvGraphicFramePr>
        <p:xfrm>
          <a:off x="540000" y="2040673"/>
          <a:ext cx="11112000" cy="4268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56EB3-FDDD-62FA-F248-A31A399A9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986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5B8AD-11FF-D897-9354-B23179AB7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External Factors – </a:t>
            </a:r>
            <a:br>
              <a:rPr lang="en-GB" dirty="0"/>
            </a:br>
            <a:r>
              <a:rPr lang="en-GB" dirty="0"/>
              <a:t>PESTLE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7B1B03-F61F-502E-4381-2353B64442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919050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E03A24-B506-15B5-121A-8856195F6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271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EE8B-AF2B-FF99-6E37-399F1FD85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Cause-and-Effect (Root Causes)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1A14D5-A3AE-6D6F-3B79-AC864B611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5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2B31487-4255-C470-61C7-0D5F50C22968}"/>
              </a:ext>
            </a:extLst>
          </p:cNvPr>
          <p:cNvCxnSpPr>
            <a:cxnSpLocks/>
          </p:cNvCxnSpPr>
          <p:nvPr/>
        </p:nvCxnSpPr>
        <p:spPr>
          <a:xfrm>
            <a:off x="2687444" y="3947532"/>
            <a:ext cx="741556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riangle 6">
            <a:extLst>
              <a:ext uri="{FF2B5EF4-FFF2-40B4-BE49-F238E27FC236}">
                <a16:creationId xmlns:a16="http://schemas.microsoft.com/office/drawing/2014/main" id="{E629E6BD-FA87-AA7F-6789-E2A50716E5CF}"/>
              </a:ext>
            </a:extLst>
          </p:cNvPr>
          <p:cNvSpPr/>
          <p:nvPr/>
        </p:nvSpPr>
        <p:spPr>
          <a:xfrm rot="5400000">
            <a:off x="9283198" y="3273077"/>
            <a:ext cx="2174504" cy="1538499"/>
          </a:xfrm>
          <a:prstGeom prst="triangle">
            <a:avLst>
              <a:gd name="adj" fmla="val 50513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EBA22B-62AE-DE34-A32D-8D323EE08B89}"/>
              </a:ext>
            </a:extLst>
          </p:cNvPr>
          <p:cNvSpPr txBox="1"/>
          <p:nvPr/>
        </p:nvSpPr>
        <p:spPr>
          <a:xfrm>
            <a:off x="9601200" y="3672994"/>
            <a:ext cx="134892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Declining Sales and Traffic</a:t>
            </a:r>
          </a:p>
        </p:txBody>
      </p:sp>
      <p:sp>
        <p:nvSpPr>
          <p:cNvPr id="10" name="Half-frame 9">
            <a:extLst>
              <a:ext uri="{FF2B5EF4-FFF2-40B4-BE49-F238E27FC236}">
                <a16:creationId xmlns:a16="http://schemas.microsoft.com/office/drawing/2014/main" id="{F21DB3C7-1C84-7A9F-2175-1FBB1D064234}"/>
              </a:ext>
            </a:extLst>
          </p:cNvPr>
          <p:cNvSpPr/>
          <p:nvPr/>
        </p:nvSpPr>
        <p:spPr>
          <a:xfrm rot="7847245">
            <a:off x="2004874" y="3490820"/>
            <a:ext cx="886004" cy="958262"/>
          </a:xfrm>
          <a:prstGeom prst="halfFram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01B98B3-94BF-B993-844F-2C72C922797E}"/>
              </a:ext>
            </a:extLst>
          </p:cNvPr>
          <p:cNvCxnSpPr>
            <a:cxnSpLocks/>
          </p:cNvCxnSpPr>
          <p:nvPr/>
        </p:nvCxnSpPr>
        <p:spPr>
          <a:xfrm>
            <a:off x="3412273" y="2955074"/>
            <a:ext cx="791737" cy="9924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70401FB-E558-7F55-0A9C-5DEBDECA9E75}"/>
              </a:ext>
            </a:extLst>
          </p:cNvPr>
          <p:cNvCxnSpPr>
            <a:cxnSpLocks/>
          </p:cNvCxnSpPr>
          <p:nvPr/>
        </p:nvCxnSpPr>
        <p:spPr>
          <a:xfrm>
            <a:off x="4678305" y="2955074"/>
            <a:ext cx="791737" cy="9924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31630A7-C5ED-F8B9-60ED-FE43D57BFCBC}"/>
              </a:ext>
            </a:extLst>
          </p:cNvPr>
          <p:cNvCxnSpPr>
            <a:cxnSpLocks/>
          </p:cNvCxnSpPr>
          <p:nvPr/>
        </p:nvCxnSpPr>
        <p:spPr>
          <a:xfrm>
            <a:off x="5964270" y="2910468"/>
            <a:ext cx="791737" cy="9924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88E31B-78F0-2F5D-895A-67D31678B8BC}"/>
              </a:ext>
            </a:extLst>
          </p:cNvPr>
          <p:cNvCxnSpPr>
            <a:cxnSpLocks/>
          </p:cNvCxnSpPr>
          <p:nvPr/>
        </p:nvCxnSpPr>
        <p:spPr>
          <a:xfrm>
            <a:off x="7421448" y="2927789"/>
            <a:ext cx="791737" cy="9924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BBBC4B2-7D1D-43C9-9C9F-5FBE6F51D632}"/>
              </a:ext>
            </a:extLst>
          </p:cNvPr>
          <p:cNvCxnSpPr>
            <a:cxnSpLocks/>
          </p:cNvCxnSpPr>
          <p:nvPr/>
        </p:nvCxnSpPr>
        <p:spPr>
          <a:xfrm>
            <a:off x="8435529" y="2977493"/>
            <a:ext cx="791737" cy="9924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507B5418-682F-C5AD-8FC7-996929F98B09}"/>
              </a:ext>
            </a:extLst>
          </p:cNvPr>
          <p:cNvSpPr txBox="1"/>
          <p:nvPr/>
        </p:nvSpPr>
        <p:spPr>
          <a:xfrm>
            <a:off x="2503817" y="2437119"/>
            <a:ext cx="130432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Fewer people visiting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3BE757-7BCB-6075-C4C7-EAB4CA8D6B64}"/>
              </a:ext>
            </a:extLst>
          </p:cNvPr>
          <p:cNvSpPr txBox="1"/>
          <p:nvPr/>
        </p:nvSpPr>
        <p:spPr>
          <a:xfrm>
            <a:off x="3994505" y="2410738"/>
            <a:ext cx="130432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More online competitors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266F587-2393-8853-A168-455F5C03D1A7}"/>
              </a:ext>
            </a:extLst>
          </p:cNvPr>
          <p:cNvSpPr txBox="1"/>
          <p:nvPr/>
        </p:nvSpPr>
        <p:spPr>
          <a:xfrm>
            <a:off x="5438405" y="2610436"/>
            <a:ext cx="1304324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Higher costs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1CC4700-D325-35FD-F0EB-07B3440503F5}"/>
              </a:ext>
            </a:extLst>
          </p:cNvPr>
          <p:cNvSpPr txBox="1"/>
          <p:nvPr/>
        </p:nvSpPr>
        <p:spPr>
          <a:xfrm>
            <a:off x="6882305" y="2385916"/>
            <a:ext cx="934700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Weak website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EE794DF-81C3-3A94-BA81-2B71499D6A01}"/>
              </a:ext>
            </a:extLst>
          </p:cNvPr>
          <p:cNvSpPr txBox="1"/>
          <p:nvPr/>
        </p:nvSpPr>
        <p:spPr>
          <a:xfrm>
            <a:off x="8008494" y="2448108"/>
            <a:ext cx="1538500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Limited delivery options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7F5F068-EB0C-7AD9-A966-5D87FDF55DC2}"/>
              </a:ext>
            </a:extLst>
          </p:cNvPr>
          <p:cNvCxnSpPr>
            <a:cxnSpLocks/>
          </p:cNvCxnSpPr>
          <p:nvPr/>
        </p:nvCxnSpPr>
        <p:spPr>
          <a:xfrm flipV="1">
            <a:off x="3473503" y="3960437"/>
            <a:ext cx="730507" cy="118204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90F73F6C-3380-3EA6-59BF-330E6B815F2F}"/>
              </a:ext>
            </a:extLst>
          </p:cNvPr>
          <p:cNvSpPr txBox="1"/>
          <p:nvPr/>
        </p:nvSpPr>
        <p:spPr>
          <a:xfrm>
            <a:off x="2676661" y="5156439"/>
            <a:ext cx="130432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Reduced sales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69188BF-9293-D3BD-70DD-02D0481D63EB}"/>
              </a:ext>
            </a:extLst>
          </p:cNvPr>
          <p:cNvCxnSpPr>
            <a:cxnSpLocks/>
          </p:cNvCxnSpPr>
          <p:nvPr/>
        </p:nvCxnSpPr>
        <p:spPr>
          <a:xfrm flipV="1">
            <a:off x="4739535" y="3982498"/>
            <a:ext cx="730507" cy="118204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89F6672-8324-5C7A-B50C-8B664216D866}"/>
              </a:ext>
            </a:extLst>
          </p:cNvPr>
          <p:cNvSpPr txBox="1"/>
          <p:nvPr/>
        </p:nvSpPr>
        <p:spPr>
          <a:xfrm>
            <a:off x="4215161" y="5164545"/>
            <a:ext cx="1304324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Reduced profits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8D3371FB-06C6-E5E8-4DF6-212551C9C757}"/>
              </a:ext>
            </a:extLst>
          </p:cNvPr>
          <p:cNvCxnSpPr>
            <a:cxnSpLocks/>
          </p:cNvCxnSpPr>
          <p:nvPr/>
        </p:nvCxnSpPr>
        <p:spPr>
          <a:xfrm flipV="1">
            <a:off x="6065525" y="3947532"/>
            <a:ext cx="730507" cy="118204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274B608-F97F-182E-6ED1-C73E1D16E9FC}"/>
              </a:ext>
            </a:extLst>
          </p:cNvPr>
          <p:cNvSpPr txBox="1"/>
          <p:nvPr/>
        </p:nvSpPr>
        <p:spPr>
          <a:xfrm>
            <a:off x="5800266" y="5164545"/>
            <a:ext cx="1082039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Losing customers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8248419-B6DE-15F6-75ED-477ABC117118}"/>
              </a:ext>
            </a:extLst>
          </p:cNvPr>
          <p:cNvCxnSpPr>
            <a:cxnSpLocks/>
          </p:cNvCxnSpPr>
          <p:nvPr/>
        </p:nvCxnSpPr>
        <p:spPr>
          <a:xfrm flipV="1">
            <a:off x="7482678" y="3920247"/>
            <a:ext cx="730507" cy="118204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320FAE72-B83A-2EF5-DD41-2B4F97EB3D42}"/>
              </a:ext>
            </a:extLst>
          </p:cNvPr>
          <p:cNvSpPr txBox="1"/>
          <p:nvPr/>
        </p:nvSpPr>
        <p:spPr>
          <a:xfrm>
            <a:off x="7098181" y="5129579"/>
            <a:ext cx="1082039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More stress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A774A4A-E198-D340-96DA-FCB83A9F561B}"/>
              </a:ext>
            </a:extLst>
          </p:cNvPr>
          <p:cNvCxnSpPr>
            <a:cxnSpLocks/>
          </p:cNvCxnSpPr>
          <p:nvPr/>
        </p:nvCxnSpPr>
        <p:spPr>
          <a:xfrm flipV="1">
            <a:off x="8838708" y="3970996"/>
            <a:ext cx="358155" cy="110927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F7124F32-C5B5-F469-9343-47436C493DAE}"/>
              </a:ext>
            </a:extLst>
          </p:cNvPr>
          <p:cNvSpPr txBox="1"/>
          <p:nvPr/>
        </p:nvSpPr>
        <p:spPr>
          <a:xfrm>
            <a:off x="8418227" y="5128265"/>
            <a:ext cx="1082039" cy="7386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Business in a position to fail soon</a:t>
            </a:r>
          </a:p>
        </p:txBody>
      </p:sp>
    </p:spTree>
    <p:extLst>
      <p:ext uri="{BB962C8B-B14F-4D97-AF65-F5344CB8AC3E}">
        <p14:creationId xmlns:p14="http://schemas.microsoft.com/office/powerpoint/2010/main" val="3231824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21A14-3AEC-C040-FDEE-AC5583B18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Findings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414E64-B5FA-E7E6-D3C7-28A425C20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4D64CBB2-95C5-94EE-D6F3-440AADC518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6071900"/>
              </p:ext>
            </p:extLst>
          </p:nvPr>
        </p:nvGraphicFramePr>
        <p:xfrm>
          <a:off x="1103971" y="1895707"/>
          <a:ext cx="9511989" cy="4242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7677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313CC-E4CF-4844-C529-1CE07975E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06BD8-FEE2-5B01-E6A2-6A20F918F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Citilci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T. and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Akbalik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M. (2019). The Importance of PESTEL Analysis for Environmental Scanning Process.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Advances in Marketing, Customer Relationship Management, and E-Services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[online] pp.336–357.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/10.4018/978-1-7998-2559-3.ch016.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Grossman, D. (2025).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The 5 </a:t>
            </a:r>
            <a:r>
              <a:rPr lang="en-GB" sz="1800" i="1" dirty="0" err="1">
                <a:effectLst/>
                <a:latin typeface="Times New Roman" panose="02020603050405020304" pitchFamily="18" charset="0"/>
              </a:rPr>
              <a:t>Ws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 and H Guide to Communicating Virtually Anything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Yourthoughtpartner.com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www.yourthoughtpartner.com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/blog/5-ws-and-h.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Retail Economics (2025).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Rise of online spending in UK retail | Retail Economics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www.retaileconomics.co.uk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www.retaileconomics.co.uk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/retail-insights-trends/the-rise-of-online-spending-in-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uk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-retail.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Stellar Market Research (2020).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Stellar Market Research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Stellar Market Research.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www.stellarmr.com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/report/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europe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-cut-flower-market/2863 [Accessed 10 Dec. 2025].</a:t>
            </a:r>
          </a:p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Sturmberg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J.P. and Marcum, J.A. (2023). From cause and effect to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causes and effects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Evaluation in Clinical Practice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30(2).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://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/10.1111/jep.13814.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A84B84-B539-FA03-6B0D-191D5A55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924613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476</Words>
  <Application>Microsoft Macintosh PowerPoint</Application>
  <PresentationFormat>Widescreen</PresentationFormat>
  <Paragraphs>61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Arial</vt:lpstr>
      <vt:lpstr>Avenir Next LT Pro</vt:lpstr>
      <vt:lpstr>Bell MT</vt:lpstr>
      <vt:lpstr>Times New Roman</vt:lpstr>
      <vt:lpstr>Wingdings</vt:lpstr>
      <vt:lpstr>GlowVTI</vt:lpstr>
      <vt:lpstr>Green Haven Florists – Business Analysis</vt:lpstr>
      <vt:lpstr>Problem (5W2H)</vt:lpstr>
      <vt:lpstr>Impact</vt:lpstr>
      <vt:lpstr>External Factors –  PESTLE Analysis</vt:lpstr>
      <vt:lpstr>Cause-and-Effect (Root Causes)</vt:lpstr>
      <vt:lpstr>Key Findings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Anonym </dc:creator>
  <cp:lastModifiedBy>Anonym </cp:lastModifiedBy>
  <cp:revision>4</cp:revision>
  <dcterms:created xsi:type="dcterms:W3CDTF">2025-12-10T04:40:54Z</dcterms:created>
  <dcterms:modified xsi:type="dcterms:W3CDTF">2025-12-10T05:12:29Z</dcterms:modified>
</cp:coreProperties>
</file>