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862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515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53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643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542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919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01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95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64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74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70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C2915CC-611D-4DEF-AF66-9FE5052264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72D82393-AD06-4491-A385-84119FF2A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247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ktokforbusiness.com/" TargetMode="External"/><Relationship Id="rId2" Type="http://schemas.openxmlformats.org/officeDocument/2006/relationships/hyperlink" Target="https://www.hootsuite.com/social-trends-202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ckinsey.com/tiktok-marketing-strategy" TargetMode="External"/><Relationship Id="rId4" Type="http://schemas.openxmlformats.org/officeDocument/2006/relationships/hyperlink" Target="https://www.deloitte.com/digital-advertising-tikto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2F124B-9E34-F4E0-03FD-5B897B0A84A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4289" b="19461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C2FD05-FAE8-566C-3241-6D7E69F7E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Arial Black" panose="020B0A04020102020204" pitchFamily="34" charset="0"/>
              </a:rPr>
              <a:t>Tik Tok and the benefits for business </a:t>
            </a:r>
            <a:endParaRPr lang="en-GB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40DC8-E5F3-9B1A-FA8F-01FDDDA4E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745" y="5682364"/>
            <a:ext cx="9144000" cy="1098395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1200" dirty="0">
                <a:solidFill>
                  <a:srgbClr val="FFFFFF"/>
                </a:solidFill>
                <a:latin typeface="Arial Black" panose="020B0A04020102020204" pitchFamily="34" charset="0"/>
              </a:rPr>
              <a:t>Student name: Ciprian </a:t>
            </a:r>
            <a:r>
              <a:rPr lang="en-US" sz="1200" dirty="0" err="1">
                <a:solidFill>
                  <a:srgbClr val="FFFFFF"/>
                </a:solidFill>
                <a:latin typeface="Arial Black" panose="020B0A04020102020204" pitchFamily="34" charset="0"/>
              </a:rPr>
              <a:t>Fichitiu</a:t>
            </a:r>
            <a:r>
              <a:rPr lang="en-US" sz="1200" dirty="0">
                <a:solidFill>
                  <a:srgbClr val="FFFFFF"/>
                </a:solidFill>
                <a:latin typeface="Arial Black" panose="020B0A04020102020204" pitchFamily="34" charset="0"/>
              </a:rPr>
              <a:t>	     </a:t>
            </a:r>
          </a:p>
          <a:p>
            <a:pPr algn="l"/>
            <a:r>
              <a:rPr lang="en-US" sz="1200" dirty="0">
                <a:solidFill>
                  <a:srgbClr val="FFFFFF"/>
                </a:solidFill>
                <a:latin typeface="Arial Black" panose="020B0A04020102020204" pitchFamily="34" charset="0"/>
              </a:rPr>
              <a:t>Student ID number: 1706836	</a:t>
            </a:r>
          </a:p>
          <a:p>
            <a:pPr algn="l"/>
            <a:r>
              <a:rPr lang="en-US" sz="1200" dirty="0">
                <a:solidFill>
                  <a:srgbClr val="FFFFFF"/>
                </a:solidFill>
                <a:latin typeface="Arial Black" panose="020B0A04020102020204" pitchFamily="34" charset="0"/>
              </a:rPr>
              <a:t>Programme: CertHE Sustainable Enterprise (Rural)</a:t>
            </a:r>
          </a:p>
          <a:p>
            <a:pPr algn="l"/>
            <a:r>
              <a:rPr lang="en-US" sz="1200" dirty="0">
                <a:solidFill>
                  <a:srgbClr val="FFFFFF"/>
                </a:solidFill>
                <a:latin typeface="Arial Black" panose="020B0A04020102020204" pitchFamily="34" charset="0"/>
              </a:rPr>
              <a:t>Module: Digital Marketing</a:t>
            </a:r>
          </a:p>
          <a:p>
            <a:endParaRPr lang="en-GB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275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1CF8A-A64A-CE2B-7E25-3474566DA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465" y="751750"/>
            <a:ext cx="3635568" cy="1938076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TikTok for Business: A Game-Changer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16729-0185-ED78-A9F1-5DFE7FA6D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99" y="3694368"/>
            <a:ext cx="3816096" cy="293053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Transforms social media marketing with short-form video format.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Hub for creative, engaging content with billion active users.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Presentation explores platform's benefits, challenges, and ethical implications.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4BCB2D-9BF8-1088-D388-5D64C229B0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54" r="1" b="16368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64DB9E-3F63-7076-9649-FDBA6747E0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963" b="13030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4574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B74AA-C6E7-CCF7-3BBD-BD45ADDF2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Benefits of TikTok for Business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CA865-6501-A46C-4B51-C1E79A4F5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98" y="2798502"/>
            <a:ext cx="3816096" cy="36943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Massive Global Reach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Access to over 1 billion active users worldwide.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High Engagement Rates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Users spend an average of 52 minutes per day on the app.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Creative Tools for Branding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 filters, music, and challenges to craft memorable campaigns.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Effective Influencer Marketing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Boosts authenticity and reach through creator collaborations.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Direct Sales Opportunities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TikTok Shop integrates e-commerce seamlessly.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80BB87-F6CA-0282-FE42-24687BD425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572" r="1" b="23757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F6091D2-004A-4AAA-D003-C1EF6C94D2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135" r="1" b="5724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808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38045-EEBE-342B-5CDA-C828C3935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Drawbacks of TikTok for Business</a:t>
            </a: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A835AF-3565-7302-26F5-96D03F3141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20" r="23791"/>
          <a:stretch/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BBA1A-0715-2338-B97E-93486BD52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0996" y="2846408"/>
            <a:ext cx="3810000" cy="410104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Saturation: The platform's popularity leads to stiff competition for attention.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Youth-Centric Demographics: There is an underrepresentation of older audiences.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and Security Concerns: Data handling practices are facing global scrutiny.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Algorithm Dependency: Success is heavily reliant on TikTok's mysterious algorithm.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FAE34C-6BFB-5210-07EF-13FC2A4538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540" b="15503"/>
          <a:stretch/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0545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D1DB2-73D0-4039-BA64-12FF786F4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683" y="426494"/>
            <a:ext cx="3816095" cy="193807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Ethical Implications of TikTok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D5CCEE8-4A70-384A-04CD-30496D51CE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5316" y="2950624"/>
            <a:ext cx="3816096" cy="36943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Privacy: The ownership and data policies of TikTok have sparked continuous discussion.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Statistics: Over 70% of global users are concerned about how their data is managed.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Content Moderation: To avoid harm, ads must follow community norms.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Youth Influence: Younger people are more impressionable.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Statistics show that 60% of TikTok users are between the ages of 16 and 24, which heightens the risk.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5CA0CB-A7CC-6D46-0E19-EB9E0E635D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879" r="-1" b="-1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AA8415-A566-D165-3C18-E185939664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560" b="12757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38295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AEB00-9A13-9730-4800-1B337A91C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Conclusion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0C750A-C1DD-A305-0DDD-B96F645220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40" r="13948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6FD9F-55D1-1D4E-688A-0ABFAEA56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Opportunities Await: Tap into TikTok’s vast, engaged audience to amplify your brand.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Challenges Persist: Stay creative, ethical, and ready to adapt to platform nuances.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Way Forward: Align TikTok efforts with brand goals and keep an eye on trends.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3207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F927D-D383-EF24-13B9-2517CAED1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References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3CF43-7EC5-2586-B307-46FD12A5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937" y="713313"/>
            <a:ext cx="5977864" cy="543137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Cialdini, R. B. (2001).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Influence: The psychology of persuasion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Harper Business.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Hollebeek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&amp; Macky, K. (2019). Digital content marketing's role in fostering consumer engagement, trust, and value.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Interactive Marketing, 45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27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Hootsuite.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Hootsuite social trends report 2023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https://www.hootsuite.com/social-trends-2023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Jin, S. V., Muqaddam, A., &amp; Ryu, E. (2019). Instafamous and social media influencer marketing: A conceptual framework and research agenda.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Marketing Intelligence &amp; Planning, 37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(5), 567-579.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Kaplan, A. M.,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Haenlein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(2010). Users of the world, unite! The challenges and opportunities of social media.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Horizons, 53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59-68.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Livingstone, S. (2019). Media literacy and the challenges of online marketing to children. Journal of Media Literacy, 45(2), 15-29.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Stokel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-Walker, C. (2021).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TikTok boom: China’s dynamite app and the superpower race for social media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Canbury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TikTok for Business. (n.d.). Case studies and resources for marketers. Retrieved from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https://www.tiktokforbusiness.com/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White Paper: Deloitte. (2022). Digital advertising trends and TikTok’s influence. Retrieved from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https://www.deloitte.com/digital-advertising-tiktok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White Paper: McKinsey. (2023). The rise of short-form video: TikTok’s place in digital marketing. Retrieved from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https://www.mckinsey.com/tiktok-marketing-strategy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070073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</TotalTime>
  <Words>608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Wingdings</vt:lpstr>
      <vt:lpstr>Office Theme</vt:lpstr>
      <vt:lpstr>Tik Tok and the benefits for business </vt:lpstr>
      <vt:lpstr>TikTok for Business: A Game-Changer</vt:lpstr>
      <vt:lpstr>Benefits of TikTok for Business</vt:lpstr>
      <vt:lpstr>Drawbacks of TikTok for Business</vt:lpstr>
      <vt:lpstr>Ethical Implications of TikTok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2024-12-04T21:46:55Z</dcterms:created>
  <dcterms:modified xsi:type="dcterms:W3CDTF">2024-12-14T20:58:04Z</dcterms:modified>
</cp:coreProperties>
</file>