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6BFA9D-0C77-488F-9314-8D390A1C6033}" v="19" dt="2024-04-26T22:11:54.1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63" autoAdjust="0"/>
    <p:restoredTop sz="90850" autoAdjust="0"/>
  </p:normalViewPr>
  <p:slideViewPr>
    <p:cSldViewPr snapToGrid="0">
      <p:cViewPr varScale="1">
        <p:scale>
          <a:sx n="75" d="100"/>
          <a:sy n="75" d="100"/>
        </p:scale>
        <p:origin x="7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George" userId="47e449820c0eb8d5" providerId="LiveId" clId="{D46BFA9D-0C77-488F-9314-8D390A1C6033}"/>
    <pc:docChg chg="custSel modSld">
      <pc:chgData name="Carys George" userId="47e449820c0eb8d5" providerId="LiveId" clId="{D46BFA9D-0C77-488F-9314-8D390A1C6033}" dt="2024-04-26T22:12:42.019" v="1011" actId="20577"/>
      <pc:docMkLst>
        <pc:docMk/>
      </pc:docMkLst>
      <pc:sldChg chg="delSp mod delAnim">
        <pc:chgData name="Carys George" userId="47e449820c0eb8d5" providerId="LiveId" clId="{D46BFA9D-0C77-488F-9314-8D390A1C6033}" dt="2024-04-26T21:06:12.194" v="0" actId="478"/>
        <pc:sldMkLst>
          <pc:docMk/>
          <pc:sldMk cId="109857222" sldId="256"/>
        </pc:sldMkLst>
        <pc:picChg chg="del">
          <ac:chgData name="Carys George" userId="47e449820c0eb8d5" providerId="LiveId" clId="{D46BFA9D-0C77-488F-9314-8D390A1C6033}" dt="2024-04-26T21:06:12.194" v="0" actId="478"/>
          <ac:picMkLst>
            <pc:docMk/>
            <pc:sldMk cId="109857222" sldId="256"/>
            <ac:picMk id="4" creationId="{FEB7F20A-EB11-9E5F-1CF1-47D0516ACADE}"/>
          </ac:picMkLst>
        </pc:picChg>
      </pc:sldChg>
      <pc:sldChg chg="delSp modSp mod delAnim">
        <pc:chgData name="Carys George" userId="47e449820c0eb8d5" providerId="LiveId" clId="{D46BFA9D-0C77-488F-9314-8D390A1C6033}" dt="2024-04-26T21:11:06.794" v="4" actId="1076"/>
        <pc:sldMkLst>
          <pc:docMk/>
          <pc:sldMk cId="3002772085" sldId="257"/>
        </pc:sldMkLst>
        <pc:picChg chg="del">
          <ac:chgData name="Carys George" userId="47e449820c0eb8d5" providerId="LiveId" clId="{D46BFA9D-0C77-488F-9314-8D390A1C6033}" dt="2024-04-26T21:08:22.033" v="1" actId="478"/>
          <ac:picMkLst>
            <pc:docMk/>
            <pc:sldMk cId="3002772085" sldId="257"/>
            <ac:picMk id="5" creationId="{FA397F0E-E67B-8378-0CA6-D1A7BA5DF1F8}"/>
          </ac:picMkLst>
        </pc:picChg>
        <pc:picChg chg="del">
          <ac:chgData name="Carys George" userId="47e449820c0eb8d5" providerId="LiveId" clId="{D46BFA9D-0C77-488F-9314-8D390A1C6033}" dt="2024-04-26T21:08:33.588" v="2" actId="478"/>
          <ac:picMkLst>
            <pc:docMk/>
            <pc:sldMk cId="3002772085" sldId="257"/>
            <ac:picMk id="6" creationId="{F150BE92-A366-4425-18C5-D7F6F8C65137}"/>
          </ac:picMkLst>
        </pc:picChg>
        <pc:picChg chg="mod">
          <ac:chgData name="Carys George" userId="47e449820c0eb8d5" providerId="LiveId" clId="{D46BFA9D-0C77-488F-9314-8D390A1C6033}" dt="2024-04-26T21:10:21.537" v="3" actId="1076"/>
          <ac:picMkLst>
            <pc:docMk/>
            <pc:sldMk cId="3002772085" sldId="257"/>
            <ac:picMk id="7" creationId="{0EBEF70E-BB37-0DCD-4CF1-0435E377FBCE}"/>
          </ac:picMkLst>
        </pc:picChg>
        <pc:picChg chg="mod">
          <ac:chgData name="Carys George" userId="47e449820c0eb8d5" providerId="LiveId" clId="{D46BFA9D-0C77-488F-9314-8D390A1C6033}" dt="2024-04-26T21:11:06.794" v="4" actId="1076"/>
          <ac:picMkLst>
            <pc:docMk/>
            <pc:sldMk cId="3002772085" sldId="257"/>
            <ac:picMk id="8" creationId="{FA906E54-5D90-35E1-C4C7-69A868B9735D}"/>
          </ac:picMkLst>
        </pc:picChg>
      </pc:sldChg>
      <pc:sldChg chg="delSp modSp mod delAnim">
        <pc:chgData name="Carys George" userId="47e449820c0eb8d5" providerId="LiveId" clId="{D46BFA9D-0C77-488F-9314-8D390A1C6033}" dt="2024-04-26T21:22:18.497" v="7" actId="1076"/>
        <pc:sldMkLst>
          <pc:docMk/>
          <pc:sldMk cId="1721038114" sldId="258"/>
        </pc:sldMkLst>
        <pc:picChg chg="del">
          <ac:chgData name="Carys George" userId="47e449820c0eb8d5" providerId="LiveId" clId="{D46BFA9D-0C77-488F-9314-8D390A1C6033}" dt="2024-04-26T21:20:55.847" v="5" actId="478"/>
          <ac:picMkLst>
            <pc:docMk/>
            <pc:sldMk cId="1721038114" sldId="258"/>
            <ac:picMk id="3" creationId="{9E0FE48B-A51B-0E96-74B5-35B2C1A290D9}"/>
          </ac:picMkLst>
        </pc:picChg>
        <pc:picChg chg="del">
          <ac:chgData name="Carys George" userId="47e449820c0eb8d5" providerId="LiveId" clId="{D46BFA9D-0C77-488F-9314-8D390A1C6033}" dt="2024-04-26T21:21:03.953" v="6" actId="478"/>
          <ac:picMkLst>
            <pc:docMk/>
            <pc:sldMk cId="1721038114" sldId="258"/>
            <ac:picMk id="4" creationId="{8BC96412-FBF9-A33A-56D0-FCE0BE217085}"/>
          </ac:picMkLst>
        </pc:picChg>
        <pc:picChg chg="mod">
          <ac:chgData name="Carys George" userId="47e449820c0eb8d5" providerId="LiveId" clId="{D46BFA9D-0C77-488F-9314-8D390A1C6033}" dt="2024-04-26T21:22:18.497" v="7" actId="1076"/>
          <ac:picMkLst>
            <pc:docMk/>
            <pc:sldMk cId="1721038114" sldId="258"/>
            <ac:picMk id="5" creationId="{FB788B5E-3BCD-0260-0AE7-5DB5FD2A696B}"/>
          </ac:picMkLst>
        </pc:picChg>
      </pc:sldChg>
      <pc:sldChg chg="modSp mod">
        <pc:chgData name="Carys George" userId="47e449820c0eb8d5" providerId="LiveId" clId="{D46BFA9D-0C77-488F-9314-8D390A1C6033}" dt="2024-04-26T21:25:11.189" v="9" actId="1076"/>
        <pc:sldMkLst>
          <pc:docMk/>
          <pc:sldMk cId="3089095820" sldId="259"/>
        </pc:sldMkLst>
        <pc:picChg chg="mod">
          <ac:chgData name="Carys George" userId="47e449820c0eb8d5" providerId="LiveId" clId="{D46BFA9D-0C77-488F-9314-8D390A1C6033}" dt="2024-04-26T21:25:11.189" v="9" actId="1076"/>
          <ac:picMkLst>
            <pc:docMk/>
            <pc:sldMk cId="3089095820" sldId="259"/>
            <ac:picMk id="4" creationId="{92EFC60B-AF0C-E0A8-2B0E-ED8EFD5DEC9B}"/>
          </ac:picMkLst>
        </pc:picChg>
      </pc:sldChg>
      <pc:sldChg chg="modSp mod">
        <pc:chgData name="Carys George" userId="47e449820c0eb8d5" providerId="LiveId" clId="{D46BFA9D-0C77-488F-9314-8D390A1C6033}" dt="2024-04-26T21:28:54.930" v="11" actId="1076"/>
        <pc:sldMkLst>
          <pc:docMk/>
          <pc:sldMk cId="399185939" sldId="260"/>
        </pc:sldMkLst>
        <pc:picChg chg="mod">
          <ac:chgData name="Carys George" userId="47e449820c0eb8d5" providerId="LiveId" clId="{D46BFA9D-0C77-488F-9314-8D390A1C6033}" dt="2024-04-26T21:28:54.930" v="11" actId="1076"/>
          <ac:picMkLst>
            <pc:docMk/>
            <pc:sldMk cId="399185939" sldId="260"/>
            <ac:picMk id="4" creationId="{E54D4276-100E-2EB8-9301-4A539091ADF9}"/>
          </ac:picMkLst>
        </pc:picChg>
      </pc:sldChg>
      <pc:sldChg chg="modSp mod">
        <pc:chgData name="Carys George" userId="47e449820c0eb8d5" providerId="LiveId" clId="{D46BFA9D-0C77-488F-9314-8D390A1C6033}" dt="2024-04-26T21:31:25.383" v="13" actId="1076"/>
        <pc:sldMkLst>
          <pc:docMk/>
          <pc:sldMk cId="1049538173" sldId="261"/>
        </pc:sldMkLst>
        <pc:picChg chg="mod">
          <ac:chgData name="Carys George" userId="47e449820c0eb8d5" providerId="LiveId" clId="{D46BFA9D-0C77-488F-9314-8D390A1C6033}" dt="2024-04-26T21:31:25.383" v="13" actId="1076"/>
          <ac:picMkLst>
            <pc:docMk/>
            <pc:sldMk cId="1049538173" sldId="261"/>
            <ac:picMk id="3" creationId="{0C91B2D6-C3DC-5B79-C170-1ACA7586D9F2}"/>
          </ac:picMkLst>
        </pc:picChg>
      </pc:sldChg>
      <pc:sldChg chg="delSp modSp mod delAnim">
        <pc:chgData name="Carys George" userId="47e449820c0eb8d5" providerId="LiveId" clId="{D46BFA9D-0C77-488F-9314-8D390A1C6033}" dt="2024-04-26T21:56:59.469" v="22" actId="478"/>
        <pc:sldMkLst>
          <pc:docMk/>
          <pc:sldMk cId="3404732709" sldId="262"/>
        </pc:sldMkLst>
        <pc:picChg chg="mod">
          <ac:chgData name="Carys George" userId="47e449820c0eb8d5" providerId="LiveId" clId="{D46BFA9D-0C77-488F-9314-8D390A1C6033}" dt="2024-04-26T21:56:49.840" v="21" actId="1076"/>
          <ac:picMkLst>
            <pc:docMk/>
            <pc:sldMk cId="3404732709" sldId="262"/>
            <ac:picMk id="4" creationId="{156489A3-058B-71A7-5D46-633393C4C774}"/>
          </ac:picMkLst>
        </pc:picChg>
        <pc:picChg chg="del">
          <ac:chgData name="Carys George" userId="47e449820c0eb8d5" providerId="LiveId" clId="{D46BFA9D-0C77-488F-9314-8D390A1C6033}" dt="2024-04-26T21:56:59.469" v="22" actId="478"/>
          <ac:picMkLst>
            <pc:docMk/>
            <pc:sldMk cId="3404732709" sldId="262"/>
            <ac:picMk id="5" creationId="{72727C34-961C-5718-CAD0-84C55E5C82CA}"/>
          </ac:picMkLst>
        </pc:picChg>
      </pc:sldChg>
      <pc:sldChg chg="modSp mod">
        <pc:chgData name="Carys George" userId="47e449820c0eb8d5" providerId="LiveId" clId="{D46BFA9D-0C77-488F-9314-8D390A1C6033}" dt="2024-04-26T21:36:16.819" v="15" actId="1076"/>
        <pc:sldMkLst>
          <pc:docMk/>
          <pc:sldMk cId="324512057" sldId="263"/>
        </pc:sldMkLst>
        <pc:picChg chg="mod">
          <ac:chgData name="Carys George" userId="47e449820c0eb8d5" providerId="LiveId" clId="{D46BFA9D-0C77-488F-9314-8D390A1C6033}" dt="2024-04-26T21:36:16.819" v="15" actId="1076"/>
          <ac:picMkLst>
            <pc:docMk/>
            <pc:sldMk cId="324512057" sldId="263"/>
            <ac:picMk id="3" creationId="{9A312AB0-740B-5A9C-80BD-32D23DF1538E}"/>
          </ac:picMkLst>
        </pc:picChg>
      </pc:sldChg>
      <pc:sldChg chg="delSp modSp mod delAnim">
        <pc:chgData name="Carys George" userId="47e449820c0eb8d5" providerId="LiveId" clId="{D46BFA9D-0C77-488F-9314-8D390A1C6033}" dt="2024-04-26T21:47:21.045" v="20" actId="1076"/>
        <pc:sldMkLst>
          <pc:docMk/>
          <pc:sldMk cId="936574447" sldId="264"/>
        </pc:sldMkLst>
        <pc:picChg chg="del">
          <ac:chgData name="Carys George" userId="47e449820c0eb8d5" providerId="LiveId" clId="{D46BFA9D-0C77-488F-9314-8D390A1C6033}" dt="2024-04-26T21:42:43.162" v="16" actId="478"/>
          <ac:picMkLst>
            <pc:docMk/>
            <pc:sldMk cId="936574447" sldId="264"/>
            <ac:picMk id="3" creationId="{0C5CA95F-9239-0F80-E43A-B61232FA1F18}"/>
          </ac:picMkLst>
        </pc:picChg>
        <pc:picChg chg="del">
          <ac:chgData name="Carys George" userId="47e449820c0eb8d5" providerId="LiveId" clId="{D46BFA9D-0C77-488F-9314-8D390A1C6033}" dt="2024-04-26T21:44:44.296" v="17" actId="478"/>
          <ac:picMkLst>
            <pc:docMk/>
            <pc:sldMk cId="936574447" sldId="264"/>
            <ac:picMk id="4" creationId="{CFA2300C-2EE3-D510-55BD-624E9F6DD392}"/>
          </ac:picMkLst>
        </pc:picChg>
        <pc:picChg chg="mod">
          <ac:chgData name="Carys George" userId="47e449820c0eb8d5" providerId="LiveId" clId="{D46BFA9D-0C77-488F-9314-8D390A1C6033}" dt="2024-04-26T21:45:42.968" v="19" actId="1076"/>
          <ac:picMkLst>
            <pc:docMk/>
            <pc:sldMk cId="936574447" sldId="264"/>
            <ac:picMk id="6" creationId="{A347276F-E162-A102-69A0-A0C6C684617A}"/>
          </ac:picMkLst>
        </pc:picChg>
        <pc:picChg chg="mod">
          <ac:chgData name="Carys George" userId="47e449820c0eb8d5" providerId="LiveId" clId="{D46BFA9D-0C77-488F-9314-8D390A1C6033}" dt="2024-04-26T21:47:21.045" v="20" actId="1076"/>
          <ac:picMkLst>
            <pc:docMk/>
            <pc:sldMk cId="936574447" sldId="264"/>
            <ac:picMk id="7" creationId="{0084744D-3080-38F0-AE6C-4D30EFB59B64}"/>
          </ac:picMkLst>
        </pc:picChg>
      </pc:sldChg>
      <pc:sldChg chg="delSp modSp mod modNotesTx">
        <pc:chgData name="Carys George" userId="47e449820c0eb8d5" providerId="LiveId" clId="{D46BFA9D-0C77-488F-9314-8D390A1C6033}" dt="2024-04-26T22:12:42.019" v="1011" actId="20577"/>
        <pc:sldMkLst>
          <pc:docMk/>
          <pc:sldMk cId="3696528080" sldId="265"/>
        </pc:sldMkLst>
        <pc:spChg chg="mod">
          <ac:chgData name="Carys George" userId="47e449820c0eb8d5" providerId="LiveId" clId="{D46BFA9D-0C77-488F-9314-8D390A1C6033}" dt="2024-04-26T22:12:32.524" v="1009" actId="1076"/>
          <ac:spMkLst>
            <pc:docMk/>
            <pc:sldMk cId="3696528080" sldId="265"/>
            <ac:spMk id="2" creationId="{0EE5A55A-D8B7-5105-8035-0895203BFCA3}"/>
          </ac:spMkLst>
        </pc:spChg>
        <pc:spChg chg="del mod">
          <ac:chgData name="Carys George" userId="47e449820c0eb8d5" providerId="LiveId" clId="{D46BFA9D-0C77-488F-9314-8D390A1C6033}" dt="2024-04-26T22:12:15.865" v="1003" actId="478"/>
          <ac:spMkLst>
            <pc:docMk/>
            <pc:sldMk cId="3696528080" sldId="265"/>
            <ac:spMk id="3" creationId="{127EB2B6-7912-D8DD-3987-DD394792F7D6}"/>
          </ac:spMkLst>
        </pc:spChg>
        <pc:picChg chg="mod">
          <ac:chgData name="Carys George" userId="47e449820c0eb8d5" providerId="LiveId" clId="{D46BFA9D-0C77-488F-9314-8D390A1C6033}" dt="2024-04-26T22:12:36.354" v="1010" actId="1076"/>
          <ac:picMkLst>
            <pc:docMk/>
            <pc:sldMk cId="3696528080" sldId="265"/>
            <ac:picMk id="4" creationId="{9CFD4727-C727-A8CF-250A-09CF83318EA1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663770-6FF8-4E27-91F6-EB66F667827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8BFD29F-CBAF-4522-B72F-E87CE0964DAC}">
      <dgm:prSet/>
      <dgm:spPr/>
      <dgm:t>
        <a:bodyPr/>
        <a:lstStyle/>
        <a:p>
          <a:pPr>
            <a:defRPr cap="all"/>
          </a:pPr>
          <a:r>
            <a:rPr lang="en-GB"/>
            <a:t>Module Introduction</a:t>
          </a:r>
          <a:endParaRPr lang="en-US"/>
        </a:p>
      </dgm:t>
    </dgm:pt>
    <dgm:pt modelId="{6F756036-DAD7-4F34-9FF3-376FBD6F6901}" type="parTrans" cxnId="{44BC7540-B51D-4FC7-AF1E-DF8D9F903436}">
      <dgm:prSet/>
      <dgm:spPr/>
      <dgm:t>
        <a:bodyPr/>
        <a:lstStyle/>
        <a:p>
          <a:endParaRPr lang="en-US"/>
        </a:p>
      </dgm:t>
    </dgm:pt>
    <dgm:pt modelId="{9E30C191-6C8E-42E6-8066-0A271AF36CD2}" type="sibTrans" cxnId="{44BC7540-B51D-4FC7-AF1E-DF8D9F903436}">
      <dgm:prSet/>
      <dgm:spPr/>
      <dgm:t>
        <a:bodyPr/>
        <a:lstStyle/>
        <a:p>
          <a:endParaRPr lang="en-US"/>
        </a:p>
      </dgm:t>
    </dgm:pt>
    <dgm:pt modelId="{85DFE9FE-B0FA-47ED-B7AB-4B302B08074F}">
      <dgm:prSet/>
      <dgm:spPr/>
      <dgm:t>
        <a:bodyPr/>
        <a:lstStyle/>
        <a:p>
          <a:pPr>
            <a:defRPr cap="all"/>
          </a:pPr>
          <a:r>
            <a:rPr lang="en-GB"/>
            <a:t>Relationship between people and departments </a:t>
          </a:r>
          <a:endParaRPr lang="en-US"/>
        </a:p>
      </dgm:t>
    </dgm:pt>
    <dgm:pt modelId="{6987D5A7-3451-42C4-B682-5108729BFED1}" type="parTrans" cxnId="{CE54871C-E527-442C-A601-F0668FC58A81}">
      <dgm:prSet/>
      <dgm:spPr/>
      <dgm:t>
        <a:bodyPr/>
        <a:lstStyle/>
        <a:p>
          <a:endParaRPr lang="en-US"/>
        </a:p>
      </dgm:t>
    </dgm:pt>
    <dgm:pt modelId="{BB553337-6F44-4831-8DE2-7C1AE47249DA}" type="sibTrans" cxnId="{CE54871C-E527-442C-A601-F0668FC58A81}">
      <dgm:prSet/>
      <dgm:spPr/>
      <dgm:t>
        <a:bodyPr/>
        <a:lstStyle/>
        <a:p>
          <a:endParaRPr lang="en-US"/>
        </a:p>
      </dgm:t>
    </dgm:pt>
    <dgm:pt modelId="{9866239F-E706-4AC1-A597-2FF50307B582}">
      <dgm:prSet/>
      <dgm:spPr/>
      <dgm:t>
        <a:bodyPr/>
        <a:lstStyle/>
        <a:p>
          <a:pPr>
            <a:defRPr cap="all"/>
          </a:pPr>
          <a:r>
            <a:rPr lang="en-GB"/>
            <a:t>Cultural difference in business</a:t>
          </a:r>
          <a:endParaRPr lang="en-US"/>
        </a:p>
      </dgm:t>
    </dgm:pt>
    <dgm:pt modelId="{37EEFAE8-C8AC-46C3-BD48-304C7562B378}" type="parTrans" cxnId="{117C6583-79B3-4AF0-8F25-1170E1DFF139}">
      <dgm:prSet/>
      <dgm:spPr/>
      <dgm:t>
        <a:bodyPr/>
        <a:lstStyle/>
        <a:p>
          <a:endParaRPr lang="en-US"/>
        </a:p>
      </dgm:t>
    </dgm:pt>
    <dgm:pt modelId="{3EF3A6B6-DD60-4737-86B4-06B1664A108B}" type="sibTrans" cxnId="{117C6583-79B3-4AF0-8F25-1170E1DFF139}">
      <dgm:prSet/>
      <dgm:spPr/>
      <dgm:t>
        <a:bodyPr/>
        <a:lstStyle/>
        <a:p>
          <a:endParaRPr lang="en-US"/>
        </a:p>
      </dgm:t>
    </dgm:pt>
    <dgm:pt modelId="{5CAD09BE-12A0-4261-A549-A66E144068F0}">
      <dgm:prSet/>
      <dgm:spPr/>
      <dgm:t>
        <a:bodyPr/>
        <a:lstStyle/>
        <a:p>
          <a:pPr>
            <a:defRPr cap="all"/>
          </a:pPr>
          <a:r>
            <a:rPr lang="en-GB"/>
            <a:t>How to build good relationships at work</a:t>
          </a:r>
          <a:endParaRPr lang="en-US"/>
        </a:p>
      </dgm:t>
    </dgm:pt>
    <dgm:pt modelId="{5D88C246-0286-48BD-A406-598DDFD8FF13}" type="parTrans" cxnId="{002F0473-1F0B-4292-81D1-774AB3865685}">
      <dgm:prSet/>
      <dgm:spPr/>
      <dgm:t>
        <a:bodyPr/>
        <a:lstStyle/>
        <a:p>
          <a:endParaRPr lang="en-US"/>
        </a:p>
      </dgm:t>
    </dgm:pt>
    <dgm:pt modelId="{10A27DCA-CFF6-4F59-AD99-D89076A8FD86}" type="sibTrans" cxnId="{002F0473-1F0B-4292-81D1-774AB3865685}">
      <dgm:prSet/>
      <dgm:spPr/>
      <dgm:t>
        <a:bodyPr/>
        <a:lstStyle/>
        <a:p>
          <a:endParaRPr lang="en-US"/>
        </a:p>
      </dgm:t>
    </dgm:pt>
    <dgm:pt modelId="{5F7AD22C-288E-402D-B370-73529900E2DB}" type="pres">
      <dgm:prSet presAssocID="{04663770-6FF8-4E27-91F6-EB66F667827F}" presName="root" presStyleCnt="0">
        <dgm:presLayoutVars>
          <dgm:dir/>
          <dgm:resizeHandles val="exact"/>
        </dgm:presLayoutVars>
      </dgm:prSet>
      <dgm:spPr/>
    </dgm:pt>
    <dgm:pt modelId="{F140742B-EFA5-4BD1-9E08-3114A2D97817}" type="pres">
      <dgm:prSet presAssocID="{A8BFD29F-CBAF-4522-B72F-E87CE0964DAC}" presName="compNode" presStyleCnt="0"/>
      <dgm:spPr/>
    </dgm:pt>
    <dgm:pt modelId="{55B36127-70A8-48C6-A495-50A027C54C94}" type="pres">
      <dgm:prSet presAssocID="{A8BFD29F-CBAF-4522-B72F-E87CE0964DAC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654C280-3472-4882-8EBE-4E9E44AFB3D8}" type="pres">
      <dgm:prSet presAssocID="{A8BFD29F-CBAF-4522-B72F-E87CE0964D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4856F77-B3E6-4F6A-9627-DE2C68200FE2}" type="pres">
      <dgm:prSet presAssocID="{A8BFD29F-CBAF-4522-B72F-E87CE0964DAC}" presName="spaceRect" presStyleCnt="0"/>
      <dgm:spPr/>
    </dgm:pt>
    <dgm:pt modelId="{51C3F618-7903-4D2B-AE12-AD0CA43DA2D6}" type="pres">
      <dgm:prSet presAssocID="{A8BFD29F-CBAF-4522-B72F-E87CE0964DAC}" presName="textRect" presStyleLbl="revTx" presStyleIdx="0" presStyleCnt="4">
        <dgm:presLayoutVars>
          <dgm:chMax val="1"/>
          <dgm:chPref val="1"/>
        </dgm:presLayoutVars>
      </dgm:prSet>
      <dgm:spPr/>
    </dgm:pt>
    <dgm:pt modelId="{468B4466-65A6-4FE4-BC78-DB734554A329}" type="pres">
      <dgm:prSet presAssocID="{9E30C191-6C8E-42E6-8066-0A271AF36CD2}" presName="sibTrans" presStyleCnt="0"/>
      <dgm:spPr/>
    </dgm:pt>
    <dgm:pt modelId="{230389B0-9710-40F7-9839-1D325BD0FD3C}" type="pres">
      <dgm:prSet presAssocID="{85DFE9FE-B0FA-47ED-B7AB-4B302B08074F}" presName="compNode" presStyleCnt="0"/>
      <dgm:spPr/>
    </dgm:pt>
    <dgm:pt modelId="{F4258EC0-09D3-4BCD-AA7F-5442D75CEDE2}" type="pres">
      <dgm:prSet presAssocID="{85DFE9FE-B0FA-47ED-B7AB-4B302B08074F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477CB09-7949-4D61-8569-194E42D2D7ED}" type="pres">
      <dgm:prSet presAssocID="{85DFE9FE-B0FA-47ED-B7AB-4B302B0807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26841E-4E3B-455F-923E-78B29BE0D7BC}" type="pres">
      <dgm:prSet presAssocID="{85DFE9FE-B0FA-47ED-B7AB-4B302B08074F}" presName="spaceRect" presStyleCnt="0"/>
      <dgm:spPr/>
    </dgm:pt>
    <dgm:pt modelId="{FAE343BA-918C-4AF1-B705-90EE8594A658}" type="pres">
      <dgm:prSet presAssocID="{85DFE9FE-B0FA-47ED-B7AB-4B302B08074F}" presName="textRect" presStyleLbl="revTx" presStyleIdx="1" presStyleCnt="4">
        <dgm:presLayoutVars>
          <dgm:chMax val="1"/>
          <dgm:chPref val="1"/>
        </dgm:presLayoutVars>
      </dgm:prSet>
      <dgm:spPr/>
    </dgm:pt>
    <dgm:pt modelId="{2E1329C7-D2E2-48C6-B4E0-064C7B6D2D0E}" type="pres">
      <dgm:prSet presAssocID="{BB553337-6F44-4831-8DE2-7C1AE47249DA}" presName="sibTrans" presStyleCnt="0"/>
      <dgm:spPr/>
    </dgm:pt>
    <dgm:pt modelId="{3D817100-0927-4BE2-8161-208F70509065}" type="pres">
      <dgm:prSet presAssocID="{9866239F-E706-4AC1-A597-2FF50307B582}" presName="compNode" presStyleCnt="0"/>
      <dgm:spPr/>
    </dgm:pt>
    <dgm:pt modelId="{B3CD1E5A-550B-4581-A3B4-B4C6645263E5}" type="pres">
      <dgm:prSet presAssocID="{9866239F-E706-4AC1-A597-2FF50307B58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1248386-F42E-41B4-A090-6A317839BED0}" type="pres">
      <dgm:prSet presAssocID="{9866239F-E706-4AC1-A597-2FF50307B58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E0C651D8-1C48-42F7-A456-1D38E0384DC3}" type="pres">
      <dgm:prSet presAssocID="{9866239F-E706-4AC1-A597-2FF50307B582}" presName="spaceRect" presStyleCnt="0"/>
      <dgm:spPr/>
    </dgm:pt>
    <dgm:pt modelId="{69B15875-C891-47B4-B6C2-BEB97564267C}" type="pres">
      <dgm:prSet presAssocID="{9866239F-E706-4AC1-A597-2FF50307B582}" presName="textRect" presStyleLbl="revTx" presStyleIdx="2" presStyleCnt="4">
        <dgm:presLayoutVars>
          <dgm:chMax val="1"/>
          <dgm:chPref val="1"/>
        </dgm:presLayoutVars>
      </dgm:prSet>
      <dgm:spPr/>
    </dgm:pt>
    <dgm:pt modelId="{C444B35C-CF28-4F5A-8527-AFE92B0C9F34}" type="pres">
      <dgm:prSet presAssocID="{3EF3A6B6-DD60-4737-86B4-06B1664A108B}" presName="sibTrans" presStyleCnt="0"/>
      <dgm:spPr/>
    </dgm:pt>
    <dgm:pt modelId="{364C8C31-027B-4371-BEC0-D9E5E14DDBEA}" type="pres">
      <dgm:prSet presAssocID="{5CAD09BE-12A0-4261-A549-A66E144068F0}" presName="compNode" presStyleCnt="0"/>
      <dgm:spPr/>
    </dgm:pt>
    <dgm:pt modelId="{1B738D2E-11CF-4F02-8FDA-9FC86C0D4D5E}" type="pres">
      <dgm:prSet presAssocID="{5CAD09BE-12A0-4261-A549-A66E144068F0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AB37CC1-9DD4-460B-8808-C64C50A0B8EC}" type="pres">
      <dgm:prSet presAssocID="{5CAD09BE-12A0-4261-A549-A66E144068F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EF88112-CCDE-4A63-B0CB-5EB4BAE35E15}" type="pres">
      <dgm:prSet presAssocID="{5CAD09BE-12A0-4261-A549-A66E144068F0}" presName="spaceRect" presStyleCnt="0"/>
      <dgm:spPr/>
    </dgm:pt>
    <dgm:pt modelId="{6A5EDEA4-FB68-4FD5-BF8C-9DE5F648B6B2}" type="pres">
      <dgm:prSet presAssocID="{5CAD09BE-12A0-4261-A549-A66E144068F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77B6C10-A2C1-4DFB-8D1E-A2C360485F8A}" type="presOf" srcId="{85DFE9FE-B0FA-47ED-B7AB-4B302B08074F}" destId="{FAE343BA-918C-4AF1-B705-90EE8594A658}" srcOrd="0" destOrd="0" presId="urn:microsoft.com/office/officeart/2018/5/layout/IconLeafLabelList"/>
    <dgm:cxn modelId="{CE54871C-E527-442C-A601-F0668FC58A81}" srcId="{04663770-6FF8-4E27-91F6-EB66F667827F}" destId="{85DFE9FE-B0FA-47ED-B7AB-4B302B08074F}" srcOrd="1" destOrd="0" parTransId="{6987D5A7-3451-42C4-B682-5108729BFED1}" sibTransId="{BB553337-6F44-4831-8DE2-7C1AE47249DA}"/>
    <dgm:cxn modelId="{433DB833-5DC4-4EDD-A51E-31B4DB762E16}" type="presOf" srcId="{9866239F-E706-4AC1-A597-2FF50307B582}" destId="{69B15875-C891-47B4-B6C2-BEB97564267C}" srcOrd="0" destOrd="0" presId="urn:microsoft.com/office/officeart/2018/5/layout/IconLeafLabelList"/>
    <dgm:cxn modelId="{44BC7540-B51D-4FC7-AF1E-DF8D9F903436}" srcId="{04663770-6FF8-4E27-91F6-EB66F667827F}" destId="{A8BFD29F-CBAF-4522-B72F-E87CE0964DAC}" srcOrd="0" destOrd="0" parTransId="{6F756036-DAD7-4F34-9FF3-376FBD6F6901}" sibTransId="{9E30C191-6C8E-42E6-8066-0A271AF36CD2}"/>
    <dgm:cxn modelId="{002F0473-1F0B-4292-81D1-774AB3865685}" srcId="{04663770-6FF8-4E27-91F6-EB66F667827F}" destId="{5CAD09BE-12A0-4261-A549-A66E144068F0}" srcOrd="3" destOrd="0" parTransId="{5D88C246-0286-48BD-A406-598DDFD8FF13}" sibTransId="{10A27DCA-CFF6-4F59-AD99-D89076A8FD86}"/>
    <dgm:cxn modelId="{117C6583-79B3-4AF0-8F25-1170E1DFF139}" srcId="{04663770-6FF8-4E27-91F6-EB66F667827F}" destId="{9866239F-E706-4AC1-A597-2FF50307B582}" srcOrd="2" destOrd="0" parTransId="{37EEFAE8-C8AC-46C3-BD48-304C7562B378}" sibTransId="{3EF3A6B6-DD60-4737-86B4-06B1664A108B}"/>
    <dgm:cxn modelId="{24DE06A7-06B3-42E3-BA4C-31F1DD67BCEF}" type="presOf" srcId="{A8BFD29F-CBAF-4522-B72F-E87CE0964DAC}" destId="{51C3F618-7903-4D2B-AE12-AD0CA43DA2D6}" srcOrd="0" destOrd="0" presId="urn:microsoft.com/office/officeart/2018/5/layout/IconLeafLabelList"/>
    <dgm:cxn modelId="{DC8E5CDD-82C8-43C0-B98E-2CA546416387}" type="presOf" srcId="{04663770-6FF8-4E27-91F6-EB66F667827F}" destId="{5F7AD22C-288E-402D-B370-73529900E2DB}" srcOrd="0" destOrd="0" presId="urn:microsoft.com/office/officeart/2018/5/layout/IconLeafLabelList"/>
    <dgm:cxn modelId="{8078B6E4-44A2-4654-85DA-4AFA26B32181}" type="presOf" srcId="{5CAD09BE-12A0-4261-A549-A66E144068F0}" destId="{6A5EDEA4-FB68-4FD5-BF8C-9DE5F648B6B2}" srcOrd="0" destOrd="0" presId="urn:microsoft.com/office/officeart/2018/5/layout/IconLeafLabelList"/>
    <dgm:cxn modelId="{944FD17F-B3BA-4309-A9CD-1A0E89476A2D}" type="presParOf" srcId="{5F7AD22C-288E-402D-B370-73529900E2DB}" destId="{F140742B-EFA5-4BD1-9E08-3114A2D97817}" srcOrd="0" destOrd="0" presId="urn:microsoft.com/office/officeart/2018/5/layout/IconLeafLabelList"/>
    <dgm:cxn modelId="{65ADFCE6-5B82-46B5-A943-36BDCE5B407D}" type="presParOf" srcId="{F140742B-EFA5-4BD1-9E08-3114A2D97817}" destId="{55B36127-70A8-48C6-A495-50A027C54C94}" srcOrd="0" destOrd="0" presId="urn:microsoft.com/office/officeart/2018/5/layout/IconLeafLabelList"/>
    <dgm:cxn modelId="{2C23F256-81A8-4D88-BE0E-8CCCD7D900FC}" type="presParOf" srcId="{F140742B-EFA5-4BD1-9E08-3114A2D97817}" destId="{5654C280-3472-4882-8EBE-4E9E44AFB3D8}" srcOrd="1" destOrd="0" presId="urn:microsoft.com/office/officeart/2018/5/layout/IconLeafLabelList"/>
    <dgm:cxn modelId="{4B15E3C6-08CF-4D4A-855F-D121ED2FF09C}" type="presParOf" srcId="{F140742B-EFA5-4BD1-9E08-3114A2D97817}" destId="{F4856F77-B3E6-4F6A-9627-DE2C68200FE2}" srcOrd="2" destOrd="0" presId="urn:microsoft.com/office/officeart/2018/5/layout/IconLeafLabelList"/>
    <dgm:cxn modelId="{70F82A3D-7783-4665-8965-8DDEFC04C591}" type="presParOf" srcId="{F140742B-EFA5-4BD1-9E08-3114A2D97817}" destId="{51C3F618-7903-4D2B-AE12-AD0CA43DA2D6}" srcOrd="3" destOrd="0" presId="urn:microsoft.com/office/officeart/2018/5/layout/IconLeafLabelList"/>
    <dgm:cxn modelId="{0AF3B45F-4C74-4AD9-BD48-EF43FFADE183}" type="presParOf" srcId="{5F7AD22C-288E-402D-B370-73529900E2DB}" destId="{468B4466-65A6-4FE4-BC78-DB734554A329}" srcOrd="1" destOrd="0" presId="urn:microsoft.com/office/officeart/2018/5/layout/IconLeafLabelList"/>
    <dgm:cxn modelId="{BE532F43-3459-4721-9615-C0E53CDF007A}" type="presParOf" srcId="{5F7AD22C-288E-402D-B370-73529900E2DB}" destId="{230389B0-9710-40F7-9839-1D325BD0FD3C}" srcOrd="2" destOrd="0" presId="urn:microsoft.com/office/officeart/2018/5/layout/IconLeafLabelList"/>
    <dgm:cxn modelId="{9EDC3619-87DD-4988-8C62-7FA18433EF00}" type="presParOf" srcId="{230389B0-9710-40F7-9839-1D325BD0FD3C}" destId="{F4258EC0-09D3-4BCD-AA7F-5442D75CEDE2}" srcOrd="0" destOrd="0" presId="urn:microsoft.com/office/officeart/2018/5/layout/IconLeafLabelList"/>
    <dgm:cxn modelId="{A697AEF7-51A7-4425-AED1-E9E8662179E7}" type="presParOf" srcId="{230389B0-9710-40F7-9839-1D325BD0FD3C}" destId="{D477CB09-7949-4D61-8569-194E42D2D7ED}" srcOrd="1" destOrd="0" presId="urn:microsoft.com/office/officeart/2018/5/layout/IconLeafLabelList"/>
    <dgm:cxn modelId="{7F860604-ED66-462A-A743-49D5DA7A51D3}" type="presParOf" srcId="{230389B0-9710-40F7-9839-1D325BD0FD3C}" destId="{0F26841E-4E3B-455F-923E-78B29BE0D7BC}" srcOrd="2" destOrd="0" presId="urn:microsoft.com/office/officeart/2018/5/layout/IconLeafLabelList"/>
    <dgm:cxn modelId="{FDA7C57D-0540-4416-8E50-12619FC16C83}" type="presParOf" srcId="{230389B0-9710-40F7-9839-1D325BD0FD3C}" destId="{FAE343BA-918C-4AF1-B705-90EE8594A658}" srcOrd="3" destOrd="0" presId="urn:microsoft.com/office/officeart/2018/5/layout/IconLeafLabelList"/>
    <dgm:cxn modelId="{8A5ED35E-10B3-487F-9C34-7D1ED633183D}" type="presParOf" srcId="{5F7AD22C-288E-402D-B370-73529900E2DB}" destId="{2E1329C7-D2E2-48C6-B4E0-064C7B6D2D0E}" srcOrd="3" destOrd="0" presId="urn:microsoft.com/office/officeart/2018/5/layout/IconLeafLabelList"/>
    <dgm:cxn modelId="{95DC93D4-EE25-4FA6-AA01-36703E5384A7}" type="presParOf" srcId="{5F7AD22C-288E-402D-B370-73529900E2DB}" destId="{3D817100-0927-4BE2-8161-208F70509065}" srcOrd="4" destOrd="0" presId="urn:microsoft.com/office/officeart/2018/5/layout/IconLeafLabelList"/>
    <dgm:cxn modelId="{2F2CDFBC-4A0F-44B2-ADBD-10854FAFD018}" type="presParOf" srcId="{3D817100-0927-4BE2-8161-208F70509065}" destId="{B3CD1E5A-550B-4581-A3B4-B4C6645263E5}" srcOrd="0" destOrd="0" presId="urn:microsoft.com/office/officeart/2018/5/layout/IconLeafLabelList"/>
    <dgm:cxn modelId="{5404E4A6-D7CE-414B-8EFE-8A8FB5D8505B}" type="presParOf" srcId="{3D817100-0927-4BE2-8161-208F70509065}" destId="{B1248386-F42E-41B4-A090-6A317839BED0}" srcOrd="1" destOrd="0" presId="urn:microsoft.com/office/officeart/2018/5/layout/IconLeafLabelList"/>
    <dgm:cxn modelId="{7965BCF6-726F-4D0C-AD51-48337404910B}" type="presParOf" srcId="{3D817100-0927-4BE2-8161-208F70509065}" destId="{E0C651D8-1C48-42F7-A456-1D38E0384DC3}" srcOrd="2" destOrd="0" presId="urn:microsoft.com/office/officeart/2018/5/layout/IconLeafLabelList"/>
    <dgm:cxn modelId="{2BB0DEEB-7318-4DB1-A578-E39D31DA11FB}" type="presParOf" srcId="{3D817100-0927-4BE2-8161-208F70509065}" destId="{69B15875-C891-47B4-B6C2-BEB97564267C}" srcOrd="3" destOrd="0" presId="urn:microsoft.com/office/officeart/2018/5/layout/IconLeafLabelList"/>
    <dgm:cxn modelId="{22566ECA-729A-491F-92E8-5C045E8064A3}" type="presParOf" srcId="{5F7AD22C-288E-402D-B370-73529900E2DB}" destId="{C444B35C-CF28-4F5A-8527-AFE92B0C9F34}" srcOrd="5" destOrd="0" presId="urn:microsoft.com/office/officeart/2018/5/layout/IconLeafLabelList"/>
    <dgm:cxn modelId="{5D457194-E310-4E57-AF2A-385A49E35759}" type="presParOf" srcId="{5F7AD22C-288E-402D-B370-73529900E2DB}" destId="{364C8C31-027B-4371-BEC0-D9E5E14DDBEA}" srcOrd="6" destOrd="0" presId="urn:microsoft.com/office/officeart/2018/5/layout/IconLeafLabelList"/>
    <dgm:cxn modelId="{666B0E63-2EDF-452C-8057-6EC8C7EC4365}" type="presParOf" srcId="{364C8C31-027B-4371-BEC0-D9E5E14DDBEA}" destId="{1B738D2E-11CF-4F02-8FDA-9FC86C0D4D5E}" srcOrd="0" destOrd="0" presId="urn:microsoft.com/office/officeart/2018/5/layout/IconLeafLabelList"/>
    <dgm:cxn modelId="{3B247C98-14E8-4AC8-AE0D-ACB7A87489C6}" type="presParOf" srcId="{364C8C31-027B-4371-BEC0-D9E5E14DDBEA}" destId="{0AB37CC1-9DD4-460B-8808-C64C50A0B8EC}" srcOrd="1" destOrd="0" presId="urn:microsoft.com/office/officeart/2018/5/layout/IconLeafLabelList"/>
    <dgm:cxn modelId="{20C38ED7-38EE-43E8-A62E-1A4E2C85AD8C}" type="presParOf" srcId="{364C8C31-027B-4371-BEC0-D9E5E14DDBEA}" destId="{6EF88112-CCDE-4A63-B0CB-5EB4BAE35E15}" srcOrd="2" destOrd="0" presId="urn:microsoft.com/office/officeart/2018/5/layout/IconLeafLabelList"/>
    <dgm:cxn modelId="{607D212B-C1E1-44D7-8499-14408B793043}" type="presParOf" srcId="{364C8C31-027B-4371-BEC0-D9E5E14DDBEA}" destId="{6A5EDEA4-FB68-4FD5-BF8C-9DE5F648B6B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FCEC37-0C34-460A-91B1-9E5368F7EDF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AEA24F2-81BF-4019-BB05-CCD811892E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Organisational Culture</a:t>
          </a:r>
          <a:endParaRPr lang="en-US"/>
        </a:p>
      </dgm:t>
    </dgm:pt>
    <dgm:pt modelId="{491EE1CB-6102-4AFA-BDE6-91E3B86066EB}" type="parTrans" cxnId="{DC58439B-D3CD-4B49-B3D5-0CD77A820C91}">
      <dgm:prSet/>
      <dgm:spPr/>
      <dgm:t>
        <a:bodyPr/>
        <a:lstStyle/>
        <a:p>
          <a:endParaRPr lang="en-US"/>
        </a:p>
      </dgm:t>
    </dgm:pt>
    <dgm:pt modelId="{4B31D948-55BC-412F-9A9B-C5C9C537EFE5}" type="sibTrans" cxnId="{DC58439B-D3CD-4B49-B3D5-0CD77A820C91}">
      <dgm:prSet/>
      <dgm:spPr/>
      <dgm:t>
        <a:bodyPr/>
        <a:lstStyle/>
        <a:p>
          <a:endParaRPr lang="en-US"/>
        </a:p>
      </dgm:t>
    </dgm:pt>
    <dgm:pt modelId="{6C7F79C7-768B-41CD-B2B5-4CFE269438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Edgar Schein's Iceberg Theory</a:t>
          </a:r>
          <a:endParaRPr lang="en-US"/>
        </a:p>
      </dgm:t>
    </dgm:pt>
    <dgm:pt modelId="{FCE48E5F-1B02-4381-A971-D2AB259B5A20}" type="parTrans" cxnId="{EF6781E6-508E-4A75-B071-73E7FCE3D9D3}">
      <dgm:prSet/>
      <dgm:spPr/>
      <dgm:t>
        <a:bodyPr/>
        <a:lstStyle/>
        <a:p>
          <a:endParaRPr lang="en-US"/>
        </a:p>
      </dgm:t>
    </dgm:pt>
    <dgm:pt modelId="{94815207-DEE2-48CF-8128-4958E6513153}" type="sibTrans" cxnId="{EF6781E6-508E-4A75-B071-73E7FCE3D9D3}">
      <dgm:prSet/>
      <dgm:spPr/>
      <dgm:t>
        <a:bodyPr/>
        <a:lstStyle/>
        <a:p>
          <a:endParaRPr lang="en-US"/>
        </a:p>
      </dgm:t>
    </dgm:pt>
    <dgm:pt modelId="{BE8EB476-2F9A-4F99-A2DB-A3C0CB884A0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Charles Handy's Organisational Culture Model</a:t>
          </a:r>
          <a:endParaRPr lang="en-US"/>
        </a:p>
      </dgm:t>
    </dgm:pt>
    <dgm:pt modelId="{131DFC75-BA89-4B8C-B098-2D1B3510AB05}" type="parTrans" cxnId="{899449E2-A658-4E1B-934C-172E36838125}">
      <dgm:prSet/>
      <dgm:spPr/>
      <dgm:t>
        <a:bodyPr/>
        <a:lstStyle/>
        <a:p>
          <a:endParaRPr lang="en-US"/>
        </a:p>
      </dgm:t>
    </dgm:pt>
    <dgm:pt modelId="{15CBA4BD-FF2A-4678-94FD-7D2F633ABD8D}" type="sibTrans" cxnId="{899449E2-A658-4E1B-934C-172E36838125}">
      <dgm:prSet/>
      <dgm:spPr/>
      <dgm:t>
        <a:bodyPr/>
        <a:lstStyle/>
        <a:p>
          <a:endParaRPr lang="en-US"/>
        </a:p>
      </dgm:t>
    </dgm:pt>
    <dgm:pt modelId="{9CCA7319-8F91-4371-A3B3-1462A7F9040D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Arial"/>
              <a:cs typeface="Arial"/>
            </a:rPr>
            <a:t>What is Organisational Culture</a:t>
          </a:r>
          <a:endParaRPr lang="en-US">
            <a:latin typeface="Arial"/>
            <a:cs typeface="Arial"/>
          </a:endParaRPr>
        </a:p>
      </dgm:t>
    </dgm:pt>
    <dgm:pt modelId="{10E47F46-3E19-420B-8BF9-98F8E7D627DC}" type="parTrans" cxnId="{654C9477-5C3D-4F77-85A8-52AF1C085D67}">
      <dgm:prSet/>
      <dgm:spPr/>
      <dgm:t>
        <a:bodyPr/>
        <a:lstStyle/>
        <a:p>
          <a:endParaRPr lang="en-GB"/>
        </a:p>
      </dgm:t>
    </dgm:pt>
    <dgm:pt modelId="{1AB64F5D-9CC6-49CE-8743-12BD7BC658BB}" type="sibTrans" cxnId="{654C9477-5C3D-4F77-85A8-52AF1C085D67}">
      <dgm:prSet/>
      <dgm:spPr/>
      <dgm:t>
        <a:bodyPr/>
        <a:lstStyle/>
        <a:p>
          <a:endParaRPr lang="en-GB"/>
        </a:p>
      </dgm:t>
    </dgm:pt>
    <dgm:pt modelId="{698A2EDD-542F-42BC-8BAE-67CD10D57EA2}" type="pres">
      <dgm:prSet presAssocID="{68FCEC37-0C34-460A-91B1-9E5368F7EDF6}" presName="root" presStyleCnt="0">
        <dgm:presLayoutVars>
          <dgm:dir/>
          <dgm:resizeHandles val="exact"/>
        </dgm:presLayoutVars>
      </dgm:prSet>
      <dgm:spPr/>
    </dgm:pt>
    <dgm:pt modelId="{7DAC1D1D-C536-4B35-A44C-692B12F72F81}" type="pres">
      <dgm:prSet presAssocID="{9CCA7319-8F91-4371-A3B3-1462A7F9040D}" presName="compNode" presStyleCnt="0"/>
      <dgm:spPr/>
    </dgm:pt>
    <dgm:pt modelId="{02215B61-1890-4DB3-9648-0E6486DA79CD}" type="pres">
      <dgm:prSet presAssocID="{9CCA7319-8F91-4371-A3B3-1462A7F9040D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5E8C070-55B2-45A2-8144-AE98190F2312}" type="pres">
      <dgm:prSet presAssocID="{9CCA7319-8F91-4371-A3B3-1462A7F9040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AC6FB6A-07B3-4E64-A3BB-535E76F31077}" type="pres">
      <dgm:prSet presAssocID="{9CCA7319-8F91-4371-A3B3-1462A7F9040D}" presName="spaceRect" presStyleCnt="0"/>
      <dgm:spPr/>
    </dgm:pt>
    <dgm:pt modelId="{07716D17-377D-41FD-88FA-6AE667CF8FB7}" type="pres">
      <dgm:prSet presAssocID="{9CCA7319-8F91-4371-A3B3-1462A7F9040D}" presName="textRect" presStyleLbl="revTx" presStyleIdx="0" presStyleCnt="4">
        <dgm:presLayoutVars>
          <dgm:chMax val="1"/>
          <dgm:chPref val="1"/>
        </dgm:presLayoutVars>
      </dgm:prSet>
      <dgm:spPr/>
    </dgm:pt>
    <dgm:pt modelId="{D0A7ADAF-59C3-4F97-97AB-6218F73F2B48}" type="pres">
      <dgm:prSet presAssocID="{1AB64F5D-9CC6-49CE-8743-12BD7BC658BB}" presName="sibTrans" presStyleCnt="0"/>
      <dgm:spPr/>
    </dgm:pt>
    <dgm:pt modelId="{A102C70E-8FA6-427E-AC31-BF7DE2C52160}" type="pres">
      <dgm:prSet presAssocID="{BAEA24F2-81BF-4019-BB05-CCD811892E23}" presName="compNode" presStyleCnt="0"/>
      <dgm:spPr/>
    </dgm:pt>
    <dgm:pt modelId="{3C56B19F-AE87-4153-9ECF-262A710728F7}" type="pres">
      <dgm:prSet presAssocID="{BAEA24F2-81BF-4019-BB05-CCD811892E23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04CDD23-D7E3-402B-AAE1-991CE9173C0D}" type="pres">
      <dgm:prSet presAssocID="{BAEA24F2-81BF-4019-BB05-CCD811892E2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7AF4BF-778D-4AED-94E9-1CCE19252EDC}" type="pres">
      <dgm:prSet presAssocID="{BAEA24F2-81BF-4019-BB05-CCD811892E23}" presName="spaceRect" presStyleCnt="0"/>
      <dgm:spPr/>
    </dgm:pt>
    <dgm:pt modelId="{B3CAD7A2-8F30-40C9-A84D-291CF7521327}" type="pres">
      <dgm:prSet presAssocID="{BAEA24F2-81BF-4019-BB05-CCD811892E23}" presName="textRect" presStyleLbl="revTx" presStyleIdx="1" presStyleCnt="4">
        <dgm:presLayoutVars>
          <dgm:chMax val="1"/>
          <dgm:chPref val="1"/>
        </dgm:presLayoutVars>
      </dgm:prSet>
      <dgm:spPr/>
    </dgm:pt>
    <dgm:pt modelId="{C3430F2C-AECA-4A40-A877-A6377AC6BC09}" type="pres">
      <dgm:prSet presAssocID="{4B31D948-55BC-412F-9A9B-C5C9C537EFE5}" presName="sibTrans" presStyleCnt="0"/>
      <dgm:spPr/>
    </dgm:pt>
    <dgm:pt modelId="{9CC32698-05D1-4A35-90E3-442569EC4A4C}" type="pres">
      <dgm:prSet presAssocID="{6C7F79C7-768B-41CD-B2B5-4CFE269438F6}" presName="compNode" presStyleCnt="0"/>
      <dgm:spPr/>
    </dgm:pt>
    <dgm:pt modelId="{DA1CF3F8-026D-4521-AB5A-F2ADD71C8467}" type="pres">
      <dgm:prSet presAssocID="{6C7F79C7-768B-41CD-B2B5-4CFE269438F6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263F9B5-8C69-4B19-8DB2-A250C5A11E10}" type="pres">
      <dgm:prSet presAssocID="{6C7F79C7-768B-41CD-B2B5-4CFE269438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18C62BE-C37F-4DAF-90E5-4338827DE10E}" type="pres">
      <dgm:prSet presAssocID="{6C7F79C7-768B-41CD-B2B5-4CFE269438F6}" presName="spaceRect" presStyleCnt="0"/>
      <dgm:spPr/>
    </dgm:pt>
    <dgm:pt modelId="{3C741933-242B-43D5-8668-1DA9CE69323F}" type="pres">
      <dgm:prSet presAssocID="{6C7F79C7-768B-41CD-B2B5-4CFE269438F6}" presName="textRect" presStyleLbl="revTx" presStyleIdx="2" presStyleCnt="4">
        <dgm:presLayoutVars>
          <dgm:chMax val="1"/>
          <dgm:chPref val="1"/>
        </dgm:presLayoutVars>
      </dgm:prSet>
      <dgm:spPr/>
    </dgm:pt>
    <dgm:pt modelId="{1D789995-F201-4BD8-B525-2E50E4795FBE}" type="pres">
      <dgm:prSet presAssocID="{94815207-DEE2-48CF-8128-4958E6513153}" presName="sibTrans" presStyleCnt="0"/>
      <dgm:spPr/>
    </dgm:pt>
    <dgm:pt modelId="{8DEEE17B-FCE5-40FC-8EC1-952DDE62293C}" type="pres">
      <dgm:prSet presAssocID="{BE8EB476-2F9A-4F99-A2DB-A3C0CB884A08}" presName="compNode" presStyleCnt="0"/>
      <dgm:spPr/>
    </dgm:pt>
    <dgm:pt modelId="{A4CA2DDC-F5A8-46B2-905D-8DCA49EA734D}" type="pres">
      <dgm:prSet presAssocID="{BE8EB476-2F9A-4F99-A2DB-A3C0CB884A08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09F6777-2201-411D-8A73-8531EC42D553}" type="pres">
      <dgm:prSet presAssocID="{BE8EB476-2F9A-4F99-A2DB-A3C0CB884A0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B5D9B92-B92D-4BF8-A53D-F45D7986A9CC}" type="pres">
      <dgm:prSet presAssocID="{BE8EB476-2F9A-4F99-A2DB-A3C0CB884A08}" presName="spaceRect" presStyleCnt="0"/>
      <dgm:spPr/>
    </dgm:pt>
    <dgm:pt modelId="{A5CE1F6E-EFC8-4CD1-BCB5-64F63CFDA330}" type="pres">
      <dgm:prSet presAssocID="{BE8EB476-2F9A-4F99-A2DB-A3C0CB884A0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54C9477-5C3D-4F77-85A8-52AF1C085D67}" srcId="{68FCEC37-0C34-460A-91B1-9E5368F7EDF6}" destId="{9CCA7319-8F91-4371-A3B3-1462A7F9040D}" srcOrd="0" destOrd="0" parTransId="{10E47F46-3E19-420B-8BF9-98F8E7D627DC}" sibTransId="{1AB64F5D-9CC6-49CE-8743-12BD7BC658BB}"/>
    <dgm:cxn modelId="{060BB98F-06ED-499A-A1CD-89BDD590DF0D}" type="presOf" srcId="{BE8EB476-2F9A-4F99-A2DB-A3C0CB884A08}" destId="{A5CE1F6E-EFC8-4CD1-BCB5-64F63CFDA330}" srcOrd="0" destOrd="0" presId="urn:microsoft.com/office/officeart/2018/5/layout/IconLeafLabelList"/>
    <dgm:cxn modelId="{DC58439B-D3CD-4B49-B3D5-0CD77A820C91}" srcId="{68FCEC37-0C34-460A-91B1-9E5368F7EDF6}" destId="{BAEA24F2-81BF-4019-BB05-CCD811892E23}" srcOrd="1" destOrd="0" parTransId="{491EE1CB-6102-4AFA-BDE6-91E3B86066EB}" sibTransId="{4B31D948-55BC-412F-9A9B-C5C9C537EFE5}"/>
    <dgm:cxn modelId="{AFB70CB9-5E28-4332-A0FD-BC440178A3AD}" type="presOf" srcId="{9CCA7319-8F91-4371-A3B3-1462A7F9040D}" destId="{07716D17-377D-41FD-88FA-6AE667CF8FB7}" srcOrd="0" destOrd="0" presId="urn:microsoft.com/office/officeart/2018/5/layout/IconLeafLabelList"/>
    <dgm:cxn modelId="{C46101C3-FD69-4433-A40C-AAE5EFBD2B42}" type="presOf" srcId="{BAEA24F2-81BF-4019-BB05-CCD811892E23}" destId="{B3CAD7A2-8F30-40C9-A84D-291CF7521327}" srcOrd="0" destOrd="0" presId="urn:microsoft.com/office/officeart/2018/5/layout/IconLeafLabelList"/>
    <dgm:cxn modelId="{7D4187D7-5321-4D30-A36A-14A82A1B577D}" type="presOf" srcId="{6C7F79C7-768B-41CD-B2B5-4CFE269438F6}" destId="{3C741933-242B-43D5-8668-1DA9CE69323F}" srcOrd="0" destOrd="0" presId="urn:microsoft.com/office/officeart/2018/5/layout/IconLeafLabelList"/>
    <dgm:cxn modelId="{899449E2-A658-4E1B-934C-172E36838125}" srcId="{68FCEC37-0C34-460A-91B1-9E5368F7EDF6}" destId="{BE8EB476-2F9A-4F99-A2DB-A3C0CB884A08}" srcOrd="3" destOrd="0" parTransId="{131DFC75-BA89-4B8C-B098-2D1B3510AB05}" sibTransId="{15CBA4BD-FF2A-4678-94FD-7D2F633ABD8D}"/>
    <dgm:cxn modelId="{EF6781E6-508E-4A75-B071-73E7FCE3D9D3}" srcId="{68FCEC37-0C34-460A-91B1-9E5368F7EDF6}" destId="{6C7F79C7-768B-41CD-B2B5-4CFE269438F6}" srcOrd="2" destOrd="0" parTransId="{FCE48E5F-1B02-4381-A971-D2AB259B5A20}" sibTransId="{94815207-DEE2-48CF-8128-4958E6513153}"/>
    <dgm:cxn modelId="{C7CCFBFF-8D50-4339-B86D-9351B819E073}" type="presOf" srcId="{68FCEC37-0C34-460A-91B1-9E5368F7EDF6}" destId="{698A2EDD-542F-42BC-8BAE-67CD10D57EA2}" srcOrd="0" destOrd="0" presId="urn:microsoft.com/office/officeart/2018/5/layout/IconLeafLabelList"/>
    <dgm:cxn modelId="{30295E01-33D0-44FB-8EFD-88B8870E29A8}" type="presParOf" srcId="{698A2EDD-542F-42BC-8BAE-67CD10D57EA2}" destId="{7DAC1D1D-C536-4B35-A44C-692B12F72F81}" srcOrd="0" destOrd="0" presId="urn:microsoft.com/office/officeart/2018/5/layout/IconLeafLabelList"/>
    <dgm:cxn modelId="{278F5480-C3AD-4C1C-8EBC-6ADF455E0E73}" type="presParOf" srcId="{7DAC1D1D-C536-4B35-A44C-692B12F72F81}" destId="{02215B61-1890-4DB3-9648-0E6486DA79CD}" srcOrd="0" destOrd="0" presId="urn:microsoft.com/office/officeart/2018/5/layout/IconLeafLabelList"/>
    <dgm:cxn modelId="{319F14D1-239C-4727-9CA3-F2BDE218E455}" type="presParOf" srcId="{7DAC1D1D-C536-4B35-A44C-692B12F72F81}" destId="{E5E8C070-55B2-45A2-8144-AE98190F2312}" srcOrd="1" destOrd="0" presId="urn:microsoft.com/office/officeart/2018/5/layout/IconLeafLabelList"/>
    <dgm:cxn modelId="{0E946E76-F444-43E4-A49C-1339E5098A8D}" type="presParOf" srcId="{7DAC1D1D-C536-4B35-A44C-692B12F72F81}" destId="{BAC6FB6A-07B3-4E64-A3BB-535E76F31077}" srcOrd="2" destOrd="0" presId="urn:microsoft.com/office/officeart/2018/5/layout/IconLeafLabelList"/>
    <dgm:cxn modelId="{558FDBC1-F10A-4C03-811E-009C91B228FC}" type="presParOf" srcId="{7DAC1D1D-C536-4B35-A44C-692B12F72F81}" destId="{07716D17-377D-41FD-88FA-6AE667CF8FB7}" srcOrd="3" destOrd="0" presId="urn:microsoft.com/office/officeart/2018/5/layout/IconLeafLabelList"/>
    <dgm:cxn modelId="{7C5408DD-48CB-423C-9CBB-422CE5065138}" type="presParOf" srcId="{698A2EDD-542F-42BC-8BAE-67CD10D57EA2}" destId="{D0A7ADAF-59C3-4F97-97AB-6218F73F2B48}" srcOrd="1" destOrd="0" presId="urn:microsoft.com/office/officeart/2018/5/layout/IconLeafLabelList"/>
    <dgm:cxn modelId="{688B4B22-D2FD-4FD4-BE6B-0B7E5D8716A9}" type="presParOf" srcId="{698A2EDD-542F-42BC-8BAE-67CD10D57EA2}" destId="{A102C70E-8FA6-427E-AC31-BF7DE2C52160}" srcOrd="2" destOrd="0" presId="urn:microsoft.com/office/officeart/2018/5/layout/IconLeafLabelList"/>
    <dgm:cxn modelId="{98A183D4-ABA4-4FAF-930B-E89F6296F611}" type="presParOf" srcId="{A102C70E-8FA6-427E-AC31-BF7DE2C52160}" destId="{3C56B19F-AE87-4153-9ECF-262A710728F7}" srcOrd="0" destOrd="0" presId="urn:microsoft.com/office/officeart/2018/5/layout/IconLeafLabelList"/>
    <dgm:cxn modelId="{0EFBC853-CD98-4CA3-B737-244763DE1836}" type="presParOf" srcId="{A102C70E-8FA6-427E-AC31-BF7DE2C52160}" destId="{B04CDD23-D7E3-402B-AAE1-991CE9173C0D}" srcOrd="1" destOrd="0" presId="urn:microsoft.com/office/officeart/2018/5/layout/IconLeafLabelList"/>
    <dgm:cxn modelId="{207FE83E-2C90-4FB1-969A-1F8AFE84AE4C}" type="presParOf" srcId="{A102C70E-8FA6-427E-AC31-BF7DE2C52160}" destId="{697AF4BF-778D-4AED-94E9-1CCE19252EDC}" srcOrd="2" destOrd="0" presId="urn:microsoft.com/office/officeart/2018/5/layout/IconLeafLabelList"/>
    <dgm:cxn modelId="{242526C5-281F-4826-9576-4B44C076C08B}" type="presParOf" srcId="{A102C70E-8FA6-427E-AC31-BF7DE2C52160}" destId="{B3CAD7A2-8F30-40C9-A84D-291CF7521327}" srcOrd="3" destOrd="0" presId="urn:microsoft.com/office/officeart/2018/5/layout/IconLeafLabelList"/>
    <dgm:cxn modelId="{9088049F-9EDF-40AE-A3A5-0FEE14B4F4A7}" type="presParOf" srcId="{698A2EDD-542F-42BC-8BAE-67CD10D57EA2}" destId="{C3430F2C-AECA-4A40-A877-A6377AC6BC09}" srcOrd="3" destOrd="0" presId="urn:microsoft.com/office/officeart/2018/5/layout/IconLeafLabelList"/>
    <dgm:cxn modelId="{E362FC72-6507-4F67-AB92-8C704A2D7433}" type="presParOf" srcId="{698A2EDD-542F-42BC-8BAE-67CD10D57EA2}" destId="{9CC32698-05D1-4A35-90E3-442569EC4A4C}" srcOrd="4" destOrd="0" presId="urn:microsoft.com/office/officeart/2018/5/layout/IconLeafLabelList"/>
    <dgm:cxn modelId="{5D40EA68-DAB2-4566-8AC0-72824470AB15}" type="presParOf" srcId="{9CC32698-05D1-4A35-90E3-442569EC4A4C}" destId="{DA1CF3F8-026D-4521-AB5A-F2ADD71C8467}" srcOrd="0" destOrd="0" presId="urn:microsoft.com/office/officeart/2018/5/layout/IconLeafLabelList"/>
    <dgm:cxn modelId="{94DE6A1E-AD4D-4BBB-90EC-A762884919B7}" type="presParOf" srcId="{9CC32698-05D1-4A35-90E3-442569EC4A4C}" destId="{9263F9B5-8C69-4B19-8DB2-A250C5A11E10}" srcOrd="1" destOrd="0" presId="urn:microsoft.com/office/officeart/2018/5/layout/IconLeafLabelList"/>
    <dgm:cxn modelId="{8304235F-1732-42F9-8810-DC13FE7973FD}" type="presParOf" srcId="{9CC32698-05D1-4A35-90E3-442569EC4A4C}" destId="{218C62BE-C37F-4DAF-90E5-4338827DE10E}" srcOrd="2" destOrd="0" presId="urn:microsoft.com/office/officeart/2018/5/layout/IconLeafLabelList"/>
    <dgm:cxn modelId="{24D0BBCE-3183-4F15-9BED-6D0E2B66614C}" type="presParOf" srcId="{9CC32698-05D1-4A35-90E3-442569EC4A4C}" destId="{3C741933-242B-43D5-8668-1DA9CE69323F}" srcOrd="3" destOrd="0" presId="urn:microsoft.com/office/officeart/2018/5/layout/IconLeafLabelList"/>
    <dgm:cxn modelId="{47C6E1D1-B8F4-4477-9B2C-8DC7B5118743}" type="presParOf" srcId="{698A2EDD-542F-42BC-8BAE-67CD10D57EA2}" destId="{1D789995-F201-4BD8-B525-2E50E4795FBE}" srcOrd="5" destOrd="0" presId="urn:microsoft.com/office/officeart/2018/5/layout/IconLeafLabelList"/>
    <dgm:cxn modelId="{3539F2D5-B79F-4F61-8275-7249520B9F3C}" type="presParOf" srcId="{698A2EDD-542F-42BC-8BAE-67CD10D57EA2}" destId="{8DEEE17B-FCE5-40FC-8EC1-952DDE62293C}" srcOrd="6" destOrd="0" presId="urn:microsoft.com/office/officeart/2018/5/layout/IconLeafLabelList"/>
    <dgm:cxn modelId="{B7BFCA8A-D742-40AB-A638-20EB95EBF99A}" type="presParOf" srcId="{8DEEE17B-FCE5-40FC-8EC1-952DDE62293C}" destId="{A4CA2DDC-F5A8-46B2-905D-8DCA49EA734D}" srcOrd="0" destOrd="0" presId="urn:microsoft.com/office/officeart/2018/5/layout/IconLeafLabelList"/>
    <dgm:cxn modelId="{76FD0BBF-44A4-472B-8D44-7EE1223DD543}" type="presParOf" srcId="{8DEEE17B-FCE5-40FC-8EC1-952DDE62293C}" destId="{E09F6777-2201-411D-8A73-8531EC42D553}" srcOrd="1" destOrd="0" presId="urn:microsoft.com/office/officeart/2018/5/layout/IconLeafLabelList"/>
    <dgm:cxn modelId="{C253C09E-495A-4029-AA5E-7B9A7E3C920D}" type="presParOf" srcId="{8DEEE17B-FCE5-40FC-8EC1-952DDE62293C}" destId="{0B5D9B92-B92D-4BF8-A53D-F45D7986A9CC}" srcOrd="2" destOrd="0" presId="urn:microsoft.com/office/officeart/2018/5/layout/IconLeafLabelList"/>
    <dgm:cxn modelId="{190325E2-6792-4636-8AE6-37AF609BF680}" type="presParOf" srcId="{8DEEE17B-FCE5-40FC-8EC1-952DDE62293C}" destId="{A5CE1F6E-EFC8-4CD1-BCB5-64F63CFDA33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65E153-D17F-4248-9DCA-9A7DEA50CB8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4246099-53A8-4E70-ABA6-B6CDBD47736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Corporate Social Responsibility</a:t>
          </a:r>
          <a:endParaRPr lang="en-US"/>
        </a:p>
      </dgm:t>
    </dgm:pt>
    <dgm:pt modelId="{FA6BBDE8-598C-4792-8E89-0C52C2B7716C}" type="parTrans" cxnId="{E8B65FFE-3082-4B29-9496-2DF5DC66EB87}">
      <dgm:prSet/>
      <dgm:spPr/>
      <dgm:t>
        <a:bodyPr/>
        <a:lstStyle/>
        <a:p>
          <a:endParaRPr lang="en-US"/>
        </a:p>
      </dgm:t>
    </dgm:pt>
    <dgm:pt modelId="{D8BE3689-4EA4-4A4F-A249-05B8CE982D1C}" type="sibTrans" cxnId="{E8B65FFE-3082-4B29-9496-2DF5DC66EB87}">
      <dgm:prSet/>
      <dgm:spPr/>
      <dgm:t>
        <a:bodyPr/>
        <a:lstStyle/>
        <a:p>
          <a:endParaRPr lang="en-US"/>
        </a:p>
      </dgm:t>
    </dgm:pt>
    <dgm:pt modelId="{F1D368B2-95D8-4AA2-B500-DD2E791DD38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Video of the top 5 companies with the best CSR</a:t>
          </a:r>
          <a:endParaRPr lang="en-US"/>
        </a:p>
      </dgm:t>
    </dgm:pt>
    <dgm:pt modelId="{63D2D3F9-7C94-4137-8A09-4E48711710C4}" type="parTrans" cxnId="{00ADD5BB-42CD-4B62-884C-776B4780996B}">
      <dgm:prSet/>
      <dgm:spPr/>
      <dgm:t>
        <a:bodyPr/>
        <a:lstStyle/>
        <a:p>
          <a:endParaRPr lang="en-US"/>
        </a:p>
      </dgm:t>
    </dgm:pt>
    <dgm:pt modelId="{05C61F8B-643E-42F7-A56E-BE193133CDBB}" type="sibTrans" cxnId="{00ADD5BB-42CD-4B62-884C-776B4780996B}">
      <dgm:prSet/>
      <dgm:spPr/>
      <dgm:t>
        <a:bodyPr/>
        <a:lstStyle/>
        <a:p>
          <a:endParaRPr lang="en-US"/>
        </a:p>
      </dgm:t>
    </dgm:pt>
    <dgm:pt modelId="{745B9BE7-70A6-40EB-B8FB-F548F844BA1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Environmental Responsibility</a:t>
          </a:r>
          <a:endParaRPr lang="en-US"/>
        </a:p>
      </dgm:t>
    </dgm:pt>
    <dgm:pt modelId="{A0FF37E8-C176-43AA-8BFC-16CE8B17E11D}" type="parTrans" cxnId="{2F300B73-D5FE-4D07-8045-887C510074E9}">
      <dgm:prSet/>
      <dgm:spPr/>
      <dgm:t>
        <a:bodyPr/>
        <a:lstStyle/>
        <a:p>
          <a:endParaRPr lang="en-US"/>
        </a:p>
      </dgm:t>
    </dgm:pt>
    <dgm:pt modelId="{00F17C9B-8E89-4005-B7DB-89840E0B09F1}" type="sibTrans" cxnId="{2F300B73-D5FE-4D07-8045-887C510074E9}">
      <dgm:prSet/>
      <dgm:spPr/>
      <dgm:t>
        <a:bodyPr/>
        <a:lstStyle/>
        <a:p>
          <a:endParaRPr lang="en-US"/>
        </a:p>
      </dgm:t>
    </dgm:pt>
    <dgm:pt modelId="{8B01F04C-671F-498E-8695-8B85C20A1AB6}" type="pres">
      <dgm:prSet presAssocID="{B265E153-D17F-4248-9DCA-9A7DEA50CB81}" presName="root" presStyleCnt="0">
        <dgm:presLayoutVars>
          <dgm:dir/>
          <dgm:resizeHandles val="exact"/>
        </dgm:presLayoutVars>
      </dgm:prSet>
      <dgm:spPr/>
    </dgm:pt>
    <dgm:pt modelId="{6726ECA3-8161-4C0B-8B50-9DB6F54257B1}" type="pres">
      <dgm:prSet presAssocID="{B4246099-53A8-4E70-ABA6-B6CDBD477367}" presName="compNode" presStyleCnt="0"/>
      <dgm:spPr/>
    </dgm:pt>
    <dgm:pt modelId="{40F6D5FC-D612-4B0F-897D-CD7DEEBEF725}" type="pres">
      <dgm:prSet presAssocID="{B4246099-53A8-4E70-ABA6-B6CDBD477367}" presName="iconBgRect" presStyleLbl="bgShp" presStyleIdx="0" presStyleCnt="3"/>
      <dgm:spPr/>
    </dgm:pt>
    <dgm:pt modelId="{72E5F4E9-9D5C-4B1C-9601-09C1C3DD1DBE}" type="pres">
      <dgm:prSet presAssocID="{B4246099-53A8-4E70-ABA6-B6CDBD47736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7F790E11-1C01-453A-9981-95E07869EC96}" type="pres">
      <dgm:prSet presAssocID="{B4246099-53A8-4E70-ABA6-B6CDBD477367}" presName="spaceRect" presStyleCnt="0"/>
      <dgm:spPr/>
    </dgm:pt>
    <dgm:pt modelId="{9A77DBD0-668C-4EF7-98D2-C89C10A096D7}" type="pres">
      <dgm:prSet presAssocID="{B4246099-53A8-4E70-ABA6-B6CDBD477367}" presName="textRect" presStyleLbl="revTx" presStyleIdx="0" presStyleCnt="3">
        <dgm:presLayoutVars>
          <dgm:chMax val="1"/>
          <dgm:chPref val="1"/>
        </dgm:presLayoutVars>
      </dgm:prSet>
      <dgm:spPr/>
    </dgm:pt>
    <dgm:pt modelId="{124D4B2F-1FD7-4EA5-9F8E-0C9C2ABA5B8A}" type="pres">
      <dgm:prSet presAssocID="{D8BE3689-4EA4-4A4F-A249-05B8CE982D1C}" presName="sibTrans" presStyleCnt="0"/>
      <dgm:spPr/>
    </dgm:pt>
    <dgm:pt modelId="{AA38BE48-76E2-4682-8F79-088C1878E9A9}" type="pres">
      <dgm:prSet presAssocID="{F1D368B2-95D8-4AA2-B500-DD2E791DD383}" presName="compNode" presStyleCnt="0"/>
      <dgm:spPr/>
    </dgm:pt>
    <dgm:pt modelId="{45B4CC28-3347-4751-BA6C-61598498EA66}" type="pres">
      <dgm:prSet presAssocID="{F1D368B2-95D8-4AA2-B500-DD2E791DD383}" presName="iconBgRect" presStyleLbl="bgShp" presStyleIdx="1" presStyleCnt="3"/>
      <dgm:spPr/>
    </dgm:pt>
    <dgm:pt modelId="{2A7CA709-C9C7-46C2-BC19-0137D995CBA9}" type="pres">
      <dgm:prSet presAssocID="{F1D368B2-95D8-4AA2-B500-DD2E791DD38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543BBC1C-5D8E-4549-A018-6131FFB778EA}" type="pres">
      <dgm:prSet presAssocID="{F1D368B2-95D8-4AA2-B500-DD2E791DD383}" presName="spaceRect" presStyleCnt="0"/>
      <dgm:spPr/>
    </dgm:pt>
    <dgm:pt modelId="{BCF79974-4360-47BA-BA55-E05F70CBBFE5}" type="pres">
      <dgm:prSet presAssocID="{F1D368B2-95D8-4AA2-B500-DD2E791DD383}" presName="textRect" presStyleLbl="revTx" presStyleIdx="1" presStyleCnt="3">
        <dgm:presLayoutVars>
          <dgm:chMax val="1"/>
          <dgm:chPref val="1"/>
        </dgm:presLayoutVars>
      </dgm:prSet>
      <dgm:spPr/>
    </dgm:pt>
    <dgm:pt modelId="{B0A00B44-63E6-4568-B72B-328EF82907A5}" type="pres">
      <dgm:prSet presAssocID="{05C61F8B-643E-42F7-A56E-BE193133CDBB}" presName="sibTrans" presStyleCnt="0"/>
      <dgm:spPr/>
    </dgm:pt>
    <dgm:pt modelId="{9CDF7C27-1997-43FD-A8CC-A1FF92FFD763}" type="pres">
      <dgm:prSet presAssocID="{745B9BE7-70A6-40EB-B8FB-F548F844BA1C}" presName="compNode" presStyleCnt="0"/>
      <dgm:spPr/>
    </dgm:pt>
    <dgm:pt modelId="{FE1E11F6-EC0D-4889-B20A-FEC80F201C18}" type="pres">
      <dgm:prSet presAssocID="{745B9BE7-70A6-40EB-B8FB-F548F844BA1C}" presName="iconBgRect" presStyleLbl="bgShp" presStyleIdx="2" presStyleCnt="3"/>
      <dgm:spPr/>
    </dgm:pt>
    <dgm:pt modelId="{0D969190-36A7-4887-AF58-93DCD1E590F7}" type="pres">
      <dgm:prSet presAssocID="{745B9BE7-70A6-40EB-B8FB-F548F844BA1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E0E1B1E9-9FDA-4DD8-84CD-E02D1120F40E}" type="pres">
      <dgm:prSet presAssocID="{745B9BE7-70A6-40EB-B8FB-F548F844BA1C}" presName="spaceRect" presStyleCnt="0"/>
      <dgm:spPr/>
    </dgm:pt>
    <dgm:pt modelId="{1CFE124A-94EA-4825-BA8E-F762E3225FFB}" type="pres">
      <dgm:prSet presAssocID="{745B9BE7-70A6-40EB-B8FB-F548F844BA1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6DA742F-F863-46CC-B759-44F391706945}" type="presOf" srcId="{F1D368B2-95D8-4AA2-B500-DD2E791DD383}" destId="{BCF79974-4360-47BA-BA55-E05F70CBBFE5}" srcOrd="0" destOrd="0" presId="urn:microsoft.com/office/officeart/2018/5/layout/IconCircleLabelList"/>
    <dgm:cxn modelId="{4A35B735-6C26-451B-BD02-15960A447754}" type="presOf" srcId="{B4246099-53A8-4E70-ABA6-B6CDBD477367}" destId="{9A77DBD0-668C-4EF7-98D2-C89C10A096D7}" srcOrd="0" destOrd="0" presId="urn:microsoft.com/office/officeart/2018/5/layout/IconCircleLabelList"/>
    <dgm:cxn modelId="{2F300B73-D5FE-4D07-8045-887C510074E9}" srcId="{B265E153-D17F-4248-9DCA-9A7DEA50CB81}" destId="{745B9BE7-70A6-40EB-B8FB-F548F844BA1C}" srcOrd="2" destOrd="0" parTransId="{A0FF37E8-C176-43AA-8BFC-16CE8B17E11D}" sibTransId="{00F17C9B-8E89-4005-B7DB-89840E0B09F1}"/>
    <dgm:cxn modelId="{80ABF953-D669-4451-B99C-5CDEEACF60E2}" type="presOf" srcId="{745B9BE7-70A6-40EB-B8FB-F548F844BA1C}" destId="{1CFE124A-94EA-4825-BA8E-F762E3225FFB}" srcOrd="0" destOrd="0" presId="urn:microsoft.com/office/officeart/2018/5/layout/IconCircleLabelList"/>
    <dgm:cxn modelId="{00ADD5BB-42CD-4B62-884C-776B4780996B}" srcId="{B265E153-D17F-4248-9DCA-9A7DEA50CB81}" destId="{F1D368B2-95D8-4AA2-B500-DD2E791DD383}" srcOrd="1" destOrd="0" parTransId="{63D2D3F9-7C94-4137-8A09-4E48711710C4}" sibTransId="{05C61F8B-643E-42F7-A56E-BE193133CDBB}"/>
    <dgm:cxn modelId="{01FD6BE3-A5F3-4C39-AD1C-2C84CF8E7A61}" type="presOf" srcId="{B265E153-D17F-4248-9DCA-9A7DEA50CB81}" destId="{8B01F04C-671F-498E-8695-8B85C20A1AB6}" srcOrd="0" destOrd="0" presId="urn:microsoft.com/office/officeart/2018/5/layout/IconCircleLabelList"/>
    <dgm:cxn modelId="{E8B65FFE-3082-4B29-9496-2DF5DC66EB87}" srcId="{B265E153-D17F-4248-9DCA-9A7DEA50CB81}" destId="{B4246099-53A8-4E70-ABA6-B6CDBD477367}" srcOrd="0" destOrd="0" parTransId="{FA6BBDE8-598C-4792-8E89-0C52C2B7716C}" sibTransId="{D8BE3689-4EA4-4A4F-A249-05B8CE982D1C}"/>
    <dgm:cxn modelId="{B993A9EE-B7C3-4D31-B96C-ABC7F0E89CAE}" type="presParOf" srcId="{8B01F04C-671F-498E-8695-8B85C20A1AB6}" destId="{6726ECA3-8161-4C0B-8B50-9DB6F54257B1}" srcOrd="0" destOrd="0" presId="urn:microsoft.com/office/officeart/2018/5/layout/IconCircleLabelList"/>
    <dgm:cxn modelId="{2FAFDCB5-F5BC-445E-8326-D0E22FA6E199}" type="presParOf" srcId="{6726ECA3-8161-4C0B-8B50-9DB6F54257B1}" destId="{40F6D5FC-D612-4B0F-897D-CD7DEEBEF725}" srcOrd="0" destOrd="0" presId="urn:microsoft.com/office/officeart/2018/5/layout/IconCircleLabelList"/>
    <dgm:cxn modelId="{925E1233-C819-4A7E-B3C2-D0129CA50B9D}" type="presParOf" srcId="{6726ECA3-8161-4C0B-8B50-9DB6F54257B1}" destId="{72E5F4E9-9D5C-4B1C-9601-09C1C3DD1DBE}" srcOrd="1" destOrd="0" presId="urn:microsoft.com/office/officeart/2018/5/layout/IconCircleLabelList"/>
    <dgm:cxn modelId="{11D174FB-0BED-4F67-BC5D-2D044E62CEEA}" type="presParOf" srcId="{6726ECA3-8161-4C0B-8B50-9DB6F54257B1}" destId="{7F790E11-1C01-453A-9981-95E07869EC96}" srcOrd="2" destOrd="0" presId="urn:microsoft.com/office/officeart/2018/5/layout/IconCircleLabelList"/>
    <dgm:cxn modelId="{9505E1DC-4361-4F77-A954-12405F084F8C}" type="presParOf" srcId="{6726ECA3-8161-4C0B-8B50-9DB6F54257B1}" destId="{9A77DBD0-668C-4EF7-98D2-C89C10A096D7}" srcOrd="3" destOrd="0" presId="urn:microsoft.com/office/officeart/2018/5/layout/IconCircleLabelList"/>
    <dgm:cxn modelId="{54E9D057-D10C-4541-93D1-55BF70FBFFDD}" type="presParOf" srcId="{8B01F04C-671F-498E-8695-8B85C20A1AB6}" destId="{124D4B2F-1FD7-4EA5-9F8E-0C9C2ABA5B8A}" srcOrd="1" destOrd="0" presId="urn:microsoft.com/office/officeart/2018/5/layout/IconCircleLabelList"/>
    <dgm:cxn modelId="{58045F14-F51A-464D-815E-54AD272A02BC}" type="presParOf" srcId="{8B01F04C-671F-498E-8695-8B85C20A1AB6}" destId="{AA38BE48-76E2-4682-8F79-088C1878E9A9}" srcOrd="2" destOrd="0" presId="urn:microsoft.com/office/officeart/2018/5/layout/IconCircleLabelList"/>
    <dgm:cxn modelId="{CFD6B2B2-9A81-4DED-A475-A2656AB6F6CE}" type="presParOf" srcId="{AA38BE48-76E2-4682-8F79-088C1878E9A9}" destId="{45B4CC28-3347-4751-BA6C-61598498EA66}" srcOrd="0" destOrd="0" presId="urn:microsoft.com/office/officeart/2018/5/layout/IconCircleLabelList"/>
    <dgm:cxn modelId="{27C6CA72-AF13-4C2B-9CA9-2C559E65E6F3}" type="presParOf" srcId="{AA38BE48-76E2-4682-8F79-088C1878E9A9}" destId="{2A7CA709-C9C7-46C2-BC19-0137D995CBA9}" srcOrd="1" destOrd="0" presId="urn:microsoft.com/office/officeart/2018/5/layout/IconCircleLabelList"/>
    <dgm:cxn modelId="{B589C32B-74C9-48D0-A5BC-887EC63A68BD}" type="presParOf" srcId="{AA38BE48-76E2-4682-8F79-088C1878E9A9}" destId="{543BBC1C-5D8E-4549-A018-6131FFB778EA}" srcOrd="2" destOrd="0" presId="urn:microsoft.com/office/officeart/2018/5/layout/IconCircleLabelList"/>
    <dgm:cxn modelId="{8EFD325D-D349-469D-A678-D23FD8404E71}" type="presParOf" srcId="{AA38BE48-76E2-4682-8F79-088C1878E9A9}" destId="{BCF79974-4360-47BA-BA55-E05F70CBBFE5}" srcOrd="3" destOrd="0" presId="urn:microsoft.com/office/officeart/2018/5/layout/IconCircleLabelList"/>
    <dgm:cxn modelId="{2BA18FCA-A56E-4ECF-AD19-E976DC243F6C}" type="presParOf" srcId="{8B01F04C-671F-498E-8695-8B85C20A1AB6}" destId="{B0A00B44-63E6-4568-B72B-328EF82907A5}" srcOrd="3" destOrd="0" presId="urn:microsoft.com/office/officeart/2018/5/layout/IconCircleLabelList"/>
    <dgm:cxn modelId="{41925B72-2E5C-4D24-9F62-968677B74C5A}" type="presParOf" srcId="{8B01F04C-671F-498E-8695-8B85C20A1AB6}" destId="{9CDF7C27-1997-43FD-A8CC-A1FF92FFD763}" srcOrd="4" destOrd="0" presId="urn:microsoft.com/office/officeart/2018/5/layout/IconCircleLabelList"/>
    <dgm:cxn modelId="{73279CF1-15E3-4FBB-AB2B-668B51AE4A5F}" type="presParOf" srcId="{9CDF7C27-1997-43FD-A8CC-A1FF92FFD763}" destId="{FE1E11F6-EC0D-4889-B20A-FEC80F201C18}" srcOrd="0" destOrd="0" presId="urn:microsoft.com/office/officeart/2018/5/layout/IconCircleLabelList"/>
    <dgm:cxn modelId="{5E9BD4D5-16A8-4A45-89AD-96B0BB1008FA}" type="presParOf" srcId="{9CDF7C27-1997-43FD-A8CC-A1FF92FFD763}" destId="{0D969190-36A7-4887-AF58-93DCD1E590F7}" srcOrd="1" destOrd="0" presId="urn:microsoft.com/office/officeart/2018/5/layout/IconCircleLabelList"/>
    <dgm:cxn modelId="{55161215-1215-48A1-97BB-CECA1E2EC585}" type="presParOf" srcId="{9CDF7C27-1997-43FD-A8CC-A1FF92FFD763}" destId="{E0E1B1E9-9FDA-4DD8-84CD-E02D1120F40E}" srcOrd="2" destOrd="0" presId="urn:microsoft.com/office/officeart/2018/5/layout/IconCircleLabelList"/>
    <dgm:cxn modelId="{00CC2C72-B779-414F-8F11-FCDCBE5D1290}" type="presParOf" srcId="{9CDF7C27-1997-43FD-A8CC-A1FF92FFD763}" destId="{1CFE124A-94EA-4825-BA8E-F762E3225F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29A22D-9BF9-4CF4-A190-96ECFA86056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F0281C9-BB99-4427-A3A9-73A5B606813D}">
      <dgm:prSet/>
      <dgm:spPr/>
      <dgm:t>
        <a:bodyPr/>
        <a:lstStyle/>
        <a:p>
          <a:pPr>
            <a:defRPr cap="all"/>
          </a:pPr>
          <a:r>
            <a:rPr lang="en-GB"/>
            <a:t>Personal Ethical Standards, Values and Beliefs</a:t>
          </a:r>
          <a:endParaRPr lang="en-US"/>
        </a:p>
      </dgm:t>
    </dgm:pt>
    <dgm:pt modelId="{1736A050-4A7B-4396-918F-B83A8824B2B1}" type="parTrans" cxnId="{0B518748-0344-4752-9660-7D1DB5FAA235}">
      <dgm:prSet/>
      <dgm:spPr/>
      <dgm:t>
        <a:bodyPr/>
        <a:lstStyle/>
        <a:p>
          <a:endParaRPr lang="en-US"/>
        </a:p>
      </dgm:t>
    </dgm:pt>
    <dgm:pt modelId="{77D0ECF9-A9E5-4176-B3A5-3D5D5729CDF7}" type="sibTrans" cxnId="{0B518748-0344-4752-9660-7D1DB5FAA235}">
      <dgm:prSet/>
      <dgm:spPr/>
      <dgm:t>
        <a:bodyPr/>
        <a:lstStyle/>
        <a:p>
          <a:endParaRPr lang="en-US"/>
        </a:p>
      </dgm:t>
    </dgm:pt>
    <dgm:pt modelId="{032165EC-9C95-4A66-BC5B-0BE453CD5772}">
      <dgm:prSet/>
      <dgm:spPr/>
      <dgm:t>
        <a:bodyPr/>
        <a:lstStyle/>
        <a:p>
          <a:pPr>
            <a:defRPr cap="all"/>
          </a:pPr>
          <a:r>
            <a:rPr lang="en-GB"/>
            <a:t>What is ethics?</a:t>
          </a:r>
          <a:endParaRPr lang="en-US"/>
        </a:p>
      </dgm:t>
    </dgm:pt>
    <dgm:pt modelId="{0F0AAF7B-7B8D-4857-9DA4-C4C191CEADCF}" type="parTrans" cxnId="{7E22A84E-FF26-4BEF-B6A8-1527AA2720CB}">
      <dgm:prSet/>
      <dgm:spPr/>
      <dgm:t>
        <a:bodyPr/>
        <a:lstStyle/>
        <a:p>
          <a:endParaRPr lang="en-US"/>
        </a:p>
      </dgm:t>
    </dgm:pt>
    <dgm:pt modelId="{AAA9385B-73B8-42DA-BB98-369DAAFB200C}" type="sibTrans" cxnId="{7E22A84E-FF26-4BEF-B6A8-1527AA2720CB}">
      <dgm:prSet/>
      <dgm:spPr/>
      <dgm:t>
        <a:bodyPr/>
        <a:lstStyle/>
        <a:p>
          <a:endParaRPr lang="en-US"/>
        </a:p>
      </dgm:t>
    </dgm:pt>
    <dgm:pt modelId="{19A834F8-1B5B-4B82-AB06-9038BBC39B22}">
      <dgm:prSet/>
      <dgm:spPr/>
      <dgm:t>
        <a:bodyPr/>
        <a:lstStyle/>
        <a:p>
          <a:pPr>
            <a:defRPr cap="all"/>
          </a:pPr>
          <a:r>
            <a:rPr lang="en-GB"/>
            <a:t>Communication Channels and Barriers</a:t>
          </a:r>
          <a:endParaRPr lang="en-US"/>
        </a:p>
      </dgm:t>
    </dgm:pt>
    <dgm:pt modelId="{B348F7A9-1B58-4C61-867D-1E783373DA38}" type="parTrans" cxnId="{3B607BDB-F958-4A6A-BF87-F3DD0DF84B07}">
      <dgm:prSet/>
      <dgm:spPr/>
      <dgm:t>
        <a:bodyPr/>
        <a:lstStyle/>
        <a:p>
          <a:endParaRPr lang="en-US"/>
        </a:p>
      </dgm:t>
    </dgm:pt>
    <dgm:pt modelId="{97210664-C773-4B2E-BC5E-61D689FEC784}" type="sibTrans" cxnId="{3B607BDB-F958-4A6A-BF87-F3DD0DF84B07}">
      <dgm:prSet/>
      <dgm:spPr/>
      <dgm:t>
        <a:bodyPr/>
        <a:lstStyle/>
        <a:p>
          <a:endParaRPr lang="en-US"/>
        </a:p>
      </dgm:t>
    </dgm:pt>
    <dgm:pt modelId="{93A40D56-573F-424E-8EB5-BA6869A89C5C}" type="pres">
      <dgm:prSet presAssocID="{C129A22D-9BF9-4CF4-A190-96ECFA860566}" presName="root" presStyleCnt="0">
        <dgm:presLayoutVars>
          <dgm:dir/>
          <dgm:resizeHandles val="exact"/>
        </dgm:presLayoutVars>
      </dgm:prSet>
      <dgm:spPr/>
    </dgm:pt>
    <dgm:pt modelId="{BFA43147-80BB-49EB-A25D-EA48759193CC}" type="pres">
      <dgm:prSet presAssocID="{EF0281C9-BB99-4427-A3A9-73A5B606813D}" presName="compNode" presStyleCnt="0"/>
      <dgm:spPr/>
    </dgm:pt>
    <dgm:pt modelId="{A0F58A0E-F46A-4F76-A438-9F3338578AFD}" type="pres">
      <dgm:prSet presAssocID="{EF0281C9-BB99-4427-A3A9-73A5B606813D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EAF62CC-5073-4A26-A9E1-568ADE652209}" type="pres">
      <dgm:prSet presAssocID="{EF0281C9-BB99-4427-A3A9-73A5B606813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2576F73-96BF-41D0-B888-8ECA7D2B9020}" type="pres">
      <dgm:prSet presAssocID="{EF0281C9-BB99-4427-A3A9-73A5B606813D}" presName="spaceRect" presStyleCnt="0"/>
      <dgm:spPr/>
    </dgm:pt>
    <dgm:pt modelId="{ABD4A1F9-1919-40ED-A038-49885501F349}" type="pres">
      <dgm:prSet presAssocID="{EF0281C9-BB99-4427-A3A9-73A5B606813D}" presName="textRect" presStyleLbl="revTx" presStyleIdx="0" presStyleCnt="3">
        <dgm:presLayoutVars>
          <dgm:chMax val="1"/>
          <dgm:chPref val="1"/>
        </dgm:presLayoutVars>
      </dgm:prSet>
      <dgm:spPr/>
    </dgm:pt>
    <dgm:pt modelId="{BA6DCBDF-1C37-4087-BA58-7035627A74BE}" type="pres">
      <dgm:prSet presAssocID="{77D0ECF9-A9E5-4176-B3A5-3D5D5729CDF7}" presName="sibTrans" presStyleCnt="0"/>
      <dgm:spPr/>
    </dgm:pt>
    <dgm:pt modelId="{3D44BD25-8027-4322-99C6-7EA371227D13}" type="pres">
      <dgm:prSet presAssocID="{032165EC-9C95-4A66-BC5B-0BE453CD5772}" presName="compNode" presStyleCnt="0"/>
      <dgm:spPr/>
    </dgm:pt>
    <dgm:pt modelId="{8F2CB54E-31DC-439D-8B40-BECBC05EAF06}" type="pres">
      <dgm:prSet presAssocID="{032165EC-9C95-4A66-BC5B-0BE453CD577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C6CEA87-1C87-4FD1-BDA3-0A021AE4E1A7}" type="pres">
      <dgm:prSet presAssocID="{032165EC-9C95-4A66-BC5B-0BE453CD577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FFFC5A2-C4BE-4594-B0E9-0DC502BCD606}" type="pres">
      <dgm:prSet presAssocID="{032165EC-9C95-4A66-BC5B-0BE453CD5772}" presName="spaceRect" presStyleCnt="0"/>
      <dgm:spPr/>
    </dgm:pt>
    <dgm:pt modelId="{31BB2B1A-0E21-4401-B826-79570D058E58}" type="pres">
      <dgm:prSet presAssocID="{032165EC-9C95-4A66-BC5B-0BE453CD5772}" presName="textRect" presStyleLbl="revTx" presStyleIdx="1" presStyleCnt="3">
        <dgm:presLayoutVars>
          <dgm:chMax val="1"/>
          <dgm:chPref val="1"/>
        </dgm:presLayoutVars>
      </dgm:prSet>
      <dgm:spPr/>
    </dgm:pt>
    <dgm:pt modelId="{C39D207E-AF2F-46A6-9429-A1C33D00F676}" type="pres">
      <dgm:prSet presAssocID="{AAA9385B-73B8-42DA-BB98-369DAAFB200C}" presName="sibTrans" presStyleCnt="0"/>
      <dgm:spPr/>
    </dgm:pt>
    <dgm:pt modelId="{980FBC40-244B-407E-856F-E86EBA174ECB}" type="pres">
      <dgm:prSet presAssocID="{19A834F8-1B5B-4B82-AB06-9038BBC39B22}" presName="compNode" presStyleCnt="0"/>
      <dgm:spPr/>
    </dgm:pt>
    <dgm:pt modelId="{345A20E3-9586-4E75-A5C4-54407B903C63}" type="pres">
      <dgm:prSet presAssocID="{19A834F8-1B5B-4B82-AB06-9038BBC39B2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1F55F0C-3510-41DB-856C-897A687911D8}" type="pres">
      <dgm:prSet presAssocID="{19A834F8-1B5B-4B82-AB06-9038BBC39B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8C3B3C4-94E2-47B8-9133-0EAE37E14771}" type="pres">
      <dgm:prSet presAssocID="{19A834F8-1B5B-4B82-AB06-9038BBC39B22}" presName="spaceRect" presStyleCnt="0"/>
      <dgm:spPr/>
    </dgm:pt>
    <dgm:pt modelId="{C5704FE8-176F-4A25-B58A-925B8E18A2A6}" type="pres">
      <dgm:prSet presAssocID="{19A834F8-1B5B-4B82-AB06-9038BBC39B2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B518748-0344-4752-9660-7D1DB5FAA235}" srcId="{C129A22D-9BF9-4CF4-A190-96ECFA860566}" destId="{EF0281C9-BB99-4427-A3A9-73A5B606813D}" srcOrd="0" destOrd="0" parTransId="{1736A050-4A7B-4396-918F-B83A8824B2B1}" sibTransId="{77D0ECF9-A9E5-4176-B3A5-3D5D5729CDF7}"/>
    <dgm:cxn modelId="{7E22A84E-FF26-4BEF-B6A8-1527AA2720CB}" srcId="{C129A22D-9BF9-4CF4-A190-96ECFA860566}" destId="{032165EC-9C95-4A66-BC5B-0BE453CD5772}" srcOrd="1" destOrd="0" parTransId="{0F0AAF7B-7B8D-4857-9DA4-C4C191CEADCF}" sibTransId="{AAA9385B-73B8-42DA-BB98-369DAAFB200C}"/>
    <dgm:cxn modelId="{C7826C8B-28C1-4193-854C-7BA65E893D99}" type="presOf" srcId="{EF0281C9-BB99-4427-A3A9-73A5B606813D}" destId="{ABD4A1F9-1919-40ED-A038-49885501F349}" srcOrd="0" destOrd="0" presId="urn:microsoft.com/office/officeart/2018/5/layout/IconLeafLabelList"/>
    <dgm:cxn modelId="{D99B428D-D1C5-4694-9813-7C57449CBA32}" type="presOf" srcId="{19A834F8-1B5B-4B82-AB06-9038BBC39B22}" destId="{C5704FE8-176F-4A25-B58A-925B8E18A2A6}" srcOrd="0" destOrd="0" presId="urn:microsoft.com/office/officeart/2018/5/layout/IconLeafLabelList"/>
    <dgm:cxn modelId="{3E28CB91-8A6D-4943-98C1-F284EC1469F6}" type="presOf" srcId="{C129A22D-9BF9-4CF4-A190-96ECFA860566}" destId="{93A40D56-573F-424E-8EB5-BA6869A89C5C}" srcOrd="0" destOrd="0" presId="urn:microsoft.com/office/officeart/2018/5/layout/IconLeafLabelList"/>
    <dgm:cxn modelId="{F57675CB-D350-4419-A57C-E1FD763E0CCF}" type="presOf" srcId="{032165EC-9C95-4A66-BC5B-0BE453CD5772}" destId="{31BB2B1A-0E21-4401-B826-79570D058E58}" srcOrd="0" destOrd="0" presId="urn:microsoft.com/office/officeart/2018/5/layout/IconLeafLabelList"/>
    <dgm:cxn modelId="{3B607BDB-F958-4A6A-BF87-F3DD0DF84B07}" srcId="{C129A22D-9BF9-4CF4-A190-96ECFA860566}" destId="{19A834F8-1B5B-4B82-AB06-9038BBC39B22}" srcOrd="2" destOrd="0" parTransId="{B348F7A9-1B58-4C61-867D-1E783373DA38}" sibTransId="{97210664-C773-4B2E-BC5E-61D689FEC784}"/>
    <dgm:cxn modelId="{00F8CD49-54C7-450C-B784-79FD06A07A76}" type="presParOf" srcId="{93A40D56-573F-424E-8EB5-BA6869A89C5C}" destId="{BFA43147-80BB-49EB-A25D-EA48759193CC}" srcOrd="0" destOrd="0" presId="urn:microsoft.com/office/officeart/2018/5/layout/IconLeafLabelList"/>
    <dgm:cxn modelId="{7331A48F-F373-43B7-AB50-E60DB0E56E30}" type="presParOf" srcId="{BFA43147-80BB-49EB-A25D-EA48759193CC}" destId="{A0F58A0E-F46A-4F76-A438-9F3338578AFD}" srcOrd="0" destOrd="0" presId="urn:microsoft.com/office/officeart/2018/5/layout/IconLeafLabelList"/>
    <dgm:cxn modelId="{0ED3F7F3-C4D6-4546-AD93-FE579CA2D75A}" type="presParOf" srcId="{BFA43147-80BB-49EB-A25D-EA48759193CC}" destId="{DEAF62CC-5073-4A26-A9E1-568ADE652209}" srcOrd="1" destOrd="0" presId="urn:microsoft.com/office/officeart/2018/5/layout/IconLeafLabelList"/>
    <dgm:cxn modelId="{DB8AF1E4-FD45-4F93-B23D-68216B5C4DE1}" type="presParOf" srcId="{BFA43147-80BB-49EB-A25D-EA48759193CC}" destId="{D2576F73-96BF-41D0-B888-8ECA7D2B9020}" srcOrd="2" destOrd="0" presId="urn:microsoft.com/office/officeart/2018/5/layout/IconLeafLabelList"/>
    <dgm:cxn modelId="{85C81497-E6F5-46EF-8514-FED26AB85959}" type="presParOf" srcId="{BFA43147-80BB-49EB-A25D-EA48759193CC}" destId="{ABD4A1F9-1919-40ED-A038-49885501F349}" srcOrd="3" destOrd="0" presId="urn:microsoft.com/office/officeart/2018/5/layout/IconLeafLabelList"/>
    <dgm:cxn modelId="{AAA0A37B-7E02-4311-AAD9-02B36CF5FBC0}" type="presParOf" srcId="{93A40D56-573F-424E-8EB5-BA6869A89C5C}" destId="{BA6DCBDF-1C37-4087-BA58-7035627A74BE}" srcOrd="1" destOrd="0" presId="urn:microsoft.com/office/officeart/2018/5/layout/IconLeafLabelList"/>
    <dgm:cxn modelId="{26ABA617-B6C0-4B54-AB21-D43D61A3F5F4}" type="presParOf" srcId="{93A40D56-573F-424E-8EB5-BA6869A89C5C}" destId="{3D44BD25-8027-4322-99C6-7EA371227D13}" srcOrd="2" destOrd="0" presId="urn:microsoft.com/office/officeart/2018/5/layout/IconLeafLabelList"/>
    <dgm:cxn modelId="{158CAD8F-8046-41B3-89F3-0FBE9C7BC500}" type="presParOf" srcId="{3D44BD25-8027-4322-99C6-7EA371227D13}" destId="{8F2CB54E-31DC-439D-8B40-BECBC05EAF06}" srcOrd="0" destOrd="0" presId="urn:microsoft.com/office/officeart/2018/5/layout/IconLeafLabelList"/>
    <dgm:cxn modelId="{4E94317D-7751-4E0D-9C12-A3056F54BFA2}" type="presParOf" srcId="{3D44BD25-8027-4322-99C6-7EA371227D13}" destId="{4C6CEA87-1C87-4FD1-BDA3-0A021AE4E1A7}" srcOrd="1" destOrd="0" presId="urn:microsoft.com/office/officeart/2018/5/layout/IconLeafLabelList"/>
    <dgm:cxn modelId="{F8AD4371-01C7-4A8A-B68D-6F088D3AB074}" type="presParOf" srcId="{3D44BD25-8027-4322-99C6-7EA371227D13}" destId="{DFFFC5A2-C4BE-4594-B0E9-0DC502BCD606}" srcOrd="2" destOrd="0" presId="urn:microsoft.com/office/officeart/2018/5/layout/IconLeafLabelList"/>
    <dgm:cxn modelId="{736F572F-5530-431A-ACCA-02BBEE4162CC}" type="presParOf" srcId="{3D44BD25-8027-4322-99C6-7EA371227D13}" destId="{31BB2B1A-0E21-4401-B826-79570D058E58}" srcOrd="3" destOrd="0" presId="urn:microsoft.com/office/officeart/2018/5/layout/IconLeafLabelList"/>
    <dgm:cxn modelId="{07B13E75-DFFB-4640-BEA0-7B195CAF0216}" type="presParOf" srcId="{93A40D56-573F-424E-8EB5-BA6869A89C5C}" destId="{C39D207E-AF2F-46A6-9429-A1C33D00F676}" srcOrd="3" destOrd="0" presId="urn:microsoft.com/office/officeart/2018/5/layout/IconLeafLabelList"/>
    <dgm:cxn modelId="{A880D5CF-4125-4CF9-BE65-8110C4B8576A}" type="presParOf" srcId="{93A40D56-573F-424E-8EB5-BA6869A89C5C}" destId="{980FBC40-244B-407E-856F-E86EBA174ECB}" srcOrd="4" destOrd="0" presId="urn:microsoft.com/office/officeart/2018/5/layout/IconLeafLabelList"/>
    <dgm:cxn modelId="{F41761FA-6B78-435C-AB46-EB47FBF8A0CF}" type="presParOf" srcId="{980FBC40-244B-407E-856F-E86EBA174ECB}" destId="{345A20E3-9586-4E75-A5C4-54407B903C63}" srcOrd="0" destOrd="0" presId="urn:microsoft.com/office/officeart/2018/5/layout/IconLeafLabelList"/>
    <dgm:cxn modelId="{73CA9E95-13B8-43E1-AA91-04E6A93CEDCD}" type="presParOf" srcId="{980FBC40-244B-407E-856F-E86EBA174ECB}" destId="{11F55F0C-3510-41DB-856C-897A687911D8}" srcOrd="1" destOrd="0" presId="urn:microsoft.com/office/officeart/2018/5/layout/IconLeafLabelList"/>
    <dgm:cxn modelId="{EE13062E-3AEB-4D7F-92B8-257C4336E61A}" type="presParOf" srcId="{980FBC40-244B-407E-856F-E86EBA174ECB}" destId="{58C3B3C4-94E2-47B8-9133-0EAE37E14771}" srcOrd="2" destOrd="0" presId="urn:microsoft.com/office/officeart/2018/5/layout/IconLeafLabelList"/>
    <dgm:cxn modelId="{3738E3E5-195B-4FE2-AA5E-6DD9A5F67F4E}" type="presParOf" srcId="{980FBC40-244B-407E-856F-E86EBA174ECB}" destId="{C5704FE8-176F-4A25-B58A-925B8E18A2A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36127-70A8-48C6-A495-50A027C54C94}">
      <dsp:nvSpPr>
        <dsp:cNvPr id="0" name=""/>
        <dsp:cNvSpPr/>
      </dsp:nvSpPr>
      <dsp:spPr>
        <a:xfrm>
          <a:off x="56292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4C280-3472-4882-8EBE-4E9E44AFB3D8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3F618-7903-4D2B-AE12-AD0CA43DA2D6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Module Introduction</a:t>
          </a:r>
          <a:endParaRPr lang="en-US" sz="1700" kern="1200"/>
        </a:p>
      </dsp:txBody>
      <dsp:txXfrm>
        <a:off x="100682" y="2684598"/>
        <a:ext cx="2370489" cy="720000"/>
      </dsp:txXfrm>
    </dsp:sp>
    <dsp:sp modelId="{F4258EC0-09D3-4BCD-AA7F-5442D75CEDE2}">
      <dsp:nvSpPr>
        <dsp:cNvPr id="0" name=""/>
        <dsp:cNvSpPr/>
      </dsp:nvSpPr>
      <dsp:spPr>
        <a:xfrm>
          <a:off x="334825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77CB09-7949-4D61-8569-194E42D2D7ED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E343BA-918C-4AF1-B705-90EE8594A658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Relationship between people and departments </a:t>
          </a:r>
          <a:endParaRPr lang="en-US" sz="1700" kern="1200"/>
        </a:p>
      </dsp:txBody>
      <dsp:txXfrm>
        <a:off x="2886007" y="2684598"/>
        <a:ext cx="2370489" cy="720000"/>
      </dsp:txXfrm>
    </dsp:sp>
    <dsp:sp modelId="{B3CD1E5A-550B-4581-A3B4-B4C6645263E5}">
      <dsp:nvSpPr>
        <dsp:cNvPr id="0" name=""/>
        <dsp:cNvSpPr/>
      </dsp:nvSpPr>
      <dsp:spPr>
        <a:xfrm>
          <a:off x="613357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248386-F42E-41B4-A090-6A317839BED0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15875-C891-47B4-B6C2-BEB97564267C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Cultural difference in business</a:t>
          </a:r>
          <a:endParaRPr lang="en-US" sz="1700" kern="1200"/>
        </a:p>
      </dsp:txBody>
      <dsp:txXfrm>
        <a:off x="5671332" y="2684598"/>
        <a:ext cx="2370489" cy="720000"/>
      </dsp:txXfrm>
    </dsp:sp>
    <dsp:sp modelId="{1B738D2E-11CF-4F02-8FDA-9FC86C0D4D5E}">
      <dsp:nvSpPr>
        <dsp:cNvPr id="0" name=""/>
        <dsp:cNvSpPr/>
      </dsp:nvSpPr>
      <dsp:spPr>
        <a:xfrm>
          <a:off x="891890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37CC1-9DD4-460B-8808-C64C50A0B8EC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EDEA4-FB68-4FD5-BF8C-9DE5F648B6B2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How to build good relationships at work</a:t>
          </a:r>
          <a:endParaRPr lang="en-US" sz="1700" kern="1200"/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215B61-1890-4DB3-9648-0E6486DA79CD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8C070-55B2-45A2-8144-AE98190F2312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16D17-377D-41FD-88FA-6AE667CF8FB7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>
              <a:latin typeface="Arial"/>
              <a:cs typeface="Arial"/>
            </a:rPr>
            <a:t>What is Organisational Culture</a:t>
          </a:r>
          <a:endParaRPr lang="en-US" sz="1500" kern="1200">
            <a:latin typeface="Arial"/>
            <a:cs typeface="Arial"/>
          </a:endParaRPr>
        </a:p>
      </dsp:txBody>
      <dsp:txXfrm>
        <a:off x="569079" y="2443382"/>
        <a:ext cx="2072362" cy="720000"/>
      </dsp:txXfrm>
    </dsp:sp>
    <dsp:sp modelId="{3C56B19F-AE87-4153-9ECF-262A710728F7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CDD23-D7E3-402B-AAE1-991CE9173C0D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AD7A2-8F30-40C9-A84D-291CF7521327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Organisational Culture</a:t>
          </a:r>
          <a:endParaRPr lang="en-US" sz="1500" kern="1200"/>
        </a:p>
      </dsp:txBody>
      <dsp:txXfrm>
        <a:off x="3004105" y="2443382"/>
        <a:ext cx="2072362" cy="720000"/>
      </dsp:txXfrm>
    </dsp:sp>
    <dsp:sp modelId="{DA1CF3F8-026D-4521-AB5A-F2ADD71C8467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3F9B5-8C69-4B19-8DB2-A250C5A11E10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41933-242B-43D5-8668-1DA9CE69323F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Edgar Schein's Iceberg Theory</a:t>
          </a:r>
          <a:endParaRPr lang="en-US" sz="1500" kern="1200"/>
        </a:p>
      </dsp:txBody>
      <dsp:txXfrm>
        <a:off x="5439131" y="2443382"/>
        <a:ext cx="2072362" cy="720000"/>
      </dsp:txXfrm>
    </dsp:sp>
    <dsp:sp modelId="{A4CA2DDC-F5A8-46B2-905D-8DCA49EA734D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F6777-2201-411D-8A73-8531EC42D553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CE1F6E-EFC8-4CD1-BCB5-64F63CFDA330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Charles Handy's Organisational Culture Model</a:t>
          </a:r>
          <a:endParaRPr lang="en-US" sz="1500" kern="1200"/>
        </a:p>
      </dsp:txBody>
      <dsp:txXfrm>
        <a:off x="7874157" y="2443382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6D5FC-D612-4B0F-897D-CD7DEEBEF725}">
      <dsp:nvSpPr>
        <dsp:cNvPr id="0" name=""/>
        <dsp:cNvSpPr/>
      </dsp:nvSpPr>
      <dsp:spPr>
        <a:xfrm>
          <a:off x="679050" y="376937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E5F4E9-9D5C-4B1C-9601-09C1C3DD1DBE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7DBD0-668C-4EF7-98D2-C89C10A096D7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Corporate Social Responsibility</a:t>
          </a:r>
          <a:endParaRPr lang="en-US" sz="1600" kern="1200"/>
        </a:p>
      </dsp:txBody>
      <dsp:txXfrm>
        <a:off x="75768" y="2851938"/>
        <a:ext cx="3093750" cy="720000"/>
      </dsp:txXfrm>
    </dsp:sp>
    <dsp:sp modelId="{45B4CC28-3347-4751-BA6C-61598498EA66}">
      <dsp:nvSpPr>
        <dsp:cNvPr id="0" name=""/>
        <dsp:cNvSpPr/>
      </dsp:nvSpPr>
      <dsp:spPr>
        <a:xfrm>
          <a:off x="4314206" y="376937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CA709-C9C7-46C2-BC19-0137D995CBA9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79974-4360-47BA-BA55-E05F70CBBFE5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Video of the top 5 companies with the best CSR</a:t>
          </a:r>
          <a:endParaRPr lang="en-US" sz="1600" kern="1200"/>
        </a:p>
      </dsp:txBody>
      <dsp:txXfrm>
        <a:off x="3710925" y="2851938"/>
        <a:ext cx="3093750" cy="720000"/>
      </dsp:txXfrm>
    </dsp:sp>
    <dsp:sp modelId="{FE1E11F6-EC0D-4889-B20A-FEC80F201C18}">
      <dsp:nvSpPr>
        <dsp:cNvPr id="0" name=""/>
        <dsp:cNvSpPr/>
      </dsp:nvSpPr>
      <dsp:spPr>
        <a:xfrm>
          <a:off x="7949362" y="376937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69190-36A7-4887-AF58-93DCD1E590F7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FE124A-94EA-4825-BA8E-F762E3225FFB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Environmental Responsibility</a:t>
          </a:r>
          <a:endParaRPr lang="en-US" sz="1600" kern="1200"/>
        </a:p>
      </dsp:txBody>
      <dsp:txXfrm>
        <a:off x="7346081" y="2851938"/>
        <a:ext cx="3093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58A0E-F46A-4F76-A438-9F3338578AFD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F62CC-5073-4A26-A9E1-568ADE652209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4A1F9-1919-40ED-A038-49885501F349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Personal Ethical Standards, Values and Beliefs</a:t>
          </a:r>
          <a:endParaRPr lang="en-US" sz="1700" kern="1200"/>
        </a:p>
      </dsp:txBody>
      <dsp:txXfrm>
        <a:off x="75768" y="2851938"/>
        <a:ext cx="3093750" cy="720000"/>
      </dsp:txXfrm>
    </dsp:sp>
    <dsp:sp modelId="{8F2CB54E-31DC-439D-8B40-BECBC05EAF06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6CEA87-1C87-4FD1-BDA3-0A021AE4E1A7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B2B1A-0E21-4401-B826-79570D058E58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What is ethics?</a:t>
          </a:r>
          <a:endParaRPr lang="en-US" sz="1700" kern="1200"/>
        </a:p>
      </dsp:txBody>
      <dsp:txXfrm>
        <a:off x="3710925" y="2851938"/>
        <a:ext cx="3093750" cy="720000"/>
      </dsp:txXfrm>
    </dsp:sp>
    <dsp:sp modelId="{345A20E3-9586-4E75-A5C4-54407B903C63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F55F0C-3510-41DB-856C-897A687911D8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04FE8-176F-4A25-B58A-925B8E18A2A6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Communication Channels and Barriers</a:t>
          </a:r>
          <a:endParaRPr lang="en-US" sz="1700" kern="1200"/>
        </a:p>
      </dsp:txBody>
      <dsp:txXfrm>
        <a:off x="7346081" y="2851938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21E72A-02D6-4258-B787-44D27AF01C0F}" type="datetimeFigureOut">
              <a:t>4/26/2024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1B4205-F889-42F7-81B1-B05270B511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79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What does working in an </a:t>
            </a:r>
            <a:r>
              <a:rPr lang="en-US" dirty="0" err="1">
                <a:ea typeface="Calibri"/>
                <a:cs typeface="Calibri"/>
              </a:rPr>
              <a:t>inclusiuve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woerlds</a:t>
            </a:r>
            <a:r>
              <a:rPr lang="en-US" dirty="0">
                <a:ea typeface="Calibri"/>
                <a:cs typeface="Calibri"/>
              </a:rPr>
              <a:t> mean to me </a:t>
            </a:r>
          </a:p>
          <a:p>
            <a:r>
              <a:rPr lang="en-US" dirty="0">
                <a:ea typeface="Calibri"/>
                <a:cs typeface="Calibri"/>
              </a:rPr>
              <a:t>Introduce </a:t>
            </a:r>
            <a:r>
              <a:rPr lang="en-US" dirty="0" err="1">
                <a:ea typeface="Calibri"/>
                <a:cs typeface="Calibri"/>
              </a:rPr>
              <a:t>gibbs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reflecyive</a:t>
            </a:r>
            <a:r>
              <a:rPr lang="en-US" dirty="0">
                <a:ea typeface="Calibri"/>
                <a:cs typeface="Calibri"/>
              </a:rPr>
              <a:t> module 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1B4205-F889-42F7-81B1-B05270B51160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223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1B4205-F889-42F7-81B1-B05270B51160}" type="slidenum"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972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4a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microsoft.com/office/2007/relationships/media" Target="../media/media10.m4a"/><Relationship Id="rId7" Type="http://schemas.openxmlformats.org/officeDocument/2006/relationships/diagramLayout" Target="../diagrams/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Data" Target="../diagrams/data4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microsoft.com/office/2007/relationships/diagramDrawing" Target="../diagrams/drawing4.xml"/><Relationship Id="rId4" Type="http://schemas.openxmlformats.org/officeDocument/2006/relationships/audio" Target="../media/media10.m4a"/><Relationship Id="rId9" Type="http://schemas.openxmlformats.org/officeDocument/2006/relationships/diagramColors" Target="../diagrams/colors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person holding a globe">
            <a:extLst>
              <a:ext uri="{FF2B5EF4-FFF2-40B4-BE49-F238E27FC236}">
                <a16:creationId xmlns:a16="http://schemas.microsoft.com/office/drawing/2014/main" id="{55C191B6-60A1-CC82-B8E5-CE7DC5D1E0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8" r="25363" b="727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>
                <a:ea typeface="+mj-lt"/>
                <a:cs typeface="+mj-lt"/>
              </a:rPr>
              <a:t>BMSP5020 Working in an Inclusive World: Assignment 2 </a:t>
            </a:r>
            <a:endParaRPr lang="en-US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GB" sz="2000"/>
          </a:p>
          <a:p>
            <a:pPr algn="l"/>
            <a:r>
              <a:rPr lang="en-GB" sz="2000"/>
              <a:t>Carys George </a:t>
            </a:r>
            <a:endParaRPr lang="en-US" sz="2000"/>
          </a:p>
          <a:p>
            <a:pPr algn="l"/>
            <a:r>
              <a:rPr lang="en-GB" sz="2000"/>
              <a:t>2205325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325"/>
    </mc:Choice>
    <mc:Fallback>
      <p:transition spd="slow" advTm="632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62E6D-400B-EF8A-F8DA-103A553EE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200"/>
              <a:t>Working in an inclusive world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14D1A-6025-0DA4-EC6F-ACCE1933B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sz="2200" dirty="0"/>
              <a:t>What it means to me?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2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2200" dirty="0"/>
              <a:t>Gibbs reflective module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200" dirty="0"/>
          </a:p>
          <a:p>
            <a:pPr>
              <a:buFont typeface="Calibri" panose="020B0604020202020204" pitchFamily="34" charset="0"/>
              <a:buChar char="-"/>
            </a:pPr>
            <a:endParaRPr lang="en-GB" sz="2200" dirty="0"/>
          </a:p>
        </p:txBody>
      </p:sp>
      <p:pic>
        <p:nvPicPr>
          <p:cNvPr id="4" name="Picture 3" descr="A diagram of a diagram&#10;&#10;Description automatically generated">
            <a:extLst>
              <a:ext uri="{FF2B5EF4-FFF2-40B4-BE49-F238E27FC236}">
                <a16:creationId xmlns:a16="http://schemas.microsoft.com/office/drawing/2014/main" id="{E70B1CF5-F5C3-13EC-5BCD-FCCC4E690A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4296" y="1331996"/>
            <a:ext cx="6903720" cy="419400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BEF70E-BB37-0DCD-4CF1-0435E377FB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76630" y="2796978"/>
            <a:ext cx="487363" cy="487363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906E54-5D90-35E1-C4C7-69A868B9735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009685" y="365805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72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49"/>
    </mc:Choice>
    <mc:Fallback>
      <p:transition spd="slow" advTm="2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0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90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63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FF543-6129-824F-0C1D-F6E63AD95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Week 1 and 2 - 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A5F58AB-DF09-585B-D0D3-ABC7EF15A4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224929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788B5E-3BCD-0260-0AE7-5DB5FD2A69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2318" y="211208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038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30"/>
    </mc:Choice>
    <mc:Fallback>
      <p:transition spd="slow" advTm="14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AA6FD-9A64-C323-8967-68872D77D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Week 3 and 4 - 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5CF6C-2190-484B-B54D-4E5EAB4B6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Introduction to managing people</a:t>
            </a:r>
            <a:endParaRPr lang="en-US" sz="2200"/>
          </a:p>
          <a:p>
            <a:r>
              <a:rPr lang="en-GB" sz="2200"/>
              <a:t>The Human Resource function</a:t>
            </a:r>
          </a:p>
          <a:p>
            <a:endParaRPr lang="en-GB" sz="220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CD865586-70A2-75C8-A7E5-210D382988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690" r="808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EFC60B-AF0C-E0A8-2B0E-ED8EFD5DEC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18192" y="455575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095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079"/>
    </mc:Choice>
    <mc:Fallback>
      <p:transition spd="slow" advTm="52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69BAE-093A-FA97-1DA7-57D4948AB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Week 5 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47C29-BF6B-E32D-7F30-4A46A8673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/>
              <a:t>The impacts of internal and external environments on Human Resource strategy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4D4276-100E-2EB8-9301-4A539091AD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28166" y="386295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85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074"/>
    </mc:Choice>
    <mc:Fallback>
      <p:transition spd="slow" advTm="610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BFDC3-B9FF-F50C-2551-D8A7429E3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Week 5 continues and week 6 - 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E04080-9FC0-816B-2CF7-DE0108B740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98798"/>
              </p:ext>
            </p:extLst>
          </p:nvPr>
        </p:nvGraphicFramePr>
        <p:xfrm>
          <a:off x="644056" y="2112579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91B2D6-C3DC-5B79-C170-1ACA7586D9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06598" y="557409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538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14"/>
    </mc:Choice>
    <mc:Fallback>
      <p:transition spd="slow" advTm="52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1551B3-2FD2-596E-7BAD-54120726D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Week 6 and 7 - 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AE739-BA4E-555D-8D2D-28F19DFFD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Flexability and agility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6489A3-058B-71A7-5D46-633393C4C7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05667" y="30029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732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93"/>
    </mc:Choice>
    <mc:Fallback>
      <p:transition spd="slow" advTm="51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5FB5B-BAE4-84E6-7002-D127BAA09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Week 8 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766E02-3510-4FE2-2311-1EA66E2A58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580973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312AB0-740B-5A9C-80BD-32D23DF153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344299" y="7842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12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05"/>
    </mc:Choice>
    <mc:Fallback>
      <p:transition spd="slow" advTm="43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A4292-E285-E0AC-C224-51445C4DE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Week 8 Continued 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007A2A-2135-F916-347A-1DB26CF382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2264407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47276F-E162-A102-69A0-A0C6C68461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209538" y="5691904"/>
            <a:ext cx="487363" cy="487363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84744D-3080-38F0-AE6C-4D30EFB59B6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720190" y="569190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574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416"/>
    </mc:Choice>
    <mc:Fallback>
      <p:transition spd="slow" advTm="18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2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412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992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5A55A-D8B7-5105-8035-0895203BF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406" y="210264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800" dirty="0"/>
              <a:t>Conclusion  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FD4727-C727-A8CF-250A-09CF83318E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4" y="463680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52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0F18CF-532A-AF45-18F4-45F4EA9DD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References: 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1E368-002F-8404-69CD-EA5EF222F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1800" dirty="0">
                <a:latin typeface="Calibri"/>
                <a:ea typeface="+mn-lt"/>
                <a:cs typeface="+mn-lt"/>
              </a:rPr>
              <a:t>Gibbs, G. (1988) Learning by Doing: A guide to teaching and learning methods Further Education Unit. Oxford: Oxford Polytechnic. </a:t>
            </a:r>
            <a:endParaRPr lang="en-GB" sz="1800">
              <a:latin typeface="Calibri"/>
              <a:ea typeface="Calibri"/>
              <a:cs typeface="Calibri"/>
            </a:endParaRP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690081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67</TotalTime>
  <Words>186</Words>
  <Application>Microsoft Office PowerPoint</Application>
  <PresentationFormat>Widescreen</PresentationFormat>
  <Paragraphs>40</Paragraphs>
  <Slides>11</Slides>
  <Notes>2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BMSP5020 Working in an Inclusive World: Assignment 2 </vt:lpstr>
      <vt:lpstr>Working in an inclusive world</vt:lpstr>
      <vt:lpstr>Week 1 and 2 - </vt:lpstr>
      <vt:lpstr>Week 3 and 4 - </vt:lpstr>
      <vt:lpstr>Week 5 </vt:lpstr>
      <vt:lpstr>Week 5 continues and week 6 - </vt:lpstr>
      <vt:lpstr>Week 6 and 7 - </vt:lpstr>
      <vt:lpstr>Week 8 </vt:lpstr>
      <vt:lpstr>Week 8 Continued </vt:lpstr>
      <vt:lpstr>Conclusion  </vt:lpstr>
      <vt:lpstr>References: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Student</dc:creator>
  <cp:lastModifiedBy>Carys George (2205325)</cp:lastModifiedBy>
  <cp:revision>216</cp:revision>
  <dcterms:created xsi:type="dcterms:W3CDTF">2024-04-23T18:23:27Z</dcterms:created>
  <dcterms:modified xsi:type="dcterms:W3CDTF">2024-04-26T22:12:50Z</dcterms:modified>
</cp:coreProperties>
</file>