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9" r:id="rId2"/>
    <p:sldId id="257" r:id="rId3"/>
    <p:sldId id="258" r:id="rId4"/>
    <p:sldId id="256" r:id="rId5"/>
    <p:sldId id="260" r:id="rId6"/>
    <p:sldId id="261" r:id="rId7"/>
    <p:sldId id="262" r:id="rId8"/>
    <p:sldId id="263" r:id="rId9"/>
    <p:sldId id="264" r:id="rId10"/>
    <p:sldId id="265" r:id="rId11"/>
    <p:sldId id="266" r:id="rId12"/>
    <p:sldId id="267" r:id="rId13"/>
    <p:sldId id="269" r:id="rId14"/>
    <p:sldId id="270" r:id="rId15"/>
    <p:sldId id="271" r:id="rId16"/>
    <p:sldId id="272" r:id="rId17"/>
    <p:sldId id="273" r:id="rId18"/>
    <p:sldId id="275" r:id="rId19"/>
    <p:sldId id="277" r:id="rId20"/>
    <p:sldId id="276"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9B33D8A-B48C-4347-94F1-4F26B8A2FA1C}" v="471" dt="2022-03-20T12:15:21.017"/>
  </p1510:revLst>
</p1510:revInfo>
</file>

<file path=ppt/tableStyles.xml><?xml version="1.0" encoding="utf-8"?>
<a:tblStyleLst xmlns:a="http://schemas.openxmlformats.org/drawingml/2006/main" def="{5C22544A-7EE6-4342-B048-85BDC9FD1C3A}">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24"/>
  </p:normalViewPr>
  <p:slideViewPr>
    <p:cSldViewPr snapToGrid="0" snapToObjects="1">
      <p:cViewPr>
        <p:scale>
          <a:sx n="100" d="100"/>
          <a:sy n="100" d="100"/>
        </p:scale>
        <p:origin x="144" y="3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gnieszka Janina Wilkosz (2115098)" userId="b8b1477e-602f-4ec6-9055-a76e3b546ec2" providerId="ADAL" clId="{89B33D8A-B48C-4347-94F1-4F26B8A2FA1C}"/>
    <pc:docChg chg="undo redo custSel addSld delSld modSld sldOrd">
      <pc:chgData name="Agnieszka Janina Wilkosz (2115098)" userId="b8b1477e-602f-4ec6-9055-a76e3b546ec2" providerId="ADAL" clId="{89B33D8A-B48C-4347-94F1-4F26B8A2FA1C}" dt="2022-03-20T12:15:31.970" v="1452" actId="1076"/>
      <pc:docMkLst>
        <pc:docMk/>
      </pc:docMkLst>
      <pc:sldChg chg="delSp modSp mod">
        <pc:chgData name="Agnieszka Janina Wilkosz (2115098)" userId="b8b1477e-602f-4ec6-9055-a76e3b546ec2" providerId="ADAL" clId="{89B33D8A-B48C-4347-94F1-4F26B8A2FA1C}" dt="2022-03-20T12:03:02.282" v="1349" actId="1076"/>
        <pc:sldMkLst>
          <pc:docMk/>
          <pc:sldMk cId="1834684268" sldId="256"/>
        </pc:sldMkLst>
        <pc:spChg chg="mod">
          <ac:chgData name="Agnieszka Janina Wilkosz (2115098)" userId="b8b1477e-602f-4ec6-9055-a76e3b546ec2" providerId="ADAL" clId="{89B33D8A-B48C-4347-94F1-4F26B8A2FA1C}" dt="2022-03-20T12:03:02.282" v="1349" actId="1076"/>
          <ac:spMkLst>
            <pc:docMk/>
            <pc:sldMk cId="1834684268" sldId="256"/>
            <ac:spMk id="2" creationId="{1E0B4B21-4B0F-F145-B5B5-6D07DDC229F3}"/>
          </ac:spMkLst>
        </pc:spChg>
        <pc:spChg chg="del">
          <ac:chgData name="Agnieszka Janina Wilkosz (2115098)" userId="b8b1477e-602f-4ec6-9055-a76e3b546ec2" providerId="ADAL" clId="{89B33D8A-B48C-4347-94F1-4F26B8A2FA1C}" dt="2022-03-20T10:40:34.826" v="559" actId="478"/>
          <ac:spMkLst>
            <pc:docMk/>
            <pc:sldMk cId="1834684268" sldId="256"/>
            <ac:spMk id="3" creationId="{5417E564-ECCB-434B-B498-CD9593D4424B}"/>
          </ac:spMkLst>
        </pc:spChg>
        <pc:graphicFrameChg chg="mod">
          <ac:chgData name="Agnieszka Janina Wilkosz (2115098)" userId="b8b1477e-602f-4ec6-9055-a76e3b546ec2" providerId="ADAL" clId="{89B33D8A-B48C-4347-94F1-4F26B8A2FA1C}" dt="2022-03-20T12:01:23.654" v="1334" actId="14100"/>
          <ac:graphicFrameMkLst>
            <pc:docMk/>
            <pc:sldMk cId="1834684268" sldId="256"/>
            <ac:graphicFrameMk id="4" creationId="{267899DC-E50D-954F-BC91-1923933A96D2}"/>
          </ac:graphicFrameMkLst>
        </pc:graphicFrameChg>
      </pc:sldChg>
      <pc:sldChg chg="addSp delSp modSp mod">
        <pc:chgData name="Agnieszka Janina Wilkosz (2115098)" userId="b8b1477e-602f-4ec6-9055-a76e3b546ec2" providerId="ADAL" clId="{89B33D8A-B48C-4347-94F1-4F26B8A2FA1C}" dt="2022-03-20T11:56:02.226" v="1308" actId="1076"/>
        <pc:sldMkLst>
          <pc:docMk/>
          <pc:sldMk cId="1589995121" sldId="258"/>
        </pc:sldMkLst>
        <pc:spChg chg="del">
          <ac:chgData name="Agnieszka Janina Wilkosz (2115098)" userId="b8b1477e-602f-4ec6-9055-a76e3b546ec2" providerId="ADAL" clId="{89B33D8A-B48C-4347-94F1-4F26B8A2FA1C}" dt="2022-03-20T11:55:51.742" v="1305" actId="26606"/>
          <ac:spMkLst>
            <pc:docMk/>
            <pc:sldMk cId="1589995121" sldId="258"/>
            <ac:spMk id="10" creationId="{4845A0EE-C4C8-4AE1-B3C6-1261368AC036}"/>
          </ac:spMkLst>
        </pc:spChg>
        <pc:spChg chg="add del">
          <ac:chgData name="Agnieszka Janina Wilkosz (2115098)" userId="b8b1477e-602f-4ec6-9055-a76e3b546ec2" providerId="ADAL" clId="{89B33D8A-B48C-4347-94F1-4F26B8A2FA1C}" dt="2022-03-20T11:55:59.498" v="1307" actId="26606"/>
          <ac:spMkLst>
            <pc:docMk/>
            <pc:sldMk cId="1589995121" sldId="258"/>
            <ac:spMk id="15" creationId="{4845A0EE-C4C8-4AE1-B3C6-1261368AC036}"/>
          </ac:spMkLst>
        </pc:spChg>
        <pc:spChg chg="add">
          <ac:chgData name="Agnieszka Janina Wilkosz (2115098)" userId="b8b1477e-602f-4ec6-9055-a76e3b546ec2" providerId="ADAL" clId="{89B33D8A-B48C-4347-94F1-4F26B8A2FA1C}" dt="2022-03-20T11:55:59.498" v="1307" actId="26606"/>
          <ac:spMkLst>
            <pc:docMk/>
            <pc:sldMk cId="1589995121" sldId="258"/>
            <ac:spMk id="20" creationId="{4845A0EE-C4C8-4AE1-B3C6-1261368AC036}"/>
          </ac:spMkLst>
        </pc:spChg>
        <pc:picChg chg="mod">
          <ac:chgData name="Agnieszka Janina Wilkosz (2115098)" userId="b8b1477e-602f-4ec6-9055-a76e3b546ec2" providerId="ADAL" clId="{89B33D8A-B48C-4347-94F1-4F26B8A2FA1C}" dt="2022-03-20T11:56:02.226" v="1308" actId="1076"/>
          <ac:picMkLst>
            <pc:docMk/>
            <pc:sldMk cId="1589995121" sldId="258"/>
            <ac:picMk id="4" creationId="{A98610D5-156A-A643-A654-39CE95522FC5}"/>
          </ac:picMkLst>
        </pc:picChg>
        <pc:picChg chg="mod">
          <ac:chgData name="Agnieszka Janina Wilkosz (2115098)" userId="b8b1477e-602f-4ec6-9055-a76e3b546ec2" providerId="ADAL" clId="{89B33D8A-B48C-4347-94F1-4F26B8A2FA1C}" dt="2022-03-20T11:55:59.498" v="1307" actId="26606"/>
          <ac:picMkLst>
            <pc:docMk/>
            <pc:sldMk cId="1589995121" sldId="258"/>
            <ac:picMk id="5" creationId="{6213A556-C3D5-1540-81E5-64EE3F82BF19}"/>
          </ac:picMkLst>
        </pc:picChg>
      </pc:sldChg>
      <pc:sldChg chg="modSp mod">
        <pc:chgData name="Agnieszka Janina Wilkosz (2115098)" userId="b8b1477e-602f-4ec6-9055-a76e3b546ec2" providerId="ADAL" clId="{89B33D8A-B48C-4347-94F1-4F26B8A2FA1C}" dt="2022-03-20T11:22:55.839" v="1140" actId="14100"/>
        <pc:sldMkLst>
          <pc:docMk/>
          <pc:sldMk cId="3288702598" sldId="259"/>
        </pc:sldMkLst>
        <pc:spChg chg="mod">
          <ac:chgData name="Agnieszka Janina Wilkosz (2115098)" userId="b8b1477e-602f-4ec6-9055-a76e3b546ec2" providerId="ADAL" clId="{89B33D8A-B48C-4347-94F1-4F26B8A2FA1C}" dt="2022-03-20T11:22:55.839" v="1140" actId="14100"/>
          <ac:spMkLst>
            <pc:docMk/>
            <pc:sldMk cId="3288702598" sldId="259"/>
            <ac:spMk id="2" creationId="{DB51F7CA-CE0A-CA46-B7B7-40B3857C8454}"/>
          </ac:spMkLst>
        </pc:spChg>
      </pc:sldChg>
      <pc:sldChg chg="addSp delSp modSp mod setBg">
        <pc:chgData name="Agnieszka Janina Wilkosz (2115098)" userId="b8b1477e-602f-4ec6-9055-a76e3b546ec2" providerId="ADAL" clId="{89B33D8A-B48C-4347-94F1-4F26B8A2FA1C}" dt="2022-03-20T12:14:56.994" v="1443" actId="1076"/>
        <pc:sldMkLst>
          <pc:docMk/>
          <pc:sldMk cId="3002122815" sldId="260"/>
        </pc:sldMkLst>
        <pc:spChg chg="mod">
          <ac:chgData name="Agnieszka Janina Wilkosz (2115098)" userId="b8b1477e-602f-4ec6-9055-a76e3b546ec2" providerId="ADAL" clId="{89B33D8A-B48C-4347-94F1-4F26B8A2FA1C}" dt="2022-03-20T12:04:01.166" v="1362" actId="122"/>
          <ac:spMkLst>
            <pc:docMk/>
            <pc:sldMk cId="3002122815" sldId="260"/>
            <ac:spMk id="2" creationId="{0B974AC3-F3B4-F14C-8836-A87536A1C26D}"/>
          </ac:spMkLst>
        </pc:spChg>
        <pc:spChg chg="mod">
          <ac:chgData name="Agnieszka Janina Wilkosz (2115098)" userId="b8b1477e-602f-4ec6-9055-a76e3b546ec2" providerId="ADAL" clId="{89B33D8A-B48C-4347-94F1-4F26B8A2FA1C}" dt="2022-03-20T12:14:46.399" v="1441" actId="1076"/>
          <ac:spMkLst>
            <pc:docMk/>
            <pc:sldMk cId="3002122815" sldId="260"/>
            <ac:spMk id="3" creationId="{B49AEE8E-41D1-464C-B8C1-925E631A7495}"/>
          </ac:spMkLst>
        </pc:spChg>
        <pc:spChg chg="add del">
          <ac:chgData name="Agnieszka Janina Wilkosz (2115098)" userId="b8b1477e-602f-4ec6-9055-a76e3b546ec2" providerId="ADAL" clId="{89B33D8A-B48C-4347-94F1-4F26B8A2FA1C}" dt="2022-03-20T09:16:28.526" v="192" actId="26606"/>
          <ac:spMkLst>
            <pc:docMk/>
            <pc:sldMk cId="3002122815" sldId="260"/>
            <ac:spMk id="8" creationId="{DEE2AD96-B495-4E06-9291-B71706F728CB}"/>
          </ac:spMkLst>
        </pc:spChg>
        <pc:spChg chg="add del">
          <ac:chgData name="Agnieszka Janina Wilkosz (2115098)" userId="b8b1477e-602f-4ec6-9055-a76e3b546ec2" providerId="ADAL" clId="{89B33D8A-B48C-4347-94F1-4F26B8A2FA1C}" dt="2022-03-20T09:16:28.526" v="192" actId="26606"/>
          <ac:spMkLst>
            <pc:docMk/>
            <pc:sldMk cId="3002122815" sldId="260"/>
            <ac:spMk id="10" creationId="{53CF6D67-C5A8-4ADD-9E8E-1E38CA1D3166}"/>
          </ac:spMkLst>
        </pc:spChg>
        <pc:spChg chg="add del">
          <ac:chgData name="Agnieszka Janina Wilkosz (2115098)" userId="b8b1477e-602f-4ec6-9055-a76e3b546ec2" providerId="ADAL" clId="{89B33D8A-B48C-4347-94F1-4F26B8A2FA1C}" dt="2022-03-20T09:16:28.526" v="192" actId="26606"/>
          <ac:spMkLst>
            <pc:docMk/>
            <pc:sldMk cId="3002122815" sldId="260"/>
            <ac:spMk id="12" creationId="{86909FA0-B515-4681-B7A8-FA281D133B94}"/>
          </ac:spMkLst>
        </pc:spChg>
        <pc:spChg chg="add del">
          <ac:chgData name="Agnieszka Janina Wilkosz (2115098)" userId="b8b1477e-602f-4ec6-9055-a76e3b546ec2" providerId="ADAL" clId="{89B33D8A-B48C-4347-94F1-4F26B8A2FA1C}" dt="2022-03-20T09:16:28.526" v="192" actId="26606"/>
          <ac:spMkLst>
            <pc:docMk/>
            <pc:sldMk cId="3002122815" sldId="260"/>
            <ac:spMk id="14" creationId="{21C9FE86-FCC3-4A31-AA1C-C882262B7FE7}"/>
          </ac:spMkLst>
        </pc:spChg>
        <pc:spChg chg="add del">
          <ac:chgData name="Agnieszka Janina Wilkosz (2115098)" userId="b8b1477e-602f-4ec6-9055-a76e3b546ec2" providerId="ADAL" clId="{89B33D8A-B48C-4347-94F1-4F26B8A2FA1C}" dt="2022-03-20T09:16:28.526" v="192" actId="26606"/>
          <ac:spMkLst>
            <pc:docMk/>
            <pc:sldMk cId="3002122815" sldId="260"/>
            <ac:spMk id="16" creationId="{7D96243B-ECED-4B71-8E06-AE9A285EAD20}"/>
          </ac:spMkLst>
        </pc:spChg>
        <pc:spChg chg="add del">
          <ac:chgData name="Agnieszka Janina Wilkosz (2115098)" userId="b8b1477e-602f-4ec6-9055-a76e3b546ec2" providerId="ADAL" clId="{89B33D8A-B48C-4347-94F1-4F26B8A2FA1C}" dt="2022-03-20T09:16:28.526" v="192" actId="26606"/>
          <ac:spMkLst>
            <pc:docMk/>
            <pc:sldMk cId="3002122815" sldId="260"/>
            <ac:spMk id="18" creationId="{A09989E4-EFDC-4A90-A633-E0525FB4139E}"/>
          </ac:spMkLst>
        </pc:spChg>
        <pc:spChg chg="add">
          <ac:chgData name="Agnieszka Janina Wilkosz (2115098)" userId="b8b1477e-602f-4ec6-9055-a76e3b546ec2" providerId="ADAL" clId="{89B33D8A-B48C-4347-94F1-4F26B8A2FA1C}" dt="2022-03-20T09:16:28.526" v="192" actId="26606"/>
          <ac:spMkLst>
            <pc:docMk/>
            <pc:sldMk cId="3002122815" sldId="260"/>
            <ac:spMk id="23" creationId="{81AEB8A9-B768-4E30-BA55-D919E6687343}"/>
          </ac:spMkLst>
        </pc:spChg>
        <pc:graphicFrameChg chg="add del mod modGraphic">
          <ac:chgData name="Agnieszka Janina Wilkosz (2115098)" userId="b8b1477e-602f-4ec6-9055-a76e3b546ec2" providerId="ADAL" clId="{89B33D8A-B48C-4347-94F1-4F26B8A2FA1C}" dt="2022-03-20T09:14:00.780" v="168" actId="478"/>
          <ac:graphicFrameMkLst>
            <pc:docMk/>
            <pc:sldMk cId="3002122815" sldId="260"/>
            <ac:graphicFrameMk id="7" creationId="{F8DE3259-DD35-5044-B39E-803C55C20B89}"/>
          </ac:graphicFrameMkLst>
        </pc:graphicFrameChg>
        <pc:graphicFrameChg chg="add mod modGraphic">
          <ac:chgData name="Agnieszka Janina Wilkosz (2115098)" userId="b8b1477e-602f-4ec6-9055-a76e3b546ec2" providerId="ADAL" clId="{89B33D8A-B48C-4347-94F1-4F26B8A2FA1C}" dt="2022-03-20T12:14:56.994" v="1443" actId="1076"/>
          <ac:graphicFrameMkLst>
            <pc:docMk/>
            <pc:sldMk cId="3002122815" sldId="260"/>
            <ac:graphicFrameMk id="15" creationId="{8FB13A5D-6067-D44A-90A7-A0E224BBA9F7}"/>
          </ac:graphicFrameMkLst>
        </pc:graphicFrameChg>
      </pc:sldChg>
      <pc:sldChg chg="addSp delSp modSp new del mod setBg">
        <pc:chgData name="Agnieszka Janina Wilkosz (2115098)" userId="b8b1477e-602f-4ec6-9055-a76e3b546ec2" providerId="ADAL" clId="{89B33D8A-B48C-4347-94F1-4F26B8A2FA1C}" dt="2022-03-20T09:19:53.391" v="223" actId="680"/>
        <pc:sldMkLst>
          <pc:docMk/>
          <pc:sldMk cId="1593107817" sldId="261"/>
        </pc:sldMkLst>
        <pc:spChg chg="mod">
          <ac:chgData name="Agnieszka Janina Wilkosz (2115098)" userId="b8b1477e-602f-4ec6-9055-a76e3b546ec2" providerId="ADAL" clId="{89B33D8A-B48C-4347-94F1-4F26B8A2FA1C}" dt="2022-03-20T09:19:53.006" v="222" actId="26606"/>
          <ac:spMkLst>
            <pc:docMk/>
            <pc:sldMk cId="1593107817" sldId="261"/>
            <ac:spMk id="2" creationId="{781A3FD4-6F58-D44D-BA04-7EF7D466CF07}"/>
          </ac:spMkLst>
        </pc:spChg>
        <pc:spChg chg="add del mod">
          <ac:chgData name="Agnieszka Janina Wilkosz (2115098)" userId="b8b1477e-602f-4ec6-9055-a76e3b546ec2" providerId="ADAL" clId="{89B33D8A-B48C-4347-94F1-4F26B8A2FA1C}" dt="2022-03-20T09:19:53.006" v="222" actId="26606"/>
          <ac:spMkLst>
            <pc:docMk/>
            <pc:sldMk cId="1593107817" sldId="261"/>
            <ac:spMk id="3" creationId="{B67399D5-2BE1-894C-90E6-FEE5580D4B60}"/>
          </ac:spMkLst>
        </pc:spChg>
        <pc:spChg chg="add del">
          <ac:chgData name="Agnieszka Janina Wilkosz (2115098)" userId="b8b1477e-602f-4ec6-9055-a76e3b546ec2" providerId="ADAL" clId="{89B33D8A-B48C-4347-94F1-4F26B8A2FA1C}" dt="2022-03-20T09:19:53.006" v="222" actId="26606"/>
          <ac:spMkLst>
            <pc:docMk/>
            <pc:sldMk cId="1593107817" sldId="261"/>
            <ac:spMk id="8" creationId="{DC8C3900-B8A1-4965-88E6-CBCBFE067207}"/>
          </ac:spMkLst>
        </pc:spChg>
        <pc:spChg chg="add del">
          <ac:chgData name="Agnieszka Janina Wilkosz (2115098)" userId="b8b1477e-602f-4ec6-9055-a76e3b546ec2" providerId="ADAL" clId="{89B33D8A-B48C-4347-94F1-4F26B8A2FA1C}" dt="2022-03-20T09:19:52.115" v="221" actId="26606"/>
          <ac:spMkLst>
            <pc:docMk/>
            <pc:sldMk cId="1593107817" sldId="261"/>
            <ac:spMk id="13" creationId="{DE7FFD28-545C-4C88-A2E7-152FB234C92C}"/>
          </ac:spMkLst>
        </pc:spChg>
        <pc:spChg chg="add del">
          <ac:chgData name="Agnieszka Janina Wilkosz (2115098)" userId="b8b1477e-602f-4ec6-9055-a76e3b546ec2" providerId="ADAL" clId="{89B33D8A-B48C-4347-94F1-4F26B8A2FA1C}" dt="2022-03-20T09:19:50.313" v="219" actId="26606"/>
          <ac:spMkLst>
            <pc:docMk/>
            <pc:sldMk cId="1593107817" sldId="261"/>
            <ac:spMk id="18" creationId="{DC8C3900-B8A1-4965-88E6-CBCBFE067207}"/>
          </ac:spMkLst>
        </pc:spChg>
        <pc:spChg chg="add del">
          <ac:chgData name="Agnieszka Janina Wilkosz (2115098)" userId="b8b1477e-602f-4ec6-9055-a76e3b546ec2" providerId="ADAL" clId="{89B33D8A-B48C-4347-94F1-4F26B8A2FA1C}" dt="2022-03-20T09:19:39.850" v="218" actId="26606"/>
          <ac:spMkLst>
            <pc:docMk/>
            <pc:sldMk cId="1593107817" sldId="261"/>
            <ac:spMk id="23" creationId="{51D98CAC-3EFF-4342-BD5A-6C0E8CAB4C1A}"/>
          </ac:spMkLst>
        </pc:spChg>
      </pc:sldChg>
      <pc:sldChg chg="addSp delSp modSp new mod setBg setClrOvrMap">
        <pc:chgData name="Agnieszka Janina Wilkosz (2115098)" userId="b8b1477e-602f-4ec6-9055-a76e3b546ec2" providerId="ADAL" clId="{89B33D8A-B48C-4347-94F1-4F26B8A2FA1C}" dt="2022-03-20T12:13:18.970" v="1436" actId="12100"/>
        <pc:sldMkLst>
          <pc:docMk/>
          <pc:sldMk cId="3454112741" sldId="261"/>
        </pc:sldMkLst>
        <pc:spChg chg="mod">
          <ac:chgData name="Agnieszka Janina Wilkosz (2115098)" userId="b8b1477e-602f-4ec6-9055-a76e3b546ec2" providerId="ADAL" clId="{89B33D8A-B48C-4347-94F1-4F26B8A2FA1C}" dt="2022-03-20T11:59:13.181" v="1323" actId="26606"/>
          <ac:spMkLst>
            <pc:docMk/>
            <pc:sldMk cId="3454112741" sldId="261"/>
            <ac:spMk id="2" creationId="{342283BD-EED3-584E-9BAC-9BCE07D3EE31}"/>
          </ac:spMkLst>
        </pc:spChg>
        <pc:spChg chg="del">
          <ac:chgData name="Agnieszka Janina Wilkosz (2115098)" userId="b8b1477e-602f-4ec6-9055-a76e3b546ec2" providerId="ADAL" clId="{89B33D8A-B48C-4347-94F1-4F26B8A2FA1C}" dt="2022-03-20T09:21:12.606" v="227"/>
          <ac:spMkLst>
            <pc:docMk/>
            <pc:sldMk cId="3454112741" sldId="261"/>
            <ac:spMk id="3" creationId="{20111F4C-12C6-FF43-BA7E-46BE938D0F0F}"/>
          </ac:spMkLst>
        </pc:spChg>
        <pc:spChg chg="add del">
          <ac:chgData name="Agnieszka Janina Wilkosz (2115098)" userId="b8b1477e-602f-4ec6-9055-a76e3b546ec2" providerId="ADAL" clId="{89B33D8A-B48C-4347-94F1-4F26B8A2FA1C}" dt="2022-03-20T09:27:50.222" v="240" actId="26606"/>
          <ac:spMkLst>
            <pc:docMk/>
            <pc:sldMk cId="3454112741" sldId="261"/>
            <ac:spMk id="9" creationId="{B819A166-7571-4003-A6B8-B62034C3ED30}"/>
          </ac:spMkLst>
        </pc:spChg>
        <pc:spChg chg="add del">
          <ac:chgData name="Agnieszka Janina Wilkosz (2115098)" userId="b8b1477e-602f-4ec6-9055-a76e3b546ec2" providerId="ADAL" clId="{89B33D8A-B48C-4347-94F1-4F26B8A2FA1C}" dt="2022-03-20T09:40:26.422" v="284" actId="26606"/>
          <ac:spMkLst>
            <pc:docMk/>
            <pc:sldMk cId="3454112741" sldId="261"/>
            <ac:spMk id="14" creationId="{8408A62E-5888-4462-B3D5-F8078206F89C}"/>
          </ac:spMkLst>
        </pc:spChg>
        <pc:spChg chg="add del">
          <ac:chgData name="Agnieszka Janina Wilkosz (2115098)" userId="b8b1477e-602f-4ec6-9055-a76e3b546ec2" providerId="ADAL" clId="{89B33D8A-B48C-4347-94F1-4F26B8A2FA1C}" dt="2022-03-20T11:58:12.281" v="1318" actId="26606"/>
          <ac:spMkLst>
            <pc:docMk/>
            <pc:sldMk cId="3454112741" sldId="261"/>
            <ac:spMk id="19" creationId="{955A2079-FA98-4876-80F0-72364A7D2EA4}"/>
          </ac:spMkLst>
        </pc:spChg>
        <pc:spChg chg="add del">
          <ac:chgData name="Agnieszka Janina Wilkosz (2115098)" userId="b8b1477e-602f-4ec6-9055-a76e3b546ec2" providerId="ADAL" clId="{89B33D8A-B48C-4347-94F1-4F26B8A2FA1C}" dt="2022-03-20T11:59:13.181" v="1323" actId="26606"/>
          <ac:spMkLst>
            <pc:docMk/>
            <pc:sldMk cId="3454112741" sldId="261"/>
            <ac:spMk id="24" creationId="{C5E6CFF1-2F42-4E10-9A97-F116F46F53FE}"/>
          </ac:spMkLst>
        </pc:spChg>
        <pc:spChg chg="add del">
          <ac:chgData name="Agnieszka Janina Wilkosz (2115098)" userId="b8b1477e-602f-4ec6-9055-a76e3b546ec2" providerId="ADAL" clId="{89B33D8A-B48C-4347-94F1-4F26B8A2FA1C}" dt="2022-03-20T11:59:25.322" v="1324" actId="26606"/>
          <ac:spMkLst>
            <pc:docMk/>
            <pc:sldMk cId="3454112741" sldId="261"/>
            <ac:spMk id="31" creationId="{25E8815A-9407-4234-B08F-A1E49DCD7F37}"/>
          </ac:spMkLst>
        </pc:spChg>
        <pc:spChg chg="add del">
          <ac:chgData name="Agnieszka Janina Wilkosz (2115098)" userId="b8b1477e-602f-4ec6-9055-a76e3b546ec2" providerId="ADAL" clId="{89B33D8A-B48C-4347-94F1-4F26B8A2FA1C}" dt="2022-03-20T11:59:25.322" v="1324" actId="26606"/>
          <ac:spMkLst>
            <pc:docMk/>
            <pc:sldMk cId="3454112741" sldId="261"/>
            <ac:spMk id="33" creationId="{AD72D4D1-076F-49D3-9889-EFC4F6D7CA66}"/>
          </ac:spMkLst>
        </pc:spChg>
        <pc:spChg chg="add del">
          <ac:chgData name="Agnieszka Janina Wilkosz (2115098)" userId="b8b1477e-602f-4ec6-9055-a76e3b546ec2" providerId="ADAL" clId="{89B33D8A-B48C-4347-94F1-4F26B8A2FA1C}" dt="2022-03-20T11:59:25.322" v="1324" actId="26606"/>
          <ac:spMkLst>
            <pc:docMk/>
            <pc:sldMk cId="3454112741" sldId="261"/>
            <ac:spMk id="35" creationId="{C9C56819-FD02-4626-ABF5-85C7463C990D}"/>
          </ac:spMkLst>
        </pc:spChg>
        <pc:spChg chg="add">
          <ac:chgData name="Agnieszka Janina Wilkosz (2115098)" userId="b8b1477e-602f-4ec6-9055-a76e3b546ec2" providerId="ADAL" clId="{89B33D8A-B48C-4347-94F1-4F26B8A2FA1C}" dt="2022-03-20T11:59:25.322" v="1324" actId="26606"/>
          <ac:spMkLst>
            <pc:docMk/>
            <pc:sldMk cId="3454112741" sldId="261"/>
            <ac:spMk id="40" creationId="{25E8815A-9407-4234-B08F-A1E49DCD7F37}"/>
          </ac:spMkLst>
        </pc:spChg>
        <pc:spChg chg="add">
          <ac:chgData name="Agnieszka Janina Wilkosz (2115098)" userId="b8b1477e-602f-4ec6-9055-a76e3b546ec2" providerId="ADAL" clId="{89B33D8A-B48C-4347-94F1-4F26B8A2FA1C}" dt="2022-03-20T11:59:25.322" v="1324" actId="26606"/>
          <ac:spMkLst>
            <pc:docMk/>
            <pc:sldMk cId="3454112741" sldId="261"/>
            <ac:spMk id="42" creationId="{AD72D4D1-076F-49D3-9889-EFC4F6D7CA66}"/>
          </ac:spMkLst>
        </pc:spChg>
        <pc:spChg chg="add">
          <ac:chgData name="Agnieszka Janina Wilkosz (2115098)" userId="b8b1477e-602f-4ec6-9055-a76e3b546ec2" providerId="ADAL" clId="{89B33D8A-B48C-4347-94F1-4F26B8A2FA1C}" dt="2022-03-20T11:59:25.322" v="1324" actId="26606"/>
          <ac:spMkLst>
            <pc:docMk/>
            <pc:sldMk cId="3454112741" sldId="261"/>
            <ac:spMk id="44" creationId="{C9C56819-FD02-4626-ABF5-85C7463C990D}"/>
          </ac:spMkLst>
        </pc:spChg>
        <pc:graphicFrameChg chg="add mod modGraphic">
          <ac:chgData name="Agnieszka Janina Wilkosz (2115098)" userId="b8b1477e-602f-4ec6-9055-a76e3b546ec2" providerId="ADAL" clId="{89B33D8A-B48C-4347-94F1-4F26B8A2FA1C}" dt="2022-03-20T12:13:18.970" v="1436" actId="12100"/>
          <ac:graphicFrameMkLst>
            <pc:docMk/>
            <pc:sldMk cId="3454112741" sldId="261"/>
            <ac:graphicFrameMk id="4" creationId="{3D11A8E7-57EC-644D-823C-4B1E223D034E}"/>
          </ac:graphicFrameMkLst>
        </pc:graphicFrameChg>
        <pc:picChg chg="add mod ord">
          <ac:chgData name="Agnieszka Janina Wilkosz (2115098)" userId="b8b1477e-602f-4ec6-9055-a76e3b546ec2" providerId="ADAL" clId="{89B33D8A-B48C-4347-94F1-4F26B8A2FA1C}" dt="2022-03-20T11:59:13.181" v="1323" actId="26606"/>
          <ac:picMkLst>
            <pc:docMk/>
            <pc:sldMk cId="3454112741" sldId="261"/>
            <ac:picMk id="6" creationId="{0B1B8CD4-442A-194D-B75A-CB4CC445473C}"/>
          </ac:picMkLst>
        </pc:picChg>
        <pc:cxnChg chg="add del">
          <ac:chgData name="Agnieszka Janina Wilkosz (2115098)" userId="b8b1477e-602f-4ec6-9055-a76e3b546ec2" providerId="ADAL" clId="{89B33D8A-B48C-4347-94F1-4F26B8A2FA1C}" dt="2022-03-20T11:59:13.181" v="1323" actId="26606"/>
          <ac:cxnSpMkLst>
            <pc:docMk/>
            <pc:sldMk cId="3454112741" sldId="261"/>
            <ac:cxnSpMk id="26" creationId="{67182200-4859-4C8D-BCBB-55B245C28BA3}"/>
          </ac:cxnSpMkLst>
        </pc:cxnChg>
      </pc:sldChg>
      <pc:sldChg chg="addSp delSp modSp new mod setBg setClrOvrMap">
        <pc:chgData name="Agnieszka Janina Wilkosz (2115098)" userId="b8b1477e-602f-4ec6-9055-a76e3b546ec2" providerId="ADAL" clId="{89B33D8A-B48C-4347-94F1-4F26B8A2FA1C}" dt="2022-03-20T12:04:30.456" v="1364" actId="12100"/>
        <pc:sldMkLst>
          <pc:docMk/>
          <pc:sldMk cId="1578927900" sldId="262"/>
        </pc:sldMkLst>
        <pc:spChg chg="mod">
          <ac:chgData name="Agnieszka Janina Wilkosz (2115098)" userId="b8b1477e-602f-4ec6-9055-a76e3b546ec2" providerId="ADAL" clId="{89B33D8A-B48C-4347-94F1-4F26B8A2FA1C}" dt="2022-03-20T11:58:57.644" v="1322" actId="26606"/>
          <ac:spMkLst>
            <pc:docMk/>
            <pc:sldMk cId="1578927900" sldId="262"/>
            <ac:spMk id="2" creationId="{E7F1FC9B-676F-9C43-9953-69D055418161}"/>
          </ac:spMkLst>
        </pc:spChg>
        <pc:spChg chg="del">
          <ac:chgData name="Agnieszka Janina Wilkosz (2115098)" userId="b8b1477e-602f-4ec6-9055-a76e3b546ec2" providerId="ADAL" clId="{89B33D8A-B48C-4347-94F1-4F26B8A2FA1C}" dt="2022-03-20T09:28:51.233" v="243"/>
          <ac:spMkLst>
            <pc:docMk/>
            <pc:sldMk cId="1578927900" sldId="262"/>
            <ac:spMk id="3" creationId="{09CA4F58-7087-C845-86C5-E08F2DB8DAAE}"/>
          </ac:spMkLst>
        </pc:spChg>
        <pc:spChg chg="add del">
          <ac:chgData name="Agnieszka Janina Wilkosz (2115098)" userId="b8b1477e-602f-4ec6-9055-a76e3b546ec2" providerId="ADAL" clId="{89B33D8A-B48C-4347-94F1-4F26B8A2FA1C}" dt="2022-03-20T11:58:57.644" v="1322" actId="26606"/>
          <ac:spMkLst>
            <pc:docMk/>
            <pc:sldMk cId="1578927900" sldId="262"/>
            <ac:spMk id="9" creationId="{955A2079-FA98-4876-80F0-72364A7D2EA4}"/>
          </ac:spMkLst>
        </pc:spChg>
        <pc:spChg chg="add del">
          <ac:chgData name="Agnieszka Janina Wilkosz (2115098)" userId="b8b1477e-602f-4ec6-9055-a76e3b546ec2" providerId="ADAL" clId="{89B33D8A-B48C-4347-94F1-4F26B8A2FA1C}" dt="2022-03-20T11:58:56.332" v="1321" actId="26606"/>
          <ac:spMkLst>
            <pc:docMk/>
            <pc:sldMk cId="1578927900" sldId="262"/>
            <ac:spMk id="14" creationId="{C5E6CFF1-2F42-4E10-9A97-F116F46F53FE}"/>
          </ac:spMkLst>
        </pc:spChg>
        <pc:spChg chg="add del">
          <ac:chgData name="Agnieszka Janina Wilkosz (2115098)" userId="b8b1477e-602f-4ec6-9055-a76e3b546ec2" providerId="ADAL" clId="{89B33D8A-B48C-4347-94F1-4F26B8A2FA1C}" dt="2022-03-20T12:00:26.248" v="1325" actId="26606"/>
          <ac:spMkLst>
            <pc:docMk/>
            <pc:sldMk cId="1578927900" sldId="262"/>
            <ac:spMk id="18" creationId="{C9C56819-FD02-4626-ABF5-85C7463C990D}"/>
          </ac:spMkLst>
        </pc:spChg>
        <pc:spChg chg="add del">
          <ac:chgData name="Agnieszka Janina Wilkosz (2115098)" userId="b8b1477e-602f-4ec6-9055-a76e3b546ec2" providerId="ADAL" clId="{89B33D8A-B48C-4347-94F1-4F26B8A2FA1C}" dt="2022-03-20T12:00:26.248" v="1325" actId="26606"/>
          <ac:spMkLst>
            <pc:docMk/>
            <pc:sldMk cId="1578927900" sldId="262"/>
            <ac:spMk id="19" creationId="{25E8815A-9407-4234-B08F-A1E49DCD7F37}"/>
          </ac:spMkLst>
        </pc:spChg>
        <pc:spChg chg="add del">
          <ac:chgData name="Agnieszka Janina Wilkosz (2115098)" userId="b8b1477e-602f-4ec6-9055-a76e3b546ec2" providerId="ADAL" clId="{89B33D8A-B48C-4347-94F1-4F26B8A2FA1C}" dt="2022-03-20T12:00:26.248" v="1325" actId="26606"/>
          <ac:spMkLst>
            <pc:docMk/>
            <pc:sldMk cId="1578927900" sldId="262"/>
            <ac:spMk id="20" creationId="{AD72D4D1-076F-49D3-9889-EFC4F6D7CA66}"/>
          </ac:spMkLst>
        </pc:spChg>
        <pc:spChg chg="add">
          <ac:chgData name="Agnieszka Janina Wilkosz (2115098)" userId="b8b1477e-602f-4ec6-9055-a76e3b546ec2" providerId="ADAL" clId="{89B33D8A-B48C-4347-94F1-4F26B8A2FA1C}" dt="2022-03-20T12:00:26.248" v="1325" actId="26606"/>
          <ac:spMkLst>
            <pc:docMk/>
            <pc:sldMk cId="1578927900" sldId="262"/>
            <ac:spMk id="25" creationId="{25E8815A-9407-4234-B08F-A1E49DCD7F37}"/>
          </ac:spMkLst>
        </pc:spChg>
        <pc:spChg chg="add">
          <ac:chgData name="Agnieszka Janina Wilkosz (2115098)" userId="b8b1477e-602f-4ec6-9055-a76e3b546ec2" providerId="ADAL" clId="{89B33D8A-B48C-4347-94F1-4F26B8A2FA1C}" dt="2022-03-20T12:00:26.248" v="1325" actId="26606"/>
          <ac:spMkLst>
            <pc:docMk/>
            <pc:sldMk cId="1578927900" sldId="262"/>
            <ac:spMk id="27" creationId="{AD72D4D1-076F-49D3-9889-EFC4F6D7CA66}"/>
          </ac:spMkLst>
        </pc:spChg>
        <pc:spChg chg="add">
          <ac:chgData name="Agnieszka Janina Wilkosz (2115098)" userId="b8b1477e-602f-4ec6-9055-a76e3b546ec2" providerId="ADAL" clId="{89B33D8A-B48C-4347-94F1-4F26B8A2FA1C}" dt="2022-03-20T12:00:26.248" v="1325" actId="26606"/>
          <ac:spMkLst>
            <pc:docMk/>
            <pc:sldMk cId="1578927900" sldId="262"/>
            <ac:spMk id="29" creationId="{C9C56819-FD02-4626-ABF5-85C7463C990D}"/>
          </ac:spMkLst>
        </pc:spChg>
        <pc:graphicFrameChg chg="add mod modGraphic">
          <ac:chgData name="Agnieszka Janina Wilkosz (2115098)" userId="b8b1477e-602f-4ec6-9055-a76e3b546ec2" providerId="ADAL" clId="{89B33D8A-B48C-4347-94F1-4F26B8A2FA1C}" dt="2022-03-20T12:04:30.456" v="1364" actId="12100"/>
          <ac:graphicFrameMkLst>
            <pc:docMk/>
            <pc:sldMk cId="1578927900" sldId="262"/>
            <ac:graphicFrameMk id="4" creationId="{853312F0-2A7F-1D44-8E87-5D700EA480FA}"/>
          </ac:graphicFrameMkLst>
        </pc:graphicFrameChg>
        <pc:picChg chg="add mod ord">
          <ac:chgData name="Agnieszka Janina Wilkosz (2115098)" userId="b8b1477e-602f-4ec6-9055-a76e3b546ec2" providerId="ADAL" clId="{89B33D8A-B48C-4347-94F1-4F26B8A2FA1C}" dt="2022-03-20T12:00:45.996" v="1330" actId="1076"/>
          <ac:picMkLst>
            <pc:docMk/>
            <pc:sldMk cId="1578927900" sldId="262"/>
            <ac:picMk id="6" creationId="{CD3B38AE-16E0-5C41-9B4C-4D1EE2AC914C}"/>
          </ac:picMkLst>
        </pc:picChg>
        <pc:cxnChg chg="add del">
          <ac:chgData name="Agnieszka Janina Wilkosz (2115098)" userId="b8b1477e-602f-4ec6-9055-a76e3b546ec2" providerId="ADAL" clId="{89B33D8A-B48C-4347-94F1-4F26B8A2FA1C}" dt="2022-03-20T11:58:56.332" v="1321" actId="26606"/>
          <ac:cxnSpMkLst>
            <pc:docMk/>
            <pc:sldMk cId="1578927900" sldId="262"/>
            <ac:cxnSpMk id="16" creationId="{67182200-4859-4C8D-BCBB-55B245C28BA3}"/>
          </ac:cxnSpMkLst>
        </pc:cxnChg>
      </pc:sldChg>
      <pc:sldChg chg="addSp delSp modSp new del mod setBg">
        <pc:chgData name="Agnieszka Janina Wilkosz (2115098)" userId="b8b1477e-602f-4ec6-9055-a76e3b546ec2" providerId="ADAL" clId="{89B33D8A-B48C-4347-94F1-4F26B8A2FA1C}" dt="2022-03-20T09:27:41.088" v="238" actId="680"/>
        <pc:sldMkLst>
          <pc:docMk/>
          <pc:sldMk cId="3665050623" sldId="262"/>
        </pc:sldMkLst>
        <pc:spChg chg="mod">
          <ac:chgData name="Agnieszka Janina Wilkosz (2115098)" userId="b8b1477e-602f-4ec6-9055-a76e3b546ec2" providerId="ADAL" clId="{89B33D8A-B48C-4347-94F1-4F26B8A2FA1C}" dt="2022-03-20T09:27:40.982" v="237" actId="26606"/>
          <ac:spMkLst>
            <pc:docMk/>
            <pc:sldMk cId="3665050623" sldId="262"/>
            <ac:spMk id="2" creationId="{BE2621D3-133F-F84D-A1AB-1FB541BCF257}"/>
          </ac:spMkLst>
        </pc:spChg>
        <pc:spChg chg="add del mod">
          <ac:chgData name="Agnieszka Janina Wilkosz (2115098)" userId="b8b1477e-602f-4ec6-9055-a76e3b546ec2" providerId="ADAL" clId="{89B33D8A-B48C-4347-94F1-4F26B8A2FA1C}" dt="2022-03-20T09:27:40.982" v="237" actId="26606"/>
          <ac:spMkLst>
            <pc:docMk/>
            <pc:sldMk cId="3665050623" sldId="262"/>
            <ac:spMk id="3" creationId="{581C02CD-39A8-B84D-8D9B-FE59CC901260}"/>
          </ac:spMkLst>
        </pc:spChg>
        <pc:spChg chg="add del">
          <ac:chgData name="Agnieszka Janina Wilkosz (2115098)" userId="b8b1477e-602f-4ec6-9055-a76e3b546ec2" providerId="ADAL" clId="{89B33D8A-B48C-4347-94F1-4F26B8A2FA1C}" dt="2022-03-20T09:27:40.982" v="237" actId="26606"/>
          <ac:spMkLst>
            <pc:docMk/>
            <pc:sldMk cId="3665050623" sldId="262"/>
            <ac:spMk id="8" creationId="{DE7FFD28-545C-4C88-A2E7-152FB234C92C}"/>
          </ac:spMkLst>
        </pc:spChg>
        <pc:spChg chg="add del">
          <ac:chgData name="Agnieszka Janina Wilkosz (2115098)" userId="b8b1477e-602f-4ec6-9055-a76e3b546ec2" providerId="ADAL" clId="{89B33D8A-B48C-4347-94F1-4F26B8A2FA1C}" dt="2022-03-20T09:27:38.238" v="236" actId="26606"/>
          <ac:spMkLst>
            <pc:docMk/>
            <pc:sldMk cId="3665050623" sldId="262"/>
            <ac:spMk id="13" creationId="{51D98CAC-3EFF-4342-BD5A-6C0E8CAB4C1A}"/>
          </ac:spMkLst>
        </pc:spChg>
        <pc:graphicFrameChg chg="add del mod">
          <ac:chgData name="Agnieszka Janina Wilkosz (2115098)" userId="b8b1477e-602f-4ec6-9055-a76e3b546ec2" providerId="ADAL" clId="{89B33D8A-B48C-4347-94F1-4F26B8A2FA1C}" dt="2022-03-20T09:27:36.649" v="235"/>
          <ac:graphicFrameMkLst>
            <pc:docMk/>
            <pc:sldMk cId="3665050623" sldId="262"/>
            <ac:graphicFrameMk id="6" creationId="{0DFCB833-DA0C-3647-A27A-CBF2C3E550F1}"/>
          </ac:graphicFrameMkLst>
        </pc:graphicFrameChg>
      </pc:sldChg>
      <pc:sldChg chg="addSp delSp modSp new mod setBg setClrOvrMap">
        <pc:chgData name="Agnieszka Janina Wilkosz (2115098)" userId="b8b1477e-602f-4ec6-9055-a76e3b546ec2" providerId="ADAL" clId="{89B33D8A-B48C-4347-94F1-4F26B8A2FA1C}" dt="2022-03-20T12:15:31.970" v="1452" actId="1076"/>
        <pc:sldMkLst>
          <pc:docMk/>
          <pc:sldMk cId="3655927715" sldId="263"/>
        </pc:sldMkLst>
        <pc:spChg chg="mod ord">
          <ac:chgData name="Agnieszka Janina Wilkosz (2115098)" userId="b8b1477e-602f-4ec6-9055-a76e3b546ec2" providerId="ADAL" clId="{89B33D8A-B48C-4347-94F1-4F26B8A2FA1C}" dt="2022-03-20T09:39:27.002" v="277" actId="26606"/>
          <ac:spMkLst>
            <pc:docMk/>
            <pc:sldMk cId="3655927715" sldId="263"/>
            <ac:spMk id="2" creationId="{6C91381B-A094-E94A-989E-94A4679089AA}"/>
          </ac:spMkLst>
        </pc:spChg>
        <pc:spChg chg="del">
          <ac:chgData name="Agnieszka Janina Wilkosz (2115098)" userId="b8b1477e-602f-4ec6-9055-a76e3b546ec2" providerId="ADAL" clId="{89B33D8A-B48C-4347-94F1-4F26B8A2FA1C}" dt="2022-03-20T09:31:36.650" v="246" actId="478"/>
          <ac:spMkLst>
            <pc:docMk/>
            <pc:sldMk cId="3655927715" sldId="263"/>
            <ac:spMk id="3" creationId="{D3F6791B-F80B-DB42-AE86-47F47B66E741}"/>
          </ac:spMkLst>
        </pc:spChg>
        <pc:spChg chg="add del mod">
          <ac:chgData name="Agnieszka Janina Wilkosz (2115098)" userId="b8b1477e-602f-4ec6-9055-a76e3b546ec2" providerId="ADAL" clId="{89B33D8A-B48C-4347-94F1-4F26B8A2FA1C}" dt="2022-03-20T09:39:00.882" v="275"/>
          <ac:spMkLst>
            <pc:docMk/>
            <pc:sldMk cId="3655927715" sldId="263"/>
            <ac:spMk id="7" creationId="{8AF2D6AD-D3BB-1E42-B62C-BA168D9D7863}"/>
          </ac:spMkLst>
        </pc:spChg>
        <pc:spChg chg="add del">
          <ac:chgData name="Agnieszka Janina Wilkosz (2115098)" userId="b8b1477e-602f-4ec6-9055-a76e3b546ec2" providerId="ADAL" clId="{89B33D8A-B48C-4347-94F1-4F26B8A2FA1C}" dt="2022-03-20T09:36:52.320" v="255" actId="26606"/>
          <ac:spMkLst>
            <pc:docMk/>
            <pc:sldMk cId="3655927715" sldId="263"/>
            <ac:spMk id="11" creationId="{3CD9DF72-87A3-404E-A828-84CBF11A8303}"/>
          </ac:spMkLst>
        </pc:spChg>
        <pc:spChg chg="add del">
          <ac:chgData name="Agnieszka Janina Wilkosz (2115098)" userId="b8b1477e-602f-4ec6-9055-a76e3b546ec2" providerId="ADAL" clId="{89B33D8A-B48C-4347-94F1-4F26B8A2FA1C}" dt="2022-03-20T09:37:34.991" v="262" actId="26606"/>
          <ac:spMkLst>
            <pc:docMk/>
            <pc:sldMk cId="3655927715" sldId="263"/>
            <ac:spMk id="15" creationId="{8F23F8A3-8FD7-4779-8323-FDC26BE99889}"/>
          </ac:spMkLst>
        </pc:spChg>
        <pc:spChg chg="add del">
          <ac:chgData name="Agnieszka Janina Wilkosz (2115098)" userId="b8b1477e-602f-4ec6-9055-a76e3b546ec2" providerId="ADAL" clId="{89B33D8A-B48C-4347-94F1-4F26B8A2FA1C}" dt="2022-03-20T09:37:34.991" v="262" actId="26606"/>
          <ac:spMkLst>
            <pc:docMk/>
            <pc:sldMk cId="3655927715" sldId="263"/>
            <ac:spMk id="16" creationId="{F605C4CC-A25C-416F-8333-7CB7DC97D870}"/>
          </ac:spMkLst>
        </pc:spChg>
        <pc:spChg chg="add del">
          <ac:chgData name="Agnieszka Janina Wilkosz (2115098)" userId="b8b1477e-602f-4ec6-9055-a76e3b546ec2" providerId="ADAL" clId="{89B33D8A-B48C-4347-94F1-4F26B8A2FA1C}" dt="2022-03-20T09:37:54.738" v="266" actId="26606"/>
          <ac:spMkLst>
            <pc:docMk/>
            <pc:sldMk cId="3655927715" sldId="263"/>
            <ac:spMk id="21" creationId="{23A58148-D452-4F6F-A2FE-EED968DE1970}"/>
          </ac:spMkLst>
        </pc:spChg>
        <pc:spChg chg="add del">
          <ac:chgData name="Agnieszka Janina Wilkosz (2115098)" userId="b8b1477e-602f-4ec6-9055-a76e3b546ec2" providerId="ADAL" clId="{89B33D8A-B48C-4347-94F1-4F26B8A2FA1C}" dt="2022-03-20T09:38:43.176" v="271" actId="26606"/>
          <ac:spMkLst>
            <pc:docMk/>
            <pc:sldMk cId="3655927715" sldId="263"/>
            <ac:spMk id="26" creationId="{79BB35BC-D5C2-4C8B-A22A-A71E6191913B}"/>
          </ac:spMkLst>
        </pc:spChg>
        <pc:spChg chg="add del">
          <ac:chgData name="Agnieszka Janina Wilkosz (2115098)" userId="b8b1477e-602f-4ec6-9055-a76e3b546ec2" providerId="ADAL" clId="{89B33D8A-B48C-4347-94F1-4F26B8A2FA1C}" dt="2022-03-20T09:39:06.907" v="276" actId="26606"/>
          <ac:spMkLst>
            <pc:docMk/>
            <pc:sldMk cId="3655927715" sldId="263"/>
            <ac:spMk id="31" creationId="{23E547B5-89CF-4EC0-96DE-25771AED0799}"/>
          </ac:spMkLst>
        </pc:spChg>
        <pc:spChg chg="add del">
          <ac:chgData name="Agnieszka Janina Wilkosz (2115098)" userId="b8b1477e-602f-4ec6-9055-a76e3b546ec2" providerId="ADAL" clId="{89B33D8A-B48C-4347-94F1-4F26B8A2FA1C}" dt="2022-03-20T09:39:06.907" v="276" actId="26606"/>
          <ac:spMkLst>
            <pc:docMk/>
            <pc:sldMk cId="3655927715" sldId="263"/>
            <ac:spMk id="33" creationId="{3F0B8CEB-8279-4E5E-A0CE-1FC9F71736F2}"/>
          </ac:spMkLst>
        </pc:spChg>
        <pc:spChg chg="add">
          <ac:chgData name="Agnieszka Janina Wilkosz (2115098)" userId="b8b1477e-602f-4ec6-9055-a76e3b546ec2" providerId="ADAL" clId="{89B33D8A-B48C-4347-94F1-4F26B8A2FA1C}" dt="2022-03-20T09:39:27.002" v="277" actId="26606"/>
          <ac:spMkLst>
            <pc:docMk/>
            <pc:sldMk cId="3655927715" sldId="263"/>
            <ac:spMk id="43" creationId="{04812C46-200A-4DEB-A05E-3ED6C68C2387}"/>
          </ac:spMkLst>
        </pc:spChg>
        <pc:spChg chg="add">
          <ac:chgData name="Agnieszka Janina Wilkosz (2115098)" userId="b8b1477e-602f-4ec6-9055-a76e3b546ec2" providerId="ADAL" clId="{89B33D8A-B48C-4347-94F1-4F26B8A2FA1C}" dt="2022-03-20T09:39:27.002" v="277" actId="26606"/>
          <ac:spMkLst>
            <pc:docMk/>
            <pc:sldMk cId="3655927715" sldId="263"/>
            <ac:spMk id="45" creationId="{D1EA859B-E555-4109-94F3-6700E046E008}"/>
          </ac:spMkLst>
        </pc:spChg>
        <pc:graphicFrameChg chg="add mod ord modGraphic">
          <ac:chgData name="Agnieszka Janina Wilkosz (2115098)" userId="b8b1477e-602f-4ec6-9055-a76e3b546ec2" providerId="ADAL" clId="{89B33D8A-B48C-4347-94F1-4F26B8A2FA1C}" dt="2022-03-20T12:15:21.016" v="1449" actId="20577"/>
          <ac:graphicFrameMkLst>
            <pc:docMk/>
            <pc:sldMk cId="3655927715" sldId="263"/>
            <ac:graphicFrameMk id="4" creationId="{6B6C3A69-0624-9940-9CE3-85FCACA938EC}"/>
          </ac:graphicFrameMkLst>
        </pc:graphicFrameChg>
        <pc:picChg chg="add mod ord">
          <ac:chgData name="Agnieszka Janina Wilkosz (2115098)" userId="b8b1477e-602f-4ec6-9055-a76e3b546ec2" providerId="ADAL" clId="{89B33D8A-B48C-4347-94F1-4F26B8A2FA1C}" dt="2022-03-20T12:15:31.970" v="1452" actId="1076"/>
          <ac:picMkLst>
            <pc:docMk/>
            <pc:sldMk cId="3655927715" sldId="263"/>
            <ac:picMk id="6" creationId="{A8BAF39C-DBA6-F246-AB2E-DAFFCCB96A92}"/>
          </ac:picMkLst>
        </pc:picChg>
        <pc:cxnChg chg="add del">
          <ac:chgData name="Agnieszka Janina Wilkosz (2115098)" userId="b8b1477e-602f-4ec6-9055-a76e3b546ec2" providerId="ADAL" clId="{89B33D8A-B48C-4347-94F1-4F26B8A2FA1C}" dt="2022-03-20T09:36:52.320" v="255" actId="26606"/>
          <ac:cxnSpMkLst>
            <pc:docMk/>
            <pc:sldMk cId="3655927715" sldId="263"/>
            <ac:cxnSpMk id="13" creationId="{20E3A342-4D61-4E3F-AF90-1AB42AEB96CC}"/>
          </ac:cxnSpMkLst>
        </pc:cxnChg>
        <pc:cxnChg chg="add del">
          <ac:chgData name="Agnieszka Janina Wilkosz (2115098)" userId="b8b1477e-602f-4ec6-9055-a76e3b546ec2" providerId="ADAL" clId="{89B33D8A-B48C-4347-94F1-4F26B8A2FA1C}" dt="2022-03-20T09:39:27.002" v="277" actId="26606"/>
          <ac:cxnSpMkLst>
            <pc:docMk/>
            <pc:sldMk cId="3655927715" sldId="263"/>
            <ac:cxnSpMk id="38" creationId="{A7F400EE-A8A5-48AF-B4D6-291B52C6F0B0}"/>
          </ac:cxnSpMkLst>
        </pc:cxnChg>
      </pc:sldChg>
      <pc:sldChg chg="addSp delSp modSp new mod setBg">
        <pc:chgData name="Agnieszka Janina Wilkosz (2115098)" userId="b8b1477e-602f-4ec6-9055-a76e3b546ec2" providerId="ADAL" clId="{89B33D8A-B48C-4347-94F1-4F26B8A2FA1C}" dt="2022-03-20T09:42:23.374" v="296" actId="122"/>
        <pc:sldMkLst>
          <pc:docMk/>
          <pc:sldMk cId="905993516" sldId="264"/>
        </pc:sldMkLst>
        <pc:spChg chg="mod">
          <ac:chgData name="Agnieszka Janina Wilkosz (2115098)" userId="b8b1477e-602f-4ec6-9055-a76e3b546ec2" providerId="ADAL" clId="{89B33D8A-B48C-4347-94F1-4F26B8A2FA1C}" dt="2022-03-20T09:42:06.690" v="292" actId="113"/>
          <ac:spMkLst>
            <pc:docMk/>
            <pc:sldMk cId="905993516" sldId="264"/>
            <ac:spMk id="2" creationId="{DBBD3D16-4B7E-CE45-B8B0-71B8B3EC9E90}"/>
          </ac:spMkLst>
        </pc:spChg>
        <pc:spChg chg="del">
          <ac:chgData name="Agnieszka Janina Wilkosz (2115098)" userId="b8b1477e-602f-4ec6-9055-a76e3b546ec2" providerId="ADAL" clId="{89B33D8A-B48C-4347-94F1-4F26B8A2FA1C}" dt="2022-03-20T09:41:13.194" v="286"/>
          <ac:spMkLst>
            <pc:docMk/>
            <pc:sldMk cId="905993516" sldId="264"/>
            <ac:spMk id="3" creationId="{7960B60E-3BAE-AF4B-B3D6-B248DEC31FAF}"/>
          </ac:spMkLst>
        </pc:spChg>
        <pc:spChg chg="add mod">
          <ac:chgData name="Agnieszka Janina Wilkosz (2115098)" userId="b8b1477e-602f-4ec6-9055-a76e3b546ec2" providerId="ADAL" clId="{89B33D8A-B48C-4347-94F1-4F26B8A2FA1C}" dt="2022-03-20T09:42:23.374" v="296" actId="122"/>
          <ac:spMkLst>
            <pc:docMk/>
            <pc:sldMk cId="905993516" sldId="264"/>
            <ac:spMk id="5" creationId="{DC4A916C-5F0C-4144-B3C2-8DDE0B04A2E0}"/>
          </ac:spMkLst>
        </pc:spChg>
        <pc:spChg chg="add">
          <ac:chgData name="Agnieszka Janina Wilkosz (2115098)" userId="b8b1477e-602f-4ec6-9055-a76e3b546ec2" providerId="ADAL" clId="{89B33D8A-B48C-4347-94F1-4F26B8A2FA1C}" dt="2022-03-20T09:41:44.243" v="288" actId="26606"/>
          <ac:spMkLst>
            <pc:docMk/>
            <pc:sldMk cId="905993516" sldId="264"/>
            <ac:spMk id="10" creationId="{81AEB8A9-B768-4E30-BA55-D919E6687343}"/>
          </ac:spMkLst>
        </pc:spChg>
        <pc:picChg chg="add mod ord">
          <ac:chgData name="Agnieszka Janina Wilkosz (2115098)" userId="b8b1477e-602f-4ec6-9055-a76e3b546ec2" providerId="ADAL" clId="{89B33D8A-B48C-4347-94F1-4F26B8A2FA1C}" dt="2022-03-20T09:41:44.243" v="288" actId="26606"/>
          <ac:picMkLst>
            <pc:docMk/>
            <pc:sldMk cId="905993516" sldId="264"/>
            <ac:picMk id="4" creationId="{ABF3AC7E-4F13-4E43-B911-2F529A391A71}"/>
          </ac:picMkLst>
        </pc:picChg>
      </pc:sldChg>
      <pc:sldChg chg="addSp delSp modSp new mod setBg setClrOvrMap">
        <pc:chgData name="Agnieszka Janina Wilkosz (2115098)" userId="b8b1477e-602f-4ec6-9055-a76e3b546ec2" providerId="ADAL" clId="{89B33D8A-B48C-4347-94F1-4F26B8A2FA1C}" dt="2022-03-20T12:05:09.289" v="1369" actId="1076"/>
        <pc:sldMkLst>
          <pc:docMk/>
          <pc:sldMk cId="2376221195" sldId="265"/>
        </pc:sldMkLst>
        <pc:spChg chg="mod">
          <ac:chgData name="Agnieszka Janina Wilkosz (2115098)" userId="b8b1477e-602f-4ec6-9055-a76e3b546ec2" providerId="ADAL" clId="{89B33D8A-B48C-4347-94F1-4F26B8A2FA1C}" dt="2022-03-20T10:43:44.593" v="590" actId="1076"/>
          <ac:spMkLst>
            <pc:docMk/>
            <pc:sldMk cId="2376221195" sldId="265"/>
            <ac:spMk id="2" creationId="{51525DBC-851A-BF46-9E22-EDB4A295A6A0}"/>
          </ac:spMkLst>
        </pc:spChg>
        <pc:spChg chg="del">
          <ac:chgData name="Agnieszka Janina Wilkosz (2115098)" userId="b8b1477e-602f-4ec6-9055-a76e3b546ec2" providerId="ADAL" clId="{89B33D8A-B48C-4347-94F1-4F26B8A2FA1C}" dt="2022-03-20T09:44:03.649" v="299"/>
          <ac:spMkLst>
            <pc:docMk/>
            <pc:sldMk cId="2376221195" sldId="265"/>
            <ac:spMk id="3" creationId="{5C4DF5F5-4502-7248-8D47-644DEB537231}"/>
          </ac:spMkLst>
        </pc:spChg>
        <pc:spChg chg="add del">
          <ac:chgData name="Agnieszka Janina Wilkosz (2115098)" userId="b8b1477e-602f-4ec6-9055-a76e3b546ec2" providerId="ADAL" clId="{89B33D8A-B48C-4347-94F1-4F26B8A2FA1C}" dt="2022-03-20T09:44:50.940" v="301" actId="26606"/>
          <ac:spMkLst>
            <pc:docMk/>
            <pc:sldMk cId="2376221195" sldId="265"/>
            <ac:spMk id="9" creationId="{AE2B703B-46F9-481A-A605-82E2A828C4FA}"/>
          </ac:spMkLst>
        </pc:spChg>
        <pc:spChg chg="add del">
          <ac:chgData name="Agnieszka Janina Wilkosz (2115098)" userId="b8b1477e-602f-4ec6-9055-a76e3b546ec2" providerId="ADAL" clId="{89B33D8A-B48C-4347-94F1-4F26B8A2FA1C}" dt="2022-03-20T09:44:50.940" v="301" actId="26606"/>
          <ac:spMkLst>
            <pc:docMk/>
            <pc:sldMk cId="2376221195" sldId="265"/>
            <ac:spMk id="11" creationId="{F13BE4D7-0C3D-4906-B230-A1C5B4665CCF}"/>
          </ac:spMkLst>
        </pc:spChg>
        <pc:spChg chg="add mod">
          <ac:chgData name="Agnieszka Janina Wilkosz (2115098)" userId="b8b1477e-602f-4ec6-9055-a76e3b546ec2" providerId="ADAL" clId="{89B33D8A-B48C-4347-94F1-4F26B8A2FA1C}" dt="2022-03-20T11:29:25.125" v="1165" actId="255"/>
          <ac:spMkLst>
            <pc:docMk/>
            <pc:sldMk cId="2376221195" sldId="265"/>
            <ac:spMk id="13" creationId="{8C3D57C7-8A79-1B4F-A0A4-A8C7A1C8A9EB}"/>
          </ac:spMkLst>
        </pc:spChg>
        <pc:spChg chg="add del">
          <ac:chgData name="Agnieszka Janina Wilkosz (2115098)" userId="b8b1477e-602f-4ec6-9055-a76e3b546ec2" providerId="ADAL" clId="{89B33D8A-B48C-4347-94F1-4F26B8A2FA1C}" dt="2022-03-20T09:50:42.456" v="324" actId="26606"/>
          <ac:spMkLst>
            <pc:docMk/>
            <pc:sldMk cId="2376221195" sldId="265"/>
            <ac:spMk id="16" creationId="{08E89D5E-1885-4160-AC77-CC471DD1D0DB}"/>
          </ac:spMkLst>
        </pc:spChg>
        <pc:spChg chg="add del">
          <ac:chgData name="Agnieszka Janina Wilkosz (2115098)" userId="b8b1477e-602f-4ec6-9055-a76e3b546ec2" providerId="ADAL" clId="{89B33D8A-B48C-4347-94F1-4F26B8A2FA1C}" dt="2022-03-20T09:51:08.655" v="325" actId="26606"/>
          <ac:spMkLst>
            <pc:docMk/>
            <pc:sldMk cId="2376221195" sldId="265"/>
            <ac:spMk id="20" creationId="{A9D2268A-D939-4E78-91B6-6C7E46406788}"/>
          </ac:spMkLst>
        </pc:spChg>
        <pc:spChg chg="add del">
          <ac:chgData name="Agnieszka Janina Wilkosz (2115098)" userId="b8b1477e-602f-4ec6-9055-a76e3b546ec2" providerId="ADAL" clId="{89B33D8A-B48C-4347-94F1-4F26B8A2FA1C}" dt="2022-03-20T09:51:08.655" v="325" actId="26606"/>
          <ac:spMkLst>
            <pc:docMk/>
            <pc:sldMk cId="2376221195" sldId="265"/>
            <ac:spMk id="21" creationId="{E0C43A58-225D-452D-8185-0D89D1EED861}"/>
          </ac:spMkLst>
        </pc:spChg>
        <pc:spChg chg="add del">
          <ac:chgData name="Agnieszka Janina Wilkosz (2115098)" userId="b8b1477e-602f-4ec6-9055-a76e3b546ec2" providerId="ADAL" clId="{89B33D8A-B48C-4347-94F1-4F26B8A2FA1C}" dt="2022-03-20T09:49:49.683" v="318" actId="26606"/>
          <ac:spMkLst>
            <pc:docMk/>
            <pc:sldMk cId="2376221195" sldId="265"/>
            <ac:spMk id="23" creationId="{DC14B3F1-8CC5-4623-94B0-4445E3775D41}"/>
          </ac:spMkLst>
        </pc:spChg>
        <pc:spChg chg="add">
          <ac:chgData name="Agnieszka Janina Wilkosz (2115098)" userId="b8b1477e-602f-4ec6-9055-a76e3b546ec2" providerId="ADAL" clId="{89B33D8A-B48C-4347-94F1-4F26B8A2FA1C}" dt="2022-03-20T09:51:08.655" v="325" actId="26606"/>
          <ac:spMkLst>
            <pc:docMk/>
            <pc:sldMk cId="2376221195" sldId="265"/>
            <ac:spMk id="26" creationId="{25E8815A-9407-4234-B08F-A1E49DCD7F37}"/>
          </ac:spMkLst>
        </pc:spChg>
        <pc:spChg chg="add">
          <ac:chgData name="Agnieszka Janina Wilkosz (2115098)" userId="b8b1477e-602f-4ec6-9055-a76e3b546ec2" providerId="ADAL" clId="{89B33D8A-B48C-4347-94F1-4F26B8A2FA1C}" dt="2022-03-20T09:51:08.655" v="325" actId="26606"/>
          <ac:spMkLst>
            <pc:docMk/>
            <pc:sldMk cId="2376221195" sldId="265"/>
            <ac:spMk id="28" creationId="{AD72D4D1-076F-49D3-9889-EFC4F6D7CA66}"/>
          </ac:spMkLst>
        </pc:spChg>
        <pc:spChg chg="add">
          <ac:chgData name="Agnieszka Janina Wilkosz (2115098)" userId="b8b1477e-602f-4ec6-9055-a76e3b546ec2" providerId="ADAL" clId="{89B33D8A-B48C-4347-94F1-4F26B8A2FA1C}" dt="2022-03-20T09:51:08.655" v="325" actId="26606"/>
          <ac:spMkLst>
            <pc:docMk/>
            <pc:sldMk cId="2376221195" sldId="265"/>
            <ac:spMk id="30" creationId="{C9C56819-FD02-4626-ABF5-85C7463C990D}"/>
          </ac:spMkLst>
        </pc:spChg>
        <pc:graphicFrameChg chg="add mod ord modGraphic">
          <ac:chgData name="Agnieszka Janina Wilkosz (2115098)" userId="b8b1477e-602f-4ec6-9055-a76e3b546ec2" providerId="ADAL" clId="{89B33D8A-B48C-4347-94F1-4F26B8A2FA1C}" dt="2022-03-20T12:05:05.924" v="1368" actId="12100"/>
          <ac:graphicFrameMkLst>
            <pc:docMk/>
            <pc:sldMk cId="2376221195" sldId="265"/>
            <ac:graphicFrameMk id="4" creationId="{8379071A-D77E-3548-BAF6-3DF28C93090D}"/>
          </ac:graphicFrameMkLst>
        </pc:graphicFrameChg>
        <pc:picChg chg="add del mod">
          <ac:chgData name="Agnieszka Janina Wilkosz (2115098)" userId="b8b1477e-602f-4ec6-9055-a76e3b546ec2" providerId="ADAL" clId="{89B33D8A-B48C-4347-94F1-4F26B8A2FA1C}" dt="2022-03-20T09:49:53.598" v="321" actId="931"/>
          <ac:picMkLst>
            <pc:docMk/>
            <pc:sldMk cId="2376221195" sldId="265"/>
            <ac:picMk id="6" creationId="{1CD73ECB-39C3-AC4E-B08F-B1600090B43E}"/>
          </ac:picMkLst>
        </pc:picChg>
        <pc:picChg chg="add del mod">
          <ac:chgData name="Agnieszka Janina Wilkosz (2115098)" userId="b8b1477e-602f-4ec6-9055-a76e3b546ec2" providerId="ADAL" clId="{89B33D8A-B48C-4347-94F1-4F26B8A2FA1C}" dt="2022-03-20T09:49:53.598" v="321" actId="931"/>
          <ac:picMkLst>
            <pc:docMk/>
            <pc:sldMk cId="2376221195" sldId="265"/>
            <ac:picMk id="8" creationId="{AD07C55A-597A-564A-9A00-485132515859}"/>
          </ac:picMkLst>
        </pc:picChg>
        <pc:picChg chg="add mod ord">
          <ac:chgData name="Agnieszka Janina Wilkosz (2115098)" userId="b8b1477e-602f-4ec6-9055-a76e3b546ec2" providerId="ADAL" clId="{89B33D8A-B48C-4347-94F1-4F26B8A2FA1C}" dt="2022-03-20T12:05:09.289" v="1369" actId="1076"/>
          <ac:picMkLst>
            <pc:docMk/>
            <pc:sldMk cId="2376221195" sldId="265"/>
            <ac:picMk id="12" creationId="{D0A8F126-2F46-EC42-B8F1-CFD0DEFE85DD}"/>
          </ac:picMkLst>
        </pc:picChg>
        <pc:cxnChg chg="add del">
          <ac:chgData name="Agnieszka Janina Wilkosz (2115098)" userId="b8b1477e-602f-4ec6-9055-a76e3b546ec2" providerId="ADAL" clId="{89B33D8A-B48C-4347-94F1-4F26B8A2FA1C}" dt="2022-03-20T09:50:42.456" v="324" actId="26606"/>
          <ac:cxnSpMkLst>
            <pc:docMk/>
            <pc:sldMk cId="2376221195" sldId="265"/>
            <ac:cxnSpMk id="18" creationId="{550D2BD1-98F9-412D-905B-3A843EF4078B}"/>
          </ac:cxnSpMkLst>
        </pc:cxnChg>
        <pc:cxnChg chg="add del">
          <ac:chgData name="Agnieszka Janina Wilkosz (2115098)" userId="b8b1477e-602f-4ec6-9055-a76e3b546ec2" providerId="ADAL" clId="{89B33D8A-B48C-4347-94F1-4F26B8A2FA1C}" dt="2022-03-20T09:49:49.683" v="318" actId="26606"/>
          <ac:cxnSpMkLst>
            <pc:docMk/>
            <pc:sldMk cId="2376221195" sldId="265"/>
            <ac:cxnSpMk id="25" creationId="{B8EC0F70-6AFD-45BE-8F70-52888FC304F7}"/>
          </ac:cxnSpMkLst>
        </pc:cxnChg>
      </pc:sldChg>
      <pc:sldChg chg="addSp delSp modSp new mod setBg setClrOvrMap">
        <pc:chgData name="Agnieszka Janina Wilkosz (2115098)" userId="b8b1477e-602f-4ec6-9055-a76e3b546ec2" providerId="ADAL" clId="{89B33D8A-B48C-4347-94F1-4F26B8A2FA1C}" dt="2022-03-20T12:09:52.694" v="1409" actId="1076"/>
        <pc:sldMkLst>
          <pc:docMk/>
          <pc:sldMk cId="2723353013" sldId="266"/>
        </pc:sldMkLst>
        <pc:spChg chg="mod ord">
          <ac:chgData name="Agnieszka Janina Wilkosz (2115098)" userId="b8b1477e-602f-4ec6-9055-a76e3b546ec2" providerId="ADAL" clId="{89B33D8A-B48C-4347-94F1-4F26B8A2FA1C}" dt="2022-03-20T12:07:45.772" v="1388" actId="14100"/>
          <ac:spMkLst>
            <pc:docMk/>
            <pc:sldMk cId="2723353013" sldId="266"/>
            <ac:spMk id="2" creationId="{8864F81B-7630-A749-BB40-359AAE057471}"/>
          </ac:spMkLst>
        </pc:spChg>
        <pc:spChg chg="del">
          <ac:chgData name="Agnieszka Janina Wilkosz (2115098)" userId="b8b1477e-602f-4ec6-9055-a76e3b546ec2" providerId="ADAL" clId="{89B33D8A-B48C-4347-94F1-4F26B8A2FA1C}" dt="2022-03-20T09:46:13.763" v="304"/>
          <ac:spMkLst>
            <pc:docMk/>
            <pc:sldMk cId="2723353013" sldId="266"/>
            <ac:spMk id="3" creationId="{57B99B7C-DC07-3645-AB02-307FB48B0C7D}"/>
          </ac:spMkLst>
        </pc:spChg>
        <pc:spChg chg="add mod">
          <ac:chgData name="Agnieszka Janina Wilkosz (2115098)" userId="b8b1477e-602f-4ec6-9055-a76e3b546ec2" providerId="ADAL" clId="{89B33D8A-B48C-4347-94F1-4F26B8A2FA1C}" dt="2022-03-20T12:09:43.588" v="1407" actId="1076"/>
          <ac:spMkLst>
            <pc:docMk/>
            <pc:sldMk cId="2723353013" sldId="266"/>
            <ac:spMk id="6" creationId="{F5AC4C68-4AD1-4F45-9756-EF16159754B8}"/>
          </ac:spMkLst>
        </pc:spChg>
        <pc:spChg chg="add del mod">
          <ac:chgData name="Agnieszka Janina Wilkosz (2115098)" userId="b8b1477e-602f-4ec6-9055-a76e3b546ec2" providerId="ADAL" clId="{89B33D8A-B48C-4347-94F1-4F26B8A2FA1C}" dt="2022-03-20T12:07:09.042" v="1379"/>
          <ac:spMkLst>
            <pc:docMk/>
            <pc:sldMk cId="2723353013" sldId="266"/>
            <ac:spMk id="7" creationId="{939C9A18-7878-BE45-818E-0D4020E459E8}"/>
          </ac:spMkLst>
        </pc:spChg>
        <pc:spChg chg="add">
          <ac:chgData name="Agnieszka Janina Wilkosz (2115098)" userId="b8b1477e-602f-4ec6-9055-a76e3b546ec2" providerId="ADAL" clId="{89B33D8A-B48C-4347-94F1-4F26B8A2FA1C}" dt="2022-03-20T09:47:24.255" v="306" actId="26606"/>
          <ac:spMkLst>
            <pc:docMk/>
            <pc:sldMk cId="2723353013" sldId="266"/>
            <ac:spMk id="10" creationId="{C5E6CFF1-2F42-4E10-9A97-F116F46F53FE}"/>
          </ac:spMkLst>
        </pc:spChg>
        <pc:graphicFrameChg chg="add del mod modGraphic">
          <ac:chgData name="Agnieszka Janina Wilkosz (2115098)" userId="b8b1477e-602f-4ec6-9055-a76e3b546ec2" providerId="ADAL" clId="{89B33D8A-B48C-4347-94F1-4F26B8A2FA1C}" dt="2022-03-20T12:09:35.797" v="1405" actId="14100"/>
          <ac:graphicFrameMkLst>
            <pc:docMk/>
            <pc:sldMk cId="2723353013" sldId="266"/>
            <ac:graphicFrameMk id="5" creationId="{C79AFC88-9E2D-F647-96E3-D3713A52E8D1}"/>
          </ac:graphicFrameMkLst>
        </pc:graphicFrameChg>
        <pc:picChg chg="add mod">
          <ac:chgData name="Agnieszka Janina Wilkosz (2115098)" userId="b8b1477e-602f-4ec6-9055-a76e3b546ec2" providerId="ADAL" clId="{89B33D8A-B48C-4347-94F1-4F26B8A2FA1C}" dt="2022-03-20T12:09:52.694" v="1409" actId="1076"/>
          <ac:picMkLst>
            <pc:docMk/>
            <pc:sldMk cId="2723353013" sldId="266"/>
            <ac:picMk id="4" creationId="{DD7E263B-628A-6249-9FEB-F79C440760D2}"/>
          </ac:picMkLst>
        </pc:picChg>
        <pc:cxnChg chg="add">
          <ac:chgData name="Agnieszka Janina Wilkosz (2115098)" userId="b8b1477e-602f-4ec6-9055-a76e3b546ec2" providerId="ADAL" clId="{89B33D8A-B48C-4347-94F1-4F26B8A2FA1C}" dt="2022-03-20T09:47:24.255" v="306" actId="26606"/>
          <ac:cxnSpMkLst>
            <pc:docMk/>
            <pc:sldMk cId="2723353013" sldId="266"/>
            <ac:cxnSpMk id="12" creationId="{67182200-4859-4C8D-BCBB-55B245C28BA3}"/>
          </ac:cxnSpMkLst>
        </pc:cxnChg>
      </pc:sldChg>
      <pc:sldChg chg="addSp delSp modSp new mod setBg setClrOvrMap">
        <pc:chgData name="Agnieszka Janina Wilkosz (2115098)" userId="b8b1477e-602f-4ec6-9055-a76e3b546ec2" providerId="ADAL" clId="{89B33D8A-B48C-4347-94F1-4F26B8A2FA1C}" dt="2022-03-20T12:11:34.444" v="1428" actId="1076"/>
        <pc:sldMkLst>
          <pc:docMk/>
          <pc:sldMk cId="3524438635" sldId="267"/>
        </pc:sldMkLst>
        <pc:spChg chg="mod ord">
          <ac:chgData name="Agnieszka Janina Wilkosz (2115098)" userId="b8b1477e-602f-4ec6-9055-a76e3b546ec2" providerId="ADAL" clId="{89B33D8A-B48C-4347-94F1-4F26B8A2FA1C}" dt="2022-03-20T12:10:39.541" v="1417" actId="14100"/>
          <ac:spMkLst>
            <pc:docMk/>
            <pc:sldMk cId="3524438635" sldId="267"/>
            <ac:spMk id="2" creationId="{B89A6D2F-0ABA-5240-811E-C246F3031DD6}"/>
          </ac:spMkLst>
        </pc:spChg>
        <pc:spChg chg="del">
          <ac:chgData name="Agnieszka Janina Wilkosz (2115098)" userId="b8b1477e-602f-4ec6-9055-a76e3b546ec2" providerId="ADAL" clId="{89B33D8A-B48C-4347-94F1-4F26B8A2FA1C}" dt="2022-03-20T09:53:04.377" v="337"/>
          <ac:spMkLst>
            <pc:docMk/>
            <pc:sldMk cId="3524438635" sldId="267"/>
            <ac:spMk id="3" creationId="{1B891495-40ED-3442-B46A-992CD4000A35}"/>
          </ac:spMkLst>
        </pc:spChg>
        <pc:spChg chg="add del mod">
          <ac:chgData name="Agnieszka Janina Wilkosz (2115098)" userId="b8b1477e-602f-4ec6-9055-a76e3b546ec2" providerId="ADAL" clId="{89B33D8A-B48C-4347-94F1-4F26B8A2FA1C}" dt="2022-03-20T09:53:18.858" v="340"/>
          <ac:spMkLst>
            <pc:docMk/>
            <pc:sldMk cId="3524438635" sldId="267"/>
            <ac:spMk id="5" creationId="{EA710DD4-B121-7C46-A88F-85F8C050ED8B}"/>
          </ac:spMkLst>
        </pc:spChg>
        <pc:spChg chg="add del">
          <ac:chgData name="Agnieszka Janina Wilkosz (2115098)" userId="b8b1477e-602f-4ec6-9055-a76e3b546ec2" providerId="ADAL" clId="{89B33D8A-B48C-4347-94F1-4F26B8A2FA1C}" dt="2022-03-20T10:00:11.336" v="347" actId="26606"/>
          <ac:spMkLst>
            <pc:docMk/>
            <pc:sldMk cId="3524438635" sldId="267"/>
            <ac:spMk id="11" creationId="{C5E6CFF1-2F42-4E10-9A97-F116F46F53FE}"/>
          </ac:spMkLst>
        </pc:spChg>
        <pc:spChg chg="add">
          <ac:chgData name="Agnieszka Janina Wilkosz (2115098)" userId="b8b1477e-602f-4ec6-9055-a76e3b546ec2" providerId="ADAL" clId="{89B33D8A-B48C-4347-94F1-4F26B8A2FA1C}" dt="2022-03-20T10:00:11.336" v="347" actId="26606"/>
          <ac:spMkLst>
            <pc:docMk/>
            <pc:sldMk cId="3524438635" sldId="267"/>
            <ac:spMk id="18" creationId="{C5E6CFF1-2F42-4E10-9A97-F116F46F53FE}"/>
          </ac:spMkLst>
        </pc:spChg>
        <pc:graphicFrameChg chg="add mod modGraphic">
          <ac:chgData name="Agnieszka Janina Wilkosz (2115098)" userId="b8b1477e-602f-4ec6-9055-a76e3b546ec2" providerId="ADAL" clId="{89B33D8A-B48C-4347-94F1-4F26B8A2FA1C}" dt="2022-03-20T12:11:29.212" v="1426" actId="255"/>
          <ac:graphicFrameMkLst>
            <pc:docMk/>
            <pc:sldMk cId="3524438635" sldId="267"/>
            <ac:graphicFrameMk id="6" creationId="{3A5EEC30-1CE4-F945-9938-5458E2D64BBD}"/>
          </ac:graphicFrameMkLst>
        </pc:graphicFrameChg>
        <pc:picChg chg="add mod">
          <ac:chgData name="Agnieszka Janina Wilkosz (2115098)" userId="b8b1477e-602f-4ec6-9055-a76e3b546ec2" providerId="ADAL" clId="{89B33D8A-B48C-4347-94F1-4F26B8A2FA1C}" dt="2022-03-20T12:11:34.444" v="1428" actId="1076"/>
          <ac:picMkLst>
            <pc:docMk/>
            <pc:sldMk cId="3524438635" sldId="267"/>
            <ac:picMk id="4" creationId="{C0833BE9-4F40-4845-B15A-FB7F9075EFE3}"/>
          </ac:picMkLst>
        </pc:picChg>
        <pc:cxnChg chg="add del">
          <ac:chgData name="Agnieszka Janina Wilkosz (2115098)" userId="b8b1477e-602f-4ec6-9055-a76e3b546ec2" providerId="ADAL" clId="{89B33D8A-B48C-4347-94F1-4F26B8A2FA1C}" dt="2022-03-20T10:00:11.336" v="347" actId="26606"/>
          <ac:cxnSpMkLst>
            <pc:docMk/>
            <pc:sldMk cId="3524438635" sldId="267"/>
            <ac:cxnSpMk id="13" creationId="{67182200-4859-4C8D-BCBB-55B245C28BA3}"/>
          </ac:cxnSpMkLst>
        </pc:cxnChg>
        <pc:cxnChg chg="add">
          <ac:chgData name="Agnieszka Janina Wilkosz (2115098)" userId="b8b1477e-602f-4ec6-9055-a76e3b546ec2" providerId="ADAL" clId="{89B33D8A-B48C-4347-94F1-4F26B8A2FA1C}" dt="2022-03-20T10:00:11.336" v="347" actId="26606"/>
          <ac:cxnSpMkLst>
            <pc:docMk/>
            <pc:sldMk cId="3524438635" sldId="267"/>
            <ac:cxnSpMk id="20" creationId="{67182200-4859-4C8D-BCBB-55B245C28BA3}"/>
          </ac:cxnSpMkLst>
        </pc:cxnChg>
      </pc:sldChg>
      <pc:sldChg chg="addSp delSp modSp new del mod">
        <pc:chgData name="Agnieszka Janina Wilkosz (2115098)" userId="b8b1477e-602f-4ec6-9055-a76e3b546ec2" providerId="ADAL" clId="{89B33D8A-B48C-4347-94F1-4F26B8A2FA1C}" dt="2022-03-20T10:12:48.941" v="427" actId="2696"/>
        <pc:sldMkLst>
          <pc:docMk/>
          <pc:sldMk cId="2108075809" sldId="268"/>
        </pc:sldMkLst>
        <pc:spChg chg="mod">
          <ac:chgData name="Agnieszka Janina Wilkosz (2115098)" userId="b8b1477e-602f-4ec6-9055-a76e3b546ec2" providerId="ADAL" clId="{89B33D8A-B48C-4347-94F1-4F26B8A2FA1C}" dt="2022-03-20T10:06:54.685" v="379" actId="113"/>
          <ac:spMkLst>
            <pc:docMk/>
            <pc:sldMk cId="2108075809" sldId="268"/>
            <ac:spMk id="2" creationId="{E2B07C00-AA51-3840-B10E-AEEE2B61E5CF}"/>
          </ac:spMkLst>
        </pc:spChg>
        <pc:spChg chg="mod">
          <ac:chgData name="Agnieszka Janina Wilkosz (2115098)" userId="b8b1477e-602f-4ec6-9055-a76e3b546ec2" providerId="ADAL" clId="{89B33D8A-B48C-4347-94F1-4F26B8A2FA1C}" dt="2022-03-20T10:06:59.643" v="380" actId="14100"/>
          <ac:spMkLst>
            <pc:docMk/>
            <pc:sldMk cId="2108075809" sldId="268"/>
            <ac:spMk id="3" creationId="{FDD2737D-C41B-FA47-BDE1-10D00D83AB56}"/>
          </ac:spMkLst>
        </pc:spChg>
        <pc:spChg chg="add del mod">
          <ac:chgData name="Agnieszka Janina Wilkosz (2115098)" userId="b8b1477e-602f-4ec6-9055-a76e3b546ec2" providerId="ADAL" clId="{89B33D8A-B48C-4347-94F1-4F26B8A2FA1C}" dt="2022-03-20T10:09:52.741" v="410"/>
          <ac:spMkLst>
            <pc:docMk/>
            <pc:sldMk cId="2108075809" sldId="268"/>
            <ac:spMk id="9" creationId="{B1FED6FA-2BED-7E47-8644-EF91F6C84072}"/>
          </ac:spMkLst>
        </pc:spChg>
        <pc:spChg chg="add del mod">
          <ac:chgData name="Agnieszka Janina Wilkosz (2115098)" userId="b8b1477e-602f-4ec6-9055-a76e3b546ec2" providerId="ADAL" clId="{89B33D8A-B48C-4347-94F1-4F26B8A2FA1C}" dt="2022-03-20T10:09:51.054" v="408"/>
          <ac:spMkLst>
            <pc:docMk/>
            <pc:sldMk cId="2108075809" sldId="268"/>
            <ac:spMk id="10" creationId="{B7095F80-AFB1-7B4C-B55F-7AA54631540F}"/>
          </ac:spMkLst>
        </pc:spChg>
        <pc:graphicFrameChg chg="add mod">
          <ac:chgData name="Agnieszka Janina Wilkosz (2115098)" userId="b8b1477e-602f-4ec6-9055-a76e3b546ec2" providerId="ADAL" clId="{89B33D8A-B48C-4347-94F1-4F26B8A2FA1C}" dt="2022-03-20T10:09:34.314" v="401"/>
          <ac:graphicFrameMkLst>
            <pc:docMk/>
            <pc:sldMk cId="2108075809" sldId="268"/>
            <ac:graphicFrameMk id="4" creationId="{8065997A-D290-784C-980C-706D4ACA547D}"/>
          </ac:graphicFrameMkLst>
        </pc:graphicFrameChg>
        <pc:picChg chg="add del mod">
          <ac:chgData name="Agnieszka Janina Wilkosz (2115098)" userId="b8b1477e-602f-4ec6-9055-a76e3b546ec2" providerId="ADAL" clId="{89B33D8A-B48C-4347-94F1-4F26B8A2FA1C}" dt="2022-03-20T10:07:21.049" v="382" actId="478"/>
          <ac:picMkLst>
            <pc:docMk/>
            <pc:sldMk cId="2108075809" sldId="268"/>
            <ac:picMk id="5" creationId="{0E16513C-7387-154B-8310-EA168D40FA03}"/>
          </ac:picMkLst>
        </pc:picChg>
        <pc:picChg chg="add del mod">
          <ac:chgData name="Agnieszka Janina Wilkosz (2115098)" userId="b8b1477e-602f-4ec6-9055-a76e3b546ec2" providerId="ADAL" clId="{89B33D8A-B48C-4347-94F1-4F26B8A2FA1C}" dt="2022-03-20T10:08:19.004" v="390" actId="478"/>
          <ac:picMkLst>
            <pc:docMk/>
            <pc:sldMk cId="2108075809" sldId="268"/>
            <ac:picMk id="6" creationId="{65F756C6-0274-4D48-94E7-C66EFF4929E3}"/>
          </ac:picMkLst>
        </pc:picChg>
        <pc:picChg chg="add mod">
          <ac:chgData name="Agnieszka Janina Wilkosz (2115098)" userId="b8b1477e-602f-4ec6-9055-a76e3b546ec2" providerId="ADAL" clId="{89B33D8A-B48C-4347-94F1-4F26B8A2FA1C}" dt="2022-03-20T10:09:43.674" v="405" actId="1076"/>
          <ac:picMkLst>
            <pc:docMk/>
            <pc:sldMk cId="2108075809" sldId="268"/>
            <ac:picMk id="8" creationId="{B0AF8996-8420-C84D-B67D-17E28B8A20C3}"/>
          </ac:picMkLst>
        </pc:picChg>
      </pc:sldChg>
      <pc:sldChg chg="addSp delSp modSp new mod setBg">
        <pc:chgData name="Agnieszka Janina Wilkosz (2115098)" userId="b8b1477e-602f-4ec6-9055-a76e3b546ec2" providerId="ADAL" clId="{89B33D8A-B48C-4347-94F1-4F26B8A2FA1C}" dt="2022-03-20T12:12:15.125" v="1433" actId="14100"/>
        <pc:sldMkLst>
          <pc:docMk/>
          <pc:sldMk cId="2501352577" sldId="269"/>
        </pc:sldMkLst>
        <pc:spChg chg="mod">
          <ac:chgData name="Agnieszka Janina Wilkosz (2115098)" userId="b8b1477e-602f-4ec6-9055-a76e3b546ec2" providerId="ADAL" clId="{89B33D8A-B48C-4347-94F1-4F26B8A2FA1C}" dt="2022-03-20T12:12:07.790" v="1432" actId="1076"/>
          <ac:spMkLst>
            <pc:docMk/>
            <pc:sldMk cId="2501352577" sldId="269"/>
            <ac:spMk id="2" creationId="{B0699F5F-1FEE-E043-B0E2-68115E92C878}"/>
          </ac:spMkLst>
        </pc:spChg>
        <pc:spChg chg="del">
          <ac:chgData name="Agnieszka Janina Wilkosz (2115098)" userId="b8b1477e-602f-4ec6-9055-a76e3b546ec2" providerId="ADAL" clId="{89B33D8A-B48C-4347-94F1-4F26B8A2FA1C}" dt="2022-03-20T10:01:34.692" v="353"/>
          <ac:spMkLst>
            <pc:docMk/>
            <pc:sldMk cId="2501352577" sldId="269"/>
            <ac:spMk id="3" creationId="{E6C9D24E-3285-504F-9E73-B3ED54B5B2CD}"/>
          </ac:spMkLst>
        </pc:spChg>
        <pc:spChg chg="add del">
          <ac:chgData name="Agnieszka Janina Wilkosz (2115098)" userId="b8b1477e-602f-4ec6-9055-a76e3b546ec2" providerId="ADAL" clId="{89B33D8A-B48C-4347-94F1-4F26B8A2FA1C}" dt="2022-03-20T10:03:02.272" v="356" actId="26606"/>
          <ac:spMkLst>
            <pc:docMk/>
            <pc:sldMk cId="2501352577" sldId="269"/>
            <ac:spMk id="10" creationId="{B95B9BA8-1D69-4796-85F5-B6D0BD52354B}"/>
          </ac:spMkLst>
        </pc:spChg>
        <pc:spChg chg="add del">
          <ac:chgData name="Agnieszka Janina Wilkosz (2115098)" userId="b8b1477e-602f-4ec6-9055-a76e3b546ec2" providerId="ADAL" clId="{89B33D8A-B48C-4347-94F1-4F26B8A2FA1C}" dt="2022-03-20T10:03:18.416" v="358" actId="26606"/>
          <ac:spMkLst>
            <pc:docMk/>
            <pc:sldMk cId="2501352577" sldId="269"/>
            <ac:spMk id="20" creationId="{91F32EBA-ED97-466E-8CFA-8382584155D0}"/>
          </ac:spMkLst>
        </pc:spChg>
        <pc:spChg chg="add del">
          <ac:chgData name="Agnieszka Janina Wilkosz (2115098)" userId="b8b1477e-602f-4ec6-9055-a76e3b546ec2" providerId="ADAL" clId="{89B33D8A-B48C-4347-94F1-4F26B8A2FA1C}" dt="2022-03-20T10:03:18.416" v="358" actId="26606"/>
          <ac:spMkLst>
            <pc:docMk/>
            <pc:sldMk cId="2501352577" sldId="269"/>
            <ac:spMk id="21" creationId="{62A38935-BB53-4DF7-A56E-48DD25B685D7}"/>
          </ac:spMkLst>
        </pc:spChg>
        <pc:spChg chg="add del">
          <ac:chgData name="Agnieszka Janina Wilkosz (2115098)" userId="b8b1477e-602f-4ec6-9055-a76e3b546ec2" providerId="ADAL" clId="{89B33D8A-B48C-4347-94F1-4F26B8A2FA1C}" dt="2022-03-20T10:44:25.629" v="594" actId="26606"/>
          <ac:spMkLst>
            <pc:docMk/>
            <pc:sldMk cId="2501352577" sldId="269"/>
            <ac:spMk id="26" creationId="{91F32EBA-ED97-466E-8CFA-8382584155D0}"/>
          </ac:spMkLst>
        </pc:spChg>
        <pc:spChg chg="add del">
          <ac:chgData name="Agnieszka Janina Wilkosz (2115098)" userId="b8b1477e-602f-4ec6-9055-a76e3b546ec2" providerId="ADAL" clId="{89B33D8A-B48C-4347-94F1-4F26B8A2FA1C}" dt="2022-03-20T10:44:25.629" v="594" actId="26606"/>
          <ac:spMkLst>
            <pc:docMk/>
            <pc:sldMk cId="2501352577" sldId="269"/>
            <ac:spMk id="28" creationId="{62A38935-BB53-4DF7-A56E-48DD25B685D7}"/>
          </ac:spMkLst>
        </pc:spChg>
        <pc:spChg chg="add del">
          <ac:chgData name="Agnieszka Janina Wilkosz (2115098)" userId="b8b1477e-602f-4ec6-9055-a76e3b546ec2" providerId="ADAL" clId="{89B33D8A-B48C-4347-94F1-4F26B8A2FA1C}" dt="2022-03-20T10:44:39.373" v="595" actId="26606"/>
          <ac:spMkLst>
            <pc:docMk/>
            <pc:sldMk cId="2501352577" sldId="269"/>
            <ac:spMk id="33" creationId="{91F32EBA-ED97-466E-8CFA-8382584155D0}"/>
          </ac:spMkLst>
        </pc:spChg>
        <pc:spChg chg="add del">
          <ac:chgData name="Agnieszka Janina Wilkosz (2115098)" userId="b8b1477e-602f-4ec6-9055-a76e3b546ec2" providerId="ADAL" clId="{89B33D8A-B48C-4347-94F1-4F26B8A2FA1C}" dt="2022-03-20T10:44:39.373" v="595" actId="26606"/>
          <ac:spMkLst>
            <pc:docMk/>
            <pc:sldMk cId="2501352577" sldId="269"/>
            <ac:spMk id="35" creationId="{62A38935-BB53-4DF7-A56E-48DD25B685D7}"/>
          </ac:spMkLst>
        </pc:spChg>
        <pc:spChg chg="add">
          <ac:chgData name="Agnieszka Janina Wilkosz (2115098)" userId="b8b1477e-602f-4ec6-9055-a76e3b546ec2" providerId="ADAL" clId="{89B33D8A-B48C-4347-94F1-4F26B8A2FA1C}" dt="2022-03-20T10:44:39.373" v="595" actId="26606"/>
          <ac:spMkLst>
            <pc:docMk/>
            <pc:sldMk cId="2501352577" sldId="269"/>
            <ac:spMk id="40" creationId="{91F32EBA-ED97-466E-8CFA-8382584155D0}"/>
          </ac:spMkLst>
        </pc:spChg>
        <pc:spChg chg="add">
          <ac:chgData name="Agnieszka Janina Wilkosz (2115098)" userId="b8b1477e-602f-4ec6-9055-a76e3b546ec2" providerId="ADAL" clId="{89B33D8A-B48C-4347-94F1-4F26B8A2FA1C}" dt="2022-03-20T10:44:39.373" v="595" actId="26606"/>
          <ac:spMkLst>
            <pc:docMk/>
            <pc:sldMk cId="2501352577" sldId="269"/>
            <ac:spMk id="42" creationId="{62A38935-BB53-4DF7-A56E-48DD25B685D7}"/>
          </ac:spMkLst>
        </pc:spChg>
        <pc:grpChg chg="add del">
          <ac:chgData name="Agnieszka Janina Wilkosz (2115098)" userId="b8b1477e-602f-4ec6-9055-a76e3b546ec2" providerId="ADAL" clId="{89B33D8A-B48C-4347-94F1-4F26B8A2FA1C}" dt="2022-03-20T10:03:02.272" v="356" actId="26606"/>
          <ac:grpSpMkLst>
            <pc:docMk/>
            <pc:sldMk cId="2501352577" sldId="269"/>
            <ac:grpSpMk id="12" creationId="{D44E3F87-3D58-4B03-86B2-15A5C5B9C964}"/>
          </ac:grpSpMkLst>
        </pc:grpChg>
        <pc:graphicFrameChg chg="add mod ord modGraphic">
          <ac:chgData name="Agnieszka Janina Wilkosz (2115098)" userId="b8b1477e-602f-4ec6-9055-a76e3b546ec2" providerId="ADAL" clId="{89B33D8A-B48C-4347-94F1-4F26B8A2FA1C}" dt="2022-03-20T12:12:15.125" v="1433" actId="14100"/>
          <ac:graphicFrameMkLst>
            <pc:docMk/>
            <pc:sldMk cId="2501352577" sldId="269"/>
            <ac:graphicFrameMk id="4" creationId="{C98D9B7A-6CD3-AD46-AE44-5567562669F1}"/>
          </ac:graphicFrameMkLst>
        </pc:graphicFrameChg>
        <pc:picChg chg="add mod">
          <ac:chgData name="Agnieszka Janina Wilkosz (2115098)" userId="b8b1477e-602f-4ec6-9055-a76e3b546ec2" providerId="ADAL" clId="{89B33D8A-B48C-4347-94F1-4F26B8A2FA1C}" dt="2022-03-20T10:03:03.190" v="357" actId="26606"/>
          <ac:picMkLst>
            <pc:docMk/>
            <pc:sldMk cId="2501352577" sldId="269"/>
            <ac:picMk id="5" creationId="{9F0E5CE9-3C2E-B549-9C48-B3105FCDFB15}"/>
          </ac:picMkLst>
        </pc:picChg>
      </pc:sldChg>
      <pc:sldChg chg="addSp delSp modSp new mod setBg">
        <pc:chgData name="Agnieszka Janina Wilkosz (2115098)" userId="b8b1477e-602f-4ec6-9055-a76e3b546ec2" providerId="ADAL" clId="{89B33D8A-B48C-4347-94F1-4F26B8A2FA1C}" dt="2022-03-20T12:13:44.679" v="1439" actId="14100"/>
        <pc:sldMkLst>
          <pc:docMk/>
          <pc:sldMk cId="2243428118" sldId="270"/>
        </pc:sldMkLst>
        <pc:spChg chg="mod ord">
          <ac:chgData name="Agnieszka Janina Wilkosz (2115098)" userId="b8b1477e-602f-4ec6-9055-a76e3b546ec2" providerId="ADAL" clId="{89B33D8A-B48C-4347-94F1-4F26B8A2FA1C}" dt="2022-03-20T12:13:44.679" v="1439" actId="14100"/>
          <ac:spMkLst>
            <pc:docMk/>
            <pc:sldMk cId="2243428118" sldId="270"/>
            <ac:spMk id="2" creationId="{CECEBEED-6836-F946-9E9D-0E53F27B88B3}"/>
          </ac:spMkLst>
        </pc:spChg>
        <pc:spChg chg="del">
          <ac:chgData name="Agnieszka Janina Wilkosz (2115098)" userId="b8b1477e-602f-4ec6-9055-a76e3b546ec2" providerId="ADAL" clId="{89B33D8A-B48C-4347-94F1-4F26B8A2FA1C}" dt="2022-03-20T10:09:56.215" v="411" actId="931"/>
          <ac:spMkLst>
            <pc:docMk/>
            <pc:sldMk cId="2243428118" sldId="270"/>
            <ac:spMk id="3" creationId="{E96A5D0A-1BAA-4447-BB7E-BD205B9EF8D4}"/>
          </ac:spMkLst>
        </pc:spChg>
        <pc:spChg chg="add del mod">
          <ac:chgData name="Agnieszka Janina Wilkosz (2115098)" userId="b8b1477e-602f-4ec6-9055-a76e3b546ec2" providerId="ADAL" clId="{89B33D8A-B48C-4347-94F1-4F26B8A2FA1C}" dt="2022-03-20T10:11:23.503" v="419" actId="26606"/>
          <ac:spMkLst>
            <pc:docMk/>
            <pc:sldMk cId="2243428118" sldId="270"/>
            <ac:spMk id="7" creationId="{0CBAE416-862D-6745-B842-846E3433FA97}"/>
          </ac:spMkLst>
        </pc:spChg>
        <pc:spChg chg="add del">
          <ac:chgData name="Agnieszka Janina Wilkosz (2115098)" userId="b8b1477e-602f-4ec6-9055-a76e3b546ec2" providerId="ADAL" clId="{89B33D8A-B48C-4347-94F1-4F26B8A2FA1C}" dt="2022-03-20T10:10:28.799" v="414"/>
          <ac:spMkLst>
            <pc:docMk/>
            <pc:sldMk cId="2243428118" sldId="270"/>
            <ac:spMk id="9" creationId="{15425A38-1516-2D9D-BA7B-C9AFF5BA590A}"/>
          </ac:spMkLst>
        </pc:spChg>
        <pc:spChg chg="add del">
          <ac:chgData name="Agnieszka Janina Wilkosz (2115098)" userId="b8b1477e-602f-4ec6-9055-a76e3b546ec2" providerId="ADAL" clId="{89B33D8A-B48C-4347-94F1-4F26B8A2FA1C}" dt="2022-03-20T10:11:23.503" v="419" actId="26606"/>
          <ac:spMkLst>
            <pc:docMk/>
            <pc:sldMk cId="2243428118" sldId="270"/>
            <ac:spMk id="12" creationId="{3CD9DF72-87A3-404E-A828-84CBF11A8303}"/>
          </ac:spMkLst>
        </pc:spChg>
        <pc:spChg chg="add del">
          <ac:chgData name="Agnieszka Janina Wilkosz (2115098)" userId="b8b1477e-602f-4ec6-9055-a76e3b546ec2" providerId="ADAL" clId="{89B33D8A-B48C-4347-94F1-4F26B8A2FA1C}" dt="2022-03-20T10:11:23.485" v="418" actId="26606"/>
          <ac:spMkLst>
            <pc:docMk/>
            <pc:sldMk cId="2243428118" sldId="270"/>
            <ac:spMk id="19" creationId="{87CC2527-562A-4F69-B487-4371E5B243E7}"/>
          </ac:spMkLst>
        </pc:spChg>
        <pc:spChg chg="add">
          <ac:chgData name="Agnieszka Janina Wilkosz (2115098)" userId="b8b1477e-602f-4ec6-9055-a76e3b546ec2" providerId="ADAL" clId="{89B33D8A-B48C-4347-94F1-4F26B8A2FA1C}" dt="2022-03-20T10:11:23.503" v="419" actId="26606"/>
          <ac:spMkLst>
            <pc:docMk/>
            <pc:sldMk cId="2243428118" sldId="270"/>
            <ac:spMk id="23" creationId="{55D4142C-5077-457F-A6AD-3FECFDB39685}"/>
          </ac:spMkLst>
        </pc:spChg>
        <pc:spChg chg="add">
          <ac:chgData name="Agnieszka Janina Wilkosz (2115098)" userId="b8b1477e-602f-4ec6-9055-a76e3b546ec2" providerId="ADAL" clId="{89B33D8A-B48C-4347-94F1-4F26B8A2FA1C}" dt="2022-03-20T10:11:23.503" v="419" actId="26606"/>
          <ac:spMkLst>
            <pc:docMk/>
            <pc:sldMk cId="2243428118" sldId="270"/>
            <ac:spMk id="24" creationId="{8FC9BE17-9A7B-462D-AE50-3D8777387304}"/>
          </ac:spMkLst>
        </pc:spChg>
        <pc:spChg chg="add">
          <ac:chgData name="Agnieszka Janina Wilkosz (2115098)" userId="b8b1477e-602f-4ec6-9055-a76e3b546ec2" providerId="ADAL" clId="{89B33D8A-B48C-4347-94F1-4F26B8A2FA1C}" dt="2022-03-20T10:11:23.503" v="419" actId="26606"/>
          <ac:spMkLst>
            <pc:docMk/>
            <pc:sldMk cId="2243428118" sldId="270"/>
            <ac:spMk id="25" creationId="{7A5F0580-5EE9-419F-96EE-B6529EF6E7D0}"/>
          </ac:spMkLst>
        </pc:spChg>
        <pc:spChg chg="add">
          <ac:chgData name="Agnieszka Janina Wilkosz (2115098)" userId="b8b1477e-602f-4ec6-9055-a76e3b546ec2" providerId="ADAL" clId="{89B33D8A-B48C-4347-94F1-4F26B8A2FA1C}" dt="2022-03-20T10:11:23.503" v="419" actId="26606"/>
          <ac:spMkLst>
            <pc:docMk/>
            <pc:sldMk cId="2243428118" sldId="270"/>
            <ac:spMk id="26" creationId="{3EBE8569-6AEC-4B8C-8D53-2DE337CDBA65}"/>
          </ac:spMkLst>
        </pc:spChg>
        <pc:spChg chg="add del">
          <ac:chgData name="Agnieszka Janina Wilkosz (2115098)" userId="b8b1477e-602f-4ec6-9055-a76e3b546ec2" providerId="ADAL" clId="{89B33D8A-B48C-4347-94F1-4F26B8A2FA1C}" dt="2022-03-20T10:11:26.625" v="420"/>
          <ac:spMkLst>
            <pc:docMk/>
            <pc:sldMk cId="2243428118" sldId="270"/>
            <ac:spMk id="27" creationId="{0CBAE416-862D-6745-B842-846E3433FA97}"/>
          </ac:spMkLst>
        </pc:spChg>
        <pc:graphicFrameChg chg="add del mod">
          <ac:chgData name="Agnieszka Janina Wilkosz (2115098)" userId="b8b1477e-602f-4ec6-9055-a76e3b546ec2" providerId="ADAL" clId="{89B33D8A-B48C-4347-94F1-4F26B8A2FA1C}" dt="2022-03-20T10:10:52.614" v="416" actId="478"/>
          <ac:graphicFrameMkLst>
            <pc:docMk/>
            <pc:sldMk cId="2243428118" sldId="270"/>
            <ac:graphicFrameMk id="10" creationId="{A9861236-86A4-3A43-918E-1F4AFBC3437D}"/>
          </ac:graphicFrameMkLst>
        </pc:graphicFrameChg>
        <pc:graphicFrameChg chg="add mod">
          <ac:chgData name="Agnieszka Janina Wilkosz (2115098)" userId="b8b1477e-602f-4ec6-9055-a76e3b546ec2" providerId="ADAL" clId="{89B33D8A-B48C-4347-94F1-4F26B8A2FA1C}" dt="2022-03-20T11:48:44.614" v="1286"/>
          <ac:graphicFrameMkLst>
            <pc:docMk/>
            <pc:sldMk cId="2243428118" sldId="270"/>
            <ac:graphicFrameMk id="20" creationId="{9067F1E1-4D58-AB4E-8F5F-9E2E55CC98AA}"/>
          </ac:graphicFrameMkLst>
        </pc:graphicFrameChg>
        <pc:picChg chg="add mod">
          <ac:chgData name="Agnieszka Janina Wilkosz (2115098)" userId="b8b1477e-602f-4ec6-9055-a76e3b546ec2" providerId="ADAL" clId="{89B33D8A-B48C-4347-94F1-4F26B8A2FA1C}" dt="2022-03-20T10:11:23.503" v="419" actId="26606"/>
          <ac:picMkLst>
            <pc:docMk/>
            <pc:sldMk cId="2243428118" sldId="270"/>
            <ac:picMk id="5" creationId="{F0F27ACC-D70E-5543-9CB2-C557BFFD69E8}"/>
          </ac:picMkLst>
        </pc:picChg>
        <pc:cxnChg chg="add del">
          <ac:chgData name="Agnieszka Janina Wilkosz (2115098)" userId="b8b1477e-602f-4ec6-9055-a76e3b546ec2" providerId="ADAL" clId="{89B33D8A-B48C-4347-94F1-4F26B8A2FA1C}" dt="2022-03-20T10:11:23.503" v="419" actId="26606"/>
          <ac:cxnSpMkLst>
            <pc:docMk/>
            <pc:sldMk cId="2243428118" sldId="270"/>
            <ac:cxnSpMk id="14" creationId="{20E3A342-4D61-4E3F-AF90-1AB42AEB96CC}"/>
          </ac:cxnSpMkLst>
        </pc:cxnChg>
        <pc:cxnChg chg="add del">
          <ac:chgData name="Agnieszka Janina Wilkosz (2115098)" userId="b8b1477e-602f-4ec6-9055-a76e3b546ec2" providerId="ADAL" clId="{89B33D8A-B48C-4347-94F1-4F26B8A2FA1C}" dt="2022-03-20T10:11:23.485" v="418" actId="26606"/>
          <ac:cxnSpMkLst>
            <pc:docMk/>
            <pc:sldMk cId="2243428118" sldId="270"/>
            <ac:cxnSpMk id="21" creationId="{BCDAEC91-5BCE-4B55-9CC0-43EF94CB734B}"/>
          </ac:cxnSpMkLst>
        </pc:cxnChg>
      </pc:sldChg>
      <pc:sldChg chg="addSp delSp modSp new mod setBg">
        <pc:chgData name="Agnieszka Janina Wilkosz (2115098)" userId="b8b1477e-602f-4ec6-9055-a76e3b546ec2" providerId="ADAL" clId="{89B33D8A-B48C-4347-94F1-4F26B8A2FA1C}" dt="2022-03-20T12:12:37.077" v="1435" actId="14100"/>
        <pc:sldMkLst>
          <pc:docMk/>
          <pc:sldMk cId="2842458300" sldId="271"/>
        </pc:sldMkLst>
        <pc:spChg chg="mod ord">
          <ac:chgData name="Agnieszka Janina Wilkosz (2115098)" userId="b8b1477e-602f-4ec6-9055-a76e3b546ec2" providerId="ADAL" clId="{89B33D8A-B48C-4347-94F1-4F26B8A2FA1C}" dt="2022-03-20T12:12:31.626" v="1434" actId="1076"/>
          <ac:spMkLst>
            <pc:docMk/>
            <pc:sldMk cId="2842458300" sldId="271"/>
            <ac:spMk id="2" creationId="{26D0CAD8-465A-B54B-B33A-20B4139EA2AF}"/>
          </ac:spMkLst>
        </pc:spChg>
        <pc:spChg chg="del">
          <ac:chgData name="Agnieszka Janina Wilkosz (2115098)" userId="b8b1477e-602f-4ec6-9055-a76e3b546ec2" providerId="ADAL" clId="{89B33D8A-B48C-4347-94F1-4F26B8A2FA1C}" dt="2022-03-20T10:13:18.530" v="429"/>
          <ac:spMkLst>
            <pc:docMk/>
            <pc:sldMk cId="2842458300" sldId="271"/>
            <ac:spMk id="3" creationId="{1E834E98-3E76-094E-8ED9-2E404E2FFB2E}"/>
          </ac:spMkLst>
        </pc:spChg>
        <pc:spChg chg="add del">
          <ac:chgData name="Agnieszka Janina Wilkosz (2115098)" userId="b8b1477e-602f-4ec6-9055-a76e3b546ec2" providerId="ADAL" clId="{89B33D8A-B48C-4347-94F1-4F26B8A2FA1C}" dt="2022-03-20T10:14:05.300" v="435"/>
          <ac:spMkLst>
            <pc:docMk/>
            <pc:sldMk cId="2842458300" sldId="271"/>
            <ac:spMk id="8" creationId="{96FA2FD1-D212-7AC8-082C-28CC163F001F}"/>
          </ac:spMkLst>
        </pc:spChg>
        <pc:spChg chg="add del">
          <ac:chgData name="Agnieszka Janina Wilkosz (2115098)" userId="b8b1477e-602f-4ec6-9055-a76e3b546ec2" providerId="ADAL" clId="{89B33D8A-B48C-4347-94F1-4F26B8A2FA1C}" dt="2022-03-20T10:15:43.286" v="437" actId="26606"/>
          <ac:spMkLst>
            <pc:docMk/>
            <pc:sldMk cId="2842458300" sldId="271"/>
            <ac:spMk id="11" creationId="{8FC9BE17-9A7B-462D-AE50-3D8777387304}"/>
          </ac:spMkLst>
        </pc:spChg>
        <pc:spChg chg="add del">
          <ac:chgData name="Agnieszka Janina Wilkosz (2115098)" userId="b8b1477e-602f-4ec6-9055-a76e3b546ec2" providerId="ADAL" clId="{89B33D8A-B48C-4347-94F1-4F26B8A2FA1C}" dt="2022-03-20T10:15:43.286" v="437" actId="26606"/>
          <ac:spMkLst>
            <pc:docMk/>
            <pc:sldMk cId="2842458300" sldId="271"/>
            <ac:spMk id="13" creationId="{3EBE8569-6AEC-4B8C-8D53-2DE337CDBA65}"/>
          </ac:spMkLst>
        </pc:spChg>
        <pc:spChg chg="add del">
          <ac:chgData name="Agnieszka Janina Wilkosz (2115098)" userId="b8b1477e-602f-4ec6-9055-a76e3b546ec2" providerId="ADAL" clId="{89B33D8A-B48C-4347-94F1-4F26B8A2FA1C}" dt="2022-03-20T10:15:43.286" v="437" actId="26606"/>
          <ac:spMkLst>
            <pc:docMk/>
            <pc:sldMk cId="2842458300" sldId="271"/>
            <ac:spMk id="15" creationId="{55D4142C-5077-457F-A6AD-3FECFDB39685}"/>
          </ac:spMkLst>
        </pc:spChg>
        <pc:spChg chg="add del">
          <ac:chgData name="Agnieszka Janina Wilkosz (2115098)" userId="b8b1477e-602f-4ec6-9055-a76e3b546ec2" providerId="ADAL" clId="{89B33D8A-B48C-4347-94F1-4F26B8A2FA1C}" dt="2022-03-20T10:15:43.286" v="437" actId="26606"/>
          <ac:spMkLst>
            <pc:docMk/>
            <pc:sldMk cId="2842458300" sldId="271"/>
            <ac:spMk id="17" creationId="{7A5F0580-5EE9-419F-96EE-B6529EF6E7D0}"/>
          </ac:spMkLst>
        </pc:spChg>
        <pc:spChg chg="add del">
          <ac:chgData name="Agnieszka Janina Wilkosz (2115098)" userId="b8b1477e-602f-4ec6-9055-a76e3b546ec2" providerId="ADAL" clId="{89B33D8A-B48C-4347-94F1-4F26B8A2FA1C}" dt="2022-03-20T10:15:43.286" v="437" actId="26606"/>
          <ac:spMkLst>
            <pc:docMk/>
            <pc:sldMk cId="2842458300" sldId="271"/>
            <ac:spMk id="22" creationId="{8FC9BE17-9A7B-462D-AE50-3D8777387304}"/>
          </ac:spMkLst>
        </pc:spChg>
        <pc:spChg chg="add del">
          <ac:chgData name="Agnieszka Janina Wilkosz (2115098)" userId="b8b1477e-602f-4ec6-9055-a76e3b546ec2" providerId="ADAL" clId="{89B33D8A-B48C-4347-94F1-4F26B8A2FA1C}" dt="2022-03-20T10:15:43.286" v="437" actId="26606"/>
          <ac:spMkLst>
            <pc:docMk/>
            <pc:sldMk cId="2842458300" sldId="271"/>
            <ac:spMk id="24" creationId="{3EBE8569-6AEC-4B8C-8D53-2DE337CDBA65}"/>
          </ac:spMkLst>
        </pc:spChg>
        <pc:spChg chg="add del">
          <ac:chgData name="Agnieszka Janina Wilkosz (2115098)" userId="b8b1477e-602f-4ec6-9055-a76e3b546ec2" providerId="ADAL" clId="{89B33D8A-B48C-4347-94F1-4F26B8A2FA1C}" dt="2022-03-20T10:15:43.286" v="437" actId="26606"/>
          <ac:spMkLst>
            <pc:docMk/>
            <pc:sldMk cId="2842458300" sldId="271"/>
            <ac:spMk id="26" creationId="{55D4142C-5077-457F-A6AD-3FECFDB39685}"/>
          </ac:spMkLst>
        </pc:spChg>
        <pc:spChg chg="add del">
          <ac:chgData name="Agnieszka Janina Wilkosz (2115098)" userId="b8b1477e-602f-4ec6-9055-a76e3b546ec2" providerId="ADAL" clId="{89B33D8A-B48C-4347-94F1-4F26B8A2FA1C}" dt="2022-03-20T10:15:43.286" v="437" actId="26606"/>
          <ac:spMkLst>
            <pc:docMk/>
            <pc:sldMk cId="2842458300" sldId="271"/>
            <ac:spMk id="28" creationId="{7A5F0580-5EE9-419F-96EE-B6529EF6E7D0}"/>
          </ac:spMkLst>
        </pc:spChg>
        <pc:graphicFrameChg chg="add mod modGraphic">
          <ac:chgData name="Agnieszka Janina Wilkosz (2115098)" userId="b8b1477e-602f-4ec6-9055-a76e3b546ec2" providerId="ADAL" clId="{89B33D8A-B48C-4347-94F1-4F26B8A2FA1C}" dt="2022-03-20T12:12:37.077" v="1435" actId="14100"/>
          <ac:graphicFrameMkLst>
            <pc:docMk/>
            <pc:sldMk cId="2842458300" sldId="271"/>
            <ac:graphicFrameMk id="10" creationId="{F93FCAED-725E-BE4A-9CEB-B9CC989703D8}"/>
          </ac:graphicFrameMkLst>
        </pc:graphicFrameChg>
        <pc:picChg chg="add mod">
          <ac:chgData name="Agnieszka Janina Wilkosz (2115098)" userId="b8b1477e-602f-4ec6-9055-a76e3b546ec2" providerId="ADAL" clId="{89B33D8A-B48C-4347-94F1-4F26B8A2FA1C}" dt="2022-03-20T10:15:43.286" v="437" actId="26606"/>
          <ac:picMkLst>
            <pc:docMk/>
            <pc:sldMk cId="2842458300" sldId="271"/>
            <ac:picMk id="4" creationId="{EE07CC90-2B15-2444-A7B8-408B1A87374B}"/>
          </ac:picMkLst>
        </pc:picChg>
      </pc:sldChg>
      <pc:sldChg chg="addSp delSp modSp new mod setBg setClrOvrMap">
        <pc:chgData name="Agnieszka Janina Wilkosz (2115098)" userId="b8b1477e-602f-4ec6-9055-a76e3b546ec2" providerId="ADAL" clId="{89B33D8A-B48C-4347-94F1-4F26B8A2FA1C}" dt="2022-03-20T11:19:42.825" v="1114" actId="1076"/>
        <pc:sldMkLst>
          <pc:docMk/>
          <pc:sldMk cId="473878494" sldId="272"/>
        </pc:sldMkLst>
        <pc:spChg chg="mod ord">
          <ac:chgData name="Agnieszka Janina Wilkosz (2115098)" userId="b8b1477e-602f-4ec6-9055-a76e3b546ec2" providerId="ADAL" clId="{89B33D8A-B48C-4347-94F1-4F26B8A2FA1C}" dt="2022-03-20T11:19:35.693" v="1112" actId="255"/>
          <ac:spMkLst>
            <pc:docMk/>
            <pc:sldMk cId="473878494" sldId="272"/>
            <ac:spMk id="2" creationId="{FB4FB924-98BC-F74E-82F0-DB6D903E399E}"/>
          </ac:spMkLst>
        </pc:spChg>
        <pc:spChg chg="del">
          <ac:chgData name="Agnieszka Janina Wilkosz (2115098)" userId="b8b1477e-602f-4ec6-9055-a76e3b546ec2" providerId="ADAL" clId="{89B33D8A-B48C-4347-94F1-4F26B8A2FA1C}" dt="2022-03-20T10:16:08.785" v="440"/>
          <ac:spMkLst>
            <pc:docMk/>
            <pc:sldMk cId="473878494" sldId="272"/>
            <ac:spMk id="3" creationId="{E8EC6FE9-906E-6A49-BEAB-43F0916AAD21}"/>
          </ac:spMkLst>
        </pc:spChg>
        <pc:spChg chg="add del">
          <ac:chgData name="Agnieszka Janina Wilkosz (2115098)" userId="b8b1477e-602f-4ec6-9055-a76e3b546ec2" providerId="ADAL" clId="{89B33D8A-B48C-4347-94F1-4F26B8A2FA1C}" dt="2022-03-20T10:16:38.337" v="442" actId="26606"/>
          <ac:spMkLst>
            <pc:docMk/>
            <pc:sldMk cId="473878494" sldId="272"/>
            <ac:spMk id="8" creationId="{C811BD80-D121-9F2E-A84E-DDD6C6B9B56E}"/>
          </ac:spMkLst>
        </pc:spChg>
        <pc:spChg chg="add del">
          <ac:chgData name="Agnieszka Janina Wilkosz (2115098)" userId="b8b1477e-602f-4ec6-9055-a76e3b546ec2" providerId="ADAL" clId="{89B33D8A-B48C-4347-94F1-4F26B8A2FA1C}" dt="2022-03-20T10:16:38.337" v="442" actId="26606"/>
          <ac:spMkLst>
            <pc:docMk/>
            <pc:sldMk cId="473878494" sldId="272"/>
            <ac:spMk id="11" creationId="{8F23F8A3-8FD7-4779-8323-FDC26BE99889}"/>
          </ac:spMkLst>
        </pc:spChg>
        <pc:spChg chg="add del">
          <ac:chgData name="Agnieszka Janina Wilkosz (2115098)" userId="b8b1477e-602f-4ec6-9055-a76e3b546ec2" providerId="ADAL" clId="{89B33D8A-B48C-4347-94F1-4F26B8A2FA1C}" dt="2022-03-20T10:16:38.337" v="442" actId="26606"/>
          <ac:spMkLst>
            <pc:docMk/>
            <pc:sldMk cId="473878494" sldId="272"/>
            <ac:spMk id="13" creationId="{F605C4CC-A25C-416F-8333-7CB7DC97D870}"/>
          </ac:spMkLst>
        </pc:spChg>
        <pc:spChg chg="add del">
          <ac:chgData name="Agnieszka Janina Wilkosz (2115098)" userId="b8b1477e-602f-4ec6-9055-a76e3b546ec2" providerId="ADAL" clId="{89B33D8A-B48C-4347-94F1-4F26B8A2FA1C}" dt="2022-03-20T10:17:52.538" v="455" actId="26606"/>
          <ac:spMkLst>
            <pc:docMk/>
            <pc:sldMk cId="473878494" sldId="272"/>
            <ac:spMk id="18" creationId="{E91DC736-0EF8-4F87-9146-EBF1D2EE4D3D}"/>
          </ac:spMkLst>
        </pc:spChg>
        <pc:spChg chg="add del">
          <ac:chgData name="Agnieszka Janina Wilkosz (2115098)" userId="b8b1477e-602f-4ec6-9055-a76e3b546ec2" providerId="ADAL" clId="{89B33D8A-B48C-4347-94F1-4F26B8A2FA1C}" dt="2022-03-20T10:17:52.538" v="455" actId="26606"/>
          <ac:spMkLst>
            <pc:docMk/>
            <pc:sldMk cId="473878494" sldId="272"/>
            <ac:spMk id="20" creationId="{097CD68E-23E3-4007-8847-CD0944C4F7BE}"/>
          </ac:spMkLst>
        </pc:spChg>
        <pc:spChg chg="add del">
          <ac:chgData name="Agnieszka Janina Wilkosz (2115098)" userId="b8b1477e-602f-4ec6-9055-a76e3b546ec2" providerId="ADAL" clId="{89B33D8A-B48C-4347-94F1-4F26B8A2FA1C}" dt="2022-03-20T10:17:52.538" v="455" actId="26606"/>
          <ac:spMkLst>
            <pc:docMk/>
            <pc:sldMk cId="473878494" sldId="272"/>
            <ac:spMk id="22" creationId="{AF2F604E-43BE-4DC3-B983-E071523364F8}"/>
          </ac:spMkLst>
        </pc:spChg>
        <pc:spChg chg="add del">
          <ac:chgData name="Agnieszka Janina Wilkosz (2115098)" userId="b8b1477e-602f-4ec6-9055-a76e3b546ec2" providerId="ADAL" clId="{89B33D8A-B48C-4347-94F1-4F26B8A2FA1C}" dt="2022-03-20T10:17:52.538" v="455" actId="26606"/>
          <ac:spMkLst>
            <pc:docMk/>
            <pc:sldMk cId="473878494" sldId="272"/>
            <ac:spMk id="24" creationId="{08C9B587-E65E-4B52-B37C-ABEBB6E87928}"/>
          </ac:spMkLst>
        </pc:spChg>
        <pc:spChg chg="add mod">
          <ac:chgData name="Agnieszka Janina Wilkosz (2115098)" userId="b8b1477e-602f-4ec6-9055-a76e3b546ec2" providerId="ADAL" clId="{89B33D8A-B48C-4347-94F1-4F26B8A2FA1C}" dt="2022-03-20T11:19:21.898" v="1110" actId="122"/>
          <ac:spMkLst>
            <pc:docMk/>
            <pc:sldMk cId="473878494" sldId="272"/>
            <ac:spMk id="28" creationId="{4EC9FBDB-689B-615C-F975-C626F3890603}"/>
          </ac:spMkLst>
        </pc:spChg>
        <pc:spChg chg="add del">
          <ac:chgData name="Agnieszka Janina Wilkosz (2115098)" userId="b8b1477e-602f-4ec6-9055-a76e3b546ec2" providerId="ADAL" clId="{89B33D8A-B48C-4347-94F1-4F26B8A2FA1C}" dt="2022-03-20T11:19:09.597" v="1108" actId="26606"/>
          <ac:spMkLst>
            <pc:docMk/>
            <pc:sldMk cId="473878494" sldId="272"/>
            <ac:spMk id="31" creationId="{04812C46-200A-4DEB-A05E-3ED6C68C2387}"/>
          </ac:spMkLst>
        </pc:spChg>
        <pc:spChg chg="add del">
          <ac:chgData name="Agnieszka Janina Wilkosz (2115098)" userId="b8b1477e-602f-4ec6-9055-a76e3b546ec2" providerId="ADAL" clId="{89B33D8A-B48C-4347-94F1-4F26B8A2FA1C}" dt="2022-03-20T11:19:09.597" v="1108" actId="26606"/>
          <ac:spMkLst>
            <pc:docMk/>
            <pc:sldMk cId="473878494" sldId="272"/>
            <ac:spMk id="33" creationId="{D1EA859B-E555-4109-94F3-6700E046E008}"/>
          </ac:spMkLst>
        </pc:spChg>
        <pc:spChg chg="add">
          <ac:chgData name="Agnieszka Janina Wilkosz (2115098)" userId="b8b1477e-602f-4ec6-9055-a76e3b546ec2" providerId="ADAL" clId="{89B33D8A-B48C-4347-94F1-4F26B8A2FA1C}" dt="2022-03-20T11:19:09.597" v="1108" actId="26606"/>
          <ac:spMkLst>
            <pc:docMk/>
            <pc:sldMk cId="473878494" sldId="272"/>
            <ac:spMk id="38" creationId="{C5E6CFF1-2F42-4E10-9A97-F116F46F53FE}"/>
          </ac:spMkLst>
        </pc:spChg>
        <pc:picChg chg="add mod">
          <ac:chgData name="Agnieszka Janina Wilkosz (2115098)" userId="b8b1477e-602f-4ec6-9055-a76e3b546ec2" providerId="ADAL" clId="{89B33D8A-B48C-4347-94F1-4F26B8A2FA1C}" dt="2022-03-20T11:19:42.825" v="1114" actId="1076"/>
          <ac:picMkLst>
            <pc:docMk/>
            <pc:sldMk cId="473878494" sldId="272"/>
            <ac:picMk id="4" creationId="{C069EE76-EF1F-C74F-926F-B459E02A626F}"/>
          </ac:picMkLst>
        </pc:picChg>
        <pc:picChg chg="add del mod">
          <ac:chgData name="Agnieszka Janina Wilkosz (2115098)" userId="b8b1477e-602f-4ec6-9055-a76e3b546ec2" providerId="ADAL" clId="{89B33D8A-B48C-4347-94F1-4F26B8A2FA1C}" dt="2022-03-20T10:16:54.851" v="444" actId="478"/>
          <ac:picMkLst>
            <pc:docMk/>
            <pc:sldMk cId="473878494" sldId="272"/>
            <ac:picMk id="12" creationId="{8410503A-C941-8343-9652-5816F55576F1}"/>
          </ac:picMkLst>
        </pc:picChg>
        <pc:cxnChg chg="add">
          <ac:chgData name="Agnieszka Janina Wilkosz (2115098)" userId="b8b1477e-602f-4ec6-9055-a76e3b546ec2" providerId="ADAL" clId="{89B33D8A-B48C-4347-94F1-4F26B8A2FA1C}" dt="2022-03-20T11:19:09.597" v="1108" actId="26606"/>
          <ac:cxnSpMkLst>
            <pc:docMk/>
            <pc:sldMk cId="473878494" sldId="272"/>
            <ac:cxnSpMk id="40" creationId="{67182200-4859-4C8D-BCBB-55B245C28BA3}"/>
          </ac:cxnSpMkLst>
        </pc:cxnChg>
      </pc:sldChg>
      <pc:sldChg chg="addSp delSp modSp new mod setBg">
        <pc:chgData name="Agnieszka Janina Wilkosz (2115098)" userId="b8b1477e-602f-4ec6-9055-a76e3b546ec2" providerId="ADAL" clId="{89B33D8A-B48C-4347-94F1-4F26B8A2FA1C}" dt="2022-03-20T10:23:44.595" v="492" actId="1076"/>
        <pc:sldMkLst>
          <pc:docMk/>
          <pc:sldMk cId="3884905116" sldId="273"/>
        </pc:sldMkLst>
        <pc:spChg chg="del mod ord">
          <ac:chgData name="Agnieszka Janina Wilkosz (2115098)" userId="b8b1477e-602f-4ec6-9055-a76e3b546ec2" providerId="ADAL" clId="{89B33D8A-B48C-4347-94F1-4F26B8A2FA1C}" dt="2022-03-20T10:18:30.293" v="459" actId="478"/>
          <ac:spMkLst>
            <pc:docMk/>
            <pc:sldMk cId="3884905116" sldId="273"/>
            <ac:spMk id="2" creationId="{F4F397D8-506F-5A41-9969-D1CABBC79A34}"/>
          </ac:spMkLst>
        </pc:spChg>
        <pc:spChg chg="del">
          <ac:chgData name="Agnieszka Janina Wilkosz (2115098)" userId="b8b1477e-602f-4ec6-9055-a76e3b546ec2" providerId="ADAL" clId="{89B33D8A-B48C-4347-94F1-4F26B8A2FA1C}" dt="2022-03-20T10:18:15.349" v="457"/>
          <ac:spMkLst>
            <pc:docMk/>
            <pc:sldMk cId="3884905116" sldId="273"/>
            <ac:spMk id="3" creationId="{9A72A39A-91B8-7F49-881D-DB21EDEB33F1}"/>
          </ac:spMkLst>
        </pc:spChg>
        <pc:spChg chg="add del mod">
          <ac:chgData name="Agnieszka Janina Wilkosz (2115098)" userId="b8b1477e-602f-4ec6-9055-a76e3b546ec2" providerId="ADAL" clId="{89B33D8A-B48C-4347-94F1-4F26B8A2FA1C}" dt="2022-03-20T10:22:03.386" v="479"/>
          <ac:spMkLst>
            <pc:docMk/>
            <pc:sldMk cId="3884905116" sldId="273"/>
            <ac:spMk id="5" creationId="{946462BE-84C9-0D4D-8ACA-53BDA0EFBA3A}"/>
          </ac:spMkLst>
        </pc:spChg>
        <pc:spChg chg="add del mod">
          <ac:chgData name="Agnieszka Janina Wilkosz (2115098)" userId="b8b1477e-602f-4ec6-9055-a76e3b546ec2" providerId="ADAL" clId="{89B33D8A-B48C-4347-94F1-4F26B8A2FA1C}" dt="2022-03-20T10:22:05.418" v="483"/>
          <ac:spMkLst>
            <pc:docMk/>
            <pc:sldMk cId="3884905116" sldId="273"/>
            <ac:spMk id="6" creationId="{3726DCA5-317A-C04D-9CA9-1E97F0B5EE56}"/>
          </ac:spMkLst>
        </pc:spChg>
        <pc:spChg chg="add del mod">
          <ac:chgData name="Agnieszka Janina Wilkosz (2115098)" userId="b8b1477e-602f-4ec6-9055-a76e3b546ec2" providerId="ADAL" clId="{89B33D8A-B48C-4347-94F1-4F26B8A2FA1C}" dt="2022-03-20T10:22:03.385" v="477"/>
          <ac:spMkLst>
            <pc:docMk/>
            <pc:sldMk cId="3884905116" sldId="273"/>
            <ac:spMk id="7" creationId="{A93487E4-D2B3-E748-8F30-B166136AC033}"/>
          </ac:spMkLst>
        </pc:spChg>
        <pc:spChg chg="add del mod">
          <ac:chgData name="Agnieszka Janina Wilkosz (2115098)" userId="b8b1477e-602f-4ec6-9055-a76e3b546ec2" providerId="ADAL" clId="{89B33D8A-B48C-4347-94F1-4F26B8A2FA1C}" dt="2022-03-20T10:20:45.440" v="470" actId="478"/>
          <ac:spMkLst>
            <pc:docMk/>
            <pc:sldMk cId="3884905116" sldId="273"/>
            <ac:spMk id="8" creationId="{7BB37285-E628-A54C-4DD6-4C441F8AFA40}"/>
          </ac:spMkLst>
        </pc:spChg>
        <pc:spChg chg="add mod">
          <ac:chgData name="Agnieszka Janina Wilkosz (2115098)" userId="b8b1477e-602f-4ec6-9055-a76e3b546ec2" providerId="ADAL" clId="{89B33D8A-B48C-4347-94F1-4F26B8A2FA1C}" dt="2022-03-20T10:23:03.218" v="488" actId="14100"/>
          <ac:spMkLst>
            <pc:docMk/>
            <pc:sldMk cId="3884905116" sldId="273"/>
            <ac:spMk id="9" creationId="{4DCB40EC-D750-5E44-BAB7-E0FED2E857A8}"/>
          </ac:spMkLst>
        </pc:spChg>
        <pc:spChg chg="add mod">
          <ac:chgData name="Agnieszka Janina Wilkosz (2115098)" userId="b8b1477e-602f-4ec6-9055-a76e3b546ec2" providerId="ADAL" clId="{89B33D8A-B48C-4347-94F1-4F26B8A2FA1C}" dt="2022-03-20T10:23:03.218" v="488" actId="14100"/>
          <ac:spMkLst>
            <pc:docMk/>
            <pc:sldMk cId="3884905116" sldId="273"/>
            <ac:spMk id="10" creationId="{36A32620-8424-6B49-AC48-42D768753C7C}"/>
          </ac:spMkLst>
        </pc:spChg>
        <pc:spChg chg="add">
          <ac:chgData name="Agnieszka Janina Wilkosz (2115098)" userId="b8b1477e-602f-4ec6-9055-a76e3b546ec2" providerId="ADAL" clId="{89B33D8A-B48C-4347-94F1-4F26B8A2FA1C}" dt="2022-03-20T10:18:24.123" v="458" actId="26606"/>
          <ac:spMkLst>
            <pc:docMk/>
            <pc:sldMk cId="3884905116" sldId="273"/>
            <ac:spMk id="11" creationId="{04812C46-200A-4DEB-A05E-3ED6C68C2387}"/>
          </ac:spMkLst>
        </pc:spChg>
        <pc:spChg chg="add mod">
          <ac:chgData name="Agnieszka Janina Wilkosz (2115098)" userId="b8b1477e-602f-4ec6-9055-a76e3b546ec2" providerId="ADAL" clId="{89B33D8A-B48C-4347-94F1-4F26B8A2FA1C}" dt="2022-03-20T10:23:03.218" v="488" actId="14100"/>
          <ac:spMkLst>
            <pc:docMk/>
            <pc:sldMk cId="3884905116" sldId="273"/>
            <ac:spMk id="12" creationId="{D5CED958-C5BA-DE49-AF14-64FA6526F462}"/>
          </ac:spMkLst>
        </pc:spChg>
        <pc:spChg chg="add">
          <ac:chgData name="Agnieszka Janina Wilkosz (2115098)" userId="b8b1477e-602f-4ec6-9055-a76e3b546ec2" providerId="ADAL" clId="{89B33D8A-B48C-4347-94F1-4F26B8A2FA1C}" dt="2022-03-20T10:18:24.123" v="458" actId="26606"/>
          <ac:spMkLst>
            <pc:docMk/>
            <pc:sldMk cId="3884905116" sldId="273"/>
            <ac:spMk id="13" creationId="{D1EA859B-E555-4109-94F3-6700E046E008}"/>
          </ac:spMkLst>
        </pc:spChg>
        <pc:spChg chg="add mod">
          <ac:chgData name="Agnieszka Janina Wilkosz (2115098)" userId="b8b1477e-602f-4ec6-9055-a76e3b546ec2" providerId="ADAL" clId="{89B33D8A-B48C-4347-94F1-4F26B8A2FA1C}" dt="2022-03-20T10:23:03.218" v="488" actId="14100"/>
          <ac:spMkLst>
            <pc:docMk/>
            <pc:sldMk cId="3884905116" sldId="273"/>
            <ac:spMk id="14" creationId="{917CB103-1267-654A-AE07-6FBA38E54361}"/>
          </ac:spMkLst>
        </pc:spChg>
        <pc:spChg chg="add mod">
          <ac:chgData name="Agnieszka Janina Wilkosz (2115098)" userId="b8b1477e-602f-4ec6-9055-a76e3b546ec2" providerId="ADAL" clId="{89B33D8A-B48C-4347-94F1-4F26B8A2FA1C}" dt="2022-03-20T10:23:03.218" v="488" actId="14100"/>
          <ac:spMkLst>
            <pc:docMk/>
            <pc:sldMk cId="3884905116" sldId="273"/>
            <ac:spMk id="15" creationId="{C3C577F0-F4C2-3D4E-9634-5136C880BBDB}"/>
          </ac:spMkLst>
        </pc:spChg>
        <pc:spChg chg="add mod">
          <ac:chgData name="Agnieszka Janina Wilkosz (2115098)" userId="b8b1477e-602f-4ec6-9055-a76e3b546ec2" providerId="ADAL" clId="{89B33D8A-B48C-4347-94F1-4F26B8A2FA1C}" dt="2022-03-20T10:23:03.218" v="488" actId="14100"/>
          <ac:spMkLst>
            <pc:docMk/>
            <pc:sldMk cId="3884905116" sldId="273"/>
            <ac:spMk id="16" creationId="{21618FC0-77A8-F343-BCC2-9EA79C601144}"/>
          </ac:spMkLst>
        </pc:spChg>
        <pc:spChg chg="add mod">
          <ac:chgData name="Agnieszka Janina Wilkosz (2115098)" userId="b8b1477e-602f-4ec6-9055-a76e3b546ec2" providerId="ADAL" clId="{89B33D8A-B48C-4347-94F1-4F26B8A2FA1C}" dt="2022-03-20T10:23:03.218" v="488" actId="14100"/>
          <ac:spMkLst>
            <pc:docMk/>
            <pc:sldMk cId="3884905116" sldId="273"/>
            <ac:spMk id="17" creationId="{94834F7E-F3F9-E548-BEA6-C20A459511EE}"/>
          </ac:spMkLst>
        </pc:spChg>
        <pc:spChg chg="add mod">
          <ac:chgData name="Agnieszka Janina Wilkosz (2115098)" userId="b8b1477e-602f-4ec6-9055-a76e3b546ec2" providerId="ADAL" clId="{89B33D8A-B48C-4347-94F1-4F26B8A2FA1C}" dt="2022-03-20T10:23:03.218" v="488" actId="14100"/>
          <ac:spMkLst>
            <pc:docMk/>
            <pc:sldMk cId="3884905116" sldId="273"/>
            <ac:spMk id="18" creationId="{20FE5C56-C104-8743-9B09-A773F78B801C}"/>
          </ac:spMkLst>
        </pc:spChg>
        <pc:spChg chg="add mod">
          <ac:chgData name="Agnieszka Janina Wilkosz (2115098)" userId="b8b1477e-602f-4ec6-9055-a76e3b546ec2" providerId="ADAL" clId="{89B33D8A-B48C-4347-94F1-4F26B8A2FA1C}" dt="2022-03-20T10:23:03.218" v="488" actId="14100"/>
          <ac:spMkLst>
            <pc:docMk/>
            <pc:sldMk cId="3884905116" sldId="273"/>
            <ac:spMk id="19" creationId="{ED27EDA5-F4BD-4249-8DFA-3C3229CD0C77}"/>
          </ac:spMkLst>
        </pc:spChg>
        <pc:spChg chg="add mod">
          <ac:chgData name="Agnieszka Janina Wilkosz (2115098)" userId="b8b1477e-602f-4ec6-9055-a76e3b546ec2" providerId="ADAL" clId="{89B33D8A-B48C-4347-94F1-4F26B8A2FA1C}" dt="2022-03-20T10:23:03.218" v="488" actId="14100"/>
          <ac:spMkLst>
            <pc:docMk/>
            <pc:sldMk cId="3884905116" sldId="273"/>
            <ac:spMk id="20" creationId="{9F6DCAAF-0F32-2C4C-A74F-EBD663B4DEF1}"/>
          </ac:spMkLst>
        </pc:spChg>
        <pc:spChg chg="add mod">
          <ac:chgData name="Agnieszka Janina Wilkosz (2115098)" userId="b8b1477e-602f-4ec6-9055-a76e3b546ec2" providerId="ADAL" clId="{89B33D8A-B48C-4347-94F1-4F26B8A2FA1C}" dt="2022-03-20T10:23:03.218" v="488" actId="14100"/>
          <ac:spMkLst>
            <pc:docMk/>
            <pc:sldMk cId="3884905116" sldId="273"/>
            <ac:spMk id="21" creationId="{3AB93469-4225-6F46-ADBF-721DC905D68C}"/>
          </ac:spMkLst>
        </pc:spChg>
        <pc:spChg chg="add mod">
          <ac:chgData name="Agnieszka Janina Wilkosz (2115098)" userId="b8b1477e-602f-4ec6-9055-a76e3b546ec2" providerId="ADAL" clId="{89B33D8A-B48C-4347-94F1-4F26B8A2FA1C}" dt="2022-03-20T10:23:03.218" v="488" actId="14100"/>
          <ac:spMkLst>
            <pc:docMk/>
            <pc:sldMk cId="3884905116" sldId="273"/>
            <ac:spMk id="22" creationId="{40C5D187-C583-8745-9CEB-60C932816CF3}"/>
          </ac:spMkLst>
        </pc:spChg>
        <pc:spChg chg="add mod">
          <ac:chgData name="Agnieszka Janina Wilkosz (2115098)" userId="b8b1477e-602f-4ec6-9055-a76e3b546ec2" providerId="ADAL" clId="{89B33D8A-B48C-4347-94F1-4F26B8A2FA1C}" dt="2022-03-20T10:23:03.218" v="488" actId="14100"/>
          <ac:spMkLst>
            <pc:docMk/>
            <pc:sldMk cId="3884905116" sldId="273"/>
            <ac:spMk id="23" creationId="{C73569A6-7921-784D-9ED2-70BDFC7C4AE2}"/>
          </ac:spMkLst>
        </pc:spChg>
        <pc:spChg chg="add mod">
          <ac:chgData name="Agnieszka Janina Wilkosz (2115098)" userId="b8b1477e-602f-4ec6-9055-a76e3b546ec2" providerId="ADAL" clId="{89B33D8A-B48C-4347-94F1-4F26B8A2FA1C}" dt="2022-03-20T10:23:03.218" v="488" actId="14100"/>
          <ac:spMkLst>
            <pc:docMk/>
            <pc:sldMk cId="3884905116" sldId="273"/>
            <ac:spMk id="24" creationId="{BC6DCB0B-3965-8B4D-BFB1-09506D0CDD05}"/>
          </ac:spMkLst>
        </pc:spChg>
        <pc:spChg chg="add mod">
          <ac:chgData name="Agnieszka Janina Wilkosz (2115098)" userId="b8b1477e-602f-4ec6-9055-a76e3b546ec2" providerId="ADAL" clId="{89B33D8A-B48C-4347-94F1-4F26B8A2FA1C}" dt="2022-03-20T10:23:03.218" v="488" actId="14100"/>
          <ac:spMkLst>
            <pc:docMk/>
            <pc:sldMk cId="3884905116" sldId="273"/>
            <ac:spMk id="25" creationId="{C9AC1C9B-7A70-9642-A6BC-D39E78413A53}"/>
          </ac:spMkLst>
        </pc:spChg>
        <pc:spChg chg="add mod">
          <ac:chgData name="Agnieszka Janina Wilkosz (2115098)" userId="b8b1477e-602f-4ec6-9055-a76e3b546ec2" providerId="ADAL" clId="{89B33D8A-B48C-4347-94F1-4F26B8A2FA1C}" dt="2022-03-20T10:23:03.218" v="488" actId="14100"/>
          <ac:spMkLst>
            <pc:docMk/>
            <pc:sldMk cId="3884905116" sldId="273"/>
            <ac:spMk id="26" creationId="{80887519-9964-2748-BDB2-87F6D9F923CA}"/>
          </ac:spMkLst>
        </pc:spChg>
        <pc:spChg chg="add mod">
          <ac:chgData name="Agnieszka Janina Wilkosz (2115098)" userId="b8b1477e-602f-4ec6-9055-a76e3b546ec2" providerId="ADAL" clId="{89B33D8A-B48C-4347-94F1-4F26B8A2FA1C}" dt="2022-03-20T10:23:03.218" v="488" actId="14100"/>
          <ac:spMkLst>
            <pc:docMk/>
            <pc:sldMk cId="3884905116" sldId="273"/>
            <ac:spMk id="27" creationId="{0F20DBAA-3108-E147-A59D-2B9F1286DA2D}"/>
          </ac:spMkLst>
        </pc:spChg>
        <pc:spChg chg="add mod">
          <ac:chgData name="Agnieszka Janina Wilkosz (2115098)" userId="b8b1477e-602f-4ec6-9055-a76e3b546ec2" providerId="ADAL" clId="{89B33D8A-B48C-4347-94F1-4F26B8A2FA1C}" dt="2022-03-20T10:23:03.218" v="488" actId="14100"/>
          <ac:spMkLst>
            <pc:docMk/>
            <pc:sldMk cId="3884905116" sldId="273"/>
            <ac:spMk id="28" creationId="{0D552247-1B79-D342-B0D5-C6A2092D6661}"/>
          </ac:spMkLst>
        </pc:spChg>
        <pc:spChg chg="add mod">
          <ac:chgData name="Agnieszka Janina Wilkosz (2115098)" userId="b8b1477e-602f-4ec6-9055-a76e3b546ec2" providerId="ADAL" clId="{89B33D8A-B48C-4347-94F1-4F26B8A2FA1C}" dt="2022-03-20T10:23:03.218" v="488" actId="14100"/>
          <ac:spMkLst>
            <pc:docMk/>
            <pc:sldMk cId="3884905116" sldId="273"/>
            <ac:spMk id="29" creationId="{2FBF5CD2-FE5B-324A-BBE6-F2A9AA19C580}"/>
          </ac:spMkLst>
        </pc:spChg>
        <pc:spChg chg="add mod">
          <ac:chgData name="Agnieszka Janina Wilkosz (2115098)" userId="b8b1477e-602f-4ec6-9055-a76e3b546ec2" providerId="ADAL" clId="{89B33D8A-B48C-4347-94F1-4F26B8A2FA1C}" dt="2022-03-20T10:23:03.218" v="488" actId="14100"/>
          <ac:spMkLst>
            <pc:docMk/>
            <pc:sldMk cId="3884905116" sldId="273"/>
            <ac:spMk id="30" creationId="{E351F61A-57F7-0F46-9629-376C2AED7EDA}"/>
          </ac:spMkLst>
        </pc:spChg>
        <pc:spChg chg="add mod">
          <ac:chgData name="Agnieszka Janina Wilkosz (2115098)" userId="b8b1477e-602f-4ec6-9055-a76e3b546ec2" providerId="ADAL" clId="{89B33D8A-B48C-4347-94F1-4F26B8A2FA1C}" dt="2022-03-20T10:23:03.218" v="488" actId="14100"/>
          <ac:spMkLst>
            <pc:docMk/>
            <pc:sldMk cId="3884905116" sldId="273"/>
            <ac:spMk id="31" creationId="{779AB24A-C193-8646-87BB-D954539FF28E}"/>
          </ac:spMkLst>
        </pc:spChg>
        <pc:spChg chg="add mod">
          <ac:chgData name="Agnieszka Janina Wilkosz (2115098)" userId="b8b1477e-602f-4ec6-9055-a76e3b546ec2" providerId="ADAL" clId="{89B33D8A-B48C-4347-94F1-4F26B8A2FA1C}" dt="2022-03-20T10:23:03.218" v="488" actId="14100"/>
          <ac:spMkLst>
            <pc:docMk/>
            <pc:sldMk cId="3884905116" sldId="273"/>
            <ac:spMk id="32" creationId="{3A268F46-A7B9-3B49-AB77-DCAABC2891E0}"/>
          </ac:spMkLst>
        </pc:spChg>
        <pc:spChg chg="add mod">
          <ac:chgData name="Agnieszka Janina Wilkosz (2115098)" userId="b8b1477e-602f-4ec6-9055-a76e3b546ec2" providerId="ADAL" clId="{89B33D8A-B48C-4347-94F1-4F26B8A2FA1C}" dt="2022-03-20T10:23:03.218" v="488" actId="14100"/>
          <ac:spMkLst>
            <pc:docMk/>
            <pc:sldMk cId="3884905116" sldId="273"/>
            <ac:spMk id="33" creationId="{43C955C5-7A25-A449-B53B-3BA3FB017F0D}"/>
          </ac:spMkLst>
        </pc:spChg>
        <pc:spChg chg="add mod">
          <ac:chgData name="Agnieszka Janina Wilkosz (2115098)" userId="b8b1477e-602f-4ec6-9055-a76e3b546ec2" providerId="ADAL" clId="{89B33D8A-B48C-4347-94F1-4F26B8A2FA1C}" dt="2022-03-20T10:23:03.218" v="488" actId="14100"/>
          <ac:spMkLst>
            <pc:docMk/>
            <pc:sldMk cId="3884905116" sldId="273"/>
            <ac:spMk id="34" creationId="{12454A01-C212-FD47-B578-77259BAD2A19}"/>
          </ac:spMkLst>
        </pc:spChg>
        <pc:spChg chg="add mod">
          <ac:chgData name="Agnieszka Janina Wilkosz (2115098)" userId="b8b1477e-602f-4ec6-9055-a76e3b546ec2" providerId="ADAL" clId="{89B33D8A-B48C-4347-94F1-4F26B8A2FA1C}" dt="2022-03-20T10:23:03.218" v="488" actId="14100"/>
          <ac:spMkLst>
            <pc:docMk/>
            <pc:sldMk cId="3884905116" sldId="273"/>
            <ac:spMk id="35" creationId="{5A1A4419-1D9B-B143-9CDA-2397B01C8D79}"/>
          </ac:spMkLst>
        </pc:spChg>
        <pc:spChg chg="add mod">
          <ac:chgData name="Agnieszka Janina Wilkosz (2115098)" userId="b8b1477e-602f-4ec6-9055-a76e3b546ec2" providerId="ADAL" clId="{89B33D8A-B48C-4347-94F1-4F26B8A2FA1C}" dt="2022-03-20T10:23:03.218" v="488" actId="14100"/>
          <ac:spMkLst>
            <pc:docMk/>
            <pc:sldMk cId="3884905116" sldId="273"/>
            <ac:spMk id="36" creationId="{F137755B-F5B5-CB4A-B669-DCAB0C55900C}"/>
          </ac:spMkLst>
        </pc:spChg>
        <pc:spChg chg="add mod">
          <ac:chgData name="Agnieszka Janina Wilkosz (2115098)" userId="b8b1477e-602f-4ec6-9055-a76e3b546ec2" providerId="ADAL" clId="{89B33D8A-B48C-4347-94F1-4F26B8A2FA1C}" dt="2022-03-20T10:23:03.218" v="488" actId="14100"/>
          <ac:spMkLst>
            <pc:docMk/>
            <pc:sldMk cId="3884905116" sldId="273"/>
            <ac:spMk id="37" creationId="{3253DBF5-A6E2-8949-A5E1-78428BA4C5D5}"/>
          </ac:spMkLst>
        </pc:spChg>
        <pc:spChg chg="add mod">
          <ac:chgData name="Agnieszka Janina Wilkosz (2115098)" userId="b8b1477e-602f-4ec6-9055-a76e3b546ec2" providerId="ADAL" clId="{89B33D8A-B48C-4347-94F1-4F26B8A2FA1C}" dt="2022-03-20T10:23:03.218" v="488" actId="14100"/>
          <ac:spMkLst>
            <pc:docMk/>
            <pc:sldMk cId="3884905116" sldId="273"/>
            <ac:spMk id="38" creationId="{F27CD2AE-3632-9949-9D4A-0FA8140836B9}"/>
          </ac:spMkLst>
        </pc:spChg>
        <pc:spChg chg="add mod">
          <ac:chgData name="Agnieszka Janina Wilkosz (2115098)" userId="b8b1477e-602f-4ec6-9055-a76e3b546ec2" providerId="ADAL" clId="{89B33D8A-B48C-4347-94F1-4F26B8A2FA1C}" dt="2022-03-20T10:23:03.218" v="488" actId="14100"/>
          <ac:spMkLst>
            <pc:docMk/>
            <pc:sldMk cId="3884905116" sldId="273"/>
            <ac:spMk id="39" creationId="{CB9F8899-D86E-504F-BD51-F52329FC1558}"/>
          </ac:spMkLst>
        </pc:spChg>
        <pc:spChg chg="add mod">
          <ac:chgData name="Agnieszka Janina Wilkosz (2115098)" userId="b8b1477e-602f-4ec6-9055-a76e3b546ec2" providerId="ADAL" clId="{89B33D8A-B48C-4347-94F1-4F26B8A2FA1C}" dt="2022-03-20T10:23:03.218" v="488" actId="14100"/>
          <ac:spMkLst>
            <pc:docMk/>
            <pc:sldMk cId="3884905116" sldId="273"/>
            <ac:spMk id="40" creationId="{D70D8524-F567-B240-80C8-353392E0A960}"/>
          </ac:spMkLst>
        </pc:spChg>
        <pc:spChg chg="add mod">
          <ac:chgData name="Agnieszka Janina Wilkosz (2115098)" userId="b8b1477e-602f-4ec6-9055-a76e3b546ec2" providerId="ADAL" clId="{89B33D8A-B48C-4347-94F1-4F26B8A2FA1C}" dt="2022-03-20T10:23:03.218" v="488" actId="14100"/>
          <ac:spMkLst>
            <pc:docMk/>
            <pc:sldMk cId="3884905116" sldId="273"/>
            <ac:spMk id="41" creationId="{58E05776-3674-9047-A050-BD2CEF5920BD}"/>
          </ac:spMkLst>
        </pc:spChg>
        <pc:spChg chg="add mod">
          <ac:chgData name="Agnieszka Janina Wilkosz (2115098)" userId="b8b1477e-602f-4ec6-9055-a76e3b546ec2" providerId="ADAL" clId="{89B33D8A-B48C-4347-94F1-4F26B8A2FA1C}" dt="2022-03-20T10:23:03.218" v="488" actId="14100"/>
          <ac:spMkLst>
            <pc:docMk/>
            <pc:sldMk cId="3884905116" sldId="273"/>
            <ac:spMk id="42" creationId="{EA64AD2B-EB63-CB43-BDEB-AFFE7F61CD1B}"/>
          </ac:spMkLst>
        </pc:spChg>
        <pc:spChg chg="add mod">
          <ac:chgData name="Agnieszka Janina Wilkosz (2115098)" userId="b8b1477e-602f-4ec6-9055-a76e3b546ec2" providerId="ADAL" clId="{89B33D8A-B48C-4347-94F1-4F26B8A2FA1C}" dt="2022-03-20T10:23:03.218" v="488" actId="14100"/>
          <ac:spMkLst>
            <pc:docMk/>
            <pc:sldMk cId="3884905116" sldId="273"/>
            <ac:spMk id="43" creationId="{FA47A326-E7A1-E346-8250-0A735760635A}"/>
          </ac:spMkLst>
        </pc:spChg>
        <pc:spChg chg="add mod">
          <ac:chgData name="Agnieszka Janina Wilkosz (2115098)" userId="b8b1477e-602f-4ec6-9055-a76e3b546ec2" providerId="ADAL" clId="{89B33D8A-B48C-4347-94F1-4F26B8A2FA1C}" dt="2022-03-20T10:23:03.218" v="488" actId="14100"/>
          <ac:spMkLst>
            <pc:docMk/>
            <pc:sldMk cId="3884905116" sldId="273"/>
            <ac:spMk id="44" creationId="{E8493395-2B1C-8A46-8F72-CB4CE54AAE88}"/>
          </ac:spMkLst>
        </pc:spChg>
        <pc:spChg chg="add mod">
          <ac:chgData name="Agnieszka Janina Wilkosz (2115098)" userId="b8b1477e-602f-4ec6-9055-a76e3b546ec2" providerId="ADAL" clId="{89B33D8A-B48C-4347-94F1-4F26B8A2FA1C}" dt="2022-03-20T10:23:03.218" v="488" actId="14100"/>
          <ac:spMkLst>
            <pc:docMk/>
            <pc:sldMk cId="3884905116" sldId="273"/>
            <ac:spMk id="45" creationId="{637832AC-CD29-9248-A753-8AA97BA3C434}"/>
          </ac:spMkLst>
        </pc:spChg>
        <pc:spChg chg="add del mod">
          <ac:chgData name="Agnieszka Janina Wilkosz (2115098)" userId="b8b1477e-602f-4ec6-9055-a76e3b546ec2" providerId="ADAL" clId="{89B33D8A-B48C-4347-94F1-4F26B8A2FA1C}" dt="2022-03-20T10:22:04.536" v="481"/>
          <ac:spMkLst>
            <pc:docMk/>
            <pc:sldMk cId="3884905116" sldId="273"/>
            <ac:spMk id="46" creationId="{5A81374F-71EE-0C40-AE10-2953E966B8BE}"/>
          </ac:spMkLst>
        </pc:spChg>
        <pc:picChg chg="add mod">
          <ac:chgData name="Agnieszka Janina Wilkosz (2115098)" userId="b8b1477e-602f-4ec6-9055-a76e3b546ec2" providerId="ADAL" clId="{89B33D8A-B48C-4347-94F1-4F26B8A2FA1C}" dt="2022-03-20T10:23:44.595" v="492" actId="1076"/>
          <ac:picMkLst>
            <pc:docMk/>
            <pc:sldMk cId="3884905116" sldId="273"/>
            <ac:picMk id="4" creationId="{6803F4CC-83DB-934F-A566-A82CA52F823F}"/>
          </ac:picMkLst>
        </pc:picChg>
      </pc:sldChg>
      <pc:sldChg chg="addSp delSp modSp new del mod setBg">
        <pc:chgData name="Agnieszka Janina Wilkosz (2115098)" userId="b8b1477e-602f-4ec6-9055-a76e3b546ec2" providerId="ADAL" clId="{89B33D8A-B48C-4347-94F1-4F26B8A2FA1C}" dt="2022-03-20T10:28:06.317" v="518" actId="2696"/>
        <pc:sldMkLst>
          <pc:docMk/>
          <pc:sldMk cId="1436653535" sldId="274"/>
        </pc:sldMkLst>
        <pc:spChg chg="mod ord">
          <ac:chgData name="Agnieszka Janina Wilkosz (2115098)" userId="b8b1477e-602f-4ec6-9055-a76e3b546ec2" providerId="ADAL" clId="{89B33D8A-B48C-4347-94F1-4F26B8A2FA1C}" dt="2022-03-20T10:25:22.480" v="502" actId="26606"/>
          <ac:spMkLst>
            <pc:docMk/>
            <pc:sldMk cId="1436653535" sldId="274"/>
            <ac:spMk id="2" creationId="{472B7C15-4D9B-444E-B23A-8C56070CC0D3}"/>
          </ac:spMkLst>
        </pc:spChg>
        <pc:spChg chg="del">
          <ac:chgData name="Agnieszka Janina Wilkosz (2115098)" userId="b8b1477e-602f-4ec6-9055-a76e3b546ec2" providerId="ADAL" clId="{89B33D8A-B48C-4347-94F1-4F26B8A2FA1C}" dt="2022-03-20T10:24:20.294" v="494"/>
          <ac:spMkLst>
            <pc:docMk/>
            <pc:sldMk cId="1436653535" sldId="274"/>
            <ac:spMk id="3" creationId="{A001A79F-7520-114F-9B23-0719AE545AD4}"/>
          </ac:spMkLst>
        </pc:spChg>
        <pc:spChg chg="add del mod">
          <ac:chgData name="Agnieszka Janina Wilkosz (2115098)" userId="b8b1477e-602f-4ec6-9055-a76e3b546ec2" providerId="ADAL" clId="{89B33D8A-B48C-4347-94F1-4F26B8A2FA1C}" dt="2022-03-20T10:25:02.674" v="501"/>
          <ac:spMkLst>
            <pc:docMk/>
            <pc:sldMk cId="1436653535" sldId="274"/>
            <ac:spMk id="8" creationId="{70F26163-6F24-181C-9EFD-87DFCB052493}"/>
          </ac:spMkLst>
        </pc:spChg>
        <pc:spChg chg="add del">
          <ac:chgData name="Agnieszka Janina Wilkosz (2115098)" userId="b8b1477e-602f-4ec6-9055-a76e3b546ec2" providerId="ADAL" clId="{89B33D8A-B48C-4347-94F1-4F26B8A2FA1C}" dt="2022-03-20T10:25:22.480" v="502" actId="26606"/>
          <ac:spMkLst>
            <pc:docMk/>
            <pc:sldMk cId="1436653535" sldId="274"/>
            <ac:spMk id="11" creationId="{8FC9BE17-9A7B-462D-AE50-3D8777387304}"/>
          </ac:spMkLst>
        </pc:spChg>
        <pc:spChg chg="add del">
          <ac:chgData name="Agnieszka Janina Wilkosz (2115098)" userId="b8b1477e-602f-4ec6-9055-a76e3b546ec2" providerId="ADAL" clId="{89B33D8A-B48C-4347-94F1-4F26B8A2FA1C}" dt="2022-03-20T10:25:22.480" v="502" actId="26606"/>
          <ac:spMkLst>
            <pc:docMk/>
            <pc:sldMk cId="1436653535" sldId="274"/>
            <ac:spMk id="13" creationId="{3EBE8569-6AEC-4B8C-8D53-2DE337CDBA65}"/>
          </ac:spMkLst>
        </pc:spChg>
        <pc:spChg chg="add del">
          <ac:chgData name="Agnieszka Janina Wilkosz (2115098)" userId="b8b1477e-602f-4ec6-9055-a76e3b546ec2" providerId="ADAL" clId="{89B33D8A-B48C-4347-94F1-4F26B8A2FA1C}" dt="2022-03-20T10:25:22.480" v="502" actId="26606"/>
          <ac:spMkLst>
            <pc:docMk/>
            <pc:sldMk cId="1436653535" sldId="274"/>
            <ac:spMk id="15" creationId="{55D4142C-5077-457F-A6AD-3FECFDB39685}"/>
          </ac:spMkLst>
        </pc:spChg>
        <pc:spChg chg="add del">
          <ac:chgData name="Agnieszka Janina Wilkosz (2115098)" userId="b8b1477e-602f-4ec6-9055-a76e3b546ec2" providerId="ADAL" clId="{89B33D8A-B48C-4347-94F1-4F26B8A2FA1C}" dt="2022-03-20T10:25:22.480" v="502" actId="26606"/>
          <ac:spMkLst>
            <pc:docMk/>
            <pc:sldMk cId="1436653535" sldId="274"/>
            <ac:spMk id="17" creationId="{7A5F0580-5EE9-419F-96EE-B6529EF6E7D0}"/>
          </ac:spMkLst>
        </pc:spChg>
        <pc:spChg chg="add">
          <ac:chgData name="Agnieszka Janina Wilkosz (2115098)" userId="b8b1477e-602f-4ec6-9055-a76e3b546ec2" providerId="ADAL" clId="{89B33D8A-B48C-4347-94F1-4F26B8A2FA1C}" dt="2022-03-20T10:25:22.480" v="502" actId="26606"/>
          <ac:spMkLst>
            <pc:docMk/>
            <pc:sldMk cId="1436653535" sldId="274"/>
            <ac:spMk id="22" creationId="{2151139A-886F-4B97-8815-729AD3831BBD}"/>
          </ac:spMkLst>
        </pc:spChg>
        <pc:spChg chg="add">
          <ac:chgData name="Agnieszka Janina Wilkosz (2115098)" userId="b8b1477e-602f-4ec6-9055-a76e3b546ec2" providerId="ADAL" clId="{89B33D8A-B48C-4347-94F1-4F26B8A2FA1C}" dt="2022-03-20T10:25:22.480" v="502" actId="26606"/>
          <ac:spMkLst>
            <pc:docMk/>
            <pc:sldMk cId="1436653535" sldId="274"/>
            <ac:spMk id="24" creationId="{AB5E08C4-8CDD-4623-A5B8-E998C6DEE3B7}"/>
          </ac:spMkLst>
        </pc:spChg>
        <pc:spChg chg="add">
          <ac:chgData name="Agnieszka Janina Wilkosz (2115098)" userId="b8b1477e-602f-4ec6-9055-a76e3b546ec2" providerId="ADAL" clId="{89B33D8A-B48C-4347-94F1-4F26B8A2FA1C}" dt="2022-03-20T10:25:22.480" v="502" actId="26606"/>
          <ac:spMkLst>
            <pc:docMk/>
            <pc:sldMk cId="1436653535" sldId="274"/>
            <ac:spMk id="26" creationId="{15F33878-D502-4FFA-8ACE-F2AECDB2A23F}"/>
          </ac:spMkLst>
        </pc:spChg>
        <pc:spChg chg="add">
          <ac:chgData name="Agnieszka Janina Wilkosz (2115098)" userId="b8b1477e-602f-4ec6-9055-a76e3b546ec2" providerId="ADAL" clId="{89B33D8A-B48C-4347-94F1-4F26B8A2FA1C}" dt="2022-03-20T10:25:22.480" v="502" actId="26606"/>
          <ac:spMkLst>
            <pc:docMk/>
            <pc:sldMk cId="1436653535" sldId="274"/>
            <ac:spMk id="28" creationId="{D3539FEE-81D3-4406-802E-60B20B16F4F6}"/>
          </ac:spMkLst>
        </pc:spChg>
        <pc:spChg chg="add">
          <ac:chgData name="Agnieszka Janina Wilkosz (2115098)" userId="b8b1477e-602f-4ec6-9055-a76e3b546ec2" providerId="ADAL" clId="{89B33D8A-B48C-4347-94F1-4F26B8A2FA1C}" dt="2022-03-20T10:25:22.480" v="502" actId="26606"/>
          <ac:spMkLst>
            <pc:docMk/>
            <pc:sldMk cId="1436653535" sldId="274"/>
            <ac:spMk id="30" creationId="{DC701763-729E-462F-A5A8-E0DEFEB1E2E4}"/>
          </ac:spMkLst>
        </pc:spChg>
        <pc:picChg chg="add mod ord">
          <ac:chgData name="Agnieszka Janina Wilkosz (2115098)" userId="b8b1477e-602f-4ec6-9055-a76e3b546ec2" providerId="ADAL" clId="{89B33D8A-B48C-4347-94F1-4F26B8A2FA1C}" dt="2022-03-20T10:25:22.480" v="502" actId="26606"/>
          <ac:picMkLst>
            <pc:docMk/>
            <pc:sldMk cId="1436653535" sldId="274"/>
            <ac:picMk id="4" creationId="{FA9535D0-71B1-4E4A-8B94-84CCAD5EBBD3}"/>
          </ac:picMkLst>
        </pc:picChg>
        <pc:picChg chg="add mod">
          <ac:chgData name="Agnieszka Janina Wilkosz (2115098)" userId="b8b1477e-602f-4ec6-9055-a76e3b546ec2" providerId="ADAL" clId="{89B33D8A-B48C-4347-94F1-4F26B8A2FA1C}" dt="2022-03-20T10:25:22.480" v="502" actId="26606"/>
          <ac:picMkLst>
            <pc:docMk/>
            <pc:sldMk cId="1436653535" sldId="274"/>
            <ac:picMk id="10" creationId="{FE2B7A3F-6893-1D43-8A80-070C27DA66A4}"/>
          </ac:picMkLst>
        </pc:picChg>
      </pc:sldChg>
      <pc:sldChg chg="addSp delSp modSp add mod ord">
        <pc:chgData name="Agnieszka Janina Wilkosz (2115098)" userId="b8b1477e-602f-4ec6-9055-a76e3b546ec2" providerId="ADAL" clId="{89B33D8A-B48C-4347-94F1-4F26B8A2FA1C}" dt="2022-03-20T10:27:58.380" v="517" actId="1076"/>
        <pc:sldMkLst>
          <pc:docMk/>
          <pc:sldMk cId="798397137" sldId="275"/>
        </pc:sldMkLst>
        <pc:spChg chg="mod">
          <ac:chgData name="Agnieszka Janina Wilkosz (2115098)" userId="b8b1477e-602f-4ec6-9055-a76e3b546ec2" providerId="ADAL" clId="{89B33D8A-B48C-4347-94F1-4F26B8A2FA1C}" dt="2022-03-20T10:27:03.099" v="506"/>
          <ac:spMkLst>
            <pc:docMk/>
            <pc:sldMk cId="798397137" sldId="275"/>
            <ac:spMk id="2" creationId="{DBBD3D16-4B7E-CE45-B8B0-71B8B3EC9E90}"/>
          </ac:spMkLst>
        </pc:spChg>
        <pc:spChg chg="del mod">
          <ac:chgData name="Agnieszka Janina Wilkosz (2115098)" userId="b8b1477e-602f-4ec6-9055-a76e3b546ec2" providerId="ADAL" clId="{89B33D8A-B48C-4347-94F1-4F26B8A2FA1C}" dt="2022-03-20T10:27:28.793" v="510" actId="478"/>
          <ac:spMkLst>
            <pc:docMk/>
            <pc:sldMk cId="798397137" sldId="275"/>
            <ac:spMk id="5" creationId="{DC4A916C-5F0C-4144-B3C2-8DDE0B04A2E0}"/>
          </ac:spMkLst>
        </pc:spChg>
        <pc:spChg chg="add del mod">
          <ac:chgData name="Agnieszka Janina Wilkosz (2115098)" userId="b8b1477e-602f-4ec6-9055-a76e3b546ec2" providerId="ADAL" clId="{89B33D8A-B48C-4347-94F1-4F26B8A2FA1C}" dt="2022-03-20T10:27:46.489" v="513"/>
          <ac:spMkLst>
            <pc:docMk/>
            <pc:sldMk cId="798397137" sldId="275"/>
            <ac:spMk id="7" creationId="{A93B5CB7-0A26-5146-80F9-F18CB0487B06}"/>
          </ac:spMkLst>
        </pc:spChg>
        <pc:picChg chg="del">
          <ac:chgData name="Agnieszka Janina Wilkosz (2115098)" userId="b8b1477e-602f-4ec6-9055-a76e3b546ec2" providerId="ADAL" clId="{89B33D8A-B48C-4347-94F1-4F26B8A2FA1C}" dt="2022-03-20T10:27:14.125" v="508" actId="478"/>
          <ac:picMkLst>
            <pc:docMk/>
            <pc:sldMk cId="798397137" sldId="275"/>
            <ac:picMk id="4" creationId="{ABF3AC7E-4F13-4E43-B911-2F529A391A71}"/>
          </ac:picMkLst>
        </pc:picChg>
        <pc:picChg chg="add mod">
          <ac:chgData name="Agnieszka Janina Wilkosz (2115098)" userId="b8b1477e-602f-4ec6-9055-a76e3b546ec2" providerId="ADAL" clId="{89B33D8A-B48C-4347-94F1-4F26B8A2FA1C}" dt="2022-03-20T10:27:56.024" v="516" actId="1076"/>
          <ac:picMkLst>
            <pc:docMk/>
            <pc:sldMk cId="798397137" sldId="275"/>
            <ac:picMk id="6" creationId="{F23FDB01-02BC-7B43-9429-19EC5676C6AB}"/>
          </ac:picMkLst>
        </pc:picChg>
        <pc:picChg chg="add mod">
          <ac:chgData name="Agnieszka Janina Wilkosz (2115098)" userId="b8b1477e-602f-4ec6-9055-a76e3b546ec2" providerId="ADAL" clId="{89B33D8A-B48C-4347-94F1-4F26B8A2FA1C}" dt="2022-03-20T10:27:58.380" v="517" actId="1076"/>
          <ac:picMkLst>
            <pc:docMk/>
            <pc:sldMk cId="798397137" sldId="275"/>
            <ac:picMk id="9" creationId="{F48CBCC8-3B98-3942-A913-1F371641F684}"/>
          </ac:picMkLst>
        </pc:picChg>
      </pc:sldChg>
      <pc:sldChg chg="addSp delSp modSp new mod setBg setClrOvrMap">
        <pc:chgData name="Agnieszka Janina Wilkosz (2115098)" userId="b8b1477e-602f-4ec6-9055-a76e3b546ec2" providerId="ADAL" clId="{89B33D8A-B48C-4347-94F1-4F26B8A2FA1C}" dt="2022-03-20T10:39:39.329" v="552" actId="1076"/>
        <pc:sldMkLst>
          <pc:docMk/>
          <pc:sldMk cId="317555836" sldId="276"/>
        </pc:sldMkLst>
        <pc:spChg chg="mod">
          <ac:chgData name="Agnieszka Janina Wilkosz (2115098)" userId="b8b1477e-602f-4ec6-9055-a76e3b546ec2" providerId="ADAL" clId="{89B33D8A-B48C-4347-94F1-4F26B8A2FA1C}" dt="2022-03-20T10:39:32.801" v="549" actId="122"/>
          <ac:spMkLst>
            <pc:docMk/>
            <pc:sldMk cId="317555836" sldId="276"/>
            <ac:spMk id="2" creationId="{2D7B753B-3883-D746-8FF2-15515D5EE8AF}"/>
          </ac:spMkLst>
        </pc:spChg>
        <pc:spChg chg="del">
          <ac:chgData name="Agnieszka Janina Wilkosz (2115098)" userId="b8b1477e-602f-4ec6-9055-a76e3b546ec2" providerId="ADAL" clId="{89B33D8A-B48C-4347-94F1-4F26B8A2FA1C}" dt="2022-03-20T10:39:26.138" v="547" actId="26606"/>
          <ac:spMkLst>
            <pc:docMk/>
            <pc:sldMk cId="317555836" sldId="276"/>
            <ac:spMk id="3" creationId="{C26B2593-3A77-BB46-9747-87F04D9AF793}"/>
          </ac:spMkLst>
        </pc:spChg>
        <pc:spChg chg="add">
          <ac:chgData name="Agnieszka Janina Wilkosz (2115098)" userId="b8b1477e-602f-4ec6-9055-a76e3b546ec2" providerId="ADAL" clId="{89B33D8A-B48C-4347-94F1-4F26B8A2FA1C}" dt="2022-03-20T10:39:26.138" v="547" actId="26606"/>
          <ac:spMkLst>
            <pc:docMk/>
            <pc:sldMk cId="317555836" sldId="276"/>
            <ac:spMk id="9" creationId="{0671A8AE-40A1-4631-A6B8-581AFF065482}"/>
          </ac:spMkLst>
        </pc:spChg>
        <pc:spChg chg="add">
          <ac:chgData name="Agnieszka Janina Wilkosz (2115098)" userId="b8b1477e-602f-4ec6-9055-a76e3b546ec2" providerId="ADAL" clId="{89B33D8A-B48C-4347-94F1-4F26B8A2FA1C}" dt="2022-03-20T10:39:26.138" v="547" actId="26606"/>
          <ac:spMkLst>
            <pc:docMk/>
            <pc:sldMk cId="317555836" sldId="276"/>
            <ac:spMk id="11" creationId="{AB58EF07-17C2-48CF-ABB0-EEF1F17CB8F0}"/>
          </ac:spMkLst>
        </pc:spChg>
        <pc:spChg chg="add">
          <ac:chgData name="Agnieszka Janina Wilkosz (2115098)" userId="b8b1477e-602f-4ec6-9055-a76e3b546ec2" providerId="ADAL" clId="{89B33D8A-B48C-4347-94F1-4F26B8A2FA1C}" dt="2022-03-20T10:39:26.138" v="547" actId="26606"/>
          <ac:spMkLst>
            <pc:docMk/>
            <pc:sldMk cId="317555836" sldId="276"/>
            <ac:spMk id="13" creationId="{AF2F604E-43BE-4DC3-B983-E071523364F8}"/>
          </ac:spMkLst>
        </pc:spChg>
        <pc:spChg chg="add">
          <ac:chgData name="Agnieszka Janina Wilkosz (2115098)" userId="b8b1477e-602f-4ec6-9055-a76e3b546ec2" providerId="ADAL" clId="{89B33D8A-B48C-4347-94F1-4F26B8A2FA1C}" dt="2022-03-20T10:39:26.138" v="547" actId="26606"/>
          <ac:spMkLst>
            <pc:docMk/>
            <pc:sldMk cId="317555836" sldId="276"/>
            <ac:spMk id="15" creationId="{08C9B587-E65E-4B52-B37C-ABEBB6E87928}"/>
          </ac:spMkLst>
        </pc:spChg>
        <pc:picChg chg="add mod">
          <ac:chgData name="Agnieszka Janina Wilkosz (2115098)" userId="b8b1477e-602f-4ec6-9055-a76e3b546ec2" providerId="ADAL" clId="{89B33D8A-B48C-4347-94F1-4F26B8A2FA1C}" dt="2022-03-20T10:39:39.329" v="552" actId="1076"/>
          <ac:picMkLst>
            <pc:docMk/>
            <pc:sldMk cId="317555836" sldId="276"/>
            <ac:picMk id="5" creationId="{275E0818-49E5-18BC-82B0-93FE1C4BA9EC}"/>
          </ac:picMkLst>
        </pc:picChg>
      </pc:sldChg>
      <pc:sldChg chg="addSp delSp modSp add mod">
        <pc:chgData name="Agnieszka Janina Wilkosz (2115098)" userId="b8b1477e-602f-4ec6-9055-a76e3b546ec2" providerId="ADAL" clId="{89B33D8A-B48C-4347-94F1-4F26B8A2FA1C}" dt="2022-03-20T11:16:33.280" v="1104" actId="207"/>
        <pc:sldMkLst>
          <pc:docMk/>
          <pc:sldMk cId="3185483920" sldId="277"/>
        </pc:sldMkLst>
        <pc:spChg chg="del mod">
          <ac:chgData name="Agnieszka Janina Wilkosz (2115098)" userId="b8b1477e-602f-4ec6-9055-a76e3b546ec2" providerId="ADAL" clId="{89B33D8A-B48C-4347-94F1-4F26B8A2FA1C}" dt="2022-03-20T10:31:33.609" v="544" actId="26606"/>
          <ac:spMkLst>
            <pc:docMk/>
            <pc:sldMk cId="3185483920" sldId="277"/>
            <ac:spMk id="2" creationId="{DBBD3D16-4B7E-CE45-B8B0-71B8B3EC9E90}"/>
          </ac:spMkLst>
        </pc:spChg>
        <pc:spChg chg="add del mod">
          <ac:chgData name="Agnieszka Janina Wilkosz (2115098)" userId="b8b1477e-602f-4ec6-9055-a76e3b546ec2" providerId="ADAL" clId="{89B33D8A-B48C-4347-94F1-4F26B8A2FA1C}" dt="2022-03-20T10:29:17.372" v="523"/>
          <ac:spMkLst>
            <pc:docMk/>
            <pc:sldMk cId="3185483920" sldId="277"/>
            <ac:spMk id="4" creationId="{51A6E33C-D16F-8A45-B045-06CA742BC7AB}"/>
          </ac:spMkLst>
        </pc:spChg>
        <pc:spChg chg="add del mod">
          <ac:chgData name="Agnieszka Janina Wilkosz (2115098)" userId="b8b1477e-602f-4ec6-9055-a76e3b546ec2" providerId="ADAL" clId="{89B33D8A-B48C-4347-94F1-4F26B8A2FA1C}" dt="2022-03-20T10:29:29.597" v="525"/>
          <ac:spMkLst>
            <pc:docMk/>
            <pc:sldMk cId="3185483920" sldId="277"/>
            <ac:spMk id="7" creationId="{5AE3AD3B-CA6A-6A48-914B-25775A711165}"/>
          </ac:spMkLst>
        </pc:spChg>
        <pc:spChg chg="del">
          <ac:chgData name="Agnieszka Janina Wilkosz (2115098)" userId="b8b1477e-602f-4ec6-9055-a76e3b546ec2" providerId="ADAL" clId="{89B33D8A-B48C-4347-94F1-4F26B8A2FA1C}" dt="2022-03-20T10:31:33.609" v="544" actId="26606"/>
          <ac:spMkLst>
            <pc:docMk/>
            <pc:sldMk cId="3185483920" sldId="277"/>
            <ac:spMk id="10" creationId="{81AEB8A9-B768-4E30-BA55-D919E6687343}"/>
          </ac:spMkLst>
        </pc:spChg>
        <pc:spChg chg="add del mod">
          <ac:chgData name="Agnieszka Janina Wilkosz (2115098)" userId="b8b1477e-602f-4ec6-9055-a76e3b546ec2" providerId="ADAL" clId="{89B33D8A-B48C-4347-94F1-4F26B8A2FA1C}" dt="2022-03-20T10:31:33.609" v="544" actId="26606"/>
          <ac:spMkLst>
            <pc:docMk/>
            <pc:sldMk cId="3185483920" sldId="277"/>
            <ac:spMk id="13" creationId="{8A7F606D-113C-0440-A519-BF9400C99473}"/>
          </ac:spMkLst>
        </pc:spChg>
        <pc:spChg chg="add del">
          <ac:chgData name="Agnieszka Janina Wilkosz (2115098)" userId="b8b1477e-602f-4ec6-9055-a76e3b546ec2" providerId="ADAL" clId="{89B33D8A-B48C-4347-94F1-4F26B8A2FA1C}" dt="2022-03-20T10:46:51.034" v="597" actId="26606"/>
          <ac:spMkLst>
            <pc:docMk/>
            <pc:sldMk cId="3185483920" sldId="277"/>
            <ac:spMk id="19" creationId="{01D0AF59-99C3-4251-AB9A-C966C6AD4400}"/>
          </ac:spMkLst>
        </pc:spChg>
        <pc:spChg chg="add del">
          <ac:chgData name="Agnieszka Janina Wilkosz (2115098)" userId="b8b1477e-602f-4ec6-9055-a76e3b546ec2" providerId="ADAL" clId="{89B33D8A-B48C-4347-94F1-4F26B8A2FA1C}" dt="2022-03-20T10:46:51.034" v="597" actId="26606"/>
          <ac:spMkLst>
            <pc:docMk/>
            <pc:sldMk cId="3185483920" sldId="277"/>
            <ac:spMk id="21" creationId="{1855405F-37A2-4869-9154-F8BE3BECE6C3}"/>
          </ac:spMkLst>
        </pc:spChg>
        <pc:spChg chg="add">
          <ac:chgData name="Agnieszka Janina Wilkosz (2115098)" userId="b8b1477e-602f-4ec6-9055-a76e3b546ec2" providerId="ADAL" clId="{89B33D8A-B48C-4347-94F1-4F26B8A2FA1C}" dt="2022-03-20T10:46:51.034" v="597" actId="26606"/>
          <ac:spMkLst>
            <pc:docMk/>
            <pc:sldMk cId="3185483920" sldId="277"/>
            <ac:spMk id="26" creationId="{AB8C311F-7253-4AED-9701-7FC0708C41C7}"/>
          </ac:spMkLst>
        </pc:spChg>
        <pc:spChg chg="add">
          <ac:chgData name="Agnieszka Janina Wilkosz (2115098)" userId="b8b1477e-602f-4ec6-9055-a76e3b546ec2" providerId="ADAL" clId="{89B33D8A-B48C-4347-94F1-4F26B8A2FA1C}" dt="2022-03-20T10:46:51.034" v="597" actId="26606"/>
          <ac:spMkLst>
            <pc:docMk/>
            <pc:sldMk cId="3185483920" sldId="277"/>
            <ac:spMk id="28" creationId="{E2384209-CB15-4CDF-9D31-C44FD9A3F20D}"/>
          </ac:spMkLst>
        </pc:spChg>
        <pc:spChg chg="add">
          <ac:chgData name="Agnieszka Janina Wilkosz (2115098)" userId="b8b1477e-602f-4ec6-9055-a76e3b546ec2" providerId="ADAL" clId="{89B33D8A-B48C-4347-94F1-4F26B8A2FA1C}" dt="2022-03-20T10:46:51.034" v="597" actId="26606"/>
          <ac:spMkLst>
            <pc:docMk/>
            <pc:sldMk cId="3185483920" sldId="277"/>
            <ac:spMk id="30" creationId="{2633B3B5-CC90-43F0-8714-D31D1F3F0209}"/>
          </ac:spMkLst>
        </pc:spChg>
        <pc:spChg chg="add">
          <ac:chgData name="Agnieszka Janina Wilkosz (2115098)" userId="b8b1477e-602f-4ec6-9055-a76e3b546ec2" providerId="ADAL" clId="{89B33D8A-B48C-4347-94F1-4F26B8A2FA1C}" dt="2022-03-20T10:46:51.034" v="597" actId="26606"/>
          <ac:spMkLst>
            <pc:docMk/>
            <pc:sldMk cId="3185483920" sldId="277"/>
            <ac:spMk id="32" creationId="{A8D57A06-A426-446D-B02C-A2DC6B62E45E}"/>
          </ac:spMkLst>
        </pc:spChg>
        <pc:graphicFrameChg chg="add mod modGraphic">
          <ac:chgData name="Agnieszka Janina Wilkosz (2115098)" userId="b8b1477e-602f-4ec6-9055-a76e3b546ec2" providerId="ADAL" clId="{89B33D8A-B48C-4347-94F1-4F26B8A2FA1C}" dt="2022-03-20T11:16:33.280" v="1104" actId="207"/>
          <ac:graphicFrameMkLst>
            <pc:docMk/>
            <pc:sldMk cId="3185483920" sldId="277"/>
            <ac:graphicFrameMk id="14" creationId="{E4778868-8BF4-0D43-ACB0-32CAD3AC07F9}"/>
          </ac:graphicFrameMkLst>
        </pc:graphicFrameChg>
        <pc:picChg chg="del mod">
          <ac:chgData name="Agnieszka Janina Wilkosz (2115098)" userId="b8b1477e-602f-4ec6-9055-a76e3b546ec2" providerId="ADAL" clId="{89B33D8A-B48C-4347-94F1-4F26B8A2FA1C}" dt="2022-03-20T10:30:43.166" v="538" actId="478"/>
          <ac:picMkLst>
            <pc:docMk/>
            <pc:sldMk cId="3185483920" sldId="277"/>
            <ac:picMk id="6" creationId="{F23FDB01-02BC-7B43-9429-19EC5676C6AB}"/>
          </ac:picMkLst>
        </pc:picChg>
        <pc:picChg chg="add del mod">
          <ac:chgData name="Agnieszka Janina Wilkosz (2115098)" userId="b8b1477e-602f-4ec6-9055-a76e3b546ec2" providerId="ADAL" clId="{89B33D8A-B48C-4347-94F1-4F26B8A2FA1C}" dt="2022-03-20T10:29:19.060" v="524" actId="478"/>
          <ac:picMkLst>
            <pc:docMk/>
            <pc:sldMk cId="3185483920" sldId="277"/>
            <ac:picMk id="8" creationId="{5EE98BA4-1447-7B41-BCFA-341D4B2C96A3}"/>
          </ac:picMkLst>
        </pc:picChg>
        <pc:picChg chg="del">
          <ac:chgData name="Agnieszka Janina Wilkosz (2115098)" userId="b8b1477e-602f-4ec6-9055-a76e3b546ec2" providerId="ADAL" clId="{89B33D8A-B48C-4347-94F1-4F26B8A2FA1C}" dt="2022-03-20T10:28:50.906" v="522" actId="478"/>
          <ac:picMkLst>
            <pc:docMk/>
            <pc:sldMk cId="3185483920" sldId="277"/>
            <ac:picMk id="9" creationId="{F48CBCC8-3B98-3942-A913-1F371641F684}"/>
          </ac:picMkLst>
        </pc:picChg>
        <pc:picChg chg="add del mod">
          <ac:chgData name="Agnieszka Janina Wilkosz (2115098)" userId="b8b1477e-602f-4ec6-9055-a76e3b546ec2" providerId="ADAL" clId="{89B33D8A-B48C-4347-94F1-4F26B8A2FA1C}" dt="2022-03-20T10:29:31.134" v="526" actId="478"/>
          <ac:picMkLst>
            <pc:docMk/>
            <pc:sldMk cId="3185483920" sldId="277"/>
            <ac:picMk id="11" creationId="{E53BA6A1-3E21-EB47-8FB9-0284786E01AC}"/>
          </ac:picMkLst>
        </pc:pic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oleObject" Target="file:////Users\agawilkosz\Downloads\NHS%20Sickness%20Absence%20by%20reason,%20October%202021.xlsx"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1" i="0" u="none" strike="noStrike" kern="1200" cap="none" baseline="0">
                <a:solidFill>
                  <a:schemeClr val="lt1">
                    <a:lumMod val="85000"/>
                  </a:schemeClr>
                </a:solidFill>
                <a:latin typeface="+mn-lt"/>
                <a:ea typeface="+mn-ea"/>
                <a:cs typeface="+mn-cs"/>
              </a:defRPr>
            </a:pPr>
            <a:r>
              <a:rPr lang="en-US"/>
              <a:t>All staff groups in NHS</a:t>
            </a:r>
          </a:p>
        </c:rich>
      </c:tx>
      <c:overlay val="0"/>
      <c:spPr>
        <a:noFill/>
        <a:ln>
          <a:noFill/>
        </a:ln>
        <a:effectLst/>
      </c:spPr>
      <c:txPr>
        <a:bodyPr rot="0" spcFirstLastPara="1" vertOverflow="ellipsis" vert="horz" wrap="square" anchor="ctr" anchorCtr="1"/>
        <a:lstStyle/>
        <a:p>
          <a:pPr>
            <a:defRPr sz="1400" b="1" i="0" u="none" strike="noStrike" kern="1200" cap="none" baseline="0">
              <a:solidFill>
                <a:schemeClr val="lt1">
                  <a:lumMod val="85000"/>
                </a:schemeClr>
              </a:solidFill>
              <a:latin typeface="+mn-lt"/>
              <a:ea typeface="+mn-ea"/>
              <a:cs typeface="+mn-cs"/>
            </a:defRPr>
          </a:pPr>
          <a:endParaRPr lang="en-US"/>
        </a:p>
      </c:txPr>
    </c:title>
    <c:autoTitleDeleted val="0"/>
    <c:plotArea>
      <c:layout>
        <c:manualLayout>
          <c:layoutTarget val="inner"/>
          <c:xMode val="edge"/>
          <c:yMode val="edge"/>
          <c:x val="0.27500377798064557"/>
          <c:y val="6.6586084673472185E-2"/>
          <c:w val="0.71285671346028456"/>
          <c:h val="0.56833706157186814"/>
        </c:manualLayout>
      </c:layout>
      <c:barChart>
        <c:barDir val="col"/>
        <c:grouping val="clustered"/>
        <c:varyColors val="0"/>
        <c:ser>
          <c:idx val="0"/>
          <c:order val="0"/>
          <c:tx>
            <c:strRef>
              <c:f>'Reasons for sickness absence'!$A$7:$C$7</c:f>
              <c:strCache>
                <c:ptCount val="3"/>
                <c:pt idx="0">
                  <c:v>All staff groups</c:v>
                </c:pt>
              </c:strCache>
            </c:strRef>
          </c:tx>
          <c:spPr>
            <a:noFill/>
            <a:ln w="9525" cap="flat" cmpd="sng" algn="ctr">
              <a:solidFill>
                <a:schemeClr val="accent1"/>
              </a:solidFill>
              <a:miter lim="800000"/>
            </a:ln>
            <a:effectLst>
              <a:glow rad="63500">
                <a:schemeClr val="accent1">
                  <a:satMod val="175000"/>
                  <a:alpha val="25000"/>
                </a:schemeClr>
              </a:glow>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lt1">
                        <a:lumMod val="75000"/>
                      </a:schemeClr>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50000"/>
                        </a:schemeClr>
                      </a:solidFill>
                      <a:round/>
                    </a:ln>
                    <a:effectLst/>
                  </c:spPr>
                </c15:leaderLines>
              </c:ext>
            </c:extLst>
          </c:dLbls>
          <c:cat>
            <c:strRef>
              <c:f>'Reasons for sickness absence'!$D$6:$AB$6</c:f>
              <c:strCache>
                <c:ptCount val="25"/>
                <c:pt idx="0">
                  <c:v> Anxiety/stress/depression/other psychiatric illnesses</c:v>
                </c:pt>
                <c:pt idx="1">
                  <c:v>Back Problems</c:v>
                </c:pt>
                <c:pt idx="2">
                  <c:v> musculoskeletal problems</c:v>
                </c:pt>
                <c:pt idx="3">
                  <c:v>Cold/Flu </c:v>
                </c:pt>
                <c:pt idx="4">
                  <c:v> Asthma</c:v>
                </c:pt>
                <c:pt idx="5">
                  <c:v>Chest &amp; respiratory problems</c:v>
                </c:pt>
                <c:pt idx="6">
                  <c:v>Headache / migraine</c:v>
                </c:pt>
                <c:pt idx="7">
                  <c:v>Benign and malignant tumours cancers</c:v>
                </c:pt>
                <c:pt idx="8">
                  <c:v> Blood disorders</c:v>
                </c:pt>
                <c:pt idx="9">
                  <c:v>Heart cardiac &amp; circulatory problems</c:v>
                </c:pt>
                <c:pt idx="10">
                  <c:v> Burns poisoning frostbite hypothermia</c:v>
                </c:pt>
                <c:pt idx="11">
                  <c:v> Ear nose throat (ENT)</c:v>
                </c:pt>
                <c:pt idx="12">
                  <c:v>Dental and oral problems</c:v>
                </c:pt>
                <c:pt idx="13">
                  <c:v>Eye problems</c:v>
                </c:pt>
                <c:pt idx="14">
                  <c:v>Endocrine / glandular problems</c:v>
                </c:pt>
                <c:pt idx="15">
                  <c:v> Gastrointestinal problems</c:v>
                </c:pt>
                <c:pt idx="16">
                  <c:v> Genitourinary &amp; gynaecological disorders</c:v>
                </c:pt>
                <c:pt idx="17">
                  <c:v> Infectious diseases</c:v>
                </c:pt>
                <c:pt idx="18">
                  <c:v> Injury fracture</c:v>
                </c:pt>
                <c:pt idx="20">
                  <c:v>Pregnancy related disorders</c:v>
                </c:pt>
                <c:pt idx="21">
                  <c:v> Skin disorders</c:v>
                </c:pt>
                <c:pt idx="23">
                  <c:v>Other known causes - not elsewhere classified</c:v>
                </c:pt>
                <c:pt idx="24">
                  <c:v>Unknown causes / Not specified</c:v>
                </c:pt>
              </c:strCache>
              <c:extLst/>
            </c:strRef>
          </c:cat>
          <c:val>
            <c:numRef>
              <c:f>'Reasons for sickness absence'!$D$7:$AB$7</c:f>
              <c:numCache>
                <c:formatCode>0.0%</c:formatCode>
                <c:ptCount val="25"/>
                <c:pt idx="0">
                  <c:v>0.2513696477756312</c:v>
                </c:pt>
                <c:pt idx="1">
                  <c:v>4.6012203560277173E-2</c:v>
                </c:pt>
                <c:pt idx="2">
                  <c:v>8.5719734074920534E-2</c:v>
                </c:pt>
                <c:pt idx="3">
                  <c:v>0.12637784546500871</c:v>
                </c:pt>
                <c:pt idx="4">
                  <c:v>3.1909853326003335E-3</c:v>
                </c:pt>
                <c:pt idx="5">
                  <c:v>6.092306597026232E-2</c:v>
                </c:pt>
                <c:pt idx="6">
                  <c:v>2.2520876691405935E-2</c:v>
                </c:pt>
                <c:pt idx="7">
                  <c:v>2.5614717293636308E-2</c:v>
                </c:pt>
                <c:pt idx="8">
                  <c:v>3.254862651929044E-3</c:v>
                </c:pt>
                <c:pt idx="9">
                  <c:v>1.9862555542514621E-2</c:v>
                </c:pt>
                <c:pt idx="10">
                  <c:v>6.1983690807353078E-4</c:v>
                </c:pt>
                <c:pt idx="11">
                  <c:v>1.8475655524642483E-2</c:v>
                </c:pt>
                <c:pt idx="12">
                  <c:v>4.3382196340580395E-3</c:v>
                </c:pt>
                <c:pt idx="13">
                  <c:v>7.8001185437469875E-3</c:v>
                </c:pt>
                <c:pt idx="14">
                  <c:v>3.9103106592733149E-3</c:v>
                </c:pt>
                <c:pt idx="15">
                  <c:v>6.3770941089460589E-2</c:v>
                </c:pt>
                <c:pt idx="16">
                  <c:v>2.8464174968281401E-2</c:v>
                </c:pt>
                <c:pt idx="17">
                  <c:v>5.1266688668282177E-2</c:v>
                </c:pt>
                <c:pt idx="18">
                  <c:v>4.5659774839869896E-2</c:v>
                </c:pt>
                <c:pt idx="19">
                  <c:v>8.5811137247011528E-3</c:v>
                </c:pt>
                <c:pt idx="20">
                  <c:v>2.5088421883616905E-2</c:v>
                </c:pt>
                <c:pt idx="21">
                  <c:v>6.4083560354988049E-3</c:v>
                </c:pt>
                <c:pt idx="23">
                  <c:v>6.1431417266451113E-2</c:v>
                </c:pt>
                <c:pt idx="24">
                  <c:v>2.9039842461176094E-2</c:v>
                </c:pt>
              </c:numCache>
            </c:numRef>
          </c:val>
          <c:extLst>
            <c:ext xmlns:c16="http://schemas.microsoft.com/office/drawing/2014/chart" uri="{C3380CC4-5D6E-409C-BE32-E72D297353CC}">
              <c16:uniqueId val="{00000000-FCE9-FB42-86FC-5C5EB1402CC6}"/>
            </c:ext>
          </c:extLst>
        </c:ser>
        <c:dLbls>
          <c:dLblPos val="inEnd"/>
          <c:showLegendKey val="0"/>
          <c:showVal val="1"/>
          <c:showCatName val="0"/>
          <c:showSerName val="0"/>
          <c:showPercent val="0"/>
          <c:showBubbleSize val="0"/>
        </c:dLbls>
        <c:gapWidth val="315"/>
        <c:overlap val="-40"/>
        <c:axId val="1574414192"/>
        <c:axId val="1574666816"/>
      </c:barChart>
      <c:catAx>
        <c:axId val="1574414192"/>
        <c:scaling>
          <c:orientation val="minMax"/>
        </c:scaling>
        <c:delete val="0"/>
        <c:axPos val="b"/>
        <c:majorGridlines>
          <c:spPr>
            <a:ln w="9525" cap="flat" cmpd="sng" algn="ctr">
              <a:gradFill>
                <a:gsLst>
                  <a:gs pos="100000">
                    <a:schemeClr val="dk1">
                      <a:lumMod val="75000"/>
                      <a:lumOff val="25000"/>
                    </a:schemeClr>
                  </a:gs>
                  <a:gs pos="0">
                    <a:schemeClr val="dk1">
                      <a:lumMod val="65000"/>
                      <a:lumOff val="35000"/>
                    </a:schemeClr>
                  </a:gs>
                </a:gsLst>
                <a:lin ang="5400000" scaled="0"/>
              </a:gra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lt1">
                    <a:lumMod val="75000"/>
                  </a:schemeClr>
                </a:solidFill>
                <a:latin typeface="+mn-lt"/>
                <a:ea typeface="+mn-ea"/>
                <a:cs typeface="+mn-cs"/>
              </a:defRPr>
            </a:pPr>
            <a:endParaRPr lang="en-US"/>
          </a:p>
        </c:txPr>
        <c:crossAx val="1574666816"/>
        <c:crosses val="autoZero"/>
        <c:auto val="1"/>
        <c:lblAlgn val="ctr"/>
        <c:lblOffset val="100"/>
        <c:noMultiLvlLbl val="0"/>
      </c:catAx>
      <c:valAx>
        <c:axId val="1574666816"/>
        <c:scaling>
          <c:orientation val="minMax"/>
        </c:scaling>
        <c:delete val="0"/>
        <c:axPos val="l"/>
        <c:majorGridlines>
          <c:spPr>
            <a:ln w="9525" cap="flat" cmpd="sng" algn="ctr">
              <a:gradFill>
                <a:gsLst>
                  <a:gs pos="100000">
                    <a:schemeClr val="dk1">
                      <a:lumMod val="75000"/>
                      <a:lumOff val="25000"/>
                    </a:schemeClr>
                  </a:gs>
                  <a:gs pos="0">
                    <a:schemeClr val="dk1">
                      <a:lumMod val="65000"/>
                      <a:lumOff val="35000"/>
                    </a:schemeClr>
                  </a:gs>
                </a:gsLst>
                <a:lin ang="5400000" scaled="0"/>
              </a:gradFill>
              <a:round/>
            </a:ln>
            <a:effectLst/>
          </c:spPr>
        </c:majorGridlines>
        <c:numFmt formatCode="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lt1">
                    <a:lumMod val="75000"/>
                  </a:schemeClr>
                </a:solidFill>
                <a:latin typeface="+mn-lt"/>
                <a:ea typeface="+mn-ea"/>
                <a:cs typeface="+mn-cs"/>
              </a:defRPr>
            </a:pPr>
            <a:endParaRPr lang="en-US"/>
          </a:p>
        </c:txPr>
        <c:crossAx val="1574414192"/>
        <c:crosses val="autoZero"/>
        <c:crossBetween val="between"/>
      </c:valAx>
      <c:spPr>
        <a:noFill/>
        <a:ln>
          <a:noFill/>
        </a:ln>
        <a:effectLst/>
      </c:spPr>
    </c:plotArea>
    <c:plotVisOnly val="1"/>
    <c:dispBlanksAs val="gap"/>
    <c:showDLblsOverMax val="0"/>
  </c:chart>
  <c:spPr>
    <a:solidFill>
      <a:schemeClr val="dk1">
        <a:lumMod val="75000"/>
        <a:lumOff val="25000"/>
      </a:schemeClr>
    </a:solidFill>
    <a:ln w="9525" cap="flat" cmpd="sng" algn="ctr">
      <a:solidFill>
        <a:schemeClr val="dk1">
          <a:lumMod val="15000"/>
          <a:lumOff val="85000"/>
        </a:schemeClr>
      </a:solidFill>
      <a:round/>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13">
  <cs:axisTitle>
    <cs:lnRef idx="0"/>
    <cs:fillRef idx="0"/>
    <cs:effectRef idx="0"/>
    <cs:fontRef idx="minor">
      <a:schemeClr val="lt1">
        <a:lumMod val="75000"/>
      </a:schemeClr>
    </cs:fontRef>
    <cs:defRPr sz="900" b="1" kern="1200"/>
  </cs:axisTitle>
  <cs:categoryAxis>
    <cs:lnRef idx="0"/>
    <cs:fillRef idx="0"/>
    <cs:effectRef idx="0"/>
    <cs:fontRef idx="minor">
      <a:schemeClr val="lt1">
        <a:lumMod val="75000"/>
      </a:schemeClr>
    </cs:fontRef>
    <cs:defRPr sz="900" kern="1200"/>
  </cs:categoryAxis>
  <cs:chartArea>
    <cs:lnRef idx="0"/>
    <cs:fillRef idx="0"/>
    <cs:effectRef idx="0"/>
    <cs:fontRef idx="minor">
      <a:schemeClr val="dk1"/>
    </cs:fontRef>
    <cs:spPr>
      <a:solidFill>
        <a:schemeClr val="dk1">
          <a:lumMod val="75000"/>
          <a:lumOff val="25000"/>
        </a:schemeClr>
      </a:solidFill>
      <a:ln w="9525" cap="flat" cmpd="sng" algn="ctr">
        <a:solidFill>
          <a:schemeClr val="dk1">
            <a:lumMod val="15000"/>
            <a:lumOff val="85000"/>
          </a:schemeClr>
        </a:solidFill>
        <a:round/>
      </a:ln>
    </cs:spPr>
    <cs:defRPr sz="900" kern="1200"/>
  </cs:chartArea>
  <cs:dataLabel>
    <cs:lnRef idx="0"/>
    <cs:fillRef idx="0"/>
    <cs:effectRef idx="0"/>
    <cs:fontRef idx="minor">
      <a:schemeClr val="lt1">
        <a:lumMod val="75000"/>
      </a:schemeClr>
    </cs:fontRef>
    <cs:defRPr sz="900" kern="1200"/>
  </cs:dataLabel>
  <cs:dataLabelCallout>
    <cs:lnRef idx="0"/>
    <cs:fillRef idx="0"/>
    <cs:effectRef idx="0"/>
    <cs:fontRef idx="minor">
      <a:schemeClr val="lt1">
        <a:lumMod val="15000"/>
        <a:lumOff val="85000"/>
      </a:schemeClr>
    </cs:fontRef>
    <cs:spPr>
      <a:solidFill>
        <a:schemeClr val="dk1">
          <a:lumMod val="65000"/>
          <a:lumOff val="35000"/>
        </a:schemeClr>
      </a:solidFill>
    </cs:spPr>
    <cs:defRPr sz="900" kern="1200"/>
    <cs:bodyPr rot="0" spcFirstLastPara="1" vertOverflow="clip" horzOverflow="clip" vert="horz" wrap="square" lIns="36576" tIns="18288" rIns="36576" bIns="18288" anchor="ctr" anchorCtr="1">
      <a:spAutoFit/>
    </cs:bodyPr>
  </cs:dataLabelCallout>
  <cs:dataPoint>
    <cs:lnRef idx="0">
      <cs:styleClr val="auto"/>
    </cs:lnRef>
    <cs:fillRef idx="0"/>
    <cs:effectRef idx="0">
      <cs:styleClr val="auto"/>
    </cs:effectRef>
    <cs:fontRef idx="minor">
      <a:schemeClr val="dk1"/>
    </cs:fontRef>
    <cs:spPr>
      <a:ln w="9525" cap="flat" cmpd="sng" algn="ctr">
        <a:solidFill>
          <a:schemeClr val="phClr"/>
        </a:solidFill>
        <a:miter lim="800000"/>
      </a:ln>
      <a:effectLst>
        <a:glow rad="63500">
          <a:schemeClr val="phClr">
            <a:satMod val="175000"/>
            <a:alpha val="25000"/>
          </a:schemeClr>
        </a:glow>
      </a:effectLst>
    </cs:spPr>
  </cs:dataPoint>
  <cs:dataPoint3D>
    <cs:lnRef idx="0">
      <cs:styleClr val="auto"/>
    </cs:lnRef>
    <cs:fillRef idx="0">
      <cs:styleClr val="auto"/>
    </cs:fillRef>
    <cs:effectRef idx="0">
      <cs:styleClr val="auto"/>
    </cs:effectRef>
    <cs:fontRef idx="minor">
      <a:schemeClr val="dk1"/>
    </cs:fontRef>
    <cs:spPr>
      <a:ln w="9525" cap="flat" cmpd="sng" algn="ctr">
        <a:solidFill>
          <a:schemeClr val="phClr"/>
        </a:solidFill>
        <a:miter lim="800000"/>
      </a:ln>
      <a:effectLst>
        <a:glow rad="63500">
          <a:schemeClr val="phClr">
            <a:satMod val="175000"/>
            <a:alpha val="25000"/>
          </a:schemeClr>
        </a:glow>
      </a:effectLst>
    </cs:spPr>
  </cs:dataPoint3D>
  <cs:dataPointLine>
    <cs:lnRef idx="0">
      <cs:styleClr val="auto"/>
    </cs:lnRef>
    <cs:fillRef idx="0">
      <cs:styleClr val="auto"/>
    </cs:fillRef>
    <cs:effectRef idx="0">
      <cs:styleClr val="auto"/>
    </cs:effectRef>
    <cs:fontRef idx="minor">
      <a:schemeClr val="dk1"/>
    </cs:fontRef>
    <cs:spPr>
      <a:ln w="22225" cap="rnd">
        <a:solidFill>
          <a:schemeClr val="phClr"/>
        </a:solidFill>
      </a:ln>
      <a:effectLst>
        <a:glow rad="139700">
          <a:schemeClr val="phClr">
            <a:satMod val="175000"/>
            <a:alpha val="14000"/>
          </a:schemeClr>
        </a:glow>
      </a:effectLst>
    </cs:spPr>
  </cs:dataPointLine>
  <cs:dataPointMarker>
    <cs:lnRef idx="0">
      <cs:styleClr val="auto"/>
    </cs:lnRef>
    <cs:fillRef idx="0">
      <cs:styleClr val="auto"/>
    </cs:fillRef>
    <cs:effectRef idx="0">
      <cs:styleClr val="auto"/>
    </cs:effectRef>
    <cs:fontRef idx="minor">
      <a:schemeClr val="dk1"/>
    </cs:fontRef>
    <cs:spPr>
      <a:solidFill>
        <a:schemeClr val="phClr">
          <a:lumMod val="60000"/>
          <a:lumOff val="40000"/>
        </a:schemeClr>
      </a:solidFill>
      <a:effectLst>
        <a:glow rad="63500">
          <a:schemeClr val="phClr">
            <a:satMod val="175000"/>
            <a:alpha val="25000"/>
          </a:schemeClr>
        </a:glow>
      </a:effectLst>
    </cs:spPr>
  </cs:dataPointMarker>
  <cs:dataPointMarkerLayout symbol="circle" size="4"/>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lt1">
        <a:lumMod val="75000"/>
      </a:schemeClr>
    </cs:fontRef>
    <cs:spPr>
      <a:ln w="9525">
        <a:solidFill>
          <a:schemeClr val="dk1">
            <a:lumMod val="50000"/>
            <a:lumOff val="50000"/>
          </a:schemeClr>
        </a:solidFill>
      </a:ln>
    </cs:spPr>
    <cs:defRPr sz="900" kern="1200"/>
  </cs:dataTable>
  <cs:downBar>
    <cs:lnRef idx="0"/>
    <cs:fillRef idx="0"/>
    <cs:effectRef idx="0"/>
    <cs:fontRef idx="minor">
      <a:schemeClr val="lt1"/>
    </cs:fontRef>
    <cs:spPr>
      <a:solidFill>
        <a:schemeClr val="dk1">
          <a:lumMod val="50000"/>
          <a:lumOff val="50000"/>
        </a:schemeClr>
      </a:solidFill>
      <a:ln w="9525">
        <a:solidFill>
          <a:schemeClr val="dk1">
            <a:lumMod val="75000"/>
          </a:schemeClr>
        </a:solidFill>
        <a:round/>
      </a:ln>
    </cs:spPr>
  </cs:downBar>
  <cs:dropLine>
    <cs:lnRef idx="0"/>
    <cs:fillRef idx="0"/>
    <cs:effectRef idx="0"/>
    <cs:fontRef idx="minor">
      <a:schemeClr val="dk1"/>
    </cs:fontRef>
    <cs:spPr>
      <a:ln w="9525">
        <a:solidFill>
          <a:schemeClr val="lt1">
            <a:lumMod val="50000"/>
          </a:schemeClr>
        </a:solidFill>
        <a:round/>
      </a:ln>
    </cs:spPr>
  </cs:dropLine>
  <cs:errorBar>
    <cs:lnRef idx="0"/>
    <cs:fillRef idx="0"/>
    <cs:effectRef idx="0"/>
    <cs:fontRef idx="minor">
      <a:schemeClr val="dk1"/>
    </cs:fontRef>
    <cs:spPr>
      <a:ln w="9525">
        <a:solidFill>
          <a:schemeClr val="lt1">
            <a:lumMod val="50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75000"/>
                <a:lumOff val="25000"/>
              </a:schemeClr>
            </a:gs>
            <a:gs pos="0">
              <a:schemeClr val="dk1">
                <a:lumMod val="65000"/>
                <a:lumOff val="35000"/>
              </a:schemeClr>
            </a:gs>
          </a:gsLst>
          <a:lin ang="5400000" scaled="0"/>
        </a:gradFill>
        <a:round/>
      </a:ln>
    </cs:spPr>
  </cs:gridlineMajor>
  <cs:gridlineMinor>
    <cs:lnRef idx="0"/>
    <cs:fillRef idx="0"/>
    <cs:effectRef idx="0"/>
    <cs:fontRef idx="minor">
      <a:schemeClr val="dk1"/>
    </cs:fontRef>
    <cs:spPr>
      <a:ln w="9525" cap="flat" cmpd="sng" algn="ctr">
        <a:gradFill>
          <a:gsLst>
            <a:gs pos="100000">
              <a:schemeClr val="dk1">
                <a:lumMod val="75000"/>
                <a:lumOff val="25000"/>
                <a:alpha val="25000"/>
              </a:schemeClr>
            </a:gs>
            <a:gs pos="0">
              <a:schemeClr val="dk1">
                <a:lumMod val="65000"/>
                <a:lumOff val="35000"/>
                <a:alpha val="25000"/>
              </a:schemeClr>
            </a:gs>
          </a:gsLst>
          <a:lin ang="5400000" scaled="0"/>
        </a:gradFill>
        <a:round/>
      </a:ln>
    </cs:spPr>
  </cs:gridlineMinor>
  <cs:hiLoLine>
    <cs:lnRef idx="0"/>
    <cs:fillRef idx="0"/>
    <cs:effectRef idx="0"/>
    <cs:fontRef idx="minor">
      <a:schemeClr val="dk1"/>
    </cs:fontRef>
    <cs:spPr>
      <a:ln w="9525">
        <a:solidFill>
          <a:schemeClr val="lt1">
            <a:lumMod val="50000"/>
          </a:schemeClr>
        </a:solidFill>
        <a:round/>
      </a:ln>
    </cs:spPr>
  </cs:hiLoLine>
  <cs:leaderLine>
    <cs:lnRef idx="0"/>
    <cs:fillRef idx="0"/>
    <cs:effectRef idx="0"/>
    <cs:fontRef idx="minor">
      <a:schemeClr val="dk1"/>
    </cs:fontRef>
    <cs:spPr>
      <a:ln w="9525">
        <a:solidFill>
          <a:schemeClr val="lt1">
            <a:lumMod val="50000"/>
          </a:schemeClr>
        </a:solidFill>
        <a:round/>
      </a:ln>
    </cs:spPr>
  </cs:leaderLine>
  <cs:legend>
    <cs:lnRef idx="0"/>
    <cs:fillRef idx="0"/>
    <cs:effectRef idx="0"/>
    <cs:fontRef idx="minor">
      <a:schemeClr val="lt1">
        <a:lumMod val="75000"/>
      </a:schemeClr>
    </cs:fontRef>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lt1">
        <a:lumMod val="75000"/>
      </a:schemeClr>
    </cs:fontRef>
    <cs:defRPr sz="900" kern="1200"/>
  </cs:seriesAxis>
  <cs:seriesLine>
    <cs:lnRef idx="0"/>
    <cs:fillRef idx="0"/>
    <cs:effectRef idx="0"/>
    <cs:fontRef idx="minor">
      <a:schemeClr val="dk1"/>
    </cs:fontRef>
    <cs:spPr>
      <a:ln w="9525">
        <a:solidFill>
          <a:schemeClr val="lt1">
            <a:lumMod val="50000"/>
          </a:schemeClr>
        </a:solidFill>
        <a:round/>
      </a:ln>
    </cs:spPr>
  </cs:seriesLine>
  <cs:title>
    <cs:lnRef idx="0"/>
    <cs:fillRef idx="0"/>
    <cs:effectRef idx="0"/>
    <cs:fontRef idx="minor">
      <a:schemeClr val="lt1">
        <a:lumMod val="85000"/>
      </a:schemeClr>
    </cs:fontRef>
    <cs:defRPr sz="1400" b="1" kern="1200" cap="none" baseline="0"/>
  </cs:title>
  <cs:trendline>
    <cs:lnRef idx="0">
      <cs:styleClr val="auto"/>
    </cs:lnRef>
    <cs:fillRef idx="0"/>
    <cs:effectRef idx="0"/>
    <cs:fontRef idx="minor">
      <a:schemeClr val="lt1"/>
    </cs:fontRef>
    <cs:spPr>
      <a:ln w="25400" cap="rnd">
        <a:solidFill>
          <a:schemeClr val="phClr">
            <a:alpha val="50000"/>
          </a:schemeClr>
        </a:solidFill>
      </a:ln>
    </cs:spPr>
  </cs:trendline>
  <cs:trendlineLabel>
    <cs:lnRef idx="0"/>
    <cs:fillRef idx="0"/>
    <cs:effectRef idx="0"/>
    <cs:fontRef idx="minor">
      <a:schemeClr val="lt1">
        <a:lumMod val="75000"/>
      </a:schemeClr>
    </cs:fontRef>
    <cs:defRPr sz="900" kern="1200"/>
  </cs:trendlineLabel>
  <cs:upBar>
    <cs:lnRef idx="0"/>
    <cs:fillRef idx="0"/>
    <cs:effectRef idx="0"/>
    <cs:fontRef idx="minor">
      <a:schemeClr val="dk1"/>
    </cs:fontRef>
    <cs:spPr>
      <a:solidFill>
        <a:schemeClr val="lt1">
          <a:lumMod val="85000"/>
        </a:schemeClr>
      </a:solidFill>
      <a:ln w="9525">
        <a:solidFill>
          <a:schemeClr val="dk1">
            <a:lumMod val="50000"/>
          </a:schemeClr>
        </a:solidFill>
        <a:round/>
      </a:ln>
    </cs:spPr>
  </cs:upBar>
  <cs:valueAxis>
    <cs:lnRef idx="0"/>
    <cs:fillRef idx="0"/>
    <cs:effectRef idx="0"/>
    <cs:fontRef idx="minor">
      <a:schemeClr val="lt1">
        <a:lumMod val="75000"/>
      </a:schemeClr>
    </cs:fontRef>
    <cs:defRPr sz="900" kern="1200"/>
  </cs:valueAxis>
  <cs:wall>
    <cs:lnRef idx="0"/>
    <cs:fillRef idx="0"/>
    <cs:effectRef idx="0"/>
    <cs:fontRef idx="minor">
      <a:schemeClr val="dk1"/>
    </cs:fontRef>
  </cs:wall>
</cs:chartStyle>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3429295-96D7-9E41-AEF0-12873B8D4B32}" type="doc">
      <dgm:prSet loTypeId="urn:microsoft.com/office/officeart/2005/8/layout/radial1" loCatId="" qsTypeId="urn:microsoft.com/office/officeart/2005/8/quickstyle/simple5" qsCatId="simple" csTypeId="urn:microsoft.com/office/officeart/2005/8/colors/colorful2" csCatId="colorful" phldr="1"/>
      <dgm:spPr/>
      <dgm:t>
        <a:bodyPr/>
        <a:lstStyle/>
        <a:p>
          <a:endParaRPr lang="en-GB"/>
        </a:p>
      </dgm:t>
    </dgm:pt>
    <dgm:pt modelId="{13E75CAF-111E-A04A-B228-57257BA64278}">
      <dgm:prSet phldrT="[Text]"/>
      <dgm:spPr/>
      <dgm:t>
        <a:bodyPr/>
        <a:lstStyle/>
        <a:p>
          <a:r>
            <a:rPr lang="en-GB" dirty="0"/>
            <a:t>REASON</a:t>
          </a:r>
        </a:p>
      </dgm:t>
    </dgm:pt>
    <dgm:pt modelId="{2B0A3835-B214-7440-BF81-ADDDC56329ED}" type="parTrans" cxnId="{2CB6744F-A2C3-0945-8A1F-084AFC9FD5E2}">
      <dgm:prSet/>
      <dgm:spPr/>
      <dgm:t>
        <a:bodyPr/>
        <a:lstStyle/>
        <a:p>
          <a:endParaRPr lang="en-GB"/>
        </a:p>
      </dgm:t>
    </dgm:pt>
    <dgm:pt modelId="{95D0D9D7-72B5-2944-9175-D1C43352F045}" type="sibTrans" cxnId="{2CB6744F-A2C3-0945-8A1F-084AFC9FD5E2}">
      <dgm:prSet/>
      <dgm:spPr/>
      <dgm:t>
        <a:bodyPr/>
        <a:lstStyle/>
        <a:p>
          <a:endParaRPr lang="en-GB"/>
        </a:p>
      </dgm:t>
    </dgm:pt>
    <dgm:pt modelId="{ECF9F4ED-B967-4849-BE5E-73EE89E5E79B}">
      <dgm:prSet phldrT="[Text]"/>
      <dgm:spPr/>
      <dgm:t>
        <a:bodyPr/>
        <a:lstStyle/>
        <a:p>
          <a:r>
            <a:rPr lang="en-GB" dirty="0"/>
            <a:t>STRESS</a:t>
          </a:r>
        </a:p>
      </dgm:t>
    </dgm:pt>
    <dgm:pt modelId="{B0CE7B38-7288-D34F-88E0-E9830D15B479}" type="parTrans" cxnId="{85B7E6A7-9A20-CC40-B305-24D451F81DF5}">
      <dgm:prSet/>
      <dgm:spPr/>
      <dgm:t>
        <a:bodyPr/>
        <a:lstStyle/>
        <a:p>
          <a:endParaRPr lang="en-GB"/>
        </a:p>
      </dgm:t>
    </dgm:pt>
    <dgm:pt modelId="{CD4015B1-2897-2843-B54A-3C223140FB9B}" type="sibTrans" cxnId="{85B7E6A7-9A20-CC40-B305-24D451F81DF5}">
      <dgm:prSet/>
      <dgm:spPr/>
      <dgm:t>
        <a:bodyPr/>
        <a:lstStyle/>
        <a:p>
          <a:endParaRPr lang="en-GB"/>
        </a:p>
      </dgm:t>
    </dgm:pt>
    <dgm:pt modelId="{A204DB02-AFB1-EF4F-8514-638FF1135DC2}">
      <dgm:prSet phldrT="[Text]"/>
      <dgm:spPr/>
      <dgm:t>
        <a:bodyPr/>
        <a:lstStyle/>
        <a:p>
          <a:r>
            <a:rPr lang="en-GB" dirty="0"/>
            <a:t>ACCIDENT</a:t>
          </a:r>
        </a:p>
      </dgm:t>
    </dgm:pt>
    <dgm:pt modelId="{8F5A0186-4C89-D247-AAED-907FEF928B87}" type="parTrans" cxnId="{07EA7C4C-74D6-7945-A488-89B8DB8821C3}">
      <dgm:prSet/>
      <dgm:spPr/>
      <dgm:t>
        <a:bodyPr/>
        <a:lstStyle/>
        <a:p>
          <a:endParaRPr lang="en-GB"/>
        </a:p>
      </dgm:t>
    </dgm:pt>
    <dgm:pt modelId="{80521026-4186-BC46-8BA0-9F0ABCE65372}" type="sibTrans" cxnId="{07EA7C4C-74D6-7945-A488-89B8DB8821C3}">
      <dgm:prSet/>
      <dgm:spPr/>
      <dgm:t>
        <a:bodyPr/>
        <a:lstStyle/>
        <a:p>
          <a:endParaRPr lang="en-GB"/>
        </a:p>
      </dgm:t>
    </dgm:pt>
    <dgm:pt modelId="{EB80AD05-C4D9-904F-AD2D-E7669D9859CB}">
      <dgm:prSet phldrT="[Text]"/>
      <dgm:spPr/>
      <dgm:t>
        <a:bodyPr/>
        <a:lstStyle/>
        <a:p>
          <a:r>
            <a:rPr lang="en-GB" dirty="0"/>
            <a:t>MENTAL ILLHEALTH</a:t>
          </a:r>
        </a:p>
      </dgm:t>
    </dgm:pt>
    <dgm:pt modelId="{6118D054-2309-7442-BBF2-30385FCEB2E6}" type="parTrans" cxnId="{7AEEDB78-57B4-CA47-9482-7FED35C667C3}">
      <dgm:prSet/>
      <dgm:spPr/>
      <dgm:t>
        <a:bodyPr/>
        <a:lstStyle/>
        <a:p>
          <a:endParaRPr lang="en-GB"/>
        </a:p>
      </dgm:t>
    </dgm:pt>
    <dgm:pt modelId="{29B04258-5F2F-3846-B40D-945077124B2C}" type="sibTrans" cxnId="{7AEEDB78-57B4-CA47-9482-7FED35C667C3}">
      <dgm:prSet/>
      <dgm:spPr/>
      <dgm:t>
        <a:bodyPr/>
        <a:lstStyle/>
        <a:p>
          <a:endParaRPr lang="en-GB"/>
        </a:p>
      </dgm:t>
    </dgm:pt>
    <dgm:pt modelId="{94179C2F-B8C2-094D-8627-C2565A95C2C9}">
      <dgm:prSet phldrT="[Text]"/>
      <dgm:spPr/>
      <dgm:t>
        <a:bodyPr/>
        <a:lstStyle/>
        <a:p>
          <a:r>
            <a:rPr lang="en-GB" dirty="0"/>
            <a:t>BACK PAIN</a:t>
          </a:r>
        </a:p>
      </dgm:t>
    </dgm:pt>
    <dgm:pt modelId="{559F4594-4045-FD42-80EB-4893C4B2BF7D}" type="parTrans" cxnId="{D9A4D02C-FF1C-984B-AD54-D4F07E9F4B4C}">
      <dgm:prSet/>
      <dgm:spPr/>
      <dgm:t>
        <a:bodyPr/>
        <a:lstStyle/>
        <a:p>
          <a:endParaRPr lang="en-GB"/>
        </a:p>
      </dgm:t>
    </dgm:pt>
    <dgm:pt modelId="{DB06EC90-8977-A946-A0FF-CAAF0882FBE5}" type="sibTrans" cxnId="{D9A4D02C-FF1C-984B-AD54-D4F07E9F4B4C}">
      <dgm:prSet/>
      <dgm:spPr/>
      <dgm:t>
        <a:bodyPr/>
        <a:lstStyle/>
        <a:p>
          <a:endParaRPr lang="en-GB"/>
        </a:p>
      </dgm:t>
    </dgm:pt>
    <dgm:pt modelId="{3FA4B3DF-74FD-FD47-845C-CE6A65D53974}">
      <dgm:prSet/>
      <dgm:spPr/>
      <dgm:t>
        <a:bodyPr/>
        <a:lstStyle/>
        <a:p>
          <a:r>
            <a:rPr lang="en-GB" dirty="0"/>
            <a:t>CARING FOR A CHILD/ FAMILY MEMBER</a:t>
          </a:r>
        </a:p>
      </dgm:t>
    </dgm:pt>
    <dgm:pt modelId="{6A95CAC0-B96E-B74F-B6B3-0FC02B358448}" type="parTrans" cxnId="{E4F906C9-D6D5-974F-B429-D0F805B0E75F}">
      <dgm:prSet/>
      <dgm:spPr/>
      <dgm:t>
        <a:bodyPr/>
        <a:lstStyle/>
        <a:p>
          <a:endParaRPr lang="en-GB"/>
        </a:p>
      </dgm:t>
    </dgm:pt>
    <dgm:pt modelId="{7EE2ED7E-0006-734A-92C7-99B49B1FA124}" type="sibTrans" cxnId="{E4F906C9-D6D5-974F-B429-D0F805B0E75F}">
      <dgm:prSet/>
      <dgm:spPr/>
      <dgm:t>
        <a:bodyPr/>
        <a:lstStyle/>
        <a:p>
          <a:endParaRPr lang="en-GB"/>
        </a:p>
      </dgm:t>
    </dgm:pt>
    <dgm:pt modelId="{FB878CCA-93DE-1C46-BF5D-BD0FFFA48F36}">
      <dgm:prSet/>
      <dgm:spPr/>
      <dgm:t>
        <a:bodyPr/>
        <a:lstStyle/>
        <a:p>
          <a:r>
            <a:rPr lang="en-GB" dirty="0"/>
            <a:t>OTHER ILLNES E.G. HEART ATTACK,STROKE,CANCER</a:t>
          </a:r>
        </a:p>
      </dgm:t>
    </dgm:pt>
    <dgm:pt modelId="{923FEA8B-D3D0-604B-B047-3AE4FB2E6CF2}" type="parTrans" cxnId="{7942F951-CA61-CA4D-AE18-99632CBF6F74}">
      <dgm:prSet/>
      <dgm:spPr/>
      <dgm:t>
        <a:bodyPr/>
        <a:lstStyle/>
        <a:p>
          <a:endParaRPr lang="en-GB"/>
        </a:p>
      </dgm:t>
    </dgm:pt>
    <dgm:pt modelId="{B59A3888-B660-1E45-88BD-50007F7AECFC}" type="sibTrans" cxnId="{7942F951-CA61-CA4D-AE18-99632CBF6F74}">
      <dgm:prSet/>
      <dgm:spPr/>
      <dgm:t>
        <a:bodyPr/>
        <a:lstStyle/>
        <a:p>
          <a:endParaRPr lang="en-GB"/>
        </a:p>
      </dgm:t>
    </dgm:pt>
    <dgm:pt modelId="{F9B7013B-8AF2-174E-9F7B-A9FC174AB117}" type="pres">
      <dgm:prSet presAssocID="{13429295-96D7-9E41-AEF0-12873B8D4B32}" presName="cycle" presStyleCnt="0">
        <dgm:presLayoutVars>
          <dgm:chMax val="1"/>
          <dgm:dir/>
          <dgm:animLvl val="ctr"/>
          <dgm:resizeHandles val="exact"/>
        </dgm:presLayoutVars>
      </dgm:prSet>
      <dgm:spPr/>
    </dgm:pt>
    <dgm:pt modelId="{B7399AFC-6CD1-5943-B00E-9E5D2D4143C5}" type="pres">
      <dgm:prSet presAssocID="{13E75CAF-111E-A04A-B228-57257BA64278}" presName="centerShape" presStyleLbl="node0" presStyleIdx="0" presStyleCnt="1"/>
      <dgm:spPr/>
    </dgm:pt>
    <dgm:pt modelId="{B51A3378-1858-A24B-B115-1F6F9461C389}" type="pres">
      <dgm:prSet presAssocID="{B0CE7B38-7288-D34F-88E0-E9830D15B479}" presName="Name9" presStyleLbl="parChTrans1D2" presStyleIdx="0" presStyleCnt="6"/>
      <dgm:spPr/>
    </dgm:pt>
    <dgm:pt modelId="{CF37A5CE-0F20-B14E-A5B9-92646ADC12C1}" type="pres">
      <dgm:prSet presAssocID="{B0CE7B38-7288-D34F-88E0-E9830D15B479}" presName="connTx" presStyleLbl="parChTrans1D2" presStyleIdx="0" presStyleCnt="6"/>
      <dgm:spPr/>
    </dgm:pt>
    <dgm:pt modelId="{6A9CF0EB-8A8B-8848-8176-843CDBA2A57B}" type="pres">
      <dgm:prSet presAssocID="{ECF9F4ED-B967-4849-BE5E-73EE89E5E79B}" presName="node" presStyleLbl="node1" presStyleIdx="0" presStyleCnt="6" custRadScaleRad="102538" custRadScaleInc="0">
        <dgm:presLayoutVars>
          <dgm:bulletEnabled val="1"/>
        </dgm:presLayoutVars>
      </dgm:prSet>
      <dgm:spPr/>
    </dgm:pt>
    <dgm:pt modelId="{DB139CE9-D3F9-904A-BBA5-FA3EB6252691}" type="pres">
      <dgm:prSet presAssocID="{8F5A0186-4C89-D247-AAED-907FEF928B87}" presName="Name9" presStyleLbl="parChTrans1D2" presStyleIdx="1" presStyleCnt="6"/>
      <dgm:spPr/>
    </dgm:pt>
    <dgm:pt modelId="{3A9742C7-0F4A-9643-AB8D-542985DB484D}" type="pres">
      <dgm:prSet presAssocID="{8F5A0186-4C89-D247-AAED-907FEF928B87}" presName="connTx" presStyleLbl="parChTrans1D2" presStyleIdx="1" presStyleCnt="6"/>
      <dgm:spPr/>
    </dgm:pt>
    <dgm:pt modelId="{B6EE5B56-D820-834D-8B69-9B407533DB93}" type="pres">
      <dgm:prSet presAssocID="{A204DB02-AFB1-EF4F-8514-638FF1135DC2}" presName="node" presStyleLbl="node1" presStyleIdx="1" presStyleCnt="6">
        <dgm:presLayoutVars>
          <dgm:bulletEnabled val="1"/>
        </dgm:presLayoutVars>
      </dgm:prSet>
      <dgm:spPr/>
    </dgm:pt>
    <dgm:pt modelId="{7F66AF07-F1C7-724A-88C9-341329986D00}" type="pres">
      <dgm:prSet presAssocID="{6118D054-2309-7442-BBF2-30385FCEB2E6}" presName="Name9" presStyleLbl="parChTrans1D2" presStyleIdx="2" presStyleCnt="6"/>
      <dgm:spPr/>
    </dgm:pt>
    <dgm:pt modelId="{1282E9AE-EA88-2847-90CC-9133E99C457C}" type="pres">
      <dgm:prSet presAssocID="{6118D054-2309-7442-BBF2-30385FCEB2E6}" presName="connTx" presStyleLbl="parChTrans1D2" presStyleIdx="2" presStyleCnt="6"/>
      <dgm:spPr/>
    </dgm:pt>
    <dgm:pt modelId="{86C92790-78E3-6646-8C69-BEE5B676C005}" type="pres">
      <dgm:prSet presAssocID="{EB80AD05-C4D9-904F-AD2D-E7669D9859CB}" presName="node" presStyleLbl="node1" presStyleIdx="2" presStyleCnt="6">
        <dgm:presLayoutVars>
          <dgm:bulletEnabled val="1"/>
        </dgm:presLayoutVars>
      </dgm:prSet>
      <dgm:spPr/>
    </dgm:pt>
    <dgm:pt modelId="{13FB258D-DBDC-FB47-A66F-F57CB62ED5AA}" type="pres">
      <dgm:prSet presAssocID="{559F4594-4045-FD42-80EB-4893C4B2BF7D}" presName="Name9" presStyleLbl="parChTrans1D2" presStyleIdx="3" presStyleCnt="6"/>
      <dgm:spPr/>
    </dgm:pt>
    <dgm:pt modelId="{37D4EB41-5E13-CA40-93F1-B7A30EB79F6B}" type="pres">
      <dgm:prSet presAssocID="{559F4594-4045-FD42-80EB-4893C4B2BF7D}" presName="connTx" presStyleLbl="parChTrans1D2" presStyleIdx="3" presStyleCnt="6"/>
      <dgm:spPr/>
    </dgm:pt>
    <dgm:pt modelId="{C8B6C2A9-8A00-3142-891D-3E4273A1654F}" type="pres">
      <dgm:prSet presAssocID="{94179C2F-B8C2-094D-8627-C2565A95C2C9}" presName="node" presStyleLbl="node1" presStyleIdx="3" presStyleCnt="6">
        <dgm:presLayoutVars>
          <dgm:bulletEnabled val="1"/>
        </dgm:presLayoutVars>
      </dgm:prSet>
      <dgm:spPr/>
    </dgm:pt>
    <dgm:pt modelId="{30F45D07-4F82-AA40-AF48-9B5BDAD3F8A3}" type="pres">
      <dgm:prSet presAssocID="{6A95CAC0-B96E-B74F-B6B3-0FC02B358448}" presName="Name9" presStyleLbl="parChTrans1D2" presStyleIdx="4" presStyleCnt="6"/>
      <dgm:spPr/>
    </dgm:pt>
    <dgm:pt modelId="{04BD8771-591D-DC46-87B0-FD28319EA2E0}" type="pres">
      <dgm:prSet presAssocID="{6A95CAC0-B96E-B74F-B6B3-0FC02B358448}" presName="connTx" presStyleLbl="parChTrans1D2" presStyleIdx="4" presStyleCnt="6"/>
      <dgm:spPr/>
    </dgm:pt>
    <dgm:pt modelId="{849B6F2F-7C10-4B4E-8BA6-CC032AC1CF96}" type="pres">
      <dgm:prSet presAssocID="{3FA4B3DF-74FD-FD47-845C-CE6A65D53974}" presName="node" presStyleLbl="node1" presStyleIdx="4" presStyleCnt="6">
        <dgm:presLayoutVars>
          <dgm:bulletEnabled val="1"/>
        </dgm:presLayoutVars>
      </dgm:prSet>
      <dgm:spPr/>
    </dgm:pt>
    <dgm:pt modelId="{5067D46C-4035-D54F-8785-9E7103B325C0}" type="pres">
      <dgm:prSet presAssocID="{923FEA8B-D3D0-604B-B047-3AE4FB2E6CF2}" presName="Name9" presStyleLbl="parChTrans1D2" presStyleIdx="5" presStyleCnt="6"/>
      <dgm:spPr/>
    </dgm:pt>
    <dgm:pt modelId="{5A56A8D2-8203-5C4A-A7AD-9F74338498D9}" type="pres">
      <dgm:prSet presAssocID="{923FEA8B-D3D0-604B-B047-3AE4FB2E6CF2}" presName="connTx" presStyleLbl="parChTrans1D2" presStyleIdx="5" presStyleCnt="6"/>
      <dgm:spPr/>
    </dgm:pt>
    <dgm:pt modelId="{4BA6B85F-D67F-2A46-B80D-4E8D81851D84}" type="pres">
      <dgm:prSet presAssocID="{FB878CCA-93DE-1C46-BF5D-BD0FFFA48F36}" presName="node" presStyleLbl="node1" presStyleIdx="5" presStyleCnt="6">
        <dgm:presLayoutVars>
          <dgm:bulletEnabled val="1"/>
        </dgm:presLayoutVars>
      </dgm:prSet>
      <dgm:spPr/>
    </dgm:pt>
  </dgm:ptLst>
  <dgm:cxnLst>
    <dgm:cxn modelId="{93BB7309-796A-0849-A19A-D4A169839277}" type="presOf" srcId="{6118D054-2309-7442-BBF2-30385FCEB2E6}" destId="{1282E9AE-EA88-2847-90CC-9133E99C457C}" srcOrd="1" destOrd="0" presId="urn:microsoft.com/office/officeart/2005/8/layout/radial1"/>
    <dgm:cxn modelId="{DF905B17-B9FE-1040-9B20-D529A9DE7B3F}" type="presOf" srcId="{FB878CCA-93DE-1C46-BF5D-BD0FFFA48F36}" destId="{4BA6B85F-D67F-2A46-B80D-4E8D81851D84}" srcOrd="0" destOrd="0" presId="urn:microsoft.com/office/officeart/2005/8/layout/radial1"/>
    <dgm:cxn modelId="{3F32E81E-90FC-F14B-BB4C-16284C262D59}" type="presOf" srcId="{559F4594-4045-FD42-80EB-4893C4B2BF7D}" destId="{37D4EB41-5E13-CA40-93F1-B7A30EB79F6B}" srcOrd="1" destOrd="0" presId="urn:microsoft.com/office/officeart/2005/8/layout/radial1"/>
    <dgm:cxn modelId="{D446A924-CF8C-5945-868F-C236916A52F2}" type="presOf" srcId="{B0CE7B38-7288-D34F-88E0-E9830D15B479}" destId="{CF37A5CE-0F20-B14E-A5B9-92646ADC12C1}" srcOrd="1" destOrd="0" presId="urn:microsoft.com/office/officeart/2005/8/layout/radial1"/>
    <dgm:cxn modelId="{D9A4D02C-FF1C-984B-AD54-D4F07E9F4B4C}" srcId="{13E75CAF-111E-A04A-B228-57257BA64278}" destId="{94179C2F-B8C2-094D-8627-C2565A95C2C9}" srcOrd="3" destOrd="0" parTransId="{559F4594-4045-FD42-80EB-4893C4B2BF7D}" sibTransId="{DB06EC90-8977-A946-A0FF-CAAF0882FBE5}"/>
    <dgm:cxn modelId="{2B05FB2D-3D82-EC41-A864-D692566C4103}" type="presOf" srcId="{8F5A0186-4C89-D247-AAED-907FEF928B87}" destId="{DB139CE9-D3F9-904A-BBA5-FA3EB6252691}" srcOrd="0" destOrd="0" presId="urn:microsoft.com/office/officeart/2005/8/layout/radial1"/>
    <dgm:cxn modelId="{CC0C4B36-BA03-FE40-9C9A-9B6BCF2ED0C8}" type="presOf" srcId="{3FA4B3DF-74FD-FD47-845C-CE6A65D53974}" destId="{849B6F2F-7C10-4B4E-8BA6-CC032AC1CF96}" srcOrd="0" destOrd="0" presId="urn:microsoft.com/office/officeart/2005/8/layout/radial1"/>
    <dgm:cxn modelId="{07EA7C4C-74D6-7945-A488-89B8DB8821C3}" srcId="{13E75CAF-111E-A04A-B228-57257BA64278}" destId="{A204DB02-AFB1-EF4F-8514-638FF1135DC2}" srcOrd="1" destOrd="0" parTransId="{8F5A0186-4C89-D247-AAED-907FEF928B87}" sibTransId="{80521026-4186-BC46-8BA0-9F0ABCE65372}"/>
    <dgm:cxn modelId="{2CB6744F-A2C3-0945-8A1F-084AFC9FD5E2}" srcId="{13429295-96D7-9E41-AEF0-12873B8D4B32}" destId="{13E75CAF-111E-A04A-B228-57257BA64278}" srcOrd="0" destOrd="0" parTransId="{2B0A3835-B214-7440-BF81-ADDDC56329ED}" sibTransId="{95D0D9D7-72B5-2944-9175-D1C43352F045}"/>
    <dgm:cxn modelId="{7942F951-CA61-CA4D-AE18-99632CBF6F74}" srcId="{13E75CAF-111E-A04A-B228-57257BA64278}" destId="{FB878CCA-93DE-1C46-BF5D-BD0FFFA48F36}" srcOrd="5" destOrd="0" parTransId="{923FEA8B-D3D0-604B-B047-3AE4FB2E6CF2}" sibTransId="{B59A3888-B660-1E45-88BD-50007F7AECFC}"/>
    <dgm:cxn modelId="{A173F854-957C-934C-80FC-678C97519A18}" type="presOf" srcId="{6A95CAC0-B96E-B74F-B6B3-0FC02B358448}" destId="{04BD8771-591D-DC46-87B0-FD28319EA2E0}" srcOrd="1" destOrd="0" presId="urn:microsoft.com/office/officeart/2005/8/layout/radial1"/>
    <dgm:cxn modelId="{454FA362-80DC-1B41-965A-CFDC9F6E46B6}" type="presOf" srcId="{B0CE7B38-7288-D34F-88E0-E9830D15B479}" destId="{B51A3378-1858-A24B-B115-1F6F9461C389}" srcOrd="0" destOrd="0" presId="urn:microsoft.com/office/officeart/2005/8/layout/radial1"/>
    <dgm:cxn modelId="{0C3A4669-BD9B-3A42-A379-F844FCADD576}" type="presOf" srcId="{94179C2F-B8C2-094D-8627-C2565A95C2C9}" destId="{C8B6C2A9-8A00-3142-891D-3E4273A1654F}" srcOrd="0" destOrd="0" presId="urn:microsoft.com/office/officeart/2005/8/layout/radial1"/>
    <dgm:cxn modelId="{B707FC6B-3A94-D843-83DE-9053159F5A09}" type="presOf" srcId="{923FEA8B-D3D0-604B-B047-3AE4FB2E6CF2}" destId="{5067D46C-4035-D54F-8785-9E7103B325C0}" srcOrd="0" destOrd="0" presId="urn:microsoft.com/office/officeart/2005/8/layout/radial1"/>
    <dgm:cxn modelId="{72E0DE77-7CC1-1F4E-8386-409193DEFDAC}" type="presOf" srcId="{13429295-96D7-9E41-AEF0-12873B8D4B32}" destId="{F9B7013B-8AF2-174E-9F7B-A9FC174AB117}" srcOrd="0" destOrd="0" presId="urn:microsoft.com/office/officeart/2005/8/layout/radial1"/>
    <dgm:cxn modelId="{56938E78-2877-7F43-A6A4-27164C5D19F1}" type="presOf" srcId="{559F4594-4045-FD42-80EB-4893C4B2BF7D}" destId="{13FB258D-DBDC-FB47-A66F-F57CB62ED5AA}" srcOrd="0" destOrd="0" presId="urn:microsoft.com/office/officeart/2005/8/layout/radial1"/>
    <dgm:cxn modelId="{7AEEDB78-57B4-CA47-9482-7FED35C667C3}" srcId="{13E75CAF-111E-A04A-B228-57257BA64278}" destId="{EB80AD05-C4D9-904F-AD2D-E7669D9859CB}" srcOrd="2" destOrd="0" parTransId="{6118D054-2309-7442-BBF2-30385FCEB2E6}" sibTransId="{29B04258-5F2F-3846-B40D-945077124B2C}"/>
    <dgm:cxn modelId="{4B96B07A-279E-5046-843D-6B7F87E6B046}" type="presOf" srcId="{6118D054-2309-7442-BBF2-30385FCEB2E6}" destId="{7F66AF07-F1C7-724A-88C9-341329986D00}" srcOrd="0" destOrd="0" presId="urn:microsoft.com/office/officeart/2005/8/layout/radial1"/>
    <dgm:cxn modelId="{C6978A7B-0737-944A-ACF6-CED7D0142233}" type="presOf" srcId="{A204DB02-AFB1-EF4F-8514-638FF1135DC2}" destId="{B6EE5B56-D820-834D-8B69-9B407533DB93}" srcOrd="0" destOrd="0" presId="urn:microsoft.com/office/officeart/2005/8/layout/radial1"/>
    <dgm:cxn modelId="{9A5D0983-23FC-5147-BD6F-D8BFEF5D3F03}" type="presOf" srcId="{13E75CAF-111E-A04A-B228-57257BA64278}" destId="{B7399AFC-6CD1-5943-B00E-9E5D2D4143C5}" srcOrd="0" destOrd="0" presId="urn:microsoft.com/office/officeart/2005/8/layout/radial1"/>
    <dgm:cxn modelId="{111A1D86-EADE-D945-B454-9C49C2A7B9DD}" type="presOf" srcId="{923FEA8B-D3D0-604B-B047-3AE4FB2E6CF2}" destId="{5A56A8D2-8203-5C4A-A7AD-9F74338498D9}" srcOrd="1" destOrd="0" presId="urn:microsoft.com/office/officeart/2005/8/layout/radial1"/>
    <dgm:cxn modelId="{571358A0-F276-2244-A21F-A49D9CB33C58}" type="presOf" srcId="{ECF9F4ED-B967-4849-BE5E-73EE89E5E79B}" destId="{6A9CF0EB-8A8B-8848-8176-843CDBA2A57B}" srcOrd="0" destOrd="0" presId="urn:microsoft.com/office/officeart/2005/8/layout/radial1"/>
    <dgm:cxn modelId="{85B7E6A7-9A20-CC40-B305-24D451F81DF5}" srcId="{13E75CAF-111E-A04A-B228-57257BA64278}" destId="{ECF9F4ED-B967-4849-BE5E-73EE89E5E79B}" srcOrd="0" destOrd="0" parTransId="{B0CE7B38-7288-D34F-88E0-E9830D15B479}" sibTransId="{CD4015B1-2897-2843-B54A-3C223140FB9B}"/>
    <dgm:cxn modelId="{CFB509AD-32C8-924C-866C-25FB187EF731}" type="presOf" srcId="{6A95CAC0-B96E-B74F-B6B3-0FC02B358448}" destId="{30F45D07-4F82-AA40-AF48-9B5BDAD3F8A3}" srcOrd="0" destOrd="0" presId="urn:microsoft.com/office/officeart/2005/8/layout/radial1"/>
    <dgm:cxn modelId="{1E284CAE-30E7-8041-B7E6-7B5E76E91A36}" type="presOf" srcId="{8F5A0186-4C89-D247-AAED-907FEF928B87}" destId="{3A9742C7-0F4A-9643-AB8D-542985DB484D}" srcOrd="1" destOrd="0" presId="urn:microsoft.com/office/officeart/2005/8/layout/radial1"/>
    <dgm:cxn modelId="{8727D1C1-C957-E643-8691-10AA0D1BF893}" type="presOf" srcId="{EB80AD05-C4D9-904F-AD2D-E7669D9859CB}" destId="{86C92790-78E3-6646-8C69-BEE5B676C005}" srcOrd="0" destOrd="0" presId="urn:microsoft.com/office/officeart/2005/8/layout/radial1"/>
    <dgm:cxn modelId="{E4F906C9-D6D5-974F-B429-D0F805B0E75F}" srcId="{13E75CAF-111E-A04A-B228-57257BA64278}" destId="{3FA4B3DF-74FD-FD47-845C-CE6A65D53974}" srcOrd="4" destOrd="0" parTransId="{6A95CAC0-B96E-B74F-B6B3-0FC02B358448}" sibTransId="{7EE2ED7E-0006-734A-92C7-99B49B1FA124}"/>
    <dgm:cxn modelId="{C42C615E-589A-7D40-82B5-236C6038823E}" type="presParOf" srcId="{F9B7013B-8AF2-174E-9F7B-A9FC174AB117}" destId="{B7399AFC-6CD1-5943-B00E-9E5D2D4143C5}" srcOrd="0" destOrd="0" presId="urn:microsoft.com/office/officeart/2005/8/layout/radial1"/>
    <dgm:cxn modelId="{BD4402AD-DF95-C54B-B69A-0026A686151A}" type="presParOf" srcId="{F9B7013B-8AF2-174E-9F7B-A9FC174AB117}" destId="{B51A3378-1858-A24B-B115-1F6F9461C389}" srcOrd="1" destOrd="0" presId="urn:microsoft.com/office/officeart/2005/8/layout/radial1"/>
    <dgm:cxn modelId="{742E3278-BBD3-474F-B7A9-0B2E59375577}" type="presParOf" srcId="{B51A3378-1858-A24B-B115-1F6F9461C389}" destId="{CF37A5CE-0F20-B14E-A5B9-92646ADC12C1}" srcOrd="0" destOrd="0" presId="urn:microsoft.com/office/officeart/2005/8/layout/radial1"/>
    <dgm:cxn modelId="{1D566D70-D955-0247-9F94-3748B8A53393}" type="presParOf" srcId="{F9B7013B-8AF2-174E-9F7B-A9FC174AB117}" destId="{6A9CF0EB-8A8B-8848-8176-843CDBA2A57B}" srcOrd="2" destOrd="0" presId="urn:microsoft.com/office/officeart/2005/8/layout/radial1"/>
    <dgm:cxn modelId="{EB6A990E-524E-3340-8E48-B03E4908B940}" type="presParOf" srcId="{F9B7013B-8AF2-174E-9F7B-A9FC174AB117}" destId="{DB139CE9-D3F9-904A-BBA5-FA3EB6252691}" srcOrd="3" destOrd="0" presId="urn:microsoft.com/office/officeart/2005/8/layout/radial1"/>
    <dgm:cxn modelId="{C45EBBB4-7DB5-CE43-9A79-D2150433DE1D}" type="presParOf" srcId="{DB139CE9-D3F9-904A-BBA5-FA3EB6252691}" destId="{3A9742C7-0F4A-9643-AB8D-542985DB484D}" srcOrd="0" destOrd="0" presId="urn:microsoft.com/office/officeart/2005/8/layout/radial1"/>
    <dgm:cxn modelId="{DC0DEB44-FC68-F34F-9F57-A166E99820AA}" type="presParOf" srcId="{F9B7013B-8AF2-174E-9F7B-A9FC174AB117}" destId="{B6EE5B56-D820-834D-8B69-9B407533DB93}" srcOrd="4" destOrd="0" presId="urn:microsoft.com/office/officeart/2005/8/layout/radial1"/>
    <dgm:cxn modelId="{BEAA4EC4-51E2-6740-B353-6381D5304EAD}" type="presParOf" srcId="{F9B7013B-8AF2-174E-9F7B-A9FC174AB117}" destId="{7F66AF07-F1C7-724A-88C9-341329986D00}" srcOrd="5" destOrd="0" presId="urn:microsoft.com/office/officeart/2005/8/layout/radial1"/>
    <dgm:cxn modelId="{BF4E2AD3-3271-3740-A759-57B92A302EC0}" type="presParOf" srcId="{7F66AF07-F1C7-724A-88C9-341329986D00}" destId="{1282E9AE-EA88-2847-90CC-9133E99C457C}" srcOrd="0" destOrd="0" presId="urn:microsoft.com/office/officeart/2005/8/layout/radial1"/>
    <dgm:cxn modelId="{C0078917-62F9-6047-9DC0-32291AA3A0B7}" type="presParOf" srcId="{F9B7013B-8AF2-174E-9F7B-A9FC174AB117}" destId="{86C92790-78E3-6646-8C69-BEE5B676C005}" srcOrd="6" destOrd="0" presId="urn:microsoft.com/office/officeart/2005/8/layout/radial1"/>
    <dgm:cxn modelId="{0A4DB357-582E-874E-B4FB-A989CDBE76A9}" type="presParOf" srcId="{F9B7013B-8AF2-174E-9F7B-A9FC174AB117}" destId="{13FB258D-DBDC-FB47-A66F-F57CB62ED5AA}" srcOrd="7" destOrd="0" presId="urn:microsoft.com/office/officeart/2005/8/layout/radial1"/>
    <dgm:cxn modelId="{5AAEE26A-9A9A-AF44-A68C-CF7670F7E7CC}" type="presParOf" srcId="{13FB258D-DBDC-FB47-A66F-F57CB62ED5AA}" destId="{37D4EB41-5E13-CA40-93F1-B7A30EB79F6B}" srcOrd="0" destOrd="0" presId="urn:microsoft.com/office/officeart/2005/8/layout/radial1"/>
    <dgm:cxn modelId="{473AEFAF-5B2E-2A49-8D99-81EB65A51CBA}" type="presParOf" srcId="{F9B7013B-8AF2-174E-9F7B-A9FC174AB117}" destId="{C8B6C2A9-8A00-3142-891D-3E4273A1654F}" srcOrd="8" destOrd="0" presId="urn:microsoft.com/office/officeart/2005/8/layout/radial1"/>
    <dgm:cxn modelId="{72182DAD-3E45-6248-A9C7-7AD136937323}" type="presParOf" srcId="{F9B7013B-8AF2-174E-9F7B-A9FC174AB117}" destId="{30F45D07-4F82-AA40-AF48-9B5BDAD3F8A3}" srcOrd="9" destOrd="0" presId="urn:microsoft.com/office/officeart/2005/8/layout/radial1"/>
    <dgm:cxn modelId="{F1BA1721-A584-404F-AE13-AB713E1A3B31}" type="presParOf" srcId="{30F45D07-4F82-AA40-AF48-9B5BDAD3F8A3}" destId="{04BD8771-591D-DC46-87B0-FD28319EA2E0}" srcOrd="0" destOrd="0" presId="urn:microsoft.com/office/officeart/2005/8/layout/radial1"/>
    <dgm:cxn modelId="{A3F18030-E0B6-8C45-A593-AC58AEFAEEE0}" type="presParOf" srcId="{F9B7013B-8AF2-174E-9F7B-A9FC174AB117}" destId="{849B6F2F-7C10-4B4E-8BA6-CC032AC1CF96}" srcOrd="10" destOrd="0" presId="urn:microsoft.com/office/officeart/2005/8/layout/radial1"/>
    <dgm:cxn modelId="{B6A38D0A-7CCD-2B48-A83C-9C3C03F07E35}" type="presParOf" srcId="{F9B7013B-8AF2-174E-9F7B-A9FC174AB117}" destId="{5067D46C-4035-D54F-8785-9E7103B325C0}" srcOrd="11" destOrd="0" presId="urn:microsoft.com/office/officeart/2005/8/layout/radial1"/>
    <dgm:cxn modelId="{B3BE003F-1229-4242-9332-7756A6AB3C2C}" type="presParOf" srcId="{5067D46C-4035-D54F-8785-9E7103B325C0}" destId="{5A56A8D2-8203-5C4A-A7AD-9F74338498D9}" srcOrd="0" destOrd="0" presId="urn:microsoft.com/office/officeart/2005/8/layout/radial1"/>
    <dgm:cxn modelId="{6C8EE2E9-2E68-C943-A970-DAB35FC1B6DA}" type="presParOf" srcId="{F9B7013B-8AF2-174E-9F7B-A9FC174AB117}" destId="{4BA6B85F-D67F-2A46-B80D-4E8D81851D84}" srcOrd="12" destOrd="0" presId="urn:microsoft.com/office/officeart/2005/8/layout/radial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5041C3B-AA57-F04C-9048-B8FD693DB18C}" type="doc">
      <dgm:prSet loTypeId="urn:microsoft.com/office/officeart/2005/8/layout/hList1" loCatId="list" qsTypeId="urn:microsoft.com/office/officeart/2005/8/quickstyle/simple5" qsCatId="simple" csTypeId="urn:microsoft.com/office/officeart/2005/8/colors/accent1_2" csCatId="accent1" phldr="1"/>
      <dgm:spPr/>
      <dgm:t>
        <a:bodyPr/>
        <a:lstStyle/>
        <a:p>
          <a:endParaRPr lang="en-GB"/>
        </a:p>
      </dgm:t>
    </dgm:pt>
    <dgm:pt modelId="{9A3543C0-C182-8A4A-8D07-C8B8CFC89D9B}">
      <dgm:prSet phldrT="[Text]"/>
      <dgm:spPr/>
      <dgm:t>
        <a:bodyPr/>
        <a:lstStyle/>
        <a:p>
          <a:r>
            <a:rPr lang="en-GB" dirty="0"/>
            <a:t>Loss of money</a:t>
          </a:r>
        </a:p>
      </dgm:t>
    </dgm:pt>
    <dgm:pt modelId="{A30702AF-BF33-264F-990D-2BF5CC95D5A2}" type="parTrans" cxnId="{1F08681C-875B-2448-B6EA-0EF10CA7B4F8}">
      <dgm:prSet/>
      <dgm:spPr/>
      <dgm:t>
        <a:bodyPr/>
        <a:lstStyle/>
        <a:p>
          <a:endParaRPr lang="en-GB"/>
        </a:p>
      </dgm:t>
    </dgm:pt>
    <dgm:pt modelId="{35440B2C-FC2B-714E-A21B-04FB68331A3C}" type="sibTrans" cxnId="{1F08681C-875B-2448-B6EA-0EF10CA7B4F8}">
      <dgm:prSet/>
      <dgm:spPr/>
      <dgm:t>
        <a:bodyPr/>
        <a:lstStyle/>
        <a:p>
          <a:endParaRPr lang="en-GB"/>
        </a:p>
      </dgm:t>
    </dgm:pt>
    <dgm:pt modelId="{7BB51FB0-71DC-614F-B255-D45F22A99F4C}">
      <dgm:prSet phldrT="[Text]"/>
      <dgm:spPr/>
      <dgm:t>
        <a:bodyPr/>
        <a:lstStyle/>
        <a:p>
          <a:r>
            <a:rPr lang="en-GB" dirty="0"/>
            <a:t>Employees who have trouble getting to work continue to receive wages</a:t>
          </a:r>
        </a:p>
      </dgm:t>
    </dgm:pt>
    <dgm:pt modelId="{DF0148A3-33EF-AF4E-8523-7500DB8088F2}" type="parTrans" cxnId="{D9873093-29DC-B640-9D62-E61ECF4C9752}">
      <dgm:prSet/>
      <dgm:spPr/>
      <dgm:t>
        <a:bodyPr/>
        <a:lstStyle/>
        <a:p>
          <a:endParaRPr lang="en-GB"/>
        </a:p>
      </dgm:t>
    </dgm:pt>
    <dgm:pt modelId="{1C576002-0532-614C-BCB9-781EF82EF06A}" type="sibTrans" cxnId="{D9873093-29DC-B640-9D62-E61ECF4C9752}">
      <dgm:prSet/>
      <dgm:spPr/>
      <dgm:t>
        <a:bodyPr/>
        <a:lstStyle/>
        <a:p>
          <a:endParaRPr lang="en-GB"/>
        </a:p>
      </dgm:t>
    </dgm:pt>
    <dgm:pt modelId="{802B74A5-8E2D-EE44-99F7-12ABAE17D8DD}">
      <dgm:prSet phldrT="[Text]"/>
      <dgm:spPr/>
      <dgm:t>
        <a:bodyPr/>
        <a:lstStyle/>
        <a:p>
          <a:r>
            <a:rPr lang="en-GB" dirty="0"/>
            <a:t>Hiring agency workers and paying overtime</a:t>
          </a:r>
        </a:p>
      </dgm:t>
    </dgm:pt>
    <dgm:pt modelId="{C74C6EE5-0A3B-BD4A-8E24-331730CC4A26}" type="parTrans" cxnId="{CDF04FA9-B2EE-4B4B-AC82-9BF48832BD63}">
      <dgm:prSet/>
      <dgm:spPr/>
      <dgm:t>
        <a:bodyPr/>
        <a:lstStyle/>
        <a:p>
          <a:endParaRPr lang="en-GB"/>
        </a:p>
      </dgm:t>
    </dgm:pt>
    <dgm:pt modelId="{1325D008-44C6-A34F-9924-EC77EE794BA5}" type="sibTrans" cxnId="{CDF04FA9-B2EE-4B4B-AC82-9BF48832BD63}">
      <dgm:prSet/>
      <dgm:spPr/>
      <dgm:t>
        <a:bodyPr/>
        <a:lstStyle/>
        <a:p>
          <a:endParaRPr lang="en-GB"/>
        </a:p>
      </dgm:t>
    </dgm:pt>
    <dgm:pt modelId="{06D91BC6-2C9C-6048-A365-A4FAD4775D69}">
      <dgm:prSet phldrT="[Text]"/>
      <dgm:spPr/>
      <dgm:t>
        <a:bodyPr/>
        <a:lstStyle/>
        <a:p>
          <a:r>
            <a:rPr lang="en-GB" dirty="0"/>
            <a:t>Loss of productivity, efficiency and quality= more mistakes made</a:t>
          </a:r>
        </a:p>
      </dgm:t>
    </dgm:pt>
    <dgm:pt modelId="{B5182ADC-1DDE-734F-9D32-B426AA4A13B0}" type="parTrans" cxnId="{43D06C44-EDA2-F840-977C-1733465D2FFA}">
      <dgm:prSet/>
      <dgm:spPr/>
      <dgm:t>
        <a:bodyPr/>
        <a:lstStyle/>
        <a:p>
          <a:endParaRPr lang="en-GB"/>
        </a:p>
      </dgm:t>
    </dgm:pt>
    <dgm:pt modelId="{826BAA5F-DAB2-434F-A5D8-AE4FBFD0AC3F}" type="sibTrans" cxnId="{43D06C44-EDA2-F840-977C-1733465D2FFA}">
      <dgm:prSet/>
      <dgm:spPr/>
      <dgm:t>
        <a:bodyPr/>
        <a:lstStyle/>
        <a:p>
          <a:endParaRPr lang="en-GB"/>
        </a:p>
      </dgm:t>
    </dgm:pt>
    <dgm:pt modelId="{D2B20323-BA3E-414F-B324-0464705A6D80}">
      <dgm:prSet phldrT="[Text]"/>
      <dgm:spPr/>
      <dgm:t>
        <a:bodyPr/>
        <a:lstStyle/>
        <a:p>
          <a:r>
            <a:rPr lang="en-GB" dirty="0"/>
            <a:t>loss of supervisor productivity included tasks such as administering absences, adjusting workflows, and taking over some tasks</a:t>
          </a:r>
        </a:p>
      </dgm:t>
    </dgm:pt>
    <dgm:pt modelId="{DA66F930-05FA-6B43-BA68-11749B0705FE}" type="parTrans" cxnId="{F1D31363-3435-A148-A5AA-AB7AF6994EB1}">
      <dgm:prSet/>
      <dgm:spPr/>
      <dgm:t>
        <a:bodyPr/>
        <a:lstStyle/>
        <a:p>
          <a:endParaRPr lang="en-GB"/>
        </a:p>
      </dgm:t>
    </dgm:pt>
    <dgm:pt modelId="{704EA73D-7D83-004D-86FF-F985D2B4346D}" type="sibTrans" cxnId="{F1D31363-3435-A148-A5AA-AB7AF6994EB1}">
      <dgm:prSet/>
      <dgm:spPr/>
      <dgm:t>
        <a:bodyPr/>
        <a:lstStyle/>
        <a:p>
          <a:endParaRPr lang="en-GB"/>
        </a:p>
      </dgm:t>
    </dgm:pt>
    <dgm:pt modelId="{1DC2D87B-7945-4541-9092-A5DE8A3D4EDA}">
      <dgm:prSet phldrT="[Text]"/>
      <dgm:spPr/>
      <dgm:t>
        <a:bodyPr/>
        <a:lstStyle/>
        <a:p>
          <a:r>
            <a:rPr lang="en-GB" dirty="0"/>
            <a:t>exhausted employees - more work, overtime</a:t>
          </a:r>
        </a:p>
      </dgm:t>
    </dgm:pt>
    <dgm:pt modelId="{C73C79EA-8AC3-D947-B43C-5DAFC479CF17}" type="parTrans" cxnId="{6493AF6B-4B0D-B147-BA3E-7C1A762F54BB}">
      <dgm:prSet/>
      <dgm:spPr/>
      <dgm:t>
        <a:bodyPr/>
        <a:lstStyle/>
        <a:p>
          <a:endParaRPr lang="en-GB"/>
        </a:p>
      </dgm:t>
    </dgm:pt>
    <dgm:pt modelId="{7BAF1E71-E4D2-0547-8FB4-D34AAA12DB3C}" type="sibTrans" cxnId="{6493AF6B-4B0D-B147-BA3E-7C1A762F54BB}">
      <dgm:prSet/>
      <dgm:spPr/>
      <dgm:t>
        <a:bodyPr/>
        <a:lstStyle/>
        <a:p>
          <a:endParaRPr lang="en-GB"/>
        </a:p>
      </dgm:t>
    </dgm:pt>
    <dgm:pt modelId="{5E9289EB-3952-4B47-BCA7-2080D116DC2F}">
      <dgm:prSet phldrT="[Text]"/>
      <dgm:spPr/>
      <dgm:t>
        <a:bodyPr/>
        <a:lstStyle/>
        <a:p>
          <a:r>
            <a:rPr lang="en-GB" dirty="0"/>
            <a:t>more accidents, complaints and loss of reputation</a:t>
          </a:r>
        </a:p>
      </dgm:t>
    </dgm:pt>
    <dgm:pt modelId="{11E1E8C9-DD63-9C4E-8A53-51AE68B9C15E}" type="parTrans" cxnId="{A9B2B671-1419-9D45-AD26-0DE260B9BFA0}">
      <dgm:prSet/>
      <dgm:spPr/>
      <dgm:t>
        <a:bodyPr/>
        <a:lstStyle/>
        <a:p>
          <a:endParaRPr lang="en-GB"/>
        </a:p>
      </dgm:t>
    </dgm:pt>
    <dgm:pt modelId="{6F04982D-A92D-5442-9111-8453E0B12EC8}" type="sibTrans" cxnId="{A9B2B671-1419-9D45-AD26-0DE260B9BFA0}">
      <dgm:prSet/>
      <dgm:spPr/>
      <dgm:t>
        <a:bodyPr/>
        <a:lstStyle/>
        <a:p>
          <a:endParaRPr lang="en-GB"/>
        </a:p>
      </dgm:t>
    </dgm:pt>
    <dgm:pt modelId="{67936562-BCD7-1A4A-B1E2-0ECDC6A5B43C}">
      <dgm:prSet phldrT="[Text]"/>
      <dgm:spPr/>
      <dgm:t>
        <a:bodyPr/>
        <a:lstStyle/>
        <a:p>
          <a:r>
            <a:rPr lang="en-GB" dirty="0"/>
            <a:t>more accidents because employees are tired, new employees do not know all the rules and policy </a:t>
          </a:r>
        </a:p>
      </dgm:t>
    </dgm:pt>
    <dgm:pt modelId="{1EAE0D30-BF73-C64D-8A2A-F4D945FB50A7}" type="parTrans" cxnId="{541DFD29-981A-8547-849B-83123009BCD6}">
      <dgm:prSet/>
      <dgm:spPr/>
      <dgm:t>
        <a:bodyPr/>
        <a:lstStyle/>
        <a:p>
          <a:endParaRPr lang="en-GB"/>
        </a:p>
      </dgm:t>
    </dgm:pt>
    <dgm:pt modelId="{4A3800AB-20A9-9A4B-AA00-19BF08DA090D}" type="sibTrans" cxnId="{541DFD29-981A-8547-849B-83123009BCD6}">
      <dgm:prSet/>
      <dgm:spPr/>
      <dgm:t>
        <a:bodyPr/>
        <a:lstStyle/>
        <a:p>
          <a:endParaRPr lang="en-GB"/>
        </a:p>
      </dgm:t>
    </dgm:pt>
    <dgm:pt modelId="{8E1C294E-3CA4-0C42-ADA9-565CB87752BF}">
      <dgm:prSet phldrT="[Text]"/>
      <dgm:spPr/>
      <dgm:t>
        <a:bodyPr/>
        <a:lstStyle/>
        <a:p>
          <a:r>
            <a:rPr lang="en-GB" dirty="0"/>
            <a:t>more complaints from patients</a:t>
          </a:r>
        </a:p>
      </dgm:t>
    </dgm:pt>
    <dgm:pt modelId="{3784E638-FD78-8341-9DAA-C004A9EF3F98}" type="parTrans" cxnId="{81EF047D-56D2-7948-873F-4F79CC3168F8}">
      <dgm:prSet/>
      <dgm:spPr/>
      <dgm:t>
        <a:bodyPr/>
        <a:lstStyle/>
        <a:p>
          <a:endParaRPr lang="en-GB"/>
        </a:p>
      </dgm:t>
    </dgm:pt>
    <dgm:pt modelId="{F13499EF-82A2-394F-AFB2-0ADAC276EC56}" type="sibTrans" cxnId="{81EF047D-56D2-7948-873F-4F79CC3168F8}">
      <dgm:prSet/>
      <dgm:spPr/>
      <dgm:t>
        <a:bodyPr/>
        <a:lstStyle/>
        <a:p>
          <a:endParaRPr lang="en-GB"/>
        </a:p>
      </dgm:t>
    </dgm:pt>
    <dgm:pt modelId="{F1E607B8-9C08-B34E-B4A0-2C3AA974DBC5}">
      <dgm:prSet phldrT="[Text]"/>
      <dgm:spPr/>
      <dgm:t>
        <a:bodyPr/>
        <a:lstStyle/>
        <a:p>
          <a:r>
            <a:rPr lang="en-GB" dirty="0"/>
            <a:t>administrative costs of dismissal, recruitment and training of new employees</a:t>
          </a:r>
        </a:p>
      </dgm:t>
    </dgm:pt>
    <dgm:pt modelId="{3AB00AF6-1F7A-5443-BCB3-B10ECFF57544}" type="parTrans" cxnId="{D7631828-C25E-7346-AB4C-8CFFCAE67895}">
      <dgm:prSet/>
      <dgm:spPr/>
      <dgm:t>
        <a:bodyPr/>
        <a:lstStyle/>
        <a:p>
          <a:endParaRPr lang="en-GB"/>
        </a:p>
      </dgm:t>
    </dgm:pt>
    <dgm:pt modelId="{308322D5-7E93-D14F-B337-B7A4B71920DA}" type="sibTrans" cxnId="{D7631828-C25E-7346-AB4C-8CFFCAE67895}">
      <dgm:prSet/>
      <dgm:spPr/>
      <dgm:t>
        <a:bodyPr/>
        <a:lstStyle/>
        <a:p>
          <a:endParaRPr lang="en-GB"/>
        </a:p>
      </dgm:t>
    </dgm:pt>
    <dgm:pt modelId="{C012377F-8001-C14F-A658-8A096E9961F6}">
      <dgm:prSet phldrT="[Text]"/>
      <dgm:spPr/>
      <dgm:t>
        <a:bodyPr/>
        <a:lstStyle/>
        <a:p>
          <a:r>
            <a:rPr lang="en-GB" dirty="0"/>
            <a:t>New agency people</a:t>
          </a:r>
        </a:p>
      </dgm:t>
    </dgm:pt>
    <dgm:pt modelId="{42F175E6-CB5F-A24D-BB37-532EDF81FEC9}" type="parTrans" cxnId="{23B00B29-7DD0-BE4A-B70C-6B385AA021A4}">
      <dgm:prSet/>
      <dgm:spPr/>
      <dgm:t>
        <a:bodyPr/>
        <a:lstStyle/>
        <a:p>
          <a:endParaRPr lang="en-GB"/>
        </a:p>
      </dgm:t>
    </dgm:pt>
    <dgm:pt modelId="{85563E7C-FB2D-234B-A6A1-B2456065267C}" type="sibTrans" cxnId="{23B00B29-7DD0-BE4A-B70C-6B385AA021A4}">
      <dgm:prSet/>
      <dgm:spPr/>
      <dgm:t>
        <a:bodyPr/>
        <a:lstStyle/>
        <a:p>
          <a:endParaRPr lang="en-GB"/>
        </a:p>
      </dgm:t>
    </dgm:pt>
    <dgm:pt modelId="{340960D8-148A-964F-85CD-4CE28A882DE6}">
      <dgm:prSet phldrT="[Text]"/>
      <dgm:spPr/>
      <dgm:t>
        <a:bodyPr/>
        <a:lstStyle/>
        <a:p>
          <a:r>
            <a:rPr lang="en-GB" dirty="0"/>
            <a:t>more mistakes at risk of life and health of patients</a:t>
          </a:r>
        </a:p>
      </dgm:t>
    </dgm:pt>
    <dgm:pt modelId="{8A2D3144-D8A0-3E45-863E-0F767BBD3A7C}" type="parTrans" cxnId="{AFDF942D-A2FC-F441-ADDF-322B8FD5F2C2}">
      <dgm:prSet/>
      <dgm:spPr/>
      <dgm:t>
        <a:bodyPr/>
        <a:lstStyle/>
        <a:p>
          <a:endParaRPr lang="en-GB"/>
        </a:p>
      </dgm:t>
    </dgm:pt>
    <dgm:pt modelId="{C4C60F34-F8A7-F845-BBE3-E4CA4B6C65AB}" type="sibTrans" cxnId="{AFDF942D-A2FC-F441-ADDF-322B8FD5F2C2}">
      <dgm:prSet/>
      <dgm:spPr/>
      <dgm:t>
        <a:bodyPr/>
        <a:lstStyle/>
        <a:p>
          <a:endParaRPr lang="en-GB"/>
        </a:p>
      </dgm:t>
    </dgm:pt>
    <dgm:pt modelId="{6E0BA82B-FEDC-414A-B2FA-66C195C35AEE}">
      <dgm:prSet phldrT="[Text]"/>
      <dgm:spPr/>
      <dgm:t>
        <a:bodyPr/>
        <a:lstStyle/>
        <a:p>
          <a:r>
            <a:rPr lang="en-GB" dirty="0"/>
            <a:t>by making more mistakes which can endanger the health and lives of patients, reputation can suffer</a:t>
          </a:r>
        </a:p>
      </dgm:t>
    </dgm:pt>
    <dgm:pt modelId="{013783C9-455B-6244-9382-E444DD68CDA8}" type="parTrans" cxnId="{26D04855-DF27-FB44-AC88-3CBEE40E5D84}">
      <dgm:prSet/>
      <dgm:spPr/>
      <dgm:t>
        <a:bodyPr/>
        <a:lstStyle/>
        <a:p>
          <a:endParaRPr lang="en-GB"/>
        </a:p>
      </dgm:t>
    </dgm:pt>
    <dgm:pt modelId="{8283C583-EBCF-CC43-898A-F0DEFB29590F}" type="sibTrans" cxnId="{26D04855-DF27-FB44-AC88-3CBEE40E5D84}">
      <dgm:prSet/>
      <dgm:spPr/>
      <dgm:t>
        <a:bodyPr/>
        <a:lstStyle/>
        <a:p>
          <a:endParaRPr lang="en-GB"/>
        </a:p>
      </dgm:t>
    </dgm:pt>
    <dgm:pt modelId="{B1FDC677-B26C-A242-991F-2803B5C74CCF}" type="pres">
      <dgm:prSet presAssocID="{A5041C3B-AA57-F04C-9048-B8FD693DB18C}" presName="Name0" presStyleCnt="0">
        <dgm:presLayoutVars>
          <dgm:dir/>
          <dgm:animLvl val="lvl"/>
          <dgm:resizeHandles val="exact"/>
        </dgm:presLayoutVars>
      </dgm:prSet>
      <dgm:spPr/>
    </dgm:pt>
    <dgm:pt modelId="{11D196CF-A51B-004A-9279-54E49A005426}" type="pres">
      <dgm:prSet presAssocID="{9A3543C0-C182-8A4A-8D07-C8B8CFC89D9B}" presName="composite" presStyleCnt="0"/>
      <dgm:spPr/>
    </dgm:pt>
    <dgm:pt modelId="{C7D5F07E-77B0-8C43-884F-36F3DF87DBE1}" type="pres">
      <dgm:prSet presAssocID="{9A3543C0-C182-8A4A-8D07-C8B8CFC89D9B}" presName="parTx" presStyleLbl="alignNode1" presStyleIdx="0" presStyleCnt="3">
        <dgm:presLayoutVars>
          <dgm:chMax val="0"/>
          <dgm:chPref val="0"/>
          <dgm:bulletEnabled val="1"/>
        </dgm:presLayoutVars>
      </dgm:prSet>
      <dgm:spPr/>
    </dgm:pt>
    <dgm:pt modelId="{EC7742F9-B744-6E46-82D1-B2A957BCDD9E}" type="pres">
      <dgm:prSet presAssocID="{9A3543C0-C182-8A4A-8D07-C8B8CFC89D9B}" presName="desTx" presStyleLbl="alignAccFollowNode1" presStyleIdx="0" presStyleCnt="3">
        <dgm:presLayoutVars>
          <dgm:bulletEnabled val="1"/>
        </dgm:presLayoutVars>
      </dgm:prSet>
      <dgm:spPr/>
    </dgm:pt>
    <dgm:pt modelId="{C709A6FD-18B0-5842-AB94-4288F72EF996}" type="pres">
      <dgm:prSet presAssocID="{35440B2C-FC2B-714E-A21B-04FB68331A3C}" presName="space" presStyleCnt="0"/>
      <dgm:spPr/>
    </dgm:pt>
    <dgm:pt modelId="{3C33F704-B443-CE4D-B487-D018B7D1D172}" type="pres">
      <dgm:prSet presAssocID="{06D91BC6-2C9C-6048-A365-A4FAD4775D69}" presName="composite" presStyleCnt="0"/>
      <dgm:spPr/>
    </dgm:pt>
    <dgm:pt modelId="{B9923FFB-76AD-3446-84E6-70ABD0D8F456}" type="pres">
      <dgm:prSet presAssocID="{06D91BC6-2C9C-6048-A365-A4FAD4775D69}" presName="parTx" presStyleLbl="alignNode1" presStyleIdx="1" presStyleCnt="3">
        <dgm:presLayoutVars>
          <dgm:chMax val="0"/>
          <dgm:chPref val="0"/>
          <dgm:bulletEnabled val="1"/>
        </dgm:presLayoutVars>
      </dgm:prSet>
      <dgm:spPr/>
    </dgm:pt>
    <dgm:pt modelId="{18518233-A33A-884F-A84A-8C9A8A299C9D}" type="pres">
      <dgm:prSet presAssocID="{06D91BC6-2C9C-6048-A365-A4FAD4775D69}" presName="desTx" presStyleLbl="alignAccFollowNode1" presStyleIdx="1" presStyleCnt="3">
        <dgm:presLayoutVars>
          <dgm:bulletEnabled val="1"/>
        </dgm:presLayoutVars>
      </dgm:prSet>
      <dgm:spPr/>
    </dgm:pt>
    <dgm:pt modelId="{04C0F710-FDA8-6B47-911D-2E331A2A8ACF}" type="pres">
      <dgm:prSet presAssocID="{826BAA5F-DAB2-434F-A5D8-AE4FBFD0AC3F}" presName="space" presStyleCnt="0"/>
      <dgm:spPr/>
    </dgm:pt>
    <dgm:pt modelId="{4F0A8CE6-D89E-D14E-ABD6-67F9CF82F9C8}" type="pres">
      <dgm:prSet presAssocID="{5E9289EB-3952-4B47-BCA7-2080D116DC2F}" presName="composite" presStyleCnt="0"/>
      <dgm:spPr/>
    </dgm:pt>
    <dgm:pt modelId="{C9E5EAB3-DB56-934B-B3AA-64BA796D5C65}" type="pres">
      <dgm:prSet presAssocID="{5E9289EB-3952-4B47-BCA7-2080D116DC2F}" presName="parTx" presStyleLbl="alignNode1" presStyleIdx="2" presStyleCnt="3">
        <dgm:presLayoutVars>
          <dgm:chMax val="0"/>
          <dgm:chPref val="0"/>
          <dgm:bulletEnabled val="1"/>
        </dgm:presLayoutVars>
      </dgm:prSet>
      <dgm:spPr/>
    </dgm:pt>
    <dgm:pt modelId="{A42FCB24-A237-0346-A29B-FB7C3B1179BE}" type="pres">
      <dgm:prSet presAssocID="{5E9289EB-3952-4B47-BCA7-2080D116DC2F}" presName="desTx" presStyleLbl="alignAccFollowNode1" presStyleIdx="2" presStyleCnt="3">
        <dgm:presLayoutVars>
          <dgm:bulletEnabled val="1"/>
        </dgm:presLayoutVars>
      </dgm:prSet>
      <dgm:spPr/>
    </dgm:pt>
  </dgm:ptLst>
  <dgm:cxnLst>
    <dgm:cxn modelId="{E15DEA01-7D03-6C4D-B7B3-D9CBD3E4D150}" type="presOf" srcId="{9A3543C0-C182-8A4A-8D07-C8B8CFC89D9B}" destId="{C7D5F07E-77B0-8C43-884F-36F3DF87DBE1}" srcOrd="0" destOrd="0" presId="urn:microsoft.com/office/officeart/2005/8/layout/hList1"/>
    <dgm:cxn modelId="{51B7BE0A-C467-D24F-A276-A651A5219519}" type="presOf" srcId="{6E0BA82B-FEDC-414A-B2FA-66C195C35AEE}" destId="{A42FCB24-A237-0346-A29B-FB7C3B1179BE}" srcOrd="0" destOrd="2" presId="urn:microsoft.com/office/officeart/2005/8/layout/hList1"/>
    <dgm:cxn modelId="{0DD66411-42FC-8444-85EF-63A663A581D9}" type="presOf" srcId="{802B74A5-8E2D-EE44-99F7-12ABAE17D8DD}" destId="{EC7742F9-B744-6E46-82D1-B2A957BCDD9E}" srcOrd="0" destOrd="1" presId="urn:microsoft.com/office/officeart/2005/8/layout/hList1"/>
    <dgm:cxn modelId="{1F08681C-875B-2448-B6EA-0EF10CA7B4F8}" srcId="{A5041C3B-AA57-F04C-9048-B8FD693DB18C}" destId="{9A3543C0-C182-8A4A-8D07-C8B8CFC89D9B}" srcOrd="0" destOrd="0" parTransId="{A30702AF-BF33-264F-990D-2BF5CC95D5A2}" sibTransId="{35440B2C-FC2B-714E-A21B-04FB68331A3C}"/>
    <dgm:cxn modelId="{DABEE81D-6CA6-3545-8391-F74E1F0CDBC2}" type="presOf" srcId="{67936562-BCD7-1A4A-B1E2-0ECDC6A5B43C}" destId="{A42FCB24-A237-0346-A29B-FB7C3B1179BE}" srcOrd="0" destOrd="0" presId="urn:microsoft.com/office/officeart/2005/8/layout/hList1"/>
    <dgm:cxn modelId="{D7631828-C25E-7346-AB4C-8CFFCAE67895}" srcId="{9A3543C0-C182-8A4A-8D07-C8B8CFC89D9B}" destId="{F1E607B8-9C08-B34E-B4A0-2C3AA974DBC5}" srcOrd="2" destOrd="0" parTransId="{3AB00AF6-1F7A-5443-BCB3-B10ECFF57544}" sibTransId="{308322D5-7E93-D14F-B337-B7A4B71920DA}"/>
    <dgm:cxn modelId="{23B00B29-7DD0-BE4A-B70C-6B385AA021A4}" srcId="{06D91BC6-2C9C-6048-A365-A4FAD4775D69}" destId="{C012377F-8001-C14F-A658-8A096E9961F6}" srcOrd="2" destOrd="0" parTransId="{42F175E6-CB5F-A24D-BB37-532EDF81FEC9}" sibTransId="{85563E7C-FB2D-234B-A6A1-B2456065267C}"/>
    <dgm:cxn modelId="{541DFD29-981A-8547-849B-83123009BCD6}" srcId="{5E9289EB-3952-4B47-BCA7-2080D116DC2F}" destId="{67936562-BCD7-1A4A-B1E2-0ECDC6A5B43C}" srcOrd="0" destOrd="0" parTransId="{1EAE0D30-BF73-C64D-8A2A-F4D945FB50A7}" sibTransId="{4A3800AB-20A9-9A4B-AA00-19BF08DA090D}"/>
    <dgm:cxn modelId="{AFDF942D-A2FC-F441-ADDF-322B8FD5F2C2}" srcId="{06D91BC6-2C9C-6048-A365-A4FAD4775D69}" destId="{340960D8-148A-964F-85CD-4CE28A882DE6}" srcOrd="3" destOrd="0" parTransId="{8A2D3144-D8A0-3E45-863E-0F767BBD3A7C}" sibTransId="{C4C60F34-F8A7-F845-BBE3-E4CA4B6C65AB}"/>
    <dgm:cxn modelId="{9178BC36-1856-1E49-8A07-273C51DE476F}" type="presOf" srcId="{F1E607B8-9C08-B34E-B4A0-2C3AA974DBC5}" destId="{EC7742F9-B744-6E46-82D1-B2A957BCDD9E}" srcOrd="0" destOrd="2" presId="urn:microsoft.com/office/officeart/2005/8/layout/hList1"/>
    <dgm:cxn modelId="{16FF9F38-5D8C-F34D-912E-F9AF2293A503}" type="presOf" srcId="{1DC2D87B-7945-4541-9092-A5DE8A3D4EDA}" destId="{18518233-A33A-884F-A84A-8C9A8A299C9D}" srcOrd="0" destOrd="1" presId="urn:microsoft.com/office/officeart/2005/8/layout/hList1"/>
    <dgm:cxn modelId="{43D06C44-EDA2-F840-977C-1733465D2FFA}" srcId="{A5041C3B-AA57-F04C-9048-B8FD693DB18C}" destId="{06D91BC6-2C9C-6048-A365-A4FAD4775D69}" srcOrd="1" destOrd="0" parTransId="{B5182ADC-1DDE-734F-9D32-B426AA4A13B0}" sibTransId="{826BAA5F-DAB2-434F-A5D8-AE4FBFD0AC3F}"/>
    <dgm:cxn modelId="{26D04855-DF27-FB44-AC88-3CBEE40E5D84}" srcId="{5E9289EB-3952-4B47-BCA7-2080D116DC2F}" destId="{6E0BA82B-FEDC-414A-B2FA-66C195C35AEE}" srcOrd="2" destOrd="0" parTransId="{013783C9-455B-6244-9382-E444DD68CDA8}" sibTransId="{8283C583-EBCF-CC43-898A-F0DEFB29590F}"/>
    <dgm:cxn modelId="{0F751C5B-BC0D-9144-896D-57879F4D3801}" type="presOf" srcId="{5E9289EB-3952-4B47-BCA7-2080D116DC2F}" destId="{C9E5EAB3-DB56-934B-B3AA-64BA796D5C65}" srcOrd="0" destOrd="0" presId="urn:microsoft.com/office/officeart/2005/8/layout/hList1"/>
    <dgm:cxn modelId="{38177C61-689E-8941-AD86-0DDF8E339EEA}" type="presOf" srcId="{A5041C3B-AA57-F04C-9048-B8FD693DB18C}" destId="{B1FDC677-B26C-A242-991F-2803B5C74CCF}" srcOrd="0" destOrd="0" presId="urn:microsoft.com/office/officeart/2005/8/layout/hList1"/>
    <dgm:cxn modelId="{F1D31363-3435-A148-A5AA-AB7AF6994EB1}" srcId="{06D91BC6-2C9C-6048-A365-A4FAD4775D69}" destId="{D2B20323-BA3E-414F-B324-0464705A6D80}" srcOrd="0" destOrd="0" parTransId="{DA66F930-05FA-6B43-BA68-11749B0705FE}" sibTransId="{704EA73D-7D83-004D-86FF-F985D2B4346D}"/>
    <dgm:cxn modelId="{19048864-5F3D-EC41-A01C-3F9E27617A1F}" type="presOf" srcId="{7BB51FB0-71DC-614F-B255-D45F22A99F4C}" destId="{EC7742F9-B744-6E46-82D1-B2A957BCDD9E}" srcOrd="0" destOrd="0" presId="urn:microsoft.com/office/officeart/2005/8/layout/hList1"/>
    <dgm:cxn modelId="{6493AF6B-4B0D-B147-BA3E-7C1A762F54BB}" srcId="{06D91BC6-2C9C-6048-A365-A4FAD4775D69}" destId="{1DC2D87B-7945-4541-9092-A5DE8A3D4EDA}" srcOrd="1" destOrd="0" parTransId="{C73C79EA-8AC3-D947-B43C-5DAFC479CF17}" sibTransId="{7BAF1E71-E4D2-0547-8FB4-D34AAA12DB3C}"/>
    <dgm:cxn modelId="{A9B2B671-1419-9D45-AD26-0DE260B9BFA0}" srcId="{A5041C3B-AA57-F04C-9048-B8FD693DB18C}" destId="{5E9289EB-3952-4B47-BCA7-2080D116DC2F}" srcOrd="2" destOrd="0" parTransId="{11E1E8C9-DD63-9C4E-8A53-51AE68B9C15E}" sibTransId="{6F04982D-A92D-5442-9111-8453E0B12EC8}"/>
    <dgm:cxn modelId="{FDE0CC7C-60EA-9A40-9D4A-A0C6E9FD27F3}" type="presOf" srcId="{8E1C294E-3CA4-0C42-ADA9-565CB87752BF}" destId="{A42FCB24-A237-0346-A29B-FB7C3B1179BE}" srcOrd="0" destOrd="1" presId="urn:microsoft.com/office/officeart/2005/8/layout/hList1"/>
    <dgm:cxn modelId="{81EF047D-56D2-7948-873F-4F79CC3168F8}" srcId="{5E9289EB-3952-4B47-BCA7-2080D116DC2F}" destId="{8E1C294E-3CA4-0C42-ADA9-565CB87752BF}" srcOrd="1" destOrd="0" parTransId="{3784E638-FD78-8341-9DAA-C004A9EF3F98}" sibTransId="{F13499EF-82A2-394F-AFB2-0ADAC276EC56}"/>
    <dgm:cxn modelId="{32AD2682-0E71-FE4F-884A-40882BF9172A}" type="presOf" srcId="{06D91BC6-2C9C-6048-A365-A4FAD4775D69}" destId="{B9923FFB-76AD-3446-84E6-70ABD0D8F456}" srcOrd="0" destOrd="0" presId="urn:microsoft.com/office/officeart/2005/8/layout/hList1"/>
    <dgm:cxn modelId="{19CD2B91-EBC9-5948-8583-9922A06B11A5}" type="presOf" srcId="{340960D8-148A-964F-85CD-4CE28A882DE6}" destId="{18518233-A33A-884F-A84A-8C9A8A299C9D}" srcOrd="0" destOrd="3" presId="urn:microsoft.com/office/officeart/2005/8/layout/hList1"/>
    <dgm:cxn modelId="{D9873093-29DC-B640-9D62-E61ECF4C9752}" srcId="{9A3543C0-C182-8A4A-8D07-C8B8CFC89D9B}" destId="{7BB51FB0-71DC-614F-B255-D45F22A99F4C}" srcOrd="0" destOrd="0" parTransId="{DF0148A3-33EF-AF4E-8523-7500DB8088F2}" sibTransId="{1C576002-0532-614C-BCB9-781EF82EF06A}"/>
    <dgm:cxn modelId="{DB436A9E-8622-5144-80DD-7070ED843973}" type="presOf" srcId="{C012377F-8001-C14F-A658-8A096E9961F6}" destId="{18518233-A33A-884F-A84A-8C9A8A299C9D}" srcOrd="0" destOrd="2" presId="urn:microsoft.com/office/officeart/2005/8/layout/hList1"/>
    <dgm:cxn modelId="{CDF04FA9-B2EE-4B4B-AC82-9BF48832BD63}" srcId="{9A3543C0-C182-8A4A-8D07-C8B8CFC89D9B}" destId="{802B74A5-8E2D-EE44-99F7-12ABAE17D8DD}" srcOrd="1" destOrd="0" parTransId="{C74C6EE5-0A3B-BD4A-8E24-331730CC4A26}" sibTransId="{1325D008-44C6-A34F-9924-EC77EE794BA5}"/>
    <dgm:cxn modelId="{0C8704F2-DE4B-D44B-A513-4384556AF0C9}" type="presOf" srcId="{D2B20323-BA3E-414F-B324-0464705A6D80}" destId="{18518233-A33A-884F-A84A-8C9A8A299C9D}" srcOrd="0" destOrd="0" presId="urn:microsoft.com/office/officeart/2005/8/layout/hList1"/>
    <dgm:cxn modelId="{2499C947-2210-4C4F-A976-599188D662D5}" type="presParOf" srcId="{B1FDC677-B26C-A242-991F-2803B5C74CCF}" destId="{11D196CF-A51B-004A-9279-54E49A005426}" srcOrd="0" destOrd="0" presId="urn:microsoft.com/office/officeart/2005/8/layout/hList1"/>
    <dgm:cxn modelId="{194B4075-0298-9746-8995-3986F8437F34}" type="presParOf" srcId="{11D196CF-A51B-004A-9279-54E49A005426}" destId="{C7D5F07E-77B0-8C43-884F-36F3DF87DBE1}" srcOrd="0" destOrd="0" presId="urn:microsoft.com/office/officeart/2005/8/layout/hList1"/>
    <dgm:cxn modelId="{1455FBDB-DC93-A54F-85FC-50A0094FF683}" type="presParOf" srcId="{11D196CF-A51B-004A-9279-54E49A005426}" destId="{EC7742F9-B744-6E46-82D1-B2A957BCDD9E}" srcOrd="1" destOrd="0" presId="urn:microsoft.com/office/officeart/2005/8/layout/hList1"/>
    <dgm:cxn modelId="{B8962A56-934F-4A43-B92A-1097AAA35A76}" type="presParOf" srcId="{B1FDC677-B26C-A242-991F-2803B5C74CCF}" destId="{C709A6FD-18B0-5842-AB94-4288F72EF996}" srcOrd="1" destOrd="0" presId="urn:microsoft.com/office/officeart/2005/8/layout/hList1"/>
    <dgm:cxn modelId="{A2DC8DEF-49B5-834B-A8A4-56A17351638F}" type="presParOf" srcId="{B1FDC677-B26C-A242-991F-2803B5C74CCF}" destId="{3C33F704-B443-CE4D-B487-D018B7D1D172}" srcOrd="2" destOrd="0" presId="urn:microsoft.com/office/officeart/2005/8/layout/hList1"/>
    <dgm:cxn modelId="{E4A9F421-5EE1-F045-8EBA-DA71E49E4992}" type="presParOf" srcId="{3C33F704-B443-CE4D-B487-D018B7D1D172}" destId="{B9923FFB-76AD-3446-84E6-70ABD0D8F456}" srcOrd="0" destOrd="0" presId="urn:microsoft.com/office/officeart/2005/8/layout/hList1"/>
    <dgm:cxn modelId="{1AA6D171-4E1E-0045-B94C-2263E7C92DFA}" type="presParOf" srcId="{3C33F704-B443-CE4D-B487-D018B7D1D172}" destId="{18518233-A33A-884F-A84A-8C9A8A299C9D}" srcOrd="1" destOrd="0" presId="urn:microsoft.com/office/officeart/2005/8/layout/hList1"/>
    <dgm:cxn modelId="{4BE8883E-67A3-7149-9042-F0AB190F8568}" type="presParOf" srcId="{B1FDC677-B26C-A242-991F-2803B5C74CCF}" destId="{04C0F710-FDA8-6B47-911D-2E331A2A8ACF}" srcOrd="3" destOrd="0" presId="urn:microsoft.com/office/officeart/2005/8/layout/hList1"/>
    <dgm:cxn modelId="{CB974C11-35FB-0F4D-955F-E0E5ED31F2A1}" type="presParOf" srcId="{B1FDC677-B26C-A242-991F-2803B5C74CCF}" destId="{4F0A8CE6-D89E-D14E-ABD6-67F9CF82F9C8}" srcOrd="4" destOrd="0" presId="urn:microsoft.com/office/officeart/2005/8/layout/hList1"/>
    <dgm:cxn modelId="{15E1493F-5AD3-6242-8E31-F6344FC57037}" type="presParOf" srcId="{4F0A8CE6-D89E-D14E-ABD6-67F9CF82F9C8}" destId="{C9E5EAB3-DB56-934B-B3AA-64BA796D5C65}" srcOrd="0" destOrd="0" presId="urn:microsoft.com/office/officeart/2005/8/layout/hList1"/>
    <dgm:cxn modelId="{0E983B11-F4ED-5B46-B908-DA4337BDE06C}" type="presParOf" srcId="{4F0A8CE6-D89E-D14E-ABD6-67F9CF82F9C8}" destId="{A42FCB24-A237-0346-A29B-FB7C3B1179BE}"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5025399-808C-644B-8439-02CDD4C8A256}" type="doc">
      <dgm:prSet loTypeId="urn:microsoft.com/office/officeart/2005/8/layout/hList1" loCatId="list" qsTypeId="urn:microsoft.com/office/officeart/2005/8/quickstyle/simple5" qsCatId="simple" csTypeId="urn:microsoft.com/office/officeart/2005/8/colors/accent1_2" csCatId="accent1" phldr="1"/>
      <dgm:spPr/>
      <dgm:t>
        <a:bodyPr/>
        <a:lstStyle/>
        <a:p>
          <a:endParaRPr lang="en-GB"/>
        </a:p>
      </dgm:t>
    </dgm:pt>
    <dgm:pt modelId="{BA55F525-A316-7F44-944C-C684DC8C567D}">
      <dgm:prSet phldrT="[Text]"/>
      <dgm:spPr/>
      <dgm:t>
        <a:bodyPr/>
        <a:lstStyle/>
        <a:p>
          <a:r>
            <a:rPr lang="en-GB" dirty="0"/>
            <a:t>colleagues</a:t>
          </a:r>
        </a:p>
      </dgm:t>
    </dgm:pt>
    <dgm:pt modelId="{308FF9C4-2B47-C74B-B356-E29718786579}" type="parTrans" cxnId="{504AFFBB-F38B-0640-B1E3-294AF5FE19A6}">
      <dgm:prSet/>
      <dgm:spPr/>
      <dgm:t>
        <a:bodyPr/>
        <a:lstStyle/>
        <a:p>
          <a:endParaRPr lang="en-GB"/>
        </a:p>
      </dgm:t>
    </dgm:pt>
    <dgm:pt modelId="{C521E0E9-2B15-284D-9895-CF0385D5FF80}" type="sibTrans" cxnId="{504AFFBB-F38B-0640-B1E3-294AF5FE19A6}">
      <dgm:prSet/>
      <dgm:spPr/>
      <dgm:t>
        <a:bodyPr/>
        <a:lstStyle/>
        <a:p>
          <a:endParaRPr lang="en-GB"/>
        </a:p>
      </dgm:t>
    </dgm:pt>
    <dgm:pt modelId="{92F00E2C-2CF1-EB44-981C-ABDAB0995502}">
      <dgm:prSet phldrT="[Text]"/>
      <dgm:spPr/>
      <dgm:t>
        <a:bodyPr/>
        <a:lstStyle/>
        <a:p>
          <a:r>
            <a:rPr lang="en-GB" dirty="0"/>
            <a:t>Increased workload, more responsibilities, more overtime</a:t>
          </a:r>
        </a:p>
      </dgm:t>
    </dgm:pt>
    <dgm:pt modelId="{83CDCA67-678B-2541-8CA4-A40900DD3E05}" type="parTrans" cxnId="{AA51EF40-644D-1E48-9247-02D9067C1C1C}">
      <dgm:prSet/>
      <dgm:spPr/>
      <dgm:t>
        <a:bodyPr/>
        <a:lstStyle/>
        <a:p>
          <a:endParaRPr lang="en-GB"/>
        </a:p>
      </dgm:t>
    </dgm:pt>
    <dgm:pt modelId="{D16F66AC-4F15-C54C-BF7B-D4DA22AB3AE7}" type="sibTrans" cxnId="{AA51EF40-644D-1E48-9247-02D9067C1C1C}">
      <dgm:prSet/>
      <dgm:spPr/>
      <dgm:t>
        <a:bodyPr/>
        <a:lstStyle/>
        <a:p>
          <a:endParaRPr lang="en-GB"/>
        </a:p>
      </dgm:t>
    </dgm:pt>
    <dgm:pt modelId="{F74AA66A-5258-CD48-A5D3-CE69AFECE0CD}">
      <dgm:prSet phldrT="[Text]"/>
      <dgm:spPr/>
      <dgm:t>
        <a:bodyPr/>
        <a:lstStyle/>
        <a:p>
          <a:r>
            <a:rPr lang="en-GB" dirty="0"/>
            <a:t>Exhaustion</a:t>
          </a:r>
        </a:p>
      </dgm:t>
    </dgm:pt>
    <dgm:pt modelId="{0BB30495-9AEA-E343-B61A-8D746AEC66DE}" type="parTrans" cxnId="{5243FCE4-11F9-2A49-B138-7CA410EFC6CB}">
      <dgm:prSet/>
      <dgm:spPr/>
      <dgm:t>
        <a:bodyPr/>
        <a:lstStyle/>
        <a:p>
          <a:endParaRPr lang="en-GB"/>
        </a:p>
      </dgm:t>
    </dgm:pt>
    <dgm:pt modelId="{FD182D19-7936-DF4B-B7E4-FBF0B9ECBA5F}" type="sibTrans" cxnId="{5243FCE4-11F9-2A49-B138-7CA410EFC6CB}">
      <dgm:prSet/>
      <dgm:spPr/>
      <dgm:t>
        <a:bodyPr/>
        <a:lstStyle/>
        <a:p>
          <a:endParaRPr lang="en-GB"/>
        </a:p>
      </dgm:t>
    </dgm:pt>
    <dgm:pt modelId="{A18689A1-6BF7-5644-AFC8-B87817DD041C}">
      <dgm:prSet phldrT="[Text]"/>
      <dgm:spPr/>
      <dgm:t>
        <a:bodyPr/>
        <a:lstStyle/>
        <a:p>
          <a:r>
            <a:rPr lang="en-GB" dirty="0"/>
            <a:t> a person who is absent from work</a:t>
          </a:r>
        </a:p>
      </dgm:t>
    </dgm:pt>
    <dgm:pt modelId="{7BE00F64-F95C-B740-A349-53C17C6F5F6F}" type="parTrans" cxnId="{7A51B763-95E1-5F4D-A3D0-E5043ABF69EC}">
      <dgm:prSet/>
      <dgm:spPr/>
      <dgm:t>
        <a:bodyPr/>
        <a:lstStyle/>
        <a:p>
          <a:endParaRPr lang="en-GB"/>
        </a:p>
      </dgm:t>
    </dgm:pt>
    <dgm:pt modelId="{763ED0EB-61B8-2040-AABA-616EAE5A33EB}" type="sibTrans" cxnId="{7A51B763-95E1-5F4D-A3D0-E5043ABF69EC}">
      <dgm:prSet/>
      <dgm:spPr/>
      <dgm:t>
        <a:bodyPr/>
        <a:lstStyle/>
        <a:p>
          <a:endParaRPr lang="en-GB"/>
        </a:p>
      </dgm:t>
    </dgm:pt>
    <dgm:pt modelId="{C241B277-DC99-4546-8CC3-86CD5407E7FA}">
      <dgm:prSet phldrT="[Text]"/>
      <dgm:spPr/>
      <dgm:t>
        <a:bodyPr/>
        <a:lstStyle/>
        <a:p>
          <a:r>
            <a:rPr lang="en-GB" dirty="0"/>
            <a:t>It influences the image and reputation of that person and the perception of that person by colleagues. </a:t>
          </a:r>
        </a:p>
      </dgm:t>
    </dgm:pt>
    <dgm:pt modelId="{F0034D0E-ECAD-DA44-886E-94C18A53353F}" type="parTrans" cxnId="{3BDEB84E-CA40-4E47-939F-21BA681FE7A8}">
      <dgm:prSet/>
      <dgm:spPr/>
      <dgm:t>
        <a:bodyPr/>
        <a:lstStyle/>
        <a:p>
          <a:endParaRPr lang="en-GB"/>
        </a:p>
      </dgm:t>
    </dgm:pt>
    <dgm:pt modelId="{C9D5FE41-E8CF-4C4B-8CA7-45F0CD97DAD6}" type="sibTrans" cxnId="{3BDEB84E-CA40-4E47-939F-21BA681FE7A8}">
      <dgm:prSet/>
      <dgm:spPr/>
      <dgm:t>
        <a:bodyPr/>
        <a:lstStyle/>
        <a:p>
          <a:endParaRPr lang="en-GB"/>
        </a:p>
      </dgm:t>
    </dgm:pt>
    <dgm:pt modelId="{52E9DDDC-C424-F64F-A49E-24D38E372460}">
      <dgm:prSet phldrT="[Text]"/>
      <dgm:spPr/>
      <dgm:t>
        <a:bodyPr/>
        <a:lstStyle/>
        <a:p>
          <a:r>
            <a:rPr lang="en-GB" dirty="0"/>
            <a:t>work under time pressure</a:t>
          </a:r>
        </a:p>
      </dgm:t>
    </dgm:pt>
    <dgm:pt modelId="{DDB0A492-5A5B-4344-8B55-408382A293DA}" type="parTrans" cxnId="{D2D17510-81AD-0949-A831-E82333306FA6}">
      <dgm:prSet/>
      <dgm:spPr/>
      <dgm:t>
        <a:bodyPr/>
        <a:lstStyle/>
        <a:p>
          <a:endParaRPr lang="en-GB"/>
        </a:p>
      </dgm:t>
    </dgm:pt>
    <dgm:pt modelId="{DCF9A9DE-1D85-7545-8393-6D777B9CA148}" type="sibTrans" cxnId="{D2D17510-81AD-0949-A831-E82333306FA6}">
      <dgm:prSet/>
      <dgm:spPr/>
      <dgm:t>
        <a:bodyPr/>
        <a:lstStyle/>
        <a:p>
          <a:endParaRPr lang="en-GB"/>
        </a:p>
      </dgm:t>
    </dgm:pt>
    <dgm:pt modelId="{77B7F7D8-DC5A-C841-9AC5-40DB8632D46E}">
      <dgm:prSet phldrT="[Text]"/>
      <dgm:spPr/>
      <dgm:t>
        <a:bodyPr/>
        <a:lstStyle/>
        <a:p>
          <a:r>
            <a:rPr lang="en-GB" dirty="0"/>
            <a:t>More stress</a:t>
          </a:r>
        </a:p>
      </dgm:t>
    </dgm:pt>
    <dgm:pt modelId="{E3FBEE5D-07EF-5248-99B7-3D6727B8EA53}" type="parTrans" cxnId="{0E35CFEA-E429-A042-99E9-E2097A324C8B}">
      <dgm:prSet/>
      <dgm:spPr/>
      <dgm:t>
        <a:bodyPr/>
        <a:lstStyle/>
        <a:p>
          <a:endParaRPr lang="en-GB"/>
        </a:p>
      </dgm:t>
    </dgm:pt>
    <dgm:pt modelId="{BC41F944-FFB9-FE40-888D-F7CFABE885C3}" type="sibTrans" cxnId="{0E35CFEA-E429-A042-99E9-E2097A324C8B}">
      <dgm:prSet/>
      <dgm:spPr/>
      <dgm:t>
        <a:bodyPr/>
        <a:lstStyle/>
        <a:p>
          <a:endParaRPr lang="en-GB"/>
        </a:p>
      </dgm:t>
    </dgm:pt>
    <dgm:pt modelId="{3A66CC51-B8F9-1A4F-9488-29C52D5F0EED}">
      <dgm:prSet phldrT="[Text]"/>
      <dgm:spPr/>
      <dgm:t>
        <a:bodyPr/>
        <a:lstStyle/>
        <a:p>
          <a:r>
            <a:rPr lang="en-GB" dirty="0"/>
            <a:t>no balance between private and work life</a:t>
          </a:r>
        </a:p>
      </dgm:t>
    </dgm:pt>
    <dgm:pt modelId="{6AB0D3B0-1152-DF4E-ADDB-002FE487D7CD}" type="parTrans" cxnId="{7640A725-D533-2B42-8EC5-440381CBC533}">
      <dgm:prSet/>
      <dgm:spPr/>
      <dgm:t>
        <a:bodyPr/>
        <a:lstStyle/>
        <a:p>
          <a:endParaRPr lang="en-GB"/>
        </a:p>
      </dgm:t>
    </dgm:pt>
    <dgm:pt modelId="{3161A593-4DAC-104A-93F6-DE8C6AF2406E}" type="sibTrans" cxnId="{7640A725-D533-2B42-8EC5-440381CBC533}">
      <dgm:prSet/>
      <dgm:spPr/>
      <dgm:t>
        <a:bodyPr/>
        <a:lstStyle/>
        <a:p>
          <a:endParaRPr lang="en-GB"/>
        </a:p>
      </dgm:t>
    </dgm:pt>
    <dgm:pt modelId="{818A48C0-F038-5D44-8B60-220667A10417}">
      <dgm:prSet phldrT="[Text]"/>
      <dgm:spPr/>
      <dgm:t>
        <a:bodyPr/>
        <a:lstStyle/>
        <a:p>
          <a:r>
            <a:rPr lang="en-GB" dirty="0"/>
            <a:t>less time for private life (family, marriage, child problems)</a:t>
          </a:r>
        </a:p>
      </dgm:t>
    </dgm:pt>
    <dgm:pt modelId="{B0C36DB0-BEF4-A34D-95EB-4892AF897DF1}" type="parTrans" cxnId="{D52DD313-48B9-B64A-ABC4-32AAD97380CB}">
      <dgm:prSet/>
      <dgm:spPr/>
      <dgm:t>
        <a:bodyPr/>
        <a:lstStyle/>
        <a:p>
          <a:endParaRPr lang="en-GB"/>
        </a:p>
      </dgm:t>
    </dgm:pt>
    <dgm:pt modelId="{8611782E-592B-0042-AB2A-2774F4F33202}" type="sibTrans" cxnId="{D52DD313-48B9-B64A-ABC4-32AAD97380CB}">
      <dgm:prSet/>
      <dgm:spPr/>
      <dgm:t>
        <a:bodyPr/>
        <a:lstStyle/>
        <a:p>
          <a:endParaRPr lang="en-GB"/>
        </a:p>
      </dgm:t>
    </dgm:pt>
    <dgm:pt modelId="{75E60F3C-67DB-8446-8156-B9698CC5D6B6}">
      <dgm:prSet phldrT="[Text]"/>
      <dgm:spPr/>
      <dgm:t>
        <a:bodyPr/>
        <a:lstStyle/>
        <a:p>
          <a:r>
            <a:rPr lang="en-GB" dirty="0"/>
            <a:t>Conflict with absent worker </a:t>
          </a:r>
        </a:p>
      </dgm:t>
    </dgm:pt>
    <dgm:pt modelId="{89772852-5947-9B46-8B97-45A0BA0418F8}" type="parTrans" cxnId="{5361522A-84D7-E347-975E-1416D4BD67EB}">
      <dgm:prSet/>
      <dgm:spPr/>
      <dgm:t>
        <a:bodyPr/>
        <a:lstStyle/>
        <a:p>
          <a:endParaRPr lang="en-GB"/>
        </a:p>
      </dgm:t>
    </dgm:pt>
    <dgm:pt modelId="{473EDB2C-D383-AD4E-BA15-F4BC0F1D0E34}" type="sibTrans" cxnId="{5361522A-84D7-E347-975E-1416D4BD67EB}">
      <dgm:prSet/>
      <dgm:spPr/>
      <dgm:t>
        <a:bodyPr/>
        <a:lstStyle/>
        <a:p>
          <a:endParaRPr lang="en-GB"/>
        </a:p>
      </dgm:t>
    </dgm:pt>
    <dgm:pt modelId="{77CBC6C7-BCEF-D849-9E1A-00115C1C9E50}">
      <dgm:prSet phldrT="[Text]"/>
      <dgm:spPr/>
      <dgm:t>
        <a:bodyPr/>
        <a:lstStyle/>
        <a:p>
          <a:r>
            <a:rPr lang="en-GB" dirty="0"/>
            <a:t>This can lead to conflict and fear when you return to work. </a:t>
          </a:r>
        </a:p>
      </dgm:t>
    </dgm:pt>
    <dgm:pt modelId="{7AF1BF19-E717-EE47-AF8E-C1D386EF4B1E}" type="parTrans" cxnId="{B8808E57-6563-A345-AFE7-C40CDF540FED}">
      <dgm:prSet/>
      <dgm:spPr/>
      <dgm:t>
        <a:bodyPr/>
        <a:lstStyle/>
        <a:p>
          <a:endParaRPr lang="en-GB"/>
        </a:p>
      </dgm:t>
    </dgm:pt>
    <dgm:pt modelId="{88CEC97B-469B-8841-AD38-FD5752EF00A1}" type="sibTrans" cxnId="{B8808E57-6563-A345-AFE7-C40CDF540FED}">
      <dgm:prSet/>
      <dgm:spPr/>
      <dgm:t>
        <a:bodyPr/>
        <a:lstStyle/>
        <a:p>
          <a:endParaRPr lang="en-GB"/>
        </a:p>
      </dgm:t>
    </dgm:pt>
    <dgm:pt modelId="{AF227E84-9815-0044-A7CF-5CE178E0CAAC}">
      <dgm:prSet phldrT="[Text]"/>
      <dgm:spPr/>
      <dgm:t>
        <a:bodyPr/>
        <a:lstStyle/>
        <a:p>
          <a:r>
            <a:rPr lang="en-GB" dirty="0"/>
            <a:t>This affects the salary can lead to financial problems.</a:t>
          </a:r>
        </a:p>
      </dgm:t>
    </dgm:pt>
    <dgm:pt modelId="{8F3E8A80-479C-FA44-BB00-017D825D4FFB}" type="parTrans" cxnId="{BFDD07B9-6EE7-184B-B144-E16D4CD646F3}">
      <dgm:prSet/>
      <dgm:spPr/>
      <dgm:t>
        <a:bodyPr/>
        <a:lstStyle/>
        <a:p>
          <a:endParaRPr lang="en-GB"/>
        </a:p>
      </dgm:t>
    </dgm:pt>
    <dgm:pt modelId="{B13DEBBB-BB55-DE4E-8F16-CB19FC23F09A}" type="sibTrans" cxnId="{BFDD07B9-6EE7-184B-B144-E16D4CD646F3}">
      <dgm:prSet/>
      <dgm:spPr/>
      <dgm:t>
        <a:bodyPr/>
        <a:lstStyle/>
        <a:p>
          <a:endParaRPr lang="en-GB"/>
        </a:p>
      </dgm:t>
    </dgm:pt>
    <dgm:pt modelId="{D22691D2-07C3-4A47-845A-4EAF352F13E4}" type="pres">
      <dgm:prSet presAssocID="{C5025399-808C-644B-8439-02CDD4C8A256}" presName="Name0" presStyleCnt="0">
        <dgm:presLayoutVars>
          <dgm:dir/>
          <dgm:animLvl val="lvl"/>
          <dgm:resizeHandles val="exact"/>
        </dgm:presLayoutVars>
      </dgm:prSet>
      <dgm:spPr/>
    </dgm:pt>
    <dgm:pt modelId="{6D30DC15-F198-2042-A3B3-14FDC2C5B9DD}" type="pres">
      <dgm:prSet presAssocID="{BA55F525-A316-7F44-944C-C684DC8C567D}" presName="composite" presStyleCnt="0"/>
      <dgm:spPr/>
    </dgm:pt>
    <dgm:pt modelId="{F99E9555-354A-4B42-9B74-8AC06E62890F}" type="pres">
      <dgm:prSet presAssocID="{BA55F525-A316-7F44-944C-C684DC8C567D}" presName="parTx" presStyleLbl="alignNode1" presStyleIdx="0" presStyleCnt="2">
        <dgm:presLayoutVars>
          <dgm:chMax val="0"/>
          <dgm:chPref val="0"/>
          <dgm:bulletEnabled val="1"/>
        </dgm:presLayoutVars>
      </dgm:prSet>
      <dgm:spPr/>
    </dgm:pt>
    <dgm:pt modelId="{35090E32-5858-0F4E-927B-E30BB2F1D432}" type="pres">
      <dgm:prSet presAssocID="{BA55F525-A316-7F44-944C-C684DC8C567D}" presName="desTx" presStyleLbl="alignAccFollowNode1" presStyleIdx="0" presStyleCnt="2">
        <dgm:presLayoutVars>
          <dgm:bulletEnabled val="1"/>
        </dgm:presLayoutVars>
      </dgm:prSet>
      <dgm:spPr/>
    </dgm:pt>
    <dgm:pt modelId="{12313CB1-2AC3-E543-B0C5-5BB69B31B88F}" type="pres">
      <dgm:prSet presAssocID="{C521E0E9-2B15-284D-9895-CF0385D5FF80}" presName="space" presStyleCnt="0"/>
      <dgm:spPr/>
    </dgm:pt>
    <dgm:pt modelId="{AD062D9A-D22E-7444-B222-4ED9899608B8}" type="pres">
      <dgm:prSet presAssocID="{A18689A1-6BF7-5644-AFC8-B87817DD041C}" presName="composite" presStyleCnt="0"/>
      <dgm:spPr/>
    </dgm:pt>
    <dgm:pt modelId="{DAF273D3-9C1E-4747-9AD0-54E87F234035}" type="pres">
      <dgm:prSet presAssocID="{A18689A1-6BF7-5644-AFC8-B87817DD041C}" presName="parTx" presStyleLbl="alignNode1" presStyleIdx="1" presStyleCnt="2">
        <dgm:presLayoutVars>
          <dgm:chMax val="0"/>
          <dgm:chPref val="0"/>
          <dgm:bulletEnabled val="1"/>
        </dgm:presLayoutVars>
      </dgm:prSet>
      <dgm:spPr/>
    </dgm:pt>
    <dgm:pt modelId="{5EFB4011-22FD-2D4B-BE04-A197DE82DC40}" type="pres">
      <dgm:prSet presAssocID="{A18689A1-6BF7-5644-AFC8-B87817DD041C}" presName="desTx" presStyleLbl="alignAccFollowNode1" presStyleIdx="1" presStyleCnt="2">
        <dgm:presLayoutVars>
          <dgm:bulletEnabled val="1"/>
        </dgm:presLayoutVars>
      </dgm:prSet>
      <dgm:spPr/>
    </dgm:pt>
  </dgm:ptLst>
  <dgm:cxnLst>
    <dgm:cxn modelId="{BF003704-3175-1442-BE81-7DBDD43E72D2}" type="presOf" srcId="{77B7F7D8-DC5A-C841-9AC5-40DB8632D46E}" destId="{35090E32-5858-0F4E-927B-E30BB2F1D432}" srcOrd="0" destOrd="3" presId="urn:microsoft.com/office/officeart/2005/8/layout/hList1"/>
    <dgm:cxn modelId="{CEE4E80B-BAAA-9441-A8A1-3F9D86D927EC}" type="presOf" srcId="{BA55F525-A316-7F44-944C-C684DC8C567D}" destId="{F99E9555-354A-4B42-9B74-8AC06E62890F}" srcOrd="0" destOrd="0" presId="urn:microsoft.com/office/officeart/2005/8/layout/hList1"/>
    <dgm:cxn modelId="{D2D17510-81AD-0949-A831-E82333306FA6}" srcId="{BA55F525-A316-7F44-944C-C684DC8C567D}" destId="{52E9DDDC-C424-F64F-A49E-24D38E372460}" srcOrd="2" destOrd="0" parTransId="{DDB0A492-5A5B-4344-8B55-408382A293DA}" sibTransId="{DCF9A9DE-1D85-7545-8393-6D777B9CA148}"/>
    <dgm:cxn modelId="{D52DD313-48B9-B64A-ABC4-32AAD97380CB}" srcId="{BA55F525-A316-7F44-944C-C684DC8C567D}" destId="{818A48C0-F038-5D44-8B60-220667A10417}" srcOrd="5" destOrd="0" parTransId="{B0C36DB0-BEF4-A34D-95EB-4892AF897DF1}" sibTransId="{8611782E-592B-0042-AB2A-2774F4F33202}"/>
    <dgm:cxn modelId="{DEC59E1E-88DC-C248-BF0F-8ABFDCBF53F0}" type="presOf" srcId="{75E60F3C-67DB-8446-8156-B9698CC5D6B6}" destId="{35090E32-5858-0F4E-927B-E30BB2F1D432}" srcOrd="0" destOrd="6" presId="urn:microsoft.com/office/officeart/2005/8/layout/hList1"/>
    <dgm:cxn modelId="{7640A725-D533-2B42-8EC5-440381CBC533}" srcId="{BA55F525-A316-7F44-944C-C684DC8C567D}" destId="{3A66CC51-B8F9-1A4F-9488-29C52D5F0EED}" srcOrd="4" destOrd="0" parTransId="{6AB0D3B0-1152-DF4E-ADDB-002FE487D7CD}" sibTransId="{3161A593-4DAC-104A-93F6-DE8C6AF2406E}"/>
    <dgm:cxn modelId="{5361522A-84D7-E347-975E-1416D4BD67EB}" srcId="{BA55F525-A316-7F44-944C-C684DC8C567D}" destId="{75E60F3C-67DB-8446-8156-B9698CC5D6B6}" srcOrd="6" destOrd="0" parTransId="{89772852-5947-9B46-8B97-45A0BA0418F8}" sibTransId="{473EDB2C-D383-AD4E-BA15-F4BC0F1D0E34}"/>
    <dgm:cxn modelId="{C2331F37-678A-1848-871A-22898223415A}" type="presOf" srcId="{818A48C0-F038-5D44-8B60-220667A10417}" destId="{35090E32-5858-0F4E-927B-E30BB2F1D432}" srcOrd="0" destOrd="5" presId="urn:microsoft.com/office/officeart/2005/8/layout/hList1"/>
    <dgm:cxn modelId="{F596DD3C-0D88-104F-A38B-7A59992ACB55}" type="presOf" srcId="{C241B277-DC99-4546-8CC3-86CD5407E7FA}" destId="{5EFB4011-22FD-2D4B-BE04-A197DE82DC40}" srcOrd="0" destOrd="0" presId="urn:microsoft.com/office/officeart/2005/8/layout/hList1"/>
    <dgm:cxn modelId="{AA51EF40-644D-1E48-9247-02D9067C1C1C}" srcId="{BA55F525-A316-7F44-944C-C684DC8C567D}" destId="{92F00E2C-2CF1-EB44-981C-ABDAB0995502}" srcOrd="0" destOrd="0" parTransId="{83CDCA67-678B-2541-8CA4-A40900DD3E05}" sibTransId="{D16F66AC-4F15-C54C-BF7B-D4DA22AB3AE7}"/>
    <dgm:cxn modelId="{3BDEB84E-CA40-4E47-939F-21BA681FE7A8}" srcId="{A18689A1-6BF7-5644-AFC8-B87817DD041C}" destId="{C241B277-DC99-4546-8CC3-86CD5407E7FA}" srcOrd="0" destOrd="0" parTransId="{F0034D0E-ECAD-DA44-886E-94C18A53353F}" sibTransId="{C9D5FE41-E8CF-4C4B-8CA7-45F0CD97DAD6}"/>
    <dgm:cxn modelId="{B8808E57-6563-A345-AFE7-C40CDF540FED}" srcId="{A18689A1-6BF7-5644-AFC8-B87817DD041C}" destId="{77CBC6C7-BCEF-D849-9E1A-00115C1C9E50}" srcOrd="1" destOrd="0" parTransId="{7AF1BF19-E717-EE47-AF8E-C1D386EF4B1E}" sibTransId="{88CEC97B-469B-8841-AD38-FD5752EF00A1}"/>
    <dgm:cxn modelId="{C9FE4A61-D5FC-8A42-9CFE-78304846B9EB}" type="presOf" srcId="{92F00E2C-2CF1-EB44-981C-ABDAB0995502}" destId="{35090E32-5858-0F4E-927B-E30BB2F1D432}" srcOrd="0" destOrd="0" presId="urn:microsoft.com/office/officeart/2005/8/layout/hList1"/>
    <dgm:cxn modelId="{7A51B763-95E1-5F4D-A3D0-E5043ABF69EC}" srcId="{C5025399-808C-644B-8439-02CDD4C8A256}" destId="{A18689A1-6BF7-5644-AFC8-B87817DD041C}" srcOrd="1" destOrd="0" parTransId="{7BE00F64-F95C-B740-A349-53C17C6F5F6F}" sibTransId="{763ED0EB-61B8-2040-AABA-616EAE5A33EB}"/>
    <dgm:cxn modelId="{84678D64-BC03-4E4C-A275-3369BF1C4070}" type="presOf" srcId="{C5025399-808C-644B-8439-02CDD4C8A256}" destId="{D22691D2-07C3-4A47-845A-4EAF352F13E4}" srcOrd="0" destOrd="0" presId="urn:microsoft.com/office/officeart/2005/8/layout/hList1"/>
    <dgm:cxn modelId="{AC4B0C6A-D501-814A-909E-545AA812461F}" type="presOf" srcId="{52E9DDDC-C424-F64F-A49E-24D38E372460}" destId="{35090E32-5858-0F4E-927B-E30BB2F1D432}" srcOrd="0" destOrd="2" presId="urn:microsoft.com/office/officeart/2005/8/layout/hList1"/>
    <dgm:cxn modelId="{6916136F-0F2A-384A-ABE4-8919B2F69EFC}" type="presOf" srcId="{A18689A1-6BF7-5644-AFC8-B87817DD041C}" destId="{DAF273D3-9C1E-4747-9AD0-54E87F234035}" srcOrd="0" destOrd="0" presId="urn:microsoft.com/office/officeart/2005/8/layout/hList1"/>
    <dgm:cxn modelId="{7DC00B9A-973F-3A49-BC7F-587CB55F6E8E}" type="presOf" srcId="{77CBC6C7-BCEF-D849-9E1A-00115C1C9E50}" destId="{5EFB4011-22FD-2D4B-BE04-A197DE82DC40}" srcOrd="0" destOrd="1" presId="urn:microsoft.com/office/officeart/2005/8/layout/hList1"/>
    <dgm:cxn modelId="{8ED140B1-E622-DE42-B7D9-46DCADE4F319}" type="presOf" srcId="{F74AA66A-5258-CD48-A5D3-CE69AFECE0CD}" destId="{35090E32-5858-0F4E-927B-E30BB2F1D432}" srcOrd="0" destOrd="1" presId="urn:microsoft.com/office/officeart/2005/8/layout/hList1"/>
    <dgm:cxn modelId="{BFDD07B9-6EE7-184B-B144-E16D4CD646F3}" srcId="{A18689A1-6BF7-5644-AFC8-B87817DD041C}" destId="{AF227E84-9815-0044-A7CF-5CE178E0CAAC}" srcOrd="2" destOrd="0" parTransId="{8F3E8A80-479C-FA44-BB00-017D825D4FFB}" sibTransId="{B13DEBBB-BB55-DE4E-8F16-CB19FC23F09A}"/>
    <dgm:cxn modelId="{504AFFBB-F38B-0640-B1E3-294AF5FE19A6}" srcId="{C5025399-808C-644B-8439-02CDD4C8A256}" destId="{BA55F525-A316-7F44-944C-C684DC8C567D}" srcOrd="0" destOrd="0" parTransId="{308FF9C4-2B47-C74B-B356-E29718786579}" sibTransId="{C521E0E9-2B15-284D-9895-CF0385D5FF80}"/>
    <dgm:cxn modelId="{924B34C7-1303-C644-A443-E8B40D997392}" type="presOf" srcId="{AF227E84-9815-0044-A7CF-5CE178E0CAAC}" destId="{5EFB4011-22FD-2D4B-BE04-A197DE82DC40}" srcOrd="0" destOrd="2" presId="urn:microsoft.com/office/officeart/2005/8/layout/hList1"/>
    <dgm:cxn modelId="{EB461FD0-D6B1-7D4A-8CDE-9AA524FD3502}" type="presOf" srcId="{3A66CC51-B8F9-1A4F-9488-29C52D5F0EED}" destId="{35090E32-5858-0F4E-927B-E30BB2F1D432}" srcOrd="0" destOrd="4" presId="urn:microsoft.com/office/officeart/2005/8/layout/hList1"/>
    <dgm:cxn modelId="{5243FCE4-11F9-2A49-B138-7CA410EFC6CB}" srcId="{BA55F525-A316-7F44-944C-C684DC8C567D}" destId="{F74AA66A-5258-CD48-A5D3-CE69AFECE0CD}" srcOrd="1" destOrd="0" parTransId="{0BB30495-9AEA-E343-B61A-8D746AEC66DE}" sibTransId="{FD182D19-7936-DF4B-B7E4-FBF0B9ECBA5F}"/>
    <dgm:cxn modelId="{0E35CFEA-E429-A042-99E9-E2097A324C8B}" srcId="{BA55F525-A316-7F44-944C-C684DC8C567D}" destId="{77B7F7D8-DC5A-C841-9AC5-40DB8632D46E}" srcOrd="3" destOrd="0" parTransId="{E3FBEE5D-07EF-5248-99B7-3D6727B8EA53}" sibTransId="{BC41F944-FFB9-FE40-888D-F7CFABE885C3}"/>
    <dgm:cxn modelId="{B36C0151-6B06-AF4D-8816-B72AC995ED9C}" type="presParOf" srcId="{D22691D2-07C3-4A47-845A-4EAF352F13E4}" destId="{6D30DC15-F198-2042-A3B3-14FDC2C5B9DD}" srcOrd="0" destOrd="0" presId="urn:microsoft.com/office/officeart/2005/8/layout/hList1"/>
    <dgm:cxn modelId="{8AD8FFC3-259C-2F4B-B425-86C48BC38505}" type="presParOf" srcId="{6D30DC15-F198-2042-A3B3-14FDC2C5B9DD}" destId="{F99E9555-354A-4B42-9B74-8AC06E62890F}" srcOrd="0" destOrd="0" presId="urn:microsoft.com/office/officeart/2005/8/layout/hList1"/>
    <dgm:cxn modelId="{1A19BCC8-5A84-B541-8665-0CB58CA872AC}" type="presParOf" srcId="{6D30DC15-F198-2042-A3B3-14FDC2C5B9DD}" destId="{35090E32-5858-0F4E-927B-E30BB2F1D432}" srcOrd="1" destOrd="0" presId="urn:microsoft.com/office/officeart/2005/8/layout/hList1"/>
    <dgm:cxn modelId="{68DBED61-2947-4943-9D83-E4C07B88D14D}" type="presParOf" srcId="{D22691D2-07C3-4A47-845A-4EAF352F13E4}" destId="{12313CB1-2AC3-E543-B0C5-5BB69B31B88F}" srcOrd="1" destOrd="0" presId="urn:microsoft.com/office/officeart/2005/8/layout/hList1"/>
    <dgm:cxn modelId="{B694239C-4305-E14E-B83B-DB2E44FE59F6}" type="presParOf" srcId="{D22691D2-07C3-4A47-845A-4EAF352F13E4}" destId="{AD062D9A-D22E-7444-B222-4ED9899608B8}" srcOrd="2" destOrd="0" presId="urn:microsoft.com/office/officeart/2005/8/layout/hList1"/>
    <dgm:cxn modelId="{29CAF891-0DA9-8F4F-A7D1-79A66AFC61D9}" type="presParOf" srcId="{AD062D9A-D22E-7444-B222-4ED9899608B8}" destId="{DAF273D3-9C1E-4747-9AD0-54E87F234035}" srcOrd="0" destOrd="0" presId="urn:microsoft.com/office/officeart/2005/8/layout/hList1"/>
    <dgm:cxn modelId="{01ABBAB0-07DD-6F45-ADAA-6E973941A4A9}" type="presParOf" srcId="{AD062D9A-D22E-7444-B222-4ED9899608B8}" destId="{5EFB4011-22FD-2D4B-BE04-A197DE82DC40}"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66E5036-B72F-9A42-99A1-F95905141DCB}" type="doc">
      <dgm:prSet loTypeId="urn:microsoft.com/office/officeart/2005/8/layout/hList1" loCatId="" qsTypeId="urn:microsoft.com/office/officeart/2005/8/quickstyle/simple1" qsCatId="simple" csTypeId="urn:microsoft.com/office/officeart/2005/8/colors/accent1_2" csCatId="accent1" phldr="1"/>
      <dgm:spPr/>
      <dgm:t>
        <a:bodyPr/>
        <a:lstStyle/>
        <a:p>
          <a:endParaRPr lang="en-GB"/>
        </a:p>
      </dgm:t>
    </dgm:pt>
    <dgm:pt modelId="{9A0A176D-E263-8045-B3B1-6E74BFA1AF4A}">
      <dgm:prSet phldrT="[Text]"/>
      <dgm:spPr/>
      <dgm:t>
        <a:bodyPr/>
        <a:lstStyle/>
        <a:p>
          <a:r>
            <a:rPr lang="en-GB" dirty="0"/>
            <a:t>Absence can also have a positive effect</a:t>
          </a:r>
        </a:p>
      </dgm:t>
    </dgm:pt>
    <dgm:pt modelId="{1B71C6C1-02E8-2C47-B14C-C0409D20B1FE}" type="parTrans" cxnId="{6BAC0E2C-7D7B-BB48-9299-975F1884EA9E}">
      <dgm:prSet/>
      <dgm:spPr/>
      <dgm:t>
        <a:bodyPr/>
        <a:lstStyle/>
        <a:p>
          <a:endParaRPr lang="en-GB"/>
        </a:p>
      </dgm:t>
    </dgm:pt>
    <dgm:pt modelId="{746012D5-114C-9A49-9B59-C5930F30EC42}" type="sibTrans" cxnId="{6BAC0E2C-7D7B-BB48-9299-975F1884EA9E}">
      <dgm:prSet/>
      <dgm:spPr/>
      <dgm:t>
        <a:bodyPr/>
        <a:lstStyle/>
        <a:p>
          <a:endParaRPr lang="en-GB"/>
        </a:p>
      </dgm:t>
    </dgm:pt>
    <dgm:pt modelId="{9057C729-0583-CC4F-858C-31691FBC6C6B}">
      <dgm:prSet phldrT="[Text]"/>
      <dgm:spPr/>
      <dgm:t>
        <a:bodyPr/>
        <a:lstStyle/>
        <a:p>
          <a:pPr>
            <a:buNone/>
          </a:pPr>
          <a:r>
            <a:rPr lang="en-GB" dirty="0"/>
            <a:t>   The person can rest and stress will be reduced. Co-workers experience a greater variety of work and have the opportunity to develop new skills as well as receive overtime pay. In the case of an organization, the knowledge base is broadened and the individual becomes more flexible in responding to absences, making it easier to replace an absent employee.</a:t>
          </a:r>
        </a:p>
      </dgm:t>
    </dgm:pt>
    <dgm:pt modelId="{3D6C843E-24E2-B948-8677-F06C19EEB429}" type="parTrans" cxnId="{2CFA4CEA-61DE-EC45-8FAE-96F1C434530C}">
      <dgm:prSet/>
      <dgm:spPr/>
      <dgm:t>
        <a:bodyPr/>
        <a:lstStyle/>
        <a:p>
          <a:endParaRPr lang="en-GB"/>
        </a:p>
      </dgm:t>
    </dgm:pt>
    <dgm:pt modelId="{20DC9205-B24F-3044-B55A-D4F92A72BC27}" type="sibTrans" cxnId="{2CFA4CEA-61DE-EC45-8FAE-96F1C434530C}">
      <dgm:prSet/>
      <dgm:spPr/>
      <dgm:t>
        <a:bodyPr/>
        <a:lstStyle/>
        <a:p>
          <a:endParaRPr lang="en-GB"/>
        </a:p>
      </dgm:t>
    </dgm:pt>
    <dgm:pt modelId="{40E9DDBE-C5DA-3543-A2D7-9F06C98D0B80}" type="pres">
      <dgm:prSet presAssocID="{C66E5036-B72F-9A42-99A1-F95905141DCB}" presName="Name0" presStyleCnt="0">
        <dgm:presLayoutVars>
          <dgm:dir/>
          <dgm:animLvl val="lvl"/>
          <dgm:resizeHandles val="exact"/>
        </dgm:presLayoutVars>
      </dgm:prSet>
      <dgm:spPr/>
    </dgm:pt>
    <dgm:pt modelId="{63E18352-A464-744E-8BC0-80BDFA8017A4}" type="pres">
      <dgm:prSet presAssocID="{9A0A176D-E263-8045-B3B1-6E74BFA1AF4A}" presName="composite" presStyleCnt="0"/>
      <dgm:spPr/>
    </dgm:pt>
    <dgm:pt modelId="{BE979970-BC2D-CE43-A9AB-1CCD204481A9}" type="pres">
      <dgm:prSet presAssocID="{9A0A176D-E263-8045-B3B1-6E74BFA1AF4A}" presName="parTx" presStyleLbl="alignNode1" presStyleIdx="0" presStyleCnt="1" custLinFactNeighborX="-2118" custLinFactNeighborY="7">
        <dgm:presLayoutVars>
          <dgm:chMax val="0"/>
          <dgm:chPref val="0"/>
          <dgm:bulletEnabled val="1"/>
        </dgm:presLayoutVars>
      </dgm:prSet>
      <dgm:spPr/>
    </dgm:pt>
    <dgm:pt modelId="{E55CEAF4-B273-284D-9931-233EEA9C1EE3}" type="pres">
      <dgm:prSet presAssocID="{9A0A176D-E263-8045-B3B1-6E74BFA1AF4A}" presName="desTx" presStyleLbl="alignAccFollowNode1" presStyleIdx="0" presStyleCnt="1">
        <dgm:presLayoutVars>
          <dgm:bulletEnabled val="1"/>
        </dgm:presLayoutVars>
      </dgm:prSet>
      <dgm:spPr/>
    </dgm:pt>
  </dgm:ptLst>
  <dgm:cxnLst>
    <dgm:cxn modelId="{6BAC0E2C-7D7B-BB48-9299-975F1884EA9E}" srcId="{C66E5036-B72F-9A42-99A1-F95905141DCB}" destId="{9A0A176D-E263-8045-B3B1-6E74BFA1AF4A}" srcOrd="0" destOrd="0" parTransId="{1B71C6C1-02E8-2C47-B14C-C0409D20B1FE}" sibTransId="{746012D5-114C-9A49-9B59-C5930F30EC42}"/>
    <dgm:cxn modelId="{CF86994F-479C-1F49-8CC8-2E6614E0EA46}" type="presOf" srcId="{9057C729-0583-CC4F-858C-31691FBC6C6B}" destId="{E55CEAF4-B273-284D-9931-233EEA9C1EE3}" srcOrd="0" destOrd="0" presId="urn:microsoft.com/office/officeart/2005/8/layout/hList1"/>
    <dgm:cxn modelId="{C8ECA2C8-BAB0-0B4C-B7A9-02247CCDD504}" type="presOf" srcId="{9A0A176D-E263-8045-B3B1-6E74BFA1AF4A}" destId="{BE979970-BC2D-CE43-A9AB-1CCD204481A9}" srcOrd="0" destOrd="0" presId="urn:microsoft.com/office/officeart/2005/8/layout/hList1"/>
    <dgm:cxn modelId="{876C19E8-C916-AE45-9688-3091A3C6B4F6}" type="presOf" srcId="{C66E5036-B72F-9A42-99A1-F95905141DCB}" destId="{40E9DDBE-C5DA-3543-A2D7-9F06C98D0B80}" srcOrd="0" destOrd="0" presId="urn:microsoft.com/office/officeart/2005/8/layout/hList1"/>
    <dgm:cxn modelId="{2CFA4CEA-61DE-EC45-8FAE-96F1C434530C}" srcId="{9A0A176D-E263-8045-B3B1-6E74BFA1AF4A}" destId="{9057C729-0583-CC4F-858C-31691FBC6C6B}" srcOrd="0" destOrd="0" parTransId="{3D6C843E-24E2-B948-8677-F06C19EEB429}" sibTransId="{20DC9205-B24F-3044-B55A-D4F92A72BC27}"/>
    <dgm:cxn modelId="{AF23BA73-2DDB-634B-9CD6-56B2D0DBDDD3}" type="presParOf" srcId="{40E9DDBE-C5DA-3543-A2D7-9F06C98D0B80}" destId="{63E18352-A464-744E-8BC0-80BDFA8017A4}" srcOrd="0" destOrd="0" presId="urn:microsoft.com/office/officeart/2005/8/layout/hList1"/>
    <dgm:cxn modelId="{53B75783-0AAC-0344-8D0A-1DCAF70BEE24}" type="presParOf" srcId="{63E18352-A464-744E-8BC0-80BDFA8017A4}" destId="{BE979970-BC2D-CE43-A9AB-1CCD204481A9}" srcOrd="0" destOrd="0" presId="urn:microsoft.com/office/officeart/2005/8/layout/hList1"/>
    <dgm:cxn modelId="{53F34644-341F-8A42-8275-0A968CBFECC4}" type="presParOf" srcId="{63E18352-A464-744E-8BC0-80BDFA8017A4}" destId="{E55CEAF4-B273-284D-9931-233EEA9C1EE3}"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D613E6D-96E3-FA47-8BFE-4825D6B62BF2}" type="doc">
      <dgm:prSet loTypeId="urn:microsoft.com/office/officeart/2005/8/layout/hList1" loCatId="list" qsTypeId="urn:microsoft.com/office/officeart/2005/8/quickstyle/simple2" qsCatId="simple" csTypeId="urn:microsoft.com/office/officeart/2005/8/colors/accent1_2" csCatId="accent1" phldr="1"/>
      <dgm:spPr/>
      <dgm:t>
        <a:bodyPr/>
        <a:lstStyle/>
        <a:p>
          <a:endParaRPr lang="en-GB"/>
        </a:p>
      </dgm:t>
    </dgm:pt>
    <dgm:pt modelId="{1463E963-4A2C-5E41-B226-500801DC36B1}">
      <dgm:prSet phldrT="[Text]"/>
      <dgm:spPr/>
      <dgm:t>
        <a:bodyPr/>
        <a:lstStyle/>
        <a:p>
          <a:r>
            <a:rPr lang="en-GB" dirty="0"/>
            <a:t>Brexit </a:t>
          </a:r>
        </a:p>
      </dgm:t>
    </dgm:pt>
    <dgm:pt modelId="{55AD1B74-EB10-CD4B-AA42-843FCBF494CE}" type="parTrans" cxnId="{AAA9163E-449E-4C41-904F-41DD6882F448}">
      <dgm:prSet/>
      <dgm:spPr/>
      <dgm:t>
        <a:bodyPr/>
        <a:lstStyle/>
        <a:p>
          <a:endParaRPr lang="en-GB"/>
        </a:p>
      </dgm:t>
    </dgm:pt>
    <dgm:pt modelId="{D57DFF12-3F4F-BF41-9E82-DD32D72BF980}" type="sibTrans" cxnId="{AAA9163E-449E-4C41-904F-41DD6882F448}">
      <dgm:prSet/>
      <dgm:spPr/>
      <dgm:t>
        <a:bodyPr/>
        <a:lstStyle/>
        <a:p>
          <a:endParaRPr lang="en-GB"/>
        </a:p>
      </dgm:t>
    </dgm:pt>
    <dgm:pt modelId="{C2BC1196-ABBE-8A42-8318-78066C958947}">
      <dgm:prSet phldrT="[Text]"/>
      <dgm:spPr/>
      <dgm:t>
        <a:bodyPr/>
        <a:lstStyle/>
        <a:p>
          <a:r>
            <a:rPr lang="en-GB" dirty="0"/>
            <a:t>A lot of NHS Workers come from outside the UK, due to Brexit it is harder to move to England and start working. Problem with the employee.</a:t>
          </a:r>
        </a:p>
      </dgm:t>
    </dgm:pt>
    <dgm:pt modelId="{A2CC40DB-3C2D-9C42-BDE8-B3702E58733C}" type="parTrans" cxnId="{43CDE190-FE9B-8248-B76E-7FA86CA22389}">
      <dgm:prSet/>
      <dgm:spPr/>
      <dgm:t>
        <a:bodyPr/>
        <a:lstStyle/>
        <a:p>
          <a:endParaRPr lang="en-GB"/>
        </a:p>
      </dgm:t>
    </dgm:pt>
    <dgm:pt modelId="{438BE3BD-8423-7644-922C-8A3173777786}" type="sibTrans" cxnId="{43CDE190-FE9B-8248-B76E-7FA86CA22389}">
      <dgm:prSet/>
      <dgm:spPr/>
      <dgm:t>
        <a:bodyPr/>
        <a:lstStyle/>
        <a:p>
          <a:endParaRPr lang="en-GB"/>
        </a:p>
      </dgm:t>
    </dgm:pt>
    <dgm:pt modelId="{8B7443DA-EFE0-214A-A1C8-44D4D4B3504C}">
      <dgm:prSet phldrT="[Text]"/>
      <dgm:spPr/>
      <dgm:t>
        <a:bodyPr/>
        <a:lstStyle/>
        <a:p>
          <a:r>
            <a:rPr lang="en-GB" dirty="0"/>
            <a:t>Difficult to transport equipment and medicines from European countries, higher prices.</a:t>
          </a:r>
        </a:p>
      </dgm:t>
    </dgm:pt>
    <dgm:pt modelId="{8972ABE4-85C5-AF44-B1EE-C20966A4AFFB}" type="parTrans" cxnId="{FFB3A730-2B83-544C-BB8B-D591BCD61A96}">
      <dgm:prSet/>
      <dgm:spPr/>
      <dgm:t>
        <a:bodyPr/>
        <a:lstStyle/>
        <a:p>
          <a:endParaRPr lang="en-GB"/>
        </a:p>
      </dgm:t>
    </dgm:pt>
    <dgm:pt modelId="{B2A6B1CA-26B4-1E4F-B149-019DD13EB0C0}" type="sibTrans" cxnId="{FFB3A730-2B83-544C-BB8B-D591BCD61A96}">
      <dgm:prSet/>
      <dgm:spPr/>
      <dgm:t>
        <a:bodyPr/>
        <a:lstStyle/>
        <a:p>
          <a:endParaRPr lang="en-GB"/>
        </a:p>
      </dgm:t>
    </dgm:pt>
    <dgm:pt modelId="{35288115-7F0B-8C4D-AE1F-9920253983CE}">
      <dgm:prSet phldrT="[Text]"/>
      <dgm:spPr/>
      <dgm:t>
        <a:bodyPr/>
        <a:lstStyle/>
        <a:p>
          <a:r>
            <a:rPr lang="en-GB" dirty="0"/>
            <a:t>Tax policy</a:t>
          </a:r>
        </a:p>
      </dgm:t>
    </dgm:pt>
    <dgm:pt modelId="{FC2EEFFC-CBC7-2945-A072-F2544D82B287}" type="parTrans" cxnId="{9CE93589-6557-1B43-84E6-DC34B67DC5A0}">
      <dgm:prSet/>
      <dgm:spPr/>
      <dgm:t>
        <a:bodyPr/>
        <a:lstStyle/>
        <a:p>
          <a:endParaRPr lang="en-GB"/>
        </a:p>
      </dgm:t>
    </dgm:pt>
    <dgm:pt modelId="{8CE1F90D-964A-6149-B952-A749B0659CEB}" type="sibTrans" cxnId="{9CE93589-6557-1B43-84E6-DC34B67DC5A0}">
      <dgm:prSet/>
      <dgm:spPr/>
      <dgm:t>
        <a:bodyPr/>
        <a:lstStyle/>
        <a:p>
          <a:endParaRPr lang="en-GB"/>
        </a:p>
      </dgm:t>
    </dgm:pt>
    <dgm:pt modelId="{FEFD502B-8C94-F94F-B3F0-28349E0D776B}">
      <dgm:prSet phldrT="[Text]"/>
      <dgm:spPr/>
      <dgm:t>
        <a:bodyPr/>
        <a:lstStyle/>
        <a:p>
          <a:r>
            <a:rPr lang="en-GB" dirty="0"/>
            <a:t>As the tax increases, the hospital has more costs</a:t>
          </a:r>
        </a:p>
      </dgm:t>
    </dgm:pt>
    <dgm:pt modelId="{0C18AA16-1467-C749-A1C6-79E64EF9CCD2}" type="parTrans" cxnId="{02AAD8D1-EF43-DA47-8016-DD0CB6614DFB}">
      <dgm:prSet/>
      <dgm:spPr/>
      <dgm:t>
        <a:bodyPr/>
        <a:lstStyle/>
        <a:p>
          <a:endParaRPr lang="en-GB"/>
        </a:p>
      </dgm:t>
    </dgm:pt>
    <dgm:pt modelId="{3152B89D-ACDC-9644-A0C5-AE2CDFD413B1}" type="sibTrans" cxnId="{02AAD8D1-EF43-DA47-8016-DD0CB6614DFB}">
      <dgm:prSet/>
      <dgm:spPr/>
      <dgm:t>
        <a:bodyPr/>
        <a:lstStyle/>
        <a:p>
          <a:endParaRPr lang="en-GB"/>
        </a:p>
      </dgm:t>
    </dgm:pt>
    <dgm:pt modelId="{204511BD-79E9-8945-8190-924BB1401732}">
      <dgm:prSet phldrT="[Text]"/>
      <dgm:spPr/>
      <dgm:t>
        <a:bodyPr/>
        <a:lstStyle/>
        <a:p>
          <a:r>
            <a:rPr lang="en-GB" dirty="0"/>
            <a:t>Changing governments/ Changing Health Ministers</a:t>
          </a:r>
        </a:p>
      </dgm:t>
    </dgm:pt>
    <dgm:pt modelId="{0232FE82-CBDD-394C-9055-7637EB4E2CF2}" type="parTrans" cxnId="{1EAC826D-99CF-E448-8F47-5C79A57BF015}">
      <dgm:prSet/>
      <dgm:spPr/>
      <dgm:t>
        <a:bodyPr/>
        <a:lstStyle/>
        <a:p>
          <a:endParaRPr lang="en-GB"/>
        </a:p>
      </dgm:t>
    </dgm:pt>
    <dgm:pt modelId="{7C736B60-0C5E-9248-895B-5725A098A9E4}" type="sibTrans" cxnId="{1EAC826D-99CF-E448-8F47-5C79A57BF015}">
      <dgm:prSet/>
      <dgm:spPr/>
      <dgm:t>
        <a:bodyPr/>
        <a:lstStyle/>
        <a:p>
          <a:endParaRPr lang="en-GB"/>
        </a:p>
      </dgm:t>
    </dgm:pt>
    <dgm:pt modelId="{A10BAD98-6EF4-2743-80CC-8BD1AA0391AD}">
      <dgm:prSet phldrT="[Text]"/>
      <dgm:spPr/>
      <dgm:t>
        <a:bodyPr/>
        <a:lstStyle/>
        <a:p>
          <a:r>
            <a:rPr lang="en-GB" dirty="0"/>
            <a:t>NHS managers are unable to concentrate on a long-term strategy due to an ever-changing political environment. Each political party has its own rules.</a:t>
          </a:r>
        </a:p>
      </dgm:t>
    </dgm:pt>
    <dgm:pt modelId="{FE2B54D8-6FFE-8847-AF46-A12055039BA3}" type="parTrans" cxnId="{95DDA641-F055-A644-90BF-4F64CDE08115}">
      <dgm:prSet/>
      <dgm:spPr/>
      <dgm:t>
        <a:bodyPr/>
        <a:lstStyle/>
        <a:p>
          <a:endParaRPr lang="en-GB"/>
        </a:p>
      </dgm:t>
    </dgm:pt>
    <dgm:pt modelId="{F18B4ACD-CE00-8E40-B9AB-96055DEC837F}" type="sibTrans" cxnId="{95DDA641-F055-A644-90BF-4F64CDE08115}">
      <dgm:prSet/>
      <dgm:spPr/>
      <dgm:t>
        <a:bodyPr/>
        <a:lstStyle/>
        <a:p>
          <a:endParaRPr lang="en-GB"/>
        </a:p>
      </dgm:t>
    </dgm:pt>
    <dgm:pt modelId="{A36CA4C5-21C5-3A4E-B22E-B661C735FED2}">
      <dgm:prSet phldrT="[Text]"/>
      <dgm:spPr/>
      <dgm:t>
        <a:bodyPr/>
        <a:lstStyle/>
        <a:p>
          <a:endParaRPr lang="en-GB" dirty="0"/>
        </a:p>
      </dgm:t>
    </dgm:pt>
    <dgm:pt modelId="{E332E800-3180-DE46-B601-D46AB26CEAAA}" type="parTrans" cxnId="{0D71F000-6098-AD4C-B395-8B415D2F3242}">
      <dgm:prSet/>
      <dgm:spPr/>
      <dgm:t>
        <a:bodyPr/>
        <a:lstStyle/>
        <a:p>
          <a:endParaRPr lang="en-GB"/>
        </a:p>
      </dgm:t>
    </dgm:pt>
    <dgm:pt modelId="{ADB15273-5A13-EB48-A428-101E502E6272}" type="sibTrans" cxnId="{0D71F000-6098-AD4C-B395-8B415D2F3242}">
      <dgm:prSet/>
      <dgm:spPr/>
      <dgm:t>
        <a:bodyPr/>
        <a:lstStyle/>
        <a:p>
          <a:endParaRPr lang="en-GB"/>
        </a:p>
      </dgm:t>
    </dgm:pt>
    <dgm:pt modelId="{03C743C6-0D86-E54D-8DC2-CA43D7523D34}">
      <dgm:prSet/>
      <dgm:spPr/>
      <dgm:t>
        <a:bodyPr/>
        <a:lstStyle/>
        <a:p>
          <a:r>
            <a:rPr lang="en-GB" dirty="0"/>
            <a:t>Wage legislation - minimum wage and overtime</a:t>
          </a:r>
        </a:p>
      </dgm:t>
    </dgm:pt>
    <dgm:pt modelId="{F16A0130-E145-EB42-B9E2-5829CE539139}" type="parTrans" cxnId="{36752810-2A8C-7143-B4D7-68ACEFE04E4E}">
      <dgm:prSet/>
      <dgm:spPr/>
      <dgm:t>
        <a:bodyPr/>
        <a:lstStyle/>
        <a:p>
          <a:endParaRPr lang="en-GB"/>
        </a:p>
      </dgm:t>
    </dgm:pt>
    <dgm:pt modelId="{3E81F37A-08FB-FB4B-8818-7CE26AB5E3B4}" type="sibTrans" cxnId="{36752810-2A8C-7143-B4D7-68ACEFE04E4E}">
      <dgm:prSet/>
      <dgm:spPr/>
      <dgm:t>
        <a:bodyPr/>
        <a:lstStyle/>
        <a:p>
          <a:endParaRPr lang="en-GB"/>
        </a:p>
      </dgm:t>
    </dgm:pt>
    <dgm:pt modelId="{3DCC0839-6C01-254B-AA56-A14DD01EA6D3}">
      <dgm:prSet phldrT="[Text]"/>
      <dgm:spPr/>
      <dgm:t>
        <a:bodyPr/>
        <a:lstStyle/>
        <a:p>
          <a:endParaRPr lang="en-GB" dirty="0"/>
        </a:p>
      </dgm:t>
    </dgm:pt>
    <dgm:pt modelId="{7500D6E7-CA7A-FC47-AD0E-1085FC18284F}" type="parTrans" cxnId="{7BC618E5-0F82-E242-8ED6-3CAD7027CE94}">
      <dgm:prSet/>
      <dgm:spPr/>
      <dgm:t>
        <a:bodyPr/>
        <a:lstStyle/>
        <a:p>
          <a:endParaRPr lang="en-GB"/>
        </a:p>
      </dgm:t>
    </dgm:pt>
    <dgm:pt modelId="{B6D1510C-3542-3348-A469-C313C18E4D8F}" type="sibTrans" cxnId="{7BC618E5-0F82-E242-8ED6-3CAD7027CE94}">
      <dgm:prSet/>
      <dgm:spPr/>
      <dgm:t>
        <a:bodyPr/>
        <a:lstStyle/>
        <a:p>
          <a:endParaRPr lang="en-US"/>
        </a:p>
      </dgm:t>
    </dgm:pt>
    <dgm:pt modelId="{ED07BBE9-2BAF-FC47-B6A2-C0F77AFE1B64}" type="pres">
      <dgm:prSet presAssocID="{FD613E6D-96E3-FA47-8BFE-4825D6B62BF2}" presName="Name0" presStyleCnt="0">
        <dgm:presLayoutVars>
          <dgm:dir/>
          <dgm:animLvl val="lvl"/>
          <dgm:resizeHandles val="exact"/>
        </dgm:presLayoutVars>
      </dgm:prSet>
      <dgm:spPr/>
    </dgm:pt>
    <dgm:pt modelId="{C127E794-2F12-9042-971C-0E12F348A156}" type="pres">
      <dgm:prSet presAssocID="{1463E963-4A2C-5E41-B226-500801DC36B1}" presName="composite" presStyleCnt="0"/>
      <dgm:spPr/>
    </dgm:pt>
    <dgm:pt modelId="{85072EF9-7FD4-0049-A131-D993657020E7}" type="pres">
      <dgm:prSet presAssocID="{1463E963-4A2C-5E41-B226-500801DC36B1}" presName="parTx" presStyleLbl="alignNode1" presStyleIdx="0" presStyleCnt="4">
        <dgm:presLayoutVars>
          <dgm:chMax val="0"/>
          <dgm:chPref val="0"/>
          <dgm:bulletEnabled val="1"/>
        </dgm:presLayoutVars>
      </dgm:prSet>
      <dgm:spPr/>
    </dgm:pt>
    <dgm:pt modelId="{6DF39CA1-2F29-4C49-A426-A881AB8A8C3D}" type="pres">
      <dgm:prSet presAssocID="{1463E963-4A2C-5E41-B226-500801DC36B1}" presName="desTx" presStyleLbl="alignAccFollowNode1" presStyleIdx="0" presStyleCnt="4">
        <dgm:presLayoutVars>
          <dgm:bulletEnabled val="1"/>
        </dgm:presLayoutVars>
      </dgm:prSet>
      <dgm:spPr/>
    </dgm:pt>
    <dgm:pt modelId="{F74EC4F0-BB73-2F44-8990-ACA6BACFC48E}" type="pres">
      <dgm:prSet presAssocID="{D57DFF12-3F4F-BF41-9E82-DD32D72BF980}" presName="space" presStyleCnt="0"/>
      <dgm:spPr/>
    </dgm:pt>
    <dgm:pt modelId="{0CDF3C0B-94E2-D04E-BF90-836917FF7FA3}" type="pres">
      <dgm:prSet presAssocID="{35288115-7F0B-8C4D-AE1F-9920253983CE}" presName="composite" presStyleCnt="0"/>
      <dgm:spPr/>
    </dgm:pt>
    <dgm:pt modelId="{9BB82D2A-6D67-3646-A671-F360C37D7402}" type="pres">
      <dgm:prSet presAssocID="{35288115-7F0B-8C4D-AE1F-9920253983CE}" presName="parTx" presStyleLbl="alignNode1" presStyleIdx="1" presStyleCnt="4">
        <dgm:presLayoutVars>
          <dgm:chMax val="0"/>
          <dgm:chPref val="0"/>
          <dgm:bulletEnabled val="1"/>
        </dgm:presLayoutVars>
      </dgm:prSet>
      <dgm:spPr/>
    </dgm:pt>
    <dgm:pt modelId="{FB6D423F-9ECD-DE46-B812-7D44C3BA0646}" type="pres">
      <dgm:prSet presAssocID="{35288115-7F0B-8C4D-AE1F-9920253983CE}" presName="desTx" presStyleLbl="alignAccFollowNode1" presStyleIdx="1" presStyleCnt="4">
        <dgm:presLayoutVars>
          <dgm:bulletEnabled val="1"/>
        </dgm:presLayoutVars>
      </dgm:prSet>
      <dgm:spPr/>
    </dgm:pt>
    <dgm:pt modelId="{BB2514FA-9563-0C49-8202-F6618967EE76}" type="pres">
      <dgm:prSet presAssocID="{8CE1F90D-964A-6149-B952-A749B0659CEB}" presName="space" presStyleCnt="0"/>
      <dgm:spPr/>
    </dgm:pt>
    <dgm:pt modelId="{8A73B80D-1404-8C4F-9B78-3B9D679F4F9C}" type="pres">
      <dgm:prSet presAssocID="{204511BD-79E9-8945-8190-924BB1401732}" presName="composite" presStyleCnt="0"/>
      <dgm:spPr/>
    </dgm:pt>
    <dgm:pt modelId="{74A70842-625C-B040-9B10-BABF3554DFAF}" type="pres">
      <dgm:prSet presAssocID="{204511BD-79E9-8945-8190-924BB1401732}" presName="parTx" presStyleLbl="alignNode1" presStyleIdx="2" presStyleCnt="4">
        <dgm:presLayoutVars>
          <dgm:chMax val="0"/>
          <dgm:chPref val="0"/>
          <dgm:bulletEnabled val="1"/>
        </dgm:presLayoutVars>
      </dgm:prSet>
      <dgm:spPr/>
    </dgm:pt>
    <dgm:pt modelId="{BC0D5DEE-56B4-E341-BFC9-02315D111532}" type="pres">
      <dgm:prSet presAssocID="{204511BD-79E9-8945-8190-924BB1401732}" presName="desTx" presStyleLbl="alignAccFollowNode1" presStyleIdx="2" presStyleCnt="4">
        <dgm:presLayoutVars>
          <dgm:bulletEnabled val="1"/>
        </dgm:presLayoutVars>
      </dgm:prSet>
      <dgm:spPr/>
    </dgm:pt>
    <dgm:pt modelId="{9BE6F658-9AD7-A64D-A6A3-56B1310EBF3C}" type="pres">
      <dgm:prSet presAssocID="{7C736B60-0C5E-9248-895B-5725A098A9E4}" presName="space" presStyleCnt="0"/>
      <dgm:spPr/>
    </dgm:pt>
    <dgm:pt modelId="{6D2CDD9A-8512-CC41-85AA-0649F028B97B}" type="pres">
      <dgm:prSet presAssocID="{03C743C6-0D86-E54D-8DC2-CA43D7523D34}" presName="composite" presStyleCnt="0"/>
      <dgm:spPr/>
    </dgm:pt>
    <dgm:pt modelId="{4E8E0E2F-A060-CF45-A891-4C9E571CE937}" type="pres">
      <dgm:prSet presAssocID="{03C743C6-0D86-E54D-8DC2-CA43D7523D34}" presName="parTx" presStyleLbl="alignNode1" presStyleIdx="3" presStyleCnt="4">
        <dgm:presLayoutVars>
          <dgm:chMax val="0"/>
          <dgm:chPref val="0"/>
          <dgm:bulletEnabled val="1"/>
        </dgm:presLayoutVars>
      </dgm:prSet>
      <dgm:spPr/>
    </dgm:pt>
    <dgm:pt modelId="{25910ABF-1D13-084D-AA0C-4230E836B3DA}" type="pres">
      <dgm:prSet presAssocID="{03C743C6-0D86-E54D-8DC2-CA43D7523D34}" presName="desTx" presStyleLbl="alignAccFollowNode1" presStyleIdx="3" presStyleCnt="4">
        <dgm:presLayoutVars>
          <dgm:bulletEnabled val="1"/>
        </dgm:presLayoutVars>
      </dgm:prSet>
      <dgm:spPr/>
    </dgm:pt>
  </dgm:ptLst>
  <dgm:cxnLst>
    <dgm:cxn modelId="{0D71F000-6098-AD4C-B395-8B415D2F3242}" srcId="{1463E963-4A2C-5E41-B226-500801DC36B1}" destId="{A36CA4C5-21C5-3A4E-B22E-B661C735FED2}" srcOrd="2" destOrd="0" parTransId="{E332E800-3180-DE46-B601-D46AB26CEAAA}" sibTransId="{ADB15273-5A13-EB48-A428-101E502E6272}"/>
    <dgm:cxn modelId="{9549CC02-C97C-584E-83E9-6C9785C06E55}" type="presOf" srcId="{03C743C6-0D86-E54D-8DC2-CA43D7523D34}" destId="{4E8E0E2F-A060-CF45-A891-4C9E571CE937}" srcOrd="0" destOrd="0" presId="urn:microsoft.com/office/officeart/2005/8/layout/hList1"/>
    <dgm:cxn modelId="{36752810-2A8C-7143-B4D7-68ACEFE04E4E}" srcId="{FD613E6D-96E3-FA47-8BFE-4825D6B62BF2}" destId="{03C743C6-0D86-E54D-8DC2-CA43D7523D34}" srcOrd="3" destOrd="0" parTransId="{F16A0130-E145-EB42-B9E2-5829CE539139}" sibTransId="{3E81F37A-08FB-FB4B-8818-7CE26AB5E3B4}"/>
    <dgm:cxn modelId="{E3348513-56BC-AC46-949C-3736E460F57D}" type="presOf" srcId="{204511BD-79E9-8945-8190-924BB1401732}" destId="{74A70842-625C-B040-9B10-BABF3554DFAF}" srcOrd="0" destOrd="0" presId="urn:microsoft.com/office/officeart/2005/8/layout/hList1"/>
    <dgm:cxn modelId="{770F671F-5F7A-E242-8F57-FD01D1230D2B}" type="presOf" srcId="{A10BAD98-6EF4-2743-80CC-8BD1AA0391AD}" destId="{BC0D5DEE-56B4-E341-BFC9-02315D111532}" srcOrd="0" destOrd="0" presId="urn:microsoft.com/office/officeart/2005/8/layout/hList1"/>
    <dgm:cxn modelId="{67248925-3DE8-D647-AA51-49FE065F50EF}" type="presOf" srcId="{1463E963-4A2C-5E41-B226-500801DC36B1}" destId="{85072EF9-7FD4-0049-A131-D993657020E7}" srcOrd="0" destOrd="0" presId="urn:microsoft.com/office/officeart/2005/8/layout/hList1"/>
    <dgm:cxn modelId="{FFB3A730-2B83-544C-BB8B-D591BCD61A96}" srcId="{1463E963-4A2C-5E41-B226-500801DC36B1}" destId="{8B7443DA-EFE0-214A-A1C8-44D4D4B3504C}" srcOrd="1" destOrd="0" parTransId="{8972ABE4-85C5-AF44-B1EE-C20966A4AFFB}" sibTransId="{B2A6B1CA-26B4-1E4F-B149-019DD13EB0C0}"/>
    <dgm:cxn modelId="{AAA9163E-449E-4C41-904F-41DD6882F448}" srcId="{FD613E6D-96E3-FA47-8BFE-4825D6B62BF2}" destId="{1463E963-4A2C-5E41-B226-500801DC36B1}" srcOrd="0" destOrd="0" parTransId="{55AD1B74-EB10-CD4B-AA42-843FCBF494CE}" sibTransId="{D57DFF12-3F4F-BF41-9E82-DD32D72BF980}"/>
    <dgm:cxn modelId="{95DDA641-F055-A644-90BF-4F64CDE08115}" srcId="{204511BD-79E9-8945-8190-924BB1401732}" destId="{A10BAD98-6EF4-2743-80CC-8BD1AA0391AD}" srcOrd="0" destOrd="0" parTransId="{FE2B54D8-6FFE-8847-AF46-A12055039BA3}" sibTransId="{F18B4ACD-CE00-8E40-B9AB-96055DEC837F}"/>
    <dgm:cxn modelId="{69C70A64-88CB-D341-8AFF-4A070270CA8B}" type="presOf" srcId="{FEFD502B-8C94-F94F-B3F0-28349E0D776B}" destId="{FB6D423F-9ECD-DE46-B812-7D44C3BA0646}" srcOrd="0" destOrd="0" presId="urn:microsoft.com/office/officeart/2005/8/layout/hList1"/>
    <dgm:cxn modelId="{1EAC826D-99CF-E448-8F47-5C79A57BF015}" srcId="{FD613E6D-96E3-FA47-8BFE-4825D6B62BF2}" destId="{204511BD-79E9-8945-8190-924BB1401732}" srcOrd="2" destOrd="0" parTransId="{0232FE82-CBDD-394C-9055-7637EB4E2CF2}" sibTransId="{7C736B60-0C5E-9248-895B-5725A098A9E4}"/>
    <dgm:cxn modelId="{9CE93589-6557-1B43-84E6-DC34B67DC5A0}" srcId="{FD613E6D-96E3-FA47-8BFE-4825D6B62BF2}" destId="{35288115-7F0B-8C4D-AE1F-9920253983CE}" srcOrd="1" destOrd="0" parTransId="{FC2EEFFC-CBC7-2945-A072-F2544D82B287}" sibTransId="{8CE1F90D-964A-6149-B952-A749B0659CEB}"/>
    <dgm:cxn modelId="{0236428A-7841-4D4B-BE56-4543BFB239B2}" type="presOf" srcId="{A36CA4C5-21C5-3A4E-B22E-B661C735FED2}" destId="{6DF39CA1-2F29-4C49-A426-A881AB8A8C3D}" srcOrd="0" destOrd="2" presId="urn:microsoft.com/office/officeart/2005/8/layout/hList1"/>
    <dgm:cxn modelId="{43CDE190-FE9B-8248-B76E-7FA86CA22389}" srcId="{1463E963-4A2C-5E41-B226-500801DC36B1}" destId="{C2BC1196-ABBE-8A42-8318-78066C958947}" srcOrd="0" destOrd="0" parTransId="{A2CC40DB-3C2D-9C42-BDE8-B3702E58733C}" sibTransId="{438BE3BD-8423-7644-922C-8A3173777786}"/>
    <dgm:cxn modelId="{FCB2E6AB-371E-4F42-80C5-EE6149D45F99}" type="presOf" srcId="{C2BC1196-ABBE-8A42-8318-78066C958947}" destId="{6DF39CA1-2F29-4C49-A426-A881AB8A8C3D}" srcOrd="0" destOrd="0" presId="urn:microsoft.com/office/officeart/2005/8/layout/hList1"/>
    <dgm:cxn modelId="{F3C770AD-0A5E-1149-8966-05D276C8CF42}" type="presOf" srcId="{FD613E6D-96E3-FA47-8BFE-4825D6B62BF2}" destId="{ED07BBE9-2BAF-FC47-B6A2-C0F77AFE1B64}" srcOrd="0" destOrd="0" presId="urn:microsoft.com/office/officeart/2005/8/layout/hList1"/>
    <dgm:cxn modelId="{ACD160BD-828A-5049-A5A8-CAD2AAA5D127}" type="presOf" srcId="{35288115-7F0B-8C4D-AE1F-9920253983CE}" destId="{9BB82D2A-6D67-3646-A671-F360C37D7402}" srcOrd="0" destOrd="0" presId="urn:microsoft.com/office/officeart/2005/8/layout/hList1"/>
    <dgm:cxn modelId="{02AAD8D1-EF43-DA47-8016-DD0CB6614DFB}" srcId="{35288115-7F0B-8C4D-AE1F-9920253983CE}" destId="{FEFD502B-8C94-F94F-B3F0-28349E0D776B}" srcOrd="0" destOrd="0" parTransId="{0C18AA16-1467-C749-A1C6-79E64EF9CCD2}" sibTransId="{3152B89D-ACDC-9644-A0C5-AE2CDFD413B1}"/>
    <dgm:cxn modelId="{923AE3E3-E967-7B49-A857-3F045ED22B36}" type="presOf" srcId="{8B7443DA-EFE0-214A-A1C8-44D4D4B3504C}" destId="{6DF39CA1-2F29-4C49-A426-A881AB8A8C3D}" srcOrd="0" destOrd="1" presId="urn:microsoft.com/office/officeart/2005/8/layout/hList1"/>
    <dgm:cxn modelId="{7BC618E5-0F82-E242-8ED6-3CAD7027CE94}" srcId="{35288115-7F0B-8C4D-AE1F-9920253983CE}" destId="{3DCC0839-6C01-254B-AA56-A14DD01EA6D3}" srcOrd="1" destOrd="0" parTransId="{7500D6E7-CA7A-FC47-AD0E-1085FC18284F}" sibTransId="{B6D1510C-3542-3348-A469-C313C18E4D8F}"/>
    <dgm:cxn modelId="{7FC82BEE-C2C4-F44F-8A01-7AAABF897E66}" type="presOf" srcId="{3DCC0839-6C01-254B-AA56-A14DD01EA6D3}" destId="{FB6D423F-9ECD-DE46-B812-7D44C3BA0646}" srcOrd="0" destOrd="1" presId="urn:microsoft.com/office/officeart/2005/8/layout/hList1"/>
    <dgm:cxn modelId="{21248C95-1A95-C142-97AA-756DFA2EF436}" type="presParOf" srcId="{ED07BBE9-2BAF-FC47-B6A2-C0F77AFE1B64}" destId="{C127E794-2F12-9042-971C-0E12F348A156}" srcOrd="0" destOrd="0" presId="urn:microsoft.com/office/officeart/2005/8/layout/hList1"/>
    <dgm:cxn modelId="{B41650BD-ED1B-8345-BB27-6DD252666918}" type="presParOf" srcId="{C127E794-2F12-9042-971C-0E12F348A156}" destId="{85072EF9-7FD4-0049-A131-D993657020E7}" srcOrd="0" destOrd="0" presId="urn:microsoft.com/office/officeart/2005/8/layout/hList1"/>
    <dgm:cxn modelId="{2F995FA6-7D66-F94D-8ED5-008C0CF868B6}" type="presParOf" srcId="{C127E794-2F12-9042-971C-0E12F348A156}" destId="{6DF39CA1-2F29-4C49-A426-A881AB8A8C3D}" srcOrd="1" destOrd="0" presId="urn:microsoft.com/office/officeart/2005/8/layout/hList1"/>
    <dgm:cxn modelId="{68E3B0F2-93FF-7B44-AA69-AD76CE9A2370}" type="presParOf" srcId="{ED07BBE9-2BAF-FC47-B6A2-C0F77AFE1B64}" destId="{F74EC4F0-BB73-2F44-8990-ACA6BACFC48E}" srcOrd="1" destOrd="0" presId="urn:microsoft.com/office/officeart/2005/8/layout/hList1"/>
    <dgm:cxn modelId="{E46C40CD-3ED4-A74F-89F8-6DE54A2218AE}" type="presParOf" srcId="{ED07BBE9-2BAF-FC47-B6A2-C0F77AFE1B64}" destId="{0CDF3C0B-94E2-D04E-BF90-836917FF7FA3}" srcOrd="2" destOrd="0" presId="urn:microsoft.com/office/officeart/2005/8/layout/hList1"/>
    <dgm:cxn modelId="{C8DB7C68-B9DB-864C-851F-91493300B85D}" type="presParOf" srcId="{0CDF3C0B-94E2-D04E-BF90-836917FF7FA3}" destId="{9BB82D2A-6D67-3646-A671-F360C37D7402}" srcOrd="0" destOrd="0" presId="urn:microsoft.com/office/officeart/2005/8/layout/hList1"/>
    <dgm:cxn modelId="{EEDF5113-E57C-9B4B-BEE7-D48755EDA2D8}" type="presParOf" srcId="{0CDF3C0B-94E2-D04E-BF90-836917FF7FA3}" destId="{FB6D423F-9ECD-DE46-B812-7D44C3BA0646}" srcOrd="1" destOrd="0" presId="urn:microsoft.com/office/officeart/2005/8/layout/hList1"/>
    <dgm:cxn modelId="{C4C53342-6979-8C49-A56B-7E7CA39F3737}" type="presParOf" srcId="{ED07BBE9-2BAF-FC47-B6A2-C0F77AFE1B64}" destId="{BB2514FA-9563-0C49-8202-F6618967EE76}" srcOrd="3" destOrd="0" presId="urn:microsoft.com/office/officeart/2005/8/layout/hList1"/>
    <dgm:cxn modelId="{CEEFE78F-4BC8-C54A-AEE9-A9E6F08D858C}" type="presParOf" srcId="{ED07BBE9-2BAF-FC47-B6A2-C0F77AFE1B64}" destId="{8A73B80D-1404-8C4F-9B78-3B9D679F4F9C}" srcOrd="4" destOrd="0" presId="urn:microsoft.com/office/officeart/2005/8/layout/hList1"/>
    <dgm:cxn modelId="{56713380-21C4-AE47-AAAD-212DB94C5CF1}" type="presParOf" srcId="{8A73B80D-1404-8C4F-9B78-3B9D679F4F9C}" destId="{74A70842-625C-B040-9B10-BABF3554DFAF}" srcOrd="0" destOrd="0" presId="urn:microsoft.com/office/officeart/2005/8/layout/hList1"/>
    <dgm:cxn modelId="{64CF2E35-6283-6641-B3F5-7E7F436A6086}" type="presParOf" srcId="{8A73B80D-1404-8C4F-9B78-3B9D679F4F9C}" destId="{BC0D5DEE-56B4-E341-BFC9-02315D111532}" srcOrd="1" destOrd="0" presId="urn:microsoft.com/office/officeart/2005/8/layout/hList1"/>
    <dgm:cxn modelId="{5C2F59CF-04D5-FE40-BAF2-E74C9A9290B0}" type="presParOf" srcId="{ED07BBE9-2BAF-FC47-B6A2-C0F77AFE1B64}" destId="{9BE6F658-9AD7-A64D-A6A3-56B1310EBF3C}" srcOrd="5" destOrd="0" presId="urn:microsoft.com/office/officeart/2005/8/layout/hList1"/>
    <dgm:cxn modelId="{BBFD803D-542A-1A43-901F-4BE723B0FF23}" type="presParOf" srcId="{ED07BBE9-2BAF-FC47-B6A2-C0F77AFE1B64}" destId="{6D2CDD9A-8512-CC41-85AA-0649F028B97B}" srcOrd="6" destOrd="0" presId="urn:microsoft.com/office/officeart/2005/8/layout/hList1"/>
    <dgm:cxn modelId="{2A16937A-80D8-C342-8912-3DE5ADA004CC}" type="presParOf" srcId="{6D2CDD9A-8512-CC41-85AA-0649F028B97B}" destId="{4E8E0E2F-A060-CF45-A891-4C9E571CE937}" srcOrd="0" destOrd="0" presId="urn:microsoft.com/office/officeart/2005/8/layout/hList1"/>
    <dgm:cxn modelId="{6ADD4A79-8757-934A-8341-731C1DCE34EE}" type="presParOf" srcId="{6D2CDD9A-8512-CC41-85AA-0649F028B97B}" destId="{25910ABF-1D13-084D-AA0C-4230E836B3DA}"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F61EE59-FA67-0D47-B5D8-9A25B2DCD318}" type="doc">
      <dgm:prSet loTypeId="urn:microsoft.com/office/officeart/2005/8/layout/hList1" loCatId="relationship" qsTypeId="urn:microsoft.com/office/officeart/2005/8/quickstyle/simple2" qsCatId="simple" csTypeId="urn:microsoft.com/office/officeart/2005/8/colors/accent1_2" csCatId="accent1" phldr="1"/>
      <dgm:spPr/>
      <dgm:t>
        <a:bodyPr/>
        <a:lstStyle/>
        <a:p>
          <a:endParaRPr lang="en-GB"/>
        </a:p>
      </dgm:t>
    </dgm:pt>
    <dgm:pt modelId="{8D10E644-314B-854C-B885-241DB53C07F6}">
      <dgm:prSet phldrT="[Text]"/>
      <dgm:spPr/>
      <dgm:t>
        <a:bodyPr/>
        <a:lstStyle/>
        <a:p>
          <a:r>
            <a:rPr lang="en-GB" dirty="0"/>
            <a:t>Growing cost of health and social care</a:t>
          </a:r>
        </a:p>
      </dgm:t>
    </dgm:pt>
    <dgm:pt modelId="{0CAC2984-3A6D-8043-A234-A20B60E3BC5A}" type="parTrans" cxnId="{5796E4DC-7A3B-1440-920A-737B9FE74C53}">
      <dgm:prSet/>
      <dgm:spPr/>
      <dgm:t>
        <a:bodyPr/>
        <a:lstStyle/>
        <a:p>
          <a:endParaRPr lang="en-GB"/>
        </a:p>
      </dgm:t>
    </dgm:pt>
    <dgm:pt modelId="{A497CE8E-B469-D843-BD39-34134EA51E8A}" type="sibTrans" cxnId="{5796E4DC-7A3B-1440-920A-737B9FE74C53}">
      <dgm:prSet/>
      <dgm:spPr/>
      <dgm:t>
        <a:bodyPr/>
        <a:lstStyle/>
        <a:p>
          <a:endParaRPr lang="en-GB"/>
        </a:p>
      </dgm:t>
    </dgm:pt>
    <dgm:pt modelId="{10D72F08-6FE7-0D40-AF4E-80E703CBE7E6}">
      <dgm:prSet phldrT="[Text]" custT="1"/>
      <dgm:spPr/>
      <dgm:t>
        <a:bodyPr/>
        <a:lstStyle/>
        <a:p>
          <a:r>
            <a:rPr lang="en-GB" sz="1400" dirty="0"/>
            <a:t>the cost of everything increases as the prices of e.g. fuels increase.</a:t>
          </a:r>
        </a:p>
      </dgm:t>
    </dgm:pt>
    <dgm:pt modelId="{C76ED1AC-E0A0-4843-8AFF-60ADDFA2E035}" type="parTrans" cxnId="{781E0C60-BAAD-9D47-B048-BBC95E787CDC}">
      <dgm:prSet/>
      <dgm:spPr/>
      <dgm:t>
        <a:bodyPr/>
        <a:lstStyle/>
        <a:p>
          <a:endParaRPr lang="en-GB"/>
        </a:p>
      </dgm:t>
    </dgm:pt>
    <dgm:pt modelId="{95D6AAD3-B698-C148-934A-3EF2A65DAD3E}" type="sibTrans" cxnId="{781E0C60-BAAD-9D47-B048-BBC95E787CDC}">
      <dgm:prSet/>
      <dgm:spPr/>
      <dgm:t>
        <a:bodyPr/>
        <a:lstStyle/>
        <a:p>
          <a:endParaRPr lang="en-GB"/>
        </a:p>
      </dgm:t>
    </dgm:pt>
    <dgm:pt modelId="{36ACDA70-CC1B-3840-AE5A-6975278E1DF9}">
      <dgm:prSet phldrT="[Text]"/>
      <dgm:spPr/>
      <dgm:t>
        <a:bodyPr/>
        <a:lstStyle/>
        <a:p>
          <a:r>
            <a:rPr lang="en-GB" dirty="0"/>
            <a:t>inflation &amp; exchange rates</a:t>
          </a:r>
        </a:p>
      </dgm:t>
    </dgm:pt>
    <dgm:pt modelId="{45B24977-F275-4242-8E62-7A7645345718}" type="parTrans" cxnId="{6A0303FC-6CB2-4F46-950B-74BD951A99C2}">
      <dgm:prSet/>
      <dgm:spPr/>
      <dgm:t>
        <a:bodyPr/>
        <a:lstStyle/>
        <a:p>
          <a:endParaRPr lang="en-GB"/>
        </a:p>
      </dgm:t>
    </dgm:pt>
    <dgm:pt modelId="{2A4D282B-5DD0-DF4A-A20D-D515DF09D81B}" type="sibTrans" cxnId="{6A0303FC-6CB2-4F46-950B-74BD951A99C2}">
      <dgm:prSet/>
      <dgm:spPr/>
      <dgm:t>
        <a:bodyPr/>
        <a:lstStyle/>
        <a:p>
          <a:endParaRPr lang="en-GB"/>
        </a:p>
      </dgm:t>
    </dgm:pt>
    <dgm:pt modelId="{B6221028-E006-624D-8842-D34EEB6D2DE6}">
      <dgm:prSet phldrT="[Text]"/>
      <dgm:spPr/>
      <dgm:t>
        <a:bodyPr/>
        <a:lstStyle/>
        <a:p>
          <a:r>
            <a:rPr lang="en-GB" dirty="0"/>
            <a:t>Unemployment</a:t>
          </a:r>
        </a:p>
      </dgm:t>
    </dgm:pt>
    <dgm:pt modelId="{BBE619F8-47DF-474A-BA20-314F7EFF6AA8}" type="parTrans" cxnId="{195AB673-E44A-A24E-8671-F2F340253532}">
      <dgm:prSet/>
      <dgm:spPr/>
      <dgm:t>
        <a:bodyPr/>
        <a:lstStyle/>
        <a:p>
          <a:endParaRPr lang="en-GB"/>
        </a:p>
      </dgm:t>
    </dgm:pt>
    <dgm:pt modelId="{2D471360-E11E-AF40-BF49-4ACD8F836C29}" type="sibTrans" cxnId="{195AB673-E44A-A24E-8671-F2F340253532}">
      <dgm:prSet/>
      <dgm:spPr/>
      <dgm:t>
        <a:bodyPr/>
        <a:lstStyle/>
        <a:p>
          <a:endParaRPr lang="en-GB"/>
        </a:p>
      </dgm:t>
    </dgm:pt>
    <dgm:pt modelId="{35A87620-C86D-3343-85D0-CD04D627E332}">
      <dgm:prSet phldrT="[Text]" custT="1"/>
      <dgm:spPr/>
      <dgm:t>
        <a:bodyPr/>
        <a:lstStyle/>
        <a:p>
          <a:r>
            <a:rPr lang="en-GB" sz="1400" dirty="0"/>
            <a:t>more people in the </a:t>
          </a:r>
          <a:r>
            <a:rPr lang="en-GB" sz="1400" dirty="0" err="1"/>
            <a:t>labor</a:t>
          </a:r>
          <a:r>
            <a:rPr lang="en-GB" sz="1400" dirty="0"/>
            <a:t> market
more chance of homelessness, more crime - more accidents</a:t>
          </a:r>
        </a:p>
      </dgm:t>
    </dgm:pt>
    <dgm:pt modelId="{C6702EAD-0630-3E4B-86B3-0AB9D4E053B3}" type="parTrans" cxnId="{F06806A1-9F9F-D743-8787-E9FE73F70859}">
      <dgm:prSet/>
      <dgm:spPr/>
      <dgm:t>
        <a:bodyPr/>
        <a:lstStyle/>
        <a:p>
          <a:endParaRPr lang="en-GB"/>
        </a:p>
      </dgm:t>
    </dgm:pt>
    <dgm:pt modelId="{7624A707-49DF-0445-95E4-066EC511856F}" type="sibTrans" cxnId="{F06806A1-9F9F-D743-8787-E9FE73F70859}">
      <dgm:prSet/>
      <dgm:spPr/>
      <dgm:t>
        <a:bodyPr/>
        <a:lstStyle/>
        <a:p>
          <a:endParaRPr lang="en-GB"/>
        </a:p>
      </dgm:t>
    </dgm:pt>
    <dgm:pt modelId="{6A845C3F-C793-AF45-8F6C-B42986AE3635}">
      <dgm:prSet/>
      <dgm:spPr/>
      <dgm:t>
        <a:bodyPr/>
        <a:lstStyle/>
        <a:p>
          <a:r>
            <a:rPr lang="en-GB" dirty="0"/>
            <a:t>war Russia- Ukraine</a:t>
          </a:r>
        </a:p>
      </dgm:t>
    </dgm:pt>
    <dgm:pt modelId="{4A5DE7A6-BA67-0F4B-BE31-52D846FD79BD}" type="parTrans" cxnId="{9EAF2D4E-2F32-244A-97F9-C89985B29C6D}">
      <dgm:prSet/>
      <dgm:spPr/>
      <dgm:t>
        <a:bodyPr/>
        <a:lstStyle/>
        <a:p>
          <a:endParaRPr lang="en-GB"/>
        </a:p>
      </dgm:t>
    </dgm:pt>
    <dgm:pt modelId="{A3FC797B-5408-9F4F-9DD0-A0760CF767F4}" type="sibTrans" cxnId="{9EAF2D4E-2F32-244A-97F9-C89985B29C6D}">
      <dgm:prSet/>
      <dgm:spPr/>
      <dgm:t>
        <a:bodyPr/>
        <a:lstStyle/>
        <a:p>
          <a:endParaRPr lang="en-GB"/>
        </a:p>
      </dgm:t>
    </dgm:pt>
    <dgm:pt modelId="{3CC95C1C-047B-2E40-910A-11E5A71B0AF4}">
      <dgm:prSet phldrT="[Text]" custT="1"/>
      <dgm:spPr/>
      <dgm:t>
        <a:bodyPr/>
        <a:lstStyle/>
        <a:p>
          <a:r>
            <a:rPr lang="en-GB" sz="1400" dirty="0"/>
            <a:t>change prices when importing goods, drugs</a:t>
          </a:r>
        </a:p>
      </dgm:t>
    </dgm:pt>
    <dgm:pt modelId="{9365EB01-90A7-4F41-9E89-B914FCA06A8A}" type="sibTrans" cxnId="{4141F278-E77B-8D43-92D5-A5D11018DF6B}">
      <dgm:prSet/>
      <dgm:spPr/>
      <dgm:t>
        <a:bodyPr/>
        <a:lstStyle/>
        <a:p>
          <a:endParaRPr lang="en-GB"/>
        </a:p>
      </dgm:t>
    </dgm:pt>
    <dgm:pt modelId="{72603811-EE1C-864F-8AE9-B8FDF56EDD82}" type="parTrans" cxnId="{4141F278-E77B-8D43-92D5-A5D11018DF6B}">
      <dgm:prSet/>
      <dgm:spPr/>
      <dgm:t>
        <a:bodyPr/>
        <a:lstStyle/>
        <a:p>
          <a:endParaRPr lang="en-GB"/>
        </a:p>
      </dgm:t>
    </dgm:pt>
    <dgm:pt modelId="{B078C50F-E5AE-1B49-99CF-51882C527462}" type="pres">
      <dgm:prSet presAssocID="{3F61EE59-FA67-0D47-B5D8-9A25B2DCD318}" presName="Name0" presStyleCnt="0">
        <dgm:presLayoutVars>
          <dgm:dir/>
          <dgm:animLvl val="lvl"/>
          <dgm:resizeHandles val="exact"/>
        </dgm:presLayoutVars>
      </dgm:prSet>
      <dgm:spPr/>
    </dgm:pt>
    <dgm:pt modelId="{AEACCF69-4333-9948-950E-51B1C289A9BD}" type="pres">
      <dgm:prSet presAssocID="{8D10E644-314B-854C-B885-241DB53C07F6}" presName="composite" presStyleCnt="0"/>
      <dgm:spPr/>
    </dgm:pt>
    <dgm:pt modelId="{60CADFAF-1B0F-134E-9D60-709BC9E7A7BF}" type="pres">
      <dgm:prSet presAssocID="{8D10E644-314B-854C-B885-241DB53C07F6}" presName="parTx" presStyleLbl="alignNode1" presStyleIdx="0" presStyleCnt="4">
        <dgm:presLayoutVars>
          <dgm:chMax val="0"/>
          <dgm:chPref val="0"/>
          <dgm:bulletEnabled val="1"/>
        </dgm:presLayoutVars>
      </dgm:prSet>
      <dgm:spPr/>
    </dgm:pt>
    <dgm:pt modelId="{51CADB2A-C97A-B649-B82D-7EEFA5B172E1}" type="pres">
      <dgm:prSet presAssocID="{8D10E644-314B-854C-B885-241DB53C07F6}" presName="desTx" presStyleLbl="alignAccFollowNode1" presStyleIdx="0" presStyleCnt="4">
        <dgm:presLayoutVars>
          <dgm:bulletEnabled val="1"/>
        </dgm:presLayoutVars>
      </dgm:prSet>
      <dgm:spPr/>
    </dgm:pt>
    <dgm:pt modelId="{C856F408-8C10-054E-9EA1-84C798461A7D}" type="pres">
      <dgm:prSet presAssocID="{A497CE8E-B469-D843-BD39-34134EA51E8A}" presName="space" presStyleCnt="0"/>
      <dgm:spPr/>
    </dgm:pt>
    <dgm:pt modelId="{20237F66-93EB-6941-ACF5-EBC62884D870}" type="pres">
      <dgm:prSet presAssocID="{36ACDA70-CC1B-3840-AE5A-6975278E1DF9}" presName="composite" presStyleCnt="0"/>
      <dgm:spPr/>
    </dgm:pt>
    <dgm:pt modelId="{C85BD4AC-9E24-6F4B-BC47-64881F0E2BAB}" type="pres">
      <dgm:prSet presAssocID="{36ACDA70-CC1B-3840-AE5A-6975278E1DF9}" presName="parTx" presStyleLbl="alignNode1" presStyleIdx="1" presStyleCnt="4">
        <dgm:presLayoutVars>
          <dgm:chMax val="0"/>
          <dgm:chPref val="0"/>
          <dgm:bulletEnabled val="1"/>
        </dgm:presLayoutVars>
      </dgm:prSet>
      <dgm:spPr/>
    </dgm:pt>
    <dgm:pt modelId="{2B4A7D3B-DCDB-6F4E-8E8E-F5C4CDDE5C55}" type="pres">
      <dgm:prSet presAssocID="{36ACDA70-CC1B-3840-AE5A-6975278E1DF9}" presName="desTx" presStyleLbl="alignAccFollowNode1" presStyleIdx="1" presStyleCnt="4">
        <dgm:presLayoutVars>
          <dgm:bulletEnabled val="1"/>
        </dgm:presLayoutVars>
      </dgm:prSet>
      <dgm:spPr/>
    </dgm:pt>
    <dgm:pt modelId="{3FE83AB3-260A-2245-918B-30603F92C199}" type="pres">
      <dgm:prSet presAssocID="{2A4D282B-5DD0-DF4A-A20D-D515DF09D81B}" presName="space" presStyleCnt="0"/>
      <dgm:spPr/>
    </dgm:pt>
    <dgm:pt modelId="{8A50804D-3474-B847-B288-5CB04A9E7A0D}" type="pres">
      <dgm:prSet presAssocID="{B6221028-E006-624D-8842-D34EEB6D2DE6}" presName="composite" presStyleCnt="0"/>
      <dgm:spPr/>
    </dgm:pt>
    <dgm:pt modelId="{29EDC643-F987-A047-BACD-C775B902A796}" type="pres">
      <dgm:prSet presAssocID="{B6221028-E006-624D-8842-D34EEB6D2DE6}" presName="parTx" presStyleLbl="alignNode1" presStyleIdx="2" presStyleCnt="4">
        <dgm:presLayoutVars>
          <dgm:chMax val="0"/>
          <dgm:chPref val="0"/>
          <dgm:bulletEnabled val="1"/>
        </dgm:presLayoutVars>
      </dgm:prSet>
      <dgm:spPr/>
    </dgm:pt>
    <dgm:pt modelId="{4129C90A-5FCA-C740-B48B-36251F22EBAF}" type="pres">
      <dgm:prSet presAssocID="{B6221028-E006-624D-8842-D34EEB6D2DE6}" presName="desTx" presStyleLbl="alignAccFollowNode1" presStyleIdx="2" presStyleCnt="4">
        <dgm:presLayoutVars>
          <dgm:bulletEnabled val="1"/>
        </dgm:presLayoutVars>
      </dgm:prSet>
      <dgm:spPr/>
    </dgm:pt>
    <dgm:pt modelId="{FE83A7DC-F70E-6248-8974-03AEB9DFC754}" type="pres">
      <dgm:prSet presAssocID="{2D471360-E11E-AF40-BF49-4ACD8F836C29}" presName="space" presStyleCnt="0"/>
      <dgm:spPr/>
    </dgm:pt>
    <dgm:pt modelId="{95BE0F81-A9DC-7D4E-9ECC-CC501F36DA60}" type="pres">
      <dgm:prSet presAssocID="{6A845C3F-C793-AF45-8F6C-B42986AE3635}" presName="composite" presStyleCnt="0"/>
      <dgm:spPr/>
    </dgm:pt>
    <dgm:pt modelId="{2C0DBFE9-380C-244C-909C-D47D6F922D6F}" type="pres">
      <dgm:prSet presAssocID="{6A845C3F-C793-AF45-8F6C-B42986AE3635}" presName="parTx" presStyleLbl="alignNode1" presStyleIdx="3" presStyleCnt="4">
        <dgm:presLayoutVars>
          <dgm:chMax val="0"/>
          <dgm:chPref val="0"/>
          <dgm:bulletEnabled val="1"/>
        </dgm:presLayoutVars>
      </dgm:prSet>
      <dgm:spPr/>
    </dgm:pt>
    <dgm:pt modelId="{44C58A20-CAD4-A647-B230-4CCE3C94C4A2}" type="pres">
      <dgm:prSet presAssocID="{6A845C3F-C793-AF45-8F6C-B42986AE3635}" presName="desTx" presStyleLbl="alignAccFollowNode1" presStyleIdx="3" presStyleCnt="4">
        <dgm:presLayoutVars>
          <dgm:bulletEnabled val="1"/>
        </dgm:presLayoutVars>
      </dgm:prSet>
      <dgm:spPr/>
    </dgm:pt>
  </dgm:ptLst>
  <dgm:cxnLst>
    <dgm:cxn modelId="{E7C9C43B-F884-4249-A426-6CE01A8274B2}" type="presOf" srcId="{6A845C3F-C793-AF45-8F6C-B42986AE3635}" destId="{2C0DBFE9-380C-244C-909C-D47D6F922D6F}" srcOrd="0" destOrd="0" presId="urn:microsoft.com/office/officeart/2005/8/layout/hList1"/>
    <dgm:cxn modelId="{EEBBD141-8629-D54A-9F6B-33A0EF43018F}" type="presOf" srcId="{10D72F08-6FE7-0D40-AF4E-80E703CBE7E6}" destId="{51CADB2A-C97A-B649-B82D-7EEFA5B172E1}" srcOrd="0" destOrd="0" presId="urn:microsoft.com/office/officeart/2005/8/layout/hList1"/>
    <dgm:cxn modelId="{9EAF2D4E-2F32-244A-97F9-C89985B29C6D}" srcId="{3F61EE59-FA67-0D47-B5D8-9A25B2DCD318}" destId="{6A845C3F-C793-AF45-8F6C-B42986AE3635}" srcOrd="3" destOrd="0" parTransId="{4A5DE7A6-BA67-0F4B-BE31-52D846FD79BD}" sibTransId="{A3FC797B-5408-9F4F-9DD0-A0760CF767F4}"/>
    <dgm:cxn modelId="{781E0C60-BAAD-9D47-B048-BBC95E787CDC}" srcId="{8D10E644-314B-854C-B885-241DB53C07F6}" destId="{10D72F08-6FE7-0D40-AF4E-80E703CBE7E6}" srcOrd="0" destOrd="0" parTransId="{C76ED1AC-E0A0-4843-8AFF-60ADDFA2E035}" sibTransId="{95D6AAD3-B698-C148-934A-3EF2A65DAD3E}"/>
    <dgm:cxn modelId="{4AB48A73-B1BF-AA47-BD39-6CFB8E106E6B}" type="presOf" srcId="{3F61EE59-FA67-0D47-B5D8-9A25B2DCD318}" destId="{B078C50F-E5AE-1B49-99CF-51882C527462}" srcOrd="0" destOrd="0" presId="urn:microsoft.com/office/officeart/2005/8/layout/hList1"/>
    <dgm:cxn modelId="{195AB673-E44A-A24E-8671-F2F340253532}" srcId="{3F61EE59-FA67-0D47-B5D8-9A25B2DCD318}" destId="{B6221028-E006-624D-8842-D34EEB6D2DE6}" srcOrd="2" destOrd="0" parTransId="{BBE619F8-47DF-474A-BA20-314F7EFF6AA8}" sibTransId="{2D471360-E11E-AF40-BF49-4ACD8F836C29}"/>
    <dgm:cxn modelId="{F5E24D76-53A7-CE43-96E4-49AB20EA8ACC}" type="presOf" srcId="{3CC95C1C-047B-2E40-910A-11E5A71B0AF4}" destId="{2B4A7D3B-DCDB-6F4E-8E8E-F5C4CDDE5C55}" srcOrd="0" destOrd="0" presId="urn:microsoft.com/office/officeart/2005/8/layout/hList1"/>
    <dgm:cxn modelId="{4141F278-E77B-8D43-92D5-A5D11018DF6B}" srcId="{36ACDA70-CC1B-3840-AE5A-6975278E1DF9}" destId="{3CC95C1C-047B-2E40-910A-11E5A71B0AF4}" srcOrd="0" destOrd="0" parTransId="{72603811-EE1C-864F-8AE9-B8FDF56EDD82}" sibTransId="{9365EB01-90A7-4F41-9E89-B914FCA06A8A}"/>
    <dgm:cxn modelId="{79542897-411C-7D45-BDDC-83B59652E361}" type="presOf" srcId="{B6221028-E006-624D-8842-D34EEB6D2DE6}" destId="{29EDC643-F987-A047-BACD-C775B902A796}" srcOrd="0" destOrd="0" presId="urn:microsoft.com/office/officeart/2005/8/layout/hList1"/>
    <dgm:cxn modelId="{F06806A1-9F9F-D743-8787-E9FE73F70859}" srcId="{B6221028-E006-624D-8842-D34EEB6D2DE6}" destId="{35A87620-C86D-3343-85D0-CD04D627E332}" srcOrd="0" destOrd="0" parTransId="{C6702EAD-0630-3E4B-86B3-0AB9D4E053B3}" sibTransId="{7624A707-49DF-0445-95E4-066EC511856F}"/>
    <dgm:cxn modelId="{A69D91A4-27A3-2D40-B04E-947500DADED7}" type="presOf" srcId="{36ACDA70-CC1B-3840-AE5A-6975278E1DF9}" destId="{C85BD4AC-9E24-6F4B-BC47-64881F0E2BAB}" srcOrd="0" destOrd="0" presId="urn:microsoft.com/office/officeart/2005/8/layout/hList1"/>
    <dgm:cxn modelId="{7896F9B3-9682-594E-B190-2088244FA56F}" type="presOf" srcId="{8D10E644-314B-854C-B885-241DB53C07F6}" destId="{60CADFAF-1B0F-134E-9D60-709BC9E7A7BF}" srcOrd="0" destOrd="0" presId="urn:microsoft.com/office/officeart/2005/8/layout/hList1"/>
    <dgm:cxn modelId="{45B109B5-1527-AB4C-9EF4-C2E1141F552D}" type="presOf" srcId="{35A87620-C86D-3343-85D0-CD04D627E332}" destId="{4129C90A-5FCA-C740-B48B-36251F22EBAF}" srcOrd="0" destOrd="0" presId="urn:microsoft.com/office/officeart/2005/8/layout/hList1"/>
    <dgm:cxn modelId="{5796E4DC-7A3B-1440-920A-737B9FE74C53}" srcId="{3F61EE59-FA67-0D47-B5D8-9A25B2DCD318}" destId="{8D10E644-314B-854C-B885-241DB53C07F6}" srcOrd="0" destOrd="0" parTransId="{0CAC2984-3A6D-8043-A234-A20B60E3BC5A}" sibTransId="{A497CE8E-B469-D843-BD39-34134EA51E8A}"/>
    <dgm:cxn modelId="{6A0303FC-6CB2-4F46-950B-74BD951A99C2}" srcId="{3F61EE59-FA67-0D47-B5D8-9A25B2DCD318}" destId="{36ACDA70-CC1B-3840-AE5A-6975278E1DF9}" srcOrd="1" destOrd="0" parTransId="{45B24977-F275-4242-8E62-7A7645345718}" sibTransId="{2A4D282B-5DD0-DF4A-A20D-D515DF09D81B}"/>
    <dgm:cxn modelId="{E24FA998-D79B-6841-84CE-FE5464158A31}" type="presParOf" srcId="{B078C50F-E5AE-1B49-99CF-51882C527462}" destId="{AEACCF69-4333-9948-950E-51B1C289A9BD}" srcOrd="0" destOrd="0" presId="urn:microsoft.com/office/officeart/2005/8/layout/hList1"/>
    <dgm:cxn modelId="{99864E15-2FF5-564A-9C07-8BD84E50DAE1}" type="presParOf" srcId="{AEACCF69-4333-9948-950E-51B1C289A9BD}" destId="{60CADFAF-1B0F-134E-9D60-709BC9E7A7BF}" srcOrd="0" destOrd="0" presId="urn:microsoft.com/office/officeart/2005/8/layout/hList1"/>
    <dgm:cxn modelId="{C960B07E-8733-0840-ADC3-4C1282E95B5B}" type="presParOf" srcId="{AEACCF69-4333-9948-950E-51B1C289A9BD}" destId="{51CADB2A-C97A-B649-B82D-7EEFA5B172E1}" srcOrd="1" destOrd="0" presId="urn:microsoft.com/office/officeart/2005/8/layout/hList1"/>
    <dgm:cxn modelId="{88602894-45F9-3A44-8FD0-CBB418E8EE25}" type="presParOf" srcId="{B078C50F-E5AE-1B49-99CF-51882C527462}" destId="{C856F408-8C10-054E-9EA1-84C798461A7D}" srcOrd="1" destOrd="0" presId="urn:microsoft.com/office/officeart/2005/8/layout/hList1"/>
    <dgm:cxn modelId="{BB489114-219B-C54B-A3C8-C4A13B728F8D}" type="presParOf" srcId="{B078C50F-E5AE-1B49-99CF-51882C527462}" destId="{20237F66-93EB-6941-ACF5-EBC62884D870}" srcOrd="2" destOrd="0" presId="urn:microsoft.com/office/officeart/2005/8/layout/hList1"/>
    <dgm:cxn modelId="{04FB7728-1745-8C42-A198-F4BF0EA0C09C}" type="presParOf" srcId="{20237F66-93EB-6941-ACF5-EBC62884D870}" destId="{C85BD4AC-9E24-6F4B-BC47-64881F0E2BAB}" srcOrd="0" destOrd="0" presId="urn:microsoft.com/office/officeart/2005/8/layout/hList1"/>
    <dgm:cxn modelId="{FDDE2AD6-8B0C-8A4C-A3D2-43C6D7220731}" type="presParOf" srcId="{20237F66-93EB-6941-ACF5-EBC62884D870}" destId="{2B4A7D3B-DCDB-6F4E-8E8E-F5C4CDDE5C55}" srcOrd="1" destOrd="0" presId="urn:microsoft.com/office/officeart/2005/8/layout/hList1"/>
    <dgm:cxn modelId="{92B93755-840B-0147-B391-F55F5BF3D393}" type="presParOf" srcId="{B078C50F-E5AE-1B49-99CF-51882C527462}" destId="{3FE83AB3-260A-2245-918B-30603F92C199}" srcOrd="3" destOrd="0" presId="urn:microsoft.com/office/officeart/2005/8/layout/hList1"/>
    <dgm:cxn modelId="{571821AA-CADF-C54B-87FA-209586FE7F75}" type="presParOf" srcId="{B078C50F-E5AE-1B49-99CF-51882C527462}" destId="{8A50804D-3474-B847-B288-5CB04A9E7A0D}" srcOrd="4" destOrd="0" presId="urn:microsoft.com/office/officeart/2005/8/layout/hList1"/>
    <dgm:cxn modelId="{5C7A1ACE-17D0-B14C-9CC4-71ABD8A87B52}" type="presParOf" srcId="{8A50804D-3474-B847-B288-5CB04A9E7A0D}" destId="{29EDC643-F987-A047-BACD-C775B902A796}" srcOrd="0" destOrd="0" presId="urn:microsoft.com/office/officeart/2005/8/layout/hList1"/>
    <dgm:cxn modelId="{5C02404B-E592-334F-B60D-FD7294FF2A06}" type="presParOf" srcId="{8A50804D-3474-B847-B288-5CB04A9E7A0D}" destId="{4129C90A-5FCA-C740-B48B-36251F22EBAF}" srcOrd="1" destOrd="0" presId="urn:microsoft.com/office/officeart/2005/8/layout/hList1"/>
    <dgm:cxn modelId="{B779A5BD-CE9C-FD4D-A63B-47D015332A22}" type="presParOf" srcId="{B078C50F-E5AE-1B49-99CF-51882C527462}" destId="{FE83A7DC-F70E-6248-8974-03AEB9DFC754}" srcOrd="5" destOrd="0" presId="urn:microsoft.com/office/officeart/2005/8/layout/hList1"/>
    <dgm:cxn modelId="{96B3B205-74F0-8548-AF96-7B3956FDF368}" type="presParOf" srcId="{B078C50F-E5AE-1B49-99CF-51882C527462}" destId="{95BE0F81-A9DC-7D4E-9ECC-CC501F36DA60}" srcOrd="6" destOrd="0" presId="urn:microsoft.com/office/officeart/2005/8/layout/hList1"/>
    <dgm:cxn modelId="{FFCE9042-E18D-A94A-BA9D-5F1321D7A43B}" type="presParOf" srcId="{95BE0F81-A9DC-7D4E-9ECC-CC501F36DA60}" destId="{2C0DBFE9-380C-244C-909C-D47D6F922D6F}" srcOrd="0" destOrd="0" presId="urn:microsoft.com/office/officeart/2005/8/layout/hList1"/>
    <dgm:cxn modelId="{32344D1B-6437-DC41-9BE9-26D7D629E86F}" type="presParOf" srcId="{95BE0F81-A9DC-7D4E-9ECC-CC501F36DA60}" destId="{44C58A20-CAD4-A647-B230-4CCE3C94C4A2}"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F61EE59-FA67-0D47-B5D8-9A25B2DCD318}" type="doc">
      <dgm:prSet loTypeId="urn:microsoft.com/office/officeart/2005/8/layout/hList1" loCatId="relationship" qsTypeId="urn:microsoft.com/office/officeart/2005/8/quickstyle/simple1" qsCatId="simple" csTypeId="urn:microsoft.com/office/officeart/2005/8/colors/accent1_2" csCatId="accent1" phldr="1"/>
      <dgm:spPr/>
      <dgm:t>
        <a:bodyPr/>
        <a:lstStyle/>
        <a:p>
          <a:endParaRPr lang="en-GB"/>
        </a:p>
      </dgm:t>
    </dgm:pt>
    <dgm:pt modelId="{8D10E644-314B-854C-B885-241DB53C07F6}">
      <dgm:prSet phldrT="[Text]"/>
      <dgm:spPr/>
      <dgm:t>
        <a:bodyPr/>
        <a:lstStyle/>
        <a:p>
          <a:r>
            <a:rPr lang="en-GB" dirty="0"/>
            <a:t>Increasing ageing population</a:t>
          </a:r>
        </a:p>
      </dgm:t>
    </dgm:pt>
    <dgm:pt modelId="{0CAC2984-3A6D-8043-A234-A20B60E3BC5A}" type="parTrans" cxnId="{5796E4DC-7A3B-1440-920A-737B9FE74C53}">
      <dgm:prSet/>
      <dgm:spPr/>
      <dgm:t>
        <a:bodyPr/>
        <a:lstStyle/>
        <a:p>
          <a:endParaRPr lang="en-GB"/>
        </a:p>
      </dgm:t>
    </dgm:pt>
    <dgm:pt modelId="{A497CE8E-B469-D843-BD39-34134EA51E8A}" type="sibTrans" cxnId="{5796E4DC-7A3B-1440-920A-737B9FE74C53}">
      <dgm:prSet/>
      <dgm:spPr/>
      <dgm:t>
        <a:bodyPr/>
        <a:lstStyle/>
        <a:p>
          <a:endParaRPr lang="en-GB"/>
        </a:p>
      </dgm:t>
    </dgm:pt>
    <dgm:pt modelId="{10D72F08-6FE7-0D40-AF4E-80E703CBE7E6}">
      <dgm:prSet phldrT="[Text]" custT="1"/>
      <dgm:spPr/>
      <dgm:t>
        <a:bodyPr/>
        <a:lstStyle/>
        <a:p>
          <a:r>
            <a:rPr lang="en-GB" sz="1400" dirty="0"/>
            <a:t>Aging society</a:t>
          </a:r>
        </a:p>
      </dgm:t>
    </dgm:pt>
    <dgm:pt modelId="{C76ED1AC-E0A0-4843-8AFF-60ADDFA2E035}" type="parTrans" cxnId="{781E0C60-BAAD-9D47-B048-BBC95E787CDC}">
      <dgm:prSet/>
      <dgm:spPr/>
      <dgm:t>
        <a:bodyPr/>
        <a:lstStyle/>
        <a:p>
          <a:endParaRPr lang="en-GB"/>
        </a:p>
      </dgm:t>
    </dgm:pt>
    <dgm:pt modelId="{95D6AAD3-B698-C148-934A-3EF2A65DAD3E}" type="sibTrans" cxnId="{781E0C60-BAAD-9D47-B048-BBC95E787CDC}">
      <dgm:prSet/>
      <dgm:spPr/>
      <dgm:t>
        <a:bodyPr/>
        <a:lstStyle/>
        <a:p>
          <a:endParaRPr lang="en-GB"/>
        </a:p>
      </dgm:t>
    </dgm:pt>
    <dgm:pt modelId="{0CD26734-36D7-734C-90A8-AC85DBE00128}">
      <dgm:prSet phldrT="[Text]" custT="1"/>
      <dgm:spPr/>
      <dgm:t>
        <a:bodyPr/>
        <a:lstStyle/>
        <a:p>
          <a:r>
            <a:rPr lang="en-GB" sz="1400" dirty="0"/>
            <a:t>older people have more health problems</a:t>
          </a:r>
        </a:p>
      </dgm:t>
    </dgm:pt>
    <dgm:pt modelId="{E7D91FAD-7A5C-E442-9672-3F494BF87509}" type="parTrans" cxnId="{73743BAB-DC89-9247-8537-A3881066B4C6}">
      <dgm:prSet/>
      <dgm:spPr/>
      <dgm:t>
        <a:bodyPr/>
        <a:lstStyle/>
        <a:p>
          <a:endParaRPr lang="en-GB"/>
        </a:p>
      </dgm:t>
    </dgm:pt>
    <dgm:pt modelId="{5AA70918-83CF-2B4C-9491-DDFF6E1ED600}" type="sibTrans" cxnId="{73743BAB-DC89-9247-8537-A3881066B4C6}">
      <dgm:prSet/>
      <dgm:spPr/>
      <dgm:t>
        <a:bodyPr/>
        <a:lstStyle/>
        <a:p>
          <a:endParaRPr lang="en-GB"/>
        </a:p>
      </dgm:t>
    </dgm:pt>
    <dgm:pt modelId="{36ACDA70-CC1B-3840-AE5A-6975278E1DF9}">
      <dgm:prSet phldrT="[Text]"/>
      <dgm:spPr/>
      <dgm:t>
        <a:bodyPr/>
        <a:lstStyle/>
        <a:p>
          <a:r>
            <a:rPr lang="en-GB" dirty="0"/>
            <a:t>More informed consumers</a:t>
          </a:r>
        </a:p>
      </dgm:t>
    </dgm:pt>
    <dgm:pt modelId="{45B24977-F275-4242-8E62-7A7645345718}" type="parTrans" cxnId="{6A0303FC-6CB2-4F46-950B-74BD951A99C2}">
      <dgm:prSet/>
      <dgm:spPr/>
      <dgm:t>
        <a:bodyPr/>
        <a:lstStyle/>
        <a:p>
          <a:endParaRPr lang="en-GB"/>
        </a:p>
      </dgm:t>
    </dgm:pt>
    <dgm:pt modelId="{2A4D282B-5DD0-DF4A-A20D-D515DF09D81B}" type="sibTrans" cxnId="{6A0303FC-6CB2-4F46-950B-74BD951A99C2}">
      <dgm:prSet/>
      <dgm:spPr/>
      <dgm:t>
        <a:bodyPr/>
        <a:lstStyle/>
        <a:p>
          <a:endParaRPr lang="en-GB"/>
        </a:p>
      </dgm:t>
    </dgm:pt>
    <dgm:pt modelId="{3CC95C1C-047B-2E40-910A-11E5A71B0AF4}">
      <dgm:prSet phldrT="[Text]" custT="1"/>
      <dgm:spPr/>
      <dgm:t>
        <a:bodyPr/>
        <a:lstStyle/>
        <a:p>
          <a:r>
            <a:rPr lang="en-GB" sz="1400" dirty="0"/>
            <a:t>People more knowledge, internet, television. They can make a complaint more often, go to court</a:t>
          </a:r>
        </a:p>
      </dgm:t>
    </dgm:pt>
    <dgm:pt modelId="{72603811-EE1C-864F-8AE9-B8FDF56EDD82}" type="parTrans" cxnId="{4141F278-E77B-8D43-92D5-A5D11018DF6B}">
      <dgm:prSet/>
      <dgm:spPr/>
      <dgm:t>
        <a:bodyPr/>
        <a:lstStyle/>
        <a:p>
          <a:endParaRPr lang="en-GB"/>
        </a:p>
      </dgm:t>
    </dgm:pt>
    <dgm:pt modelId="{9365EB01-90A7-4F41-9E89-B914FCA06A8A}" type="sibTrans" cxnId="{4141F278-E77B-8D43-92D5-A5D11018DF6B}">
      <dgm:prSet/>
      <dgm:spPr/>
      <dgm:t>
        <a:bodyPr/>
        <a:lstStyle/>
        <a:p>
          <a:endParaRPr lang="en-GB"/>
        </a:p>
      </dgm:t>
    </dgm:pt>
    <dgm:pt modelId="{B6221028-E006-624D-8842-D34EEB6D2DE6}">
      <dgm:prSet phldrT="[Text]"/>
      <dgm:spPr/>
      <dgm:t>
        <a:bodyPr/>
        <a:lstStyle/>
        <a:p>
          <a:r>
            <a:rPr lang="en-GB" dirty="0"/>
            <a:t>High patient expectations</a:t>
          </a:r>
        </a:p>
      </dgm:t>
    </dgm:pt>
    <dgm:pt modelId="{BBE619F8-47DF-474A-BA20-314F7EFF6AA8}" type="parTrans" cxnId="{195AB673-E44A-A24E-8671-F2F340253532}">
      <dgm:prSet/>
      <dgm:spPr/>
      <dgm:t>
        <a:bodyPr/>
        <a:lstStyle/>
        <a:p>
          <a:endParaRPr lang="en-GB"/>
        </a:p>
      </dgm:t>
    </dgm:pt>
    <dgm:pt modelId="{2D471360-E11E-AF40-BF49-4ACD8F836C29}" type="sibTrans" cxnId="{195AB673-E44A-A24E-8671-F2F340253532}">
      <dgm:prSet/>
      <dgm:spPr/>
      <dgm:t>
        <a:bodyPr/>
        <a:lstStyle/>
        <a:p>
          <a:endParaRPr lang="en-GB"/>
        </a:p>
      </dgm:t>
    </dgm:pt>
    <dgm:pt modelId="{35A87620-C86D-3343-85D0-CD04D627E332}">
      <dgm:prSet phldrT="[Text]" custT="1"/>
      <dgm:spPr/>
      <dgm:t>
        <a:bodyPr/>
        <a:lstStyle/>
        <a:p>
          <a:r>
            <a:rPr lang="en-GB" sz="1400" dirty="0"/>
            <a:t>With the advent of social media and improved educational systems, patient’s expectations are higher than ever. Patients tend to have a much better knowledge of the treatment options available to them, it does create new challenges for the NHS.</a:t>
          </a:r>
        </a:p>
      </dgm:t>
    </dgm:pt>
    <dgm:pt modelId="{C6702EAD-0630-3E4B-86B3-0AB9D4E053B3}" type="parTrans" cxnId="{F06806A1-9F9F-D743-8787-E9FE73F70859}">
      <dgm:prSet/>
      <dgm:spPr/>
      <dgm:t>
        <a:bodyPr/>
        <a:lstStyle/>
        <a:p>
          <a:endParaRPr lang="en-GB"/>
        </a:p>
      </dgm:t>
    </dgm:pt>
    <dgm:pt modelId="{7624A707-49DF-0445-95E4-066EC511856F}" type="sibTrans" cxnId="{F06806A1-9F9F-D743-8787-E9FE73F70859}">
      <dgm:prSet/>
      <dgm:spPr/>
      <dgm:t>
        <a:bodyPr/>
        <a:lstStyle/>
        <a:p>
          <a:endParaRPr lang="en-GB"/>
        </a:p>
      </dgm:t>
    </dgm:pt>
    <dgm:pt modelId="{69655FEF-1CF2-7F45-A214-0DB71B9E31F0}">
      <dgm:prSet phldrT="[Text]" custT="1"/>
      <dgm:spPr/>
      <dgm:t>
        <a:bodyPr/>
        <a:lstStyle/>
        <a:p>
          <a:r>
            <a:rPr lang="en-GB" sz="1400" dirty="0"/>
            <a:t>awareness of the law</a:t>
          </a:r>
        </a:p>
      </dgm:t>
    </dgm:pt>
    <dgm:pt modelId="{C7D54F0D-6760-244E-A04D-21A33D07DABC}" type="parTrans" cxnId="{F7AA9848-FED6-014A-BDDC-6D7AA0097FA6}">
      <dgm:prSet/>
      <dgm:spPr/>
      <dgm:t>
        <a:bodyPr/>
        <a:lstStyle/>
        <a:p>
          <a:endParaRPr lang="en-GB"/>
        </a:p>
      </dgm:t>
    </dgm:pt>
    <dgm:pt modelId="{16CDC410-9D43-4041-A431-6191876B8C04}" type="sibTrans" cxnId="{F7AA9848-FED6-014A-BDDC-6D7AA0097FA6}">
      <dgm:prSet/>
      <dgm:spPr/>
      <dgm:t>
        <a:bodyPr/>
        <a:lstStyle/>
        <a:p>
          <a:endParaRPr lang="en-GB"/>
        </a:p>
      </dgm:t>
    </dgm:pt>
    <dgm:pt modelId="{33C975DA-F70C-144B-8188-C9E44167A21E}">
      <dgm:prSet phldrT="[Text]"/>
      <dgm:spPr/>
      <dgm:t>
        <a:bodyPr/>
        <a:lstStyle/>
        <a:p>
          <a:endParaRPr lang="en-GB" sz="2000" dirty="0"/>
        </a:p>
      </dgm:t>
    </dgm:pt>
    <dgm:pt modelId="{79EBB784-C34D-494D-8969-EC1B4257A5F3}" type="parTrans" cxnId="{4ABA754F-E73E-C742-84AA-2156AADED49B}">
      <dgm:prSet/>
      <dgm:spPr/>
      <dgm:t>
        <a:bodyPr/>
        <a:lstStyle/>
        <a:p>
          <a:endParaRPr lang="en-GB"/>
        </a:p>
      </dgm:t>
    </dgm:pt>
    <dgm:pt modelId="{5EF7AE14-2D46-6D4E-B763-F8230724ED08}" type="sibTrans" cxnId="{4ABA754F-E73E-C742-84AA-2156AADED49B}">
      <dgm:prSet/>
      <dgm:spPr/>
      <dgm:t>
        <a:bodyPr/>
        <a:lstStyle/>
        <a:p>
          <a:endParaRPr lang="en-GB"/>
        </a:p>
      </dgm:t>
    </dgm:pt>
    <dgm:pt modelId="{0DF9481B-2942-8544-A0A4-EA5D81F80819}" type="pres">
      <dgm:prSet presAssocID="{3F61EE59-FA67-0D47-B5D8-9A25B2DCD318}" presName="Name0" presStyleCnt="0">
        <dgm:presLayoutVars>
          <dgm:dir/>
          <dgm:animLvl val="lvl"/>
          <dgm:resizeHandles val="exact"/>
        </dgm:presLayoutVars>
      </dgm:prSet>
      <dgm:spPr/>
    </dgm:pt>
    <dgm:pt modelId="{6C907B61-3675-E749-AE82-73D106A94DEE}" type="pres">
      <dgm:prSet presAssocID="{8D10E644-314B-854C-B885-241DB53C07F6}" presName="composite" presStyleCnt="0"/>
      <dgm:spPr/>
    </dgm:pt>
    <dgm:pt modelId="{449C6F0D-10F7-4C45-89FF-A329C870BD06}" type="pres">
      <dgm:prSet presAssocID="{8D10E644-314B-854C-B885-241DB53C07F6}" presName="parTx" presStyleLbl="alignNode1" presStyleIdx="0" presStyleCnt="3">
        <dgm:presLayoutVars>
          <dgm:chMax val="0"/>
          <dgm:chPref val="0"/>
          <dgm:bulletEnabled val="1"/>
        </dgm:presLayoutVars>
      </dgm:prSet>
      <dgm:spPr/>
    </dgm:pt>
    <dgm:pt modelId="{FA196247-70EF-7A45-948C-0ECF77CAC1E9}" type="pres">
      <dgm:prSet presAssocID="{8D10E644-314B-854C-B885-241DB53C07F6}" presName="desTx" presStyleLbl="alignAccFollowNode1" presStyleIdx="0" presStyleCnt="3">
        <dgm:presLayoutVars>
          <dgm:bulletEnabled val="1"/>
        </dgm:presLayoutVars>
      </dgm:prSet>
      <dgm:spPr/>
    </dgm:pt>
    <dgm:pt modelId="{04B9EB16-AD93-9246-98E2-A9D77F026FBB}" type="pres">
      <dgm:prSet presAssocID="{A497CE8E-B469-D843-BD39-34134EA51E8A}" presName="space" presStyleCnt="0"/>
      <dgm:spPr/>
    </dgm:pt>
    <dgm:pt modelId="{57A16334-8C4F-CB44-AE29-8CA5FEFA94E8}" type="pres">
      <dgm:prSet presAssocID="{36ACDA70-CC1B-3840-AE5A-6975278E1DF9}" presName="composite" presStyleCnt="0"/>
      <dgm:spPr/>
    </dgm:pt>
    <dgm:pt modelId="{5D99A39C-C009-D54F-833E-35B213FE10C7}" type="pres">
      <dgm:prSet presAssocID="{36ACDA70-CC1B-3840-AE5A-6975278E1DF9}" presName="parTx" presStyleLbl="alignNode1" presStyleIdx="1" presStyleCnt="3">
        <dgm:presLayoutVars>
          <dgm:chMax val="0"/>
          <dgm:chPref val="0"/>
          <dgm:bulletEnabled val="1"/>
        </dgm:presLayoutVars>
      </dgm:prSet>
      <dgm:spPr/>
    </dgm:pt>
    <dgm:pt modelId="{31AE17A8-6D30-BA4F-8102-138A3BFC3820}" type="pres">
      <dgm:prSet presAssocID="{36ACDA70-CC1B-3840-AE5A-6975278E1DF9}" presName="desTx" presStyleLbl="alignAccFollowNode1" presStyleIdx="1" presStyleCnt="3">
        <dgm:presLayoutVars>
          <dgm:bulletEnabled val="1"/>
        </dgm:presLayoutVars>
      </dgm:prSet>
      <dgm:spPr/>
    </dgm:pt>
    <dgm:pt modelId="{2DB3FBDC-A7DB-6B40-85DC-3083CA8D0CE8}" type="pres">
      <dgm:prSet presAssocID="{2A4D282B-5DD0-DF4A-A20D-D515DF09D81B}" presName="space" presStyleCnt="0"/>
      <dgm:spPr/>
    </dgm:pt>
    <dgm:pt modelId="{F9F522F5-B7AE-274B-8512-9983D9B03BC4}" type="pres">
      <dgm:prSet presAssocID="{B6221028-E006-624D-8842-D34EEB6D2DE6}" presName="composite" presStyleCnt="0"/>
      <dgm:spPr/>
    </dgm:pt>
    <dgm:pt modelId="{FC89CD00-F791-4449-91D7-3BD5DBAE6885}" type="pres">
      <dgm:prSet presAssocID="{B6221028-E006-624D-8842-D34EEB6D2DE6}" presName="parTx" presStyleLbl="alignNode1" presStyleIdx="2" presStyleCnt="3">
        <dgm:presLayoutVars>
          <dgm:chMax val="0"/>
          <dgm:chPref val="0"/>
          <dgm:bulletEnabled val="1"/>
        </dgm:presLayoutVars>
      </dgm:prSet>
      <dgm:spPr/>
    </dgm:pt>
    <dgm:pt modelId="{DD252657-1079-9B4A-BE3F-EA50CE1D7557}" type="pres">
      <dgm:prSet presAssocID="{B6221028-E006-624D-8842-D34EEB6D2DE6}" presName="desTx" presStyleLbl="alignAccFollowNode1" presStyleIdx="2" presStyleCnt="3">
        <dgm:presLayoutVars>
          <dgm:bulletEnabled val="1"/>
        </dgm:presLayoutVars>
      </dgm:prSet>
      <dgm:spPr/>
    </dgm:pt>
  </dgm:ptLst>
  <dgm:cxnLst>
    <dgm:cxn modelId="{A6069014-A1BF-EE4B-9DE4-485F1BD44B1A}" type="presOf" srcId="{69655FEF-1CF2-7F45-A214-0DB71B9E31F0}" destId="{31AE17A8-6D30-BA4F-8102-138A3BFC3820}" srcOrd="0" destOrd="1" presId="urn:microsoft.com/office/officeart/2005/8/layout/hList1"/>
    <dgm:cxn modelId="{C197E714-060B-354C-B0F7-59995EC0618C}" type="presOf" srcId="{3F61EE59-FA67-0D47-B5D8-9A25B2DCD318}" destId="{0DF9481B-2942-8544-A0A4-EA5D81F80819}" srcOrd="0" destOrd="0" presId="urn:microsoft.com/office/officeart/2005/8/layout/hList1"/>
    <dgm:cxn modelId="{208EF514-F497-B247-9E78-E73765E742DE}" type="presOf" srcId="{B6221028-E006-624D-8842-D34EEB6D2DE6}" destId="{FC89CD00-F791-4449-91D7-3BD5DBAE6885}" srcOrd="0" destOrd="0" presId="urn:microsoft.com/office/officeart/2005/8/layout/hList1"/>
    <dgm:cxn modelId="{D8B2C834-5A56-284E-A6C4-0440EE4F982D}" type="presOf" srcId="{33C975DA-F70C-144B-8188-C9E44167A21E}" destId="{DD252657-1079-9B4A-BE3F-EA50CE1D7557}" srcOrd="0" destOrd="1" presId="urn:microsoft.com/office/officeart/2005/8/layout/hList1"/>
    <dgm:cxn modelId="{F7AA9848-FED6-014A-BDDC-6D7AA0097FA6}" srcId="{36ACDA70-CC1B-3840-AE5A-6975278E1DF9}" destId="{69655FEF-1CF2-7F45-A214-0DB71B9E31F0}" srcOrd="1" destOrd="0" parTransId="{C7D54F0D-6760-244E-A04D-21A33D07DABC}" sibTransId="{16CDC410-9D43-4041-A431-6191876B8C04}"/>
    <dgm:cxn modelId="{E9EA4D4A-F574-0049-80DD-9A3C1938B0D3}" type="presOf" srcId="{3CC95C1C-047B-2E40-910A-11E5A71B0AF4}" destId="{31AE17A8-6D30-BA4F-8102-138A3BFC3820}" srcOrd="0" destOrd="0" presId="urn:microsoft.com/office/officeart/2005/8/layout/hList1"/>
    <dgm:cxn modelId="{4ABA754F-E73E-C742-84AA-2156AADED49B}" srcId="{B6221028-E006-624D-8842-D34EEB6D2DE6}" destId="{33C975DA-F70C-144B-8188-C9E44167A21E}" srcOrd="1" destOrd="0" parTransId="{79EBB784-C34D-494D-8969-EC1B4257A5F3}" sibTransId="{5EF7AE14-2D46-6D4E-B763-F8230724ED08}"/>
    <dgm:cxn modelId="{27FB505B-D988-474A-9644-142C444BFA2A}" type="presOf" srcId="{8D10E644-314B-854C-B885-241DB53C07F6}" destId="{449C6F0D-10F7-4C45-89FF-A329C870BD06}" srcOrd="0" destOrd="0" presId="urn:microsoft.com/office/officeart/2005/8/layout/hList1"/>
    <dgm:cxn modelId="{781E0C60-BAAD-9D47-B048-BBC95E787CDC}" srcId="{8D10E644-314B-854C-B885-241DB53C07F6}" destId="{10D72F08-6FE7-0D40-AF4E-80E703CBE7E6}" srcOrd="0" destOrd="0" parTransId="{C76ED1AC-E0A0-4843-8AFF-60ADDFA2E035}" sibTransId="{95D6AAD3-B698-C148-934A-3EF2A65DAD3E}"/>
    <dgm:cxn modelId="{195AB673-E44A-A24E-8671-F2F340253532}" srcId="{3F61EE59-FA67-0D47-B5D8-9A25B2DCD318}" destId="{B6221028-E006-624D-8842-D34EEB6D2DE6}" srcOrd="2" destOrd="0" parTransId="{BBE619F8-47DF-474A-BA20-314F7EFF6AA8}" sibTransId="{2D471360-E11E-AF40-BF49-4ACD8F836C29}"/>
    <dgm:cxn modelId="{4141F278-E77B-8D43-92D5-A5D11018DF6B}" srcId="{36ACDA70-CC1B-3840-AE5A-6975278E1DF9}" destId="{3CC95C1C-047B-2E40-910A-11E5A71B0AF4}" srcOrd="0" destOrd="0" parTransId="{72603811-EE1C-864F-8AE9-B8FDF56EDD82}" sibTransId="{9365EB01-90A7-4F41-9E89-B914FCA06A8A}"/>
    <dgm:cxn modelId="{D934C19B-B8C0-3343-ACC2-55C3364EBBD3}" type="presOf" srcId="{35A87620-C86D-3343-85D0-CD04D627E332}" destId="{DD252657-1079-9B4A-BE3F-EA50CE1D7557}" srcOrd="0" destOrd="0" presId="urn:microsoft.com/office/officeart/2005/8/layout/hList1"/>
    <dgm:cxn modelId="{F06806A1-9F9F-D743-8787-E9FE73F70859}" srcId="{B6221028-E006-624D-8842-D34EEB6D2DE6}" destId="{35A87620-C86D-3343-85D0-CD04D627E332}" srcOrd="0" destOrd="0" parTransId="{C6702EAD-0630-3E4B-86B3-0AB9D4E053B3}" sibTransId="{7624A707-49DF-0445-95E4-066EC511856F}"/>
    <dgm:cxn modelId="{73743BAB-DC89-9247-8537-A3881066B4C6}" srcId="{8D10E644-314B-854C-B885-241DB53C07F6}" destId="{0CD26734-36D7-734C-90A8-AC85DBE00128}" srcOrd="1" destOrd="0" parTransId="{E7D91FAD-7A5C-E442-9672-3F494BF87509}" sibTransId="{5AA70918-83CF-2B4C-9491-DDFF6E1ED600}"/>
    <dgm:cxn modelId="{D5B6C2BC-815F-8B42-A51A-36AEBAE95A5D}" type="presOf" srcId="{0CD26734-36D7-734C-90A8-AC85DBE00128}" destId="{FA196247-70EF-7A45-948C-0ECF77CAC1E9}" srcOrd="0" destOrd="1" presId="urn:microsoft.com/office/officeart/2005/8/layout/hList1"/>
    <dgm:cxn modelId="{5796E4DC-7A3B-1440-920A-737B9FE74C53}" srcId="{3F61EE59-FA67-0D47-B5D8-9A25B2DCD318}" destId="{8D10E644-314B-854C-B885-241DB53C07F6}" srcOrd="0" destOrd="0" parTransId="{0CAC2984-3A6D-8043-A234-A20B60E3BC5A}" sibTransId="{A497CE8E-B469-D843-BD39-34134EA51E8A}"/>
    <dgm:cxn modelId="{96DAC5EC-3C34-234D-ACD7-81D5EBAE1A39}" type="presOf" srcId="{36ACDA70-CC1B-3840-AE5A-6975278E1DF9}" destId="{5D99A39C-C009-D54F-833E-35B213FE10C7}" srcOrd="0" destOrd="0" presId="urn:microsoft.com/office/officeart/2005/8/layout/hList1"/>
    <dgm:cxn modelId="{6A0303FC-6CB2-4F46-950B-74BD951A99C2}" srcId="{3F61EE59-FA67-0D47-B5D8-9A25B2DCD318}" destId="{36ACDA70-CC1B-3840-AE5A-6975278E1DF9}" srcOrd="1" destOrd="0" parTransId="{45B24977-F275-4242-8E62-7A7645345718}" sibTransId="{2A4D282B-5DD0-DF4A-A20D-D515DF09D81B}"/>
    <dgm:cxn modelId="{377F43FC-6C19-C544-8274-F8B7D275E8AF}" type="presOf" srcId="{10D72F08-6FE7-0D40-AF4E-80E703CBE7E6}" destId="{FA196247-70EF-7A45-948C-0ECF77CAC1E9}" srcOrd="0" destOrd="0" presId="urn:microsoft.com/office/officeart/2005/8/layout/hList1"/>
    <dgm:cxn modelId="{A25FC700-55C8-5A4A-B259-B6E8A3CD8985}" type="presParOf" srcId="{0DF9481B-2942-8544-A0A4-EA5D81F80819}" destId="{6C907B61-3675-E749-AE82-73D106A94DEE}" srcOrd="0" destOrd="0" presId="urn:microsoft.com/office/officeart/2005/8/layout/hList1"/>
    <dgm:cxn modelId="{968E09FB-EF5C-FD4D-A0C5-BFF5BF80FF3D}" type="presParOf" srcId="{6C907B61-3675-E749-AE82-73D106A94DEE}" destId="{449C6F0D-10F7-4C45-89FF-A329C870BD06}" srcOrd="0" destOrd="0" presId="urn:microsoft.com/office/officeart/2005/8/layout/hList1"/>
    <dgm:cxn modelId="{FE141BF0-A288-9D4E-BEC1-C78B649C5E48}" type="presParOf" srcId="{6C907B61-3675-E749-AE82-73D106A94DEE}" destId="{FA196247-70EF-7A45-948C-0ECF77CAC1E9}" srcOrd="1" destOrd="0" presId="urn:microsoft.com/office/officeart/2005/8/layout/hList1"/>
    <dgm:cxn modelId="{40340C64-FEAF-0141-80DB-45E1243F0E58}" type="presParOf" srcId="{0DF9481B-2942-8544-A0A4-EA5D81F80819}" destId="{04B9EB16-AD93-9246-98E2-A9D77F026FBB}" srcOrd="1" destOrd="0" presId="urn:microsoft.com/office/officeart/2005/8/layout/hList1"/>
    <dgm:cxn modelId="{9C2D6721-285F-ED48-B914-AA7CD5A4F299}" type="presParOf" srcId="{0DF9481B-2942-8544-A0A4-EA5D81F80819}" destId="{57A16334-8C4F-CB44-AE29-8CA5FEFA94E8}" srcOrd="2" destOrd="0" presId="urn:microsoft.com/office/officeart/2005/8/layout/hList1"/>
    <dgm:cxn modelId="{DB413E90-F132-8442-939D-DCEB0DD91402}" type="presParOf" srcId="{57A16334-8C4F-CB44-AE29-8CA5FEFA94E8}" destId="{5D99A39C-C009-D54F-833E-35B213FE10C7}" srcOrd="0" destOrd="0" presId="urn:microsoft.com/office/officeart/2005/8/layout/hList1"/>
    <dgm:cxn modelId="{25AA0170-A26E-3F48-8494-C814F306327C}" type="presParOf" srcId="{57A16334-8C4F-CB44-AE29-8CA5FEFA94E8}" destId="{31AE17A8-6D30-BA4F-8102-138A3BFC3820}" srcOrd="1" destOrd="0" presId="urn:microsoft.com/office/officeart/2005/8/layout/hList1"/>
    <dgm:cxn modelId="{6B018BF8-3AD7-4E48-A50F-8095ECFD9239}" type="presParOf" srcId="{0DF9481B-2942-8544-A0A4-EA5D81F80819}" destId="{2DB3FBDC-A7DB-6B40-85DC-3083CA8D0CE8}" srcOrd="3" destOrd="0" presId="urn:microsoft.com/office/officeart/2005/8/layout/hList1"/>
    <dgm:cxn modelId="{A9152104-F631-0146-8F35-033A6BB22871}" type="presParOf" srcId="{0DF9481B-2942-8544-A0A4-EA5D81F80819}" destId="{F9F522F5-B7AE-274B-8512-9983D9B03BC4}" srcOrd="4" destOrd="0" presId="urn:microsoft.com/office/officeart/2005/8/layout/hList1"/>
    <dgm:cxn modelId="{14923C9B-BB74-A647-8725-6725D3C43AE5}" type="presParOf" srcId="{F9F522F5-B7AE-274B-8512-9983D9B03BC4}" destId="{FC89CD00-F791-4449-91D7-3BD5DBAE6885}" srcOrd="0" destOrd="0" presId="urn:microsoft.com/office/officeart/2005/8/layout/hList1"/>
    <dgm:cxn modelId="{5B31594F-D175-CA4E-9A8E-16B4DA97D899}" type="presParOf" srcId="{F9F522F5-B7AE-274B-8512-9983D9B03BC4}" destId="{DD252657-1079-9B4A-BE3F-EA50CE1D7557}"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F61EE59-FA67-0D47-B5D8-9A25B2DCD318}" type="doc">
      <dgm:prSet loTypeId="urn:microsoft.com/office/officeart/2005/8/layout/hList1" loCatId="relationship" qsTypeId="urn:microsoft.com/office/officeart/2005/8/quickstyle/simple2" qsCatId="simple" csTypeId="urn:microsoft.com/office/officeart/2005/8/colors/accent1_2" csCatId="accent1" phldr="1"/>
      <dgm:spPr/>
      <dgm:t>
        <a:bodyPr/>
        <a:lstStyle/>
        <a:p>
          <a:endParaRPr lang="en-GB"/>
        </a:p>
      </dgm:t>
    </dgm:pt>
    <dgm:pt modelId="{8D10E644-314B-854C-B885-241DB53C07F6}">
      <dgm:prSet phldrT="[Text]"/>
      <dgm:spPr/>
      <dgm:t>
        <a:bodyPr/>
        <a:lstStyle/>
        <a:p>
          <a:r>
            <a:rPr lang="en-GB" dirty="0"/>
            <a:t>Pace of innovation &amp; technology</a:t>
          </a:r>
        </a:p>
      </dgm:t>
    </dgm:pt>
    <dgm:pt modelId="{0CAC2984-3A6D-8043-A234-A20B60E3BC5A}" type="parTrans" cxnId="{5796E4DC-7A3B-1440-920A-737B9FE74C53}">
      <dgm:prSet/>
      <dgm:spPr/>
      <dgm:t>
        <a:bodyPr/>
        <a:lstStyle/>
        <a:p>
          <a:endParaRPr lang="en-GB"/>
        </a:p>
      </dgm:t>
    </dgm:pt>
    <dgm:pt modelId="{A497CE8E-B469-D843-BD39-34134EA51E8A}" type="sibTrans" cxnId="{5796E4DC-7A3B-1440-920A-737B9FE74C53}">
      <dgm:prSet/>
      <dgm:spPr/>
      <dgm:t>
        <a:bodyPr/>
        <a:lstStyle/>
        <a:p>
          <a:endParaRPr lang="en-GB"/>
        </a:p>
      </dgm:t>
    </dgm:pt>
    <dgm:pt modelId="{10D72F08-6FE7-0D40-AF4E-80E703CBE7E6}">
      <dgm:prSet phldrT="[Text]"/>
      <dgm:spPr/>
      <dgm:t>
        <a:bodyPr/>
        <a:lstStyle/>
        <a:p>
          <a:r>
            <a:rPr lang="en-GB" dirty="0"/>
            <a:t>change of medical equipment to more modern - more expensive</a:t>
          </a:r>
        </a:p>
      </dgm:t>
    </dgm:pt>
    <dgm:pt modelId="{C76ED1AC-E0A0-4843-8AFF-60ADDFA2E035}" type="parTrans" cxnId="{781E0C60-BAAD-9D47-B048-BBC95E787CDC}">
      <dgm:prSet/>
      <dgm:spPr/>
      <dgm:t>
        <a:bodyPr/>
        <a:lstStyle/>
        <a:p>
          <a:endParaRPr lang="en-GB"/>
        </a:p>
      </dgm:t>
    </dgm:pt>
    <dgm:pt modelId="{95D6AAD3-B698-C148-934A-3EF2A65DAD3E}" type="sibTrans" cxnId="{781E0C60-BAAD-9D47-B048-BBC95E787CDC}">
      <dgm:prSet/>
      <dgm:spPr/>
      <dgm:t>
        <a:bodyPr/>
        <a:lstStyle/>
        <a:p>
          <a:endParaRPr lang="en-GB"/>
        </a:p>
      </dgm:t>
    </dgm:pt>
    <dgm:pt modelId="{36ACDA70-CC1B-3840-AE5A-6975278E1DF9}">
      <dgm:prSet phldrT="[Text]"/>
      <dgm:spPr/>
      <dgm:t>
        <a:bodyPr/>
        <a:lstStyle/>
        <a:p>
          <a:r>
            <a:rPr lang="en-GB" dirty="0"/>
            <a:t>Data Protection/ Cyber Crime </a:t>
          </a:r>
        </a:p>
      </dgm:t>
    </dgm:pt>
    <dgm:pt modelId="{45B24977-F275-4242-8E62-7A7645345718}" type="parTrans" cxnId="{6A0303FC-6CB2-4F46-950B-74BD951A99C2}">
      <dgm:prSet/>
      <dgm:spPr/>
      <dgm:t>
        <a:bodyPr/>
        <a:lstStyle/>
        <a:p>
          <a:endParaRPr lang="en-GB"/>
        </a:p>
      </dgm:t>
    </dgm:pt>
    <dgm:pt modelId="{2A4D282B-5DD0-DF4A-A20D-D515DF09D81B}" type="sibTrans" cxnId="{6A0303FC-6CB2-4F46-950B-74BD951A99C2}">
      <dgm:prSet/>
      <dgm:spPr/>
      <dgm:t>
        <a:bodyPr/>
        <a:lstStyle/>
        <a:p>
          <a:endParaRPr lang="en-GB"/>
        </a:p>
      </dgm:t>
    </dgm:pt>
    <dgm:pt modelId="{3CC95C1C-047B-2E40-910A-11E5A71B0AF4}">
      <dgm:prSet phldrT="[Text]"/>
      <dgm:spPr/>
      <dgm:t>
        <a:bodyPr/>
        <a:lstStyle/>
        <a:p>
          <a:r>
            <a:rPr lang="en-GB" dirty="0"/>
            <a:t>systems securing personal data of patients</a:t>
          </a:r>
        </a:p>
      </dgm:t>
    </dgm:pt>
    <dgm:pt modelId="{72603811-EE1C-864F-8AE9-B8FDF56EDD82}" type="parTrans" cxnId="{4141F278-E77B-8D43-92D5-A5D11018DF6B}">
      <dgm:prSet/>
      <dgm:spPr/>
      <dgm:t>
        <a:bodyPr/>
        <a:lstStyle/>
        <a:p>
          <a:endParaRPr lang="en-GB"/>
        </a:p>
      </dgm:t>
    </dgm:pt>
    <dgm:pt modelId="{9365EB01-90A7-4F41-9E89-B914FCA06A8A}" type="sibTrans" cxnId="{4141F278-E77B-8D43-92D5-A5D11018DF6B}">
      <dgm:prSet/>
      <dgm:spPr/>
      <dgm:t>
        <a:bodyPr/>
        <a:lstStyle/>
        <a:p>
          <a:endParaRPr lang="en-GB"/>
        </a:p>
      </dgm:t>
    </dgm:pt>
    <dgm:pt modelId="{21A51C69-C1AC-0C4F-A86D-F562489C2DD5}">
      <dgm:prSet phldrT="[Text]"/>
      <dgm:spPr/>
      <dgm:t>
        <a:bodyPr/>
        <a:lstStyle/>
        <a:p>
          <a:r>
            <a:rPr lang="en-GB" dirty="0"/>
            <a:t> protection against cyber attacks</a:t>
          </a:r>
        </a:p>
      </dgm:t>
    </dgm:pt>
    <dgm:pt modelId="{D55A22EF-75AA-F249-AAC5-3C761E862CB1}" type="parTrans" cxnId="{D3CE46ED-A07C-3E4E-84D0-093413DD49C6}">
      <dgm:prSet/>
      <dgm:spPr/>
      <dgm:t>
        <a:bodyPr/>
        <a:lstStyle/>
        <a:p>
          <a:endParaRPr lang="en-GB"/>
        </a:p>
      </dgm:t>
    </dgm:pt>
    <dgm:pt modelId="{16CE4CF8-46C1-8B49-8D63-7416D8413651}" type="sibTrans" cxnId="{D3CE46ED-A07C-3E4E-84D0-093413DD49C6}">
      <dgm:prSet/>
      <dgm:spPr/>
      <dgm:t>
        <a:bodyPr/>
        <a:lstStyle/>
        <a:p>
          <a:endParaRPr lang="en-GB"/>
        </a:p>
      </dgm:t>
    </dgm:pt>
    <dgm:pt modelId="{B6221028-E006-624D-8842-D34EEB6D2DE6}">
      <dgm:prSet phldrT="[Text]"/>
      <dgm:spPr/>
      <dgm:t>
        <a:bodyPr/>
        <a:lstStyle/>
        <a:p>
          <a:r>
            <a:rPr lang="en-GB" dirty="0"/>
            <a:t>The overall technological improvements in healthcare</a:t>
          </a:r>
        </a:p>
      </dgm:t>
    </dgm:pt>
    <dgm:pt modelId="{BBE619F8-47DF-474A-BA20-314F7EFF6AA8}" type="parTrans" cxnId="{195AB673-E44A-A24E-8671-F2F340253532}">
      <dgm:prSet/>
      <dgm:spPr/>
      <dgm:t>
        <a:bodyPr/>
        <a:lstStyle/>
        <a:p>
          <a:endParaRPr lang="en-GB"/>
        </a:p>
      </dgm:t>
    </dgm:pt>
    <dgm:pt modelId="{2D471360-E11E-AF40-BF49-4ACD8F836C29}" type="sibTrans" cxnId="{195AB673-E44A-A24E-8671-F2F340253532}">
      <dgm:prSet/>
      <dgm:spPr/>
      <dgm:t>
        <a:bodyPr/>
        <a:lstStyle/>
        <a:p>
          <a:endParaRPr lang="en-GB"/>
        </a:p>
      </dgm:t>
    </dgm:pt>
    <dgm:pt modelId="{35A87620-C86D-3343-85D0-CD04D627E332}">
      <dgm:prSet phldrT="[Text]"/>
      <dgm:spPr/>
      <dgm:t>
        <a:bodyPr/>
        <a:lstStyle/>
        <a:p>
          <a:r>
            <a:rPr lang="en-GB" dirty="0"/>
            <a:t>Modern machinery such as complex scanning systems and other tools. The NHS has been able to use these technological advancements to provide quality and speedy healthcare. </a:t>
          </a:r>
        </a:p>
      </dgm:t>
    </dgm:pt>
    <dgm:pt modelId="{C6702EAD-0630-3E4B-86B3-0AB9D4E053B3}" type="parTrans" cxnId="{F06806A1-9F9F-D743-8787-E9FE73F70859}">
      <dgm:prSet/>
      <dgm:spPr/>
      <dgm:t>
        <a:bodyPr/>
        <a:lstStyle/>
        <a:p>
          <a:endParaRPr lang="en-GB"/>
        </a:p>
      </dgm:t>
    </dgm:pt>
    <dgm:pt modelId="{7624A707-49DF-0445-95E4-066EC511856F}" type="sibTrans" cxnId="{F06806A1-9F9F-D743-8787-E9FE73F70859}">
      <dgm:prSet/>
      <dgm:spPr/>
      <dgm:t>
        <a:bodyPr/>
        <a:lstStyle/>
        <a:p>
          <a:endParaRPr lang="en-GB"/>
        </a:p>
      </dgm:t>
    </dgm:pt>
    <dgm:pt modelId="{E5A93569-6718-F649-B99F-D88125423C1E}" type="pres">
      <dgm:prSet presAssocID="{3F61EE59-FA67-0D47-B5D8-9A25B2DCD318}" presName="Name0" presStyleCnt="0">
        <dgm:presLayoutVars>
          <dgm:dir/>
          <dgm:animLvl val="lvl"/>
          <dgm:resizeHandles val="exact"/>
        </dgm:presLayoutVars>
      </dgm:prSet>
      <dgm:spPr/>
    </dgm:pt>
    <dgm:pt modelId="{BB65739A-6075-FC41-A0E3-F3F178AD7B85}" type="pres">
      <dgm:prSet presAssocID="{8D10E644-314B-854C-B885-241DB53C07F6}" presName="composite" presStyleCnt="0"/>
      <dgm:spPr/>
    </dgm:pt>
    <dgm:pt modelId="{025CB61C-ED42-9943-A079-331B7B00DF1E}" type="pres">
      <dgm:prSet presAssocID="{8D10E644-314B-854C-B885-241DB53C07F6}" presName="parTx" presStyleLbl="alignNode1" presStyleIdx="0" presStyleCnt="3">
        <dgm:presLayoutVars>
          <dgm:chMax val="0"/>
          <dgm:chPref val="0"/>
          <dgm:bulletEnabled val="1"/>
        </dgm:presLayoutVars>
      </dgm:prSet>
      <dgm:spPr/>
    </dgm:pt>
    <dgm:pt modelId="{C1FB5987-1CEB-3647-8FCF-1072E9097792}" type="pres">
      <dgm:prSet presAssocID="{8D10E644-314B-854C-B885-241DB53C07F6}" presName="desTx" presStyleLbl="alignAccFollowNode1" presStyleIdx="0" presStyleCnt="3">
        <dgm:presLayoutVars>
          <dgm:bulletEnabled val="1"/>
        </dgm:presLayoutVars>
      </dgm:prSet>
      <dgm:spPr/>
    </dgm:pt>
    <dgm:pt modelId="{4A997129-C266-AE4E-B1DA-151D95999385}" type="pres">
      <dgm:prSet presAssocID="{A497CE8E-B469-D843-BD39-34134EA51E8A}" presName="space" presStyleCnt="0"/>
      <dgm:spPr/>
    </dgm:pt>
    <dgm:pt modelId="{F7426DD3-242E-1C4B-B640-AD8616E48732}" type="pres">
      <dgm:prSet presAssocID="{36ACDA70-CC1B-3840-AE5A-6975278E1DF9}" presName="composite" presStyleCnt="0"/>
      <dgm:spPr/>
    </dgm:pt>
    <dgm:pt modelId="{A7281638-B4AB-C64E-99B1-41E5D5976FB0}" type="pres">
      <dgm:prSet presAssocID="{36ACDA70-CC1B-3840-AE5A-6975278E1DF9}" presName="parTx" presStyleLbl="alignNode1" presStyleIdx="1" presStyleCnt="3">
        <dgm:presLayoutVars>
          <dgm:chMax val="0"/>
          <dgm:chPref val="0"/>
          <dgm:bulletEnabled val="1"/>
        </dgm:presLayoutVars>
      </dgm:prSet>
      <dgm:spPr/>
    </dgm:pt>
    <dgm:pt modelId="{CC2426A4-EAD3-A540-AF5D-63F923F06B21}" type="pres">
      <dgm:prSet presAssocID="{36ACDA70-CC1B-3840-AE5A-6975278E1DF9}" presName="desTx" presStyleLbl="alignAccFollowNode1" presStyleIdx="1" presStyleCnt="3">
        <dgm:presLayoutVars>
          <dgm:bulletEnabled val="1"/>
        </dgm:presLayoutVars>
      </dgm:prSet>
      <dgm:spPr/>
    </dgm:pt>
    <dgm:pt modelId="{09D12637-AE68-C04C-A4CD-B003820F3A6E}" type="pres">
      <dgm:prSet presAssocID="{2A4D282B-5DD0-DF4A-A20D-D515DF09D81B}" presName="space" presStyleCnt="0"/>
      <dgm:spPr/>
    </dgm:pt>
    <dgm:pt modelId="{106E2F2D-5DE6-3441-A091-79F415D7C2E7}" type="pres">
      <dgm:prSet presAssocID="{B6221028-E006-624D-8842-D34EEB6D2DE6}" presName="composite" presStyleCnt="0"/>
      <dgm:spPr/>
    </dgm:pt>
    <dgm:pt modelId="{73ADACB5-54DF-3843-92E3-223F41FF07E3}" type="pres">
      <dgm:prSet presAssocID="{B6221028-E006-624D-8842-D34EEB6D2DE6}" presName="parTx" presStyleLbl="alignNode1" presStyleIdx="2" presStyleCnt="3">
        <dgm:presLayoutVars>
          <dgm:chMax val="0"/>
          <dgm:chPref val="0"/>
          <dgm:bulletEnabled val="1"/>
        </dgm:presLayoutVars>
      </dgm:prSet>
      <dgm:spPr/>
    </dgm:pt>
    <dgm:pt modelId="{FB39149F-0810-1E41-BF98-E1CAA1CB2E27}" type="pres">
      <dgm:prSet presAssocID="{B6221028-E006-624D-8842-D34EEB6D2DE6}" presName="desTx" presStyleLbl="alignAccFollowNode1" presStyleIdx="2" presStyleCnt="3">
        <dgm:presLayoutVars>
          <dgm:bulletEnabled val="1"/>
        </dgm:presLayoutVars>
      </dgm:prSet>
      <dgm:spPr/>
    </dgm:pt>
  </dgm:ptLst>
  <dgm:cxnLst>
    <dgm:cxn modelId="{584E280C-7E78-6448-887D-602D1F2DB5DA}" type="presOf" srcId="{35A87620-C86D-3343-85D0-CD04D627E332}" destId="{FB39149F-0810-1E41-BF98-E1CAA1CB2E27}" srcOrd="0" destOrd="0" presId="urn:microsoft.com/office/officeart/2005/8/layout/hList1"/>
    <dgm:cxn modelId="{4B4BBF3F-97BC-DD4D-9809-7004F690D238}" type="presOf" srcId="{36ACDA70-CC1B-3840-AE5A-6975278E1DF9}" destId="{A7281638-B4AB-C64E-99B1-41E5D5976FB0}" srcOrd="0" destOrd="0" presId="urn:microsoft.com/office/officeart/2005/8/layout/hList1"/>
    <dgm:cxn modelId="{DBD5EB46-36B0-7B4E-B749-00B698C68AC4}" type="presOf" srcId="{3CC95C1C-047B-2E40-910A-11E5A71B0AF4}" destId="{CC2426A4-EAD3-A540-AF5D-63F923F06B21}" srcOrd="0" destOrd="0" presId="urn:microsoft.com/office/officeart/2005/8/layout/hList1"/>
    <dgm:cxn modelId="{781E0C60-BAAD-9D47-B048-BBC95E787CDC}" srcId="{8D10E644-314B-854C-B885-241DB53C07F6}" destId="{10D72F08-6FE7-0D40-AF4E-80E703CBE7E6}" srcOrd="0" destOrd="0" parTransId="{C76ED1AC-E0A0-4843-8AFF-60ADDFA2E035}" sibTransId="{95D6AAD3-B698-C148-934A-3EF2A65DAD3E}"/>
    <dgm:cxn modelId="{195AB673-E44A-A24E-8671-F2F340253532}" srcId="{3F61EE59-FA67-0D47-B5D8-9A25B2DCD318}" destId="{B6221028-E006-624D-8842-D34EEB6D2DE6}" srcOrd="2" destOrd="0" parTransId="{BBE619F8-47DF-474A-BA20-314F7EFF6AA8}" sibTransId="{2D471360-E11E-AF40-BF49-4ACD8F836C29}"/>
    <dgm:cxn modelId="{4141F278-E77B-8D43-92D5-A5D11018DF6B}" srcId="{36ACDA70-CC1B-3840-AE5A-6975278E1DF9}" destId="{3CC95C1C-047B-2E40-910A-11E5A71B0AF4}" srcOrd="0" destOrd="0" parTransId="{72603811-EE1C-864F-8AE9-B8FDF56EDD82}" sibTransId="{9365EB01-90A7-4F41-9E89-B914FCA06A8A}"/>
    <dgm:cxn modelId="{548A948C-3821-F94B-9EEF-33AF900E5AC3}" type="presOf" srcId="{3F61EE59-FA67-0D47-B5D8-9A25B2DCD318}" destId="{E5A93569-6718-F649-B99F-D88125423C1E}" srcOrd="0" destOrd="0" presId="urn:microsoft.com/office/officeart/2005/8/layout/hList1"/>
    <dgm:cxn modelId="{F5481096-A330-D041-8556-A0D46FE718A2}" type="presOf" srcId="{B6221028-E006-624D-8842-D34EEB6D2DE6}" destId="{73ADACB5-54DF-3843-92E3-223F41FF07E3}" srcOrd="0" destOrd="0" presId="urn:microsoft.com/office/officeart/2005/8/layout/hList1"/>
    <dgm:cxn modelId="{1D7C2B98-3683-7440-B94E-80E6CCA586D3}" type="presOf" srcId="{8D10E644-314B-854C-B885-241DB53C07F6}" destId="{025CB61C-ED42-9943-A079-331B7B00DF1E}" srcOrd="0" destOrd="0" presId="urn:microsoft.com/office/officeart/2005/8/layout/hList1"/>
    <dgm:cxn modelId="{F06806A1-9F9F-D743-8787-E9FE73F70859}" srcId="{B6221028-E006-624D-8842-D34EEB6D2DE6}" destId="{35A87620-C86D-3343-85D0-CD04D627E332}" srcOrd="0" destOrd="0" parTransId="{C6702EAD-0630-3E4B-86B3-0AB9D4E053B3}" sibTransId="{7624A707-49DF-0445-95E4-066EC511856F}"/>
    <dgm:cxn modelId="{9BAD8FD3-CF36-2D4B-B752-610EA71632C4}" type="presOf" srcId="{21A51C69-C1AC-0C4F-A86D-F562489C2DD5}" destId="{CC2426A4-EAD3-A540-AF5D-63F923F06B21}" srcOrd="0" destOrd="1" presId="urn:microsoft.com/office/officeart/2005/8/layout/hList1"/>
    <dgm:cxn modelId="{5796E4DC-7A3B-1440-920A-737B9FE74C53}" srcId="{3F61EE59-FA67-0D47-B5D8-9A25B2DCD318}" destId="{8D10E644-314B-854C-B885-241DB53C07F6}" srcOrd="0" destOrd="0" parTransId="{0CAC2984-3A6D-8043-A234-A20B60E3BC5A}" sibTransId="{A497CE8E-B469-D843-BD39-34134EA51E8A}"/>
    <dgm:cxn modelId="{D3CE46ED-A07C-3E4E-84D0-093413DD49C6}" srcId="{36ACDA70-CC1B-3840-AE5A-6975278E1DF9}" destId="{21A51C69-C1AC-0C4F-A86D-F562489C2DD5}" srcOrd="1" destOrd="0" parTransId="{D55A22EF-75AA-F249-AAC5-3C761E862CB1}" sibTransId="{16CE4CF8-46C1-8B49-8D63-7416D8413651}"/>
    <dgm:cxn modelId="{DA3854F9-6AE6-B643-98B6-A9B912CE9B14}" type="presOf" srcId="{10D72F08-6FE7-0D40-AF4E-80E703CBE7E6}" destId="{C1FB5987-1CEB-3647-8FCF-1072E9097792}" srcOrd="0" destOrd="0" presId="urn:microsoft.com/office/officeart/2005/8/layout/hList1"/>
    <dgm:cxn modelId="{6A0303FC-6CB2-4F46-950B-74BD951A99C2}" srcId="{3F61EE59-FA67-0D47-B5D8-9A25B2DCD318}" destId="{36ACDA70-CC1B-3840-AE5A-6975278E1DF9}" srcOrd="1" destOrd="0" parTransId="{45B24977-F275-4242-8E62-7A7645345718}" sibTransId="{2A4D282B-5DD0-DF4A-A20D-D515DF09D81B}"/>
    <dgm:cxn modelId="{64B3DBD0-BC2E-3345-AB73-29D8B210B156}" type="presParOf" srcId="{E5A93569-6718-F649-B99F-D88125423C1E}" destId="{BB65739A-6075-FC41-A0E3-F3F178AD7B85}" srcOrd="0" destOrd="0" presId="urn:microsoft.com/office/officeart/2005/8/layout/hList1"/>
    <dgm:cxn modelId="{DE88CE25-31ED-4446-95D6-DC5B5EDBBDA1}" type="presParOf" srcId="{BB65739A-6075-FC41-A0E3-F3F178AD7B85}" destId="{025CB61C-ED42-9943-A079-331B7B00DF1E}" srcOrd="0" destOrd="0" presId="urn:microsoft.com/office/officeart/2005/8/layout/hList1"/>
    <dgm:cxn modelId="{635E55D5-42AB-B84C-931C-8D672B1AAF70}" type="presParOf" srcId="{BB65739A-6075-FC41-A0E3-F3F178AD7B85}" destId="{C1FB5987-1CEB-3647-8FCF-1072E9097792}" srcOrd="1" destOrd="0" presId="urn:microsoft.com/office/officeart/2005/8/layout/hList1"/>
    <dgm:cxn modelId="{00A41EFD-33B6-C541-8C69-4D3732A2439E}" type="presParOf" srcId="{E5A93569-6718-F649-B99F-D88125423C1E}" destId="{4A997129-C266-AE4E-B1DA-151D95999385}" srcOrd="1" destOrd="0" presId="urn:microsoft.com/office/officeart/2005/8/layout/hList1"/>
    <dgm:cxn modelId="{DC01D747-85E5-5F4B-BC48-D9402982105B}" type="presParOf" srcId="{E5A93569-6718-F649-B99F-D88125423C1E}" destId="{F7426DD3-242E-1C4B-B640-AD8616E48732}" srcOrd="2" destOrd="0" presId="urn:microsoft.com/office/officeart/2005/8/layout/hList1"/>
    <dgm:cxn modelId="{7CFE310A-8FD1-7142-8785-741FE235BDD0}" type="presParOf" srcId="{F7426DD3-242E-1C4B-B640-AD8616E48732}" destId="{A7281638-B4AB-C64E-99B1-41E5D5976FB0}" srcOrd="0" destOrd="0" presId="urn:microsoft.com/office/officeart/2005/8/layout/hList1"/>
    <dgm:cxn modelId="{67D02B63-DF68-E746-BDF0-F4B3A8CC5D19}" type="presParOf" srcId="{F7426DD3-242E-1C4B-B640-AD8616E48732}" destId="{CC2426A4-EAD3-A540-AF5D-63F923F06B21}" srcOrd="1" destOrd="0" presId="urn:microsoft.com/office/officeart/2005/8/layout/hList1"/>
    <dgm:cxn modelId="{0F7011E7-1737-7D4B-B922-C1C7383099AA}" type="presParOf" srcId="{E5A93569-6718-F649-B99F-D88125423C1E}" destId="{09D12637-AE68-C04C-A4CD-B003820F3A6E}" srcOrd="3" destOrd="0" presId="urn:microsoft.com/office/officeart/2005/8/layout/hList1"/>
    <dgm:cxn modelId="{0B045428-ABE4-F145-8BE7-50325A9858FA}" type="presParOf" srcId="{E5A93569-6718-F649-B99F-D88125423C1E}" destId="{106E2F2D-5DE6-3441-A091-79F415D7C2E7}" srcOrd="4" destOrd="0" presId="urn:microsoft.com/office/officeart/2005/8/layout/hList1"/>
    <dgm:cxn modelId="{470E44D2-744D-0E46-820D-12194C39002A}" type="presParOf" srcId="{106E2F2D-5DE6-3441-A091-79F415D7C2E7}" destId="{73ADACB5-54DF-3843-92E3-223F41FF07E3}" srcOrd="0" destOrd="0" presId="urn:microsoft.com/office/officeart/2005/8/layout/hList1"/>
    <dgm:cxn modelId="{42058A9F-A396-9B4B-BE72-8D6D70D4AE31}" type="presParOf" srcId="{106E2F2D-5DE6-3441-A091-79F415D7C2E7}" destId="{FB39149F-0810-1E41-BF98-E1CAA1CB2E27}" srcOrd="1" destOrd="0" presId="urn:microsoft.com/office/officeart/2005/8/layout/h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3F61EE59-FA67-0D47-B5D8-9A25B2DCD318}" type="doc">
      <dgm:prSet loTypeId="urn:microsoft.com/office/officeart/2005/8/layout/hList1" loCatId="" qsTypeId="urn:microsoft.com/office/officeart/2005/8/quickstyle/simple1" qsCatId="simple" csTypeId="urn:microsoft.com/office/officeart/2005/8/colors/accent1_2" csCatId="accent1" phldr="1"/>
      <dgm:spPr/>
      <dgm:t>
        <a:bodyPr/>
        <a:lstStyle/>
        <a:p>
          <a:endParaRPr lang="en-GB"/>
        </a:p>
      </dgm:t>
    </dgm:pt>
    <dgm:pt modelId="{8D10E644-314B-854C-B885-241DB53C07F6}">
      <dgm:prSet phldrT="[Text]"/>
      <dgm:spPr/>
      <dgm:t>
        <a:bodyPr/>
        <a:lstStyle/>
        <a:p>
          <a:r>
            <a:rPr lang="en-GB" dirty="0"/>
            <a:t>Covid restrictions</a:t>
          </a:r>
        </a:p>
      </dgm:t>
    </dgm:pt>
    <dgm:pt modelId="{0CAC2984-3A6D-8043-A234-A20B60E3BC5A}" type="parTrans" cxnId="{5796E4DC-7A3B-1440-920A-737B9FE74C53}">
      <dgm:prSet/>
      <dgm:spPr/>
      <dgm:t>
        <a:bodyPr/>
        <a:lstStyle/>
        <a:p>
          <a:endParaRPr lang="en-GB"/>
        </a:p>
      </dgm:t>
    </dgm:pt>
    <dgm:pt modelId="{A497CE8E-B469-D843-BD39-34134EA51E8A}" type="sibTrans" cxnId="{5796E4DC-7A3B-1440-920A-737B9FE74C53}">
      <dgm:prSet/>
      <dgm:spPr/>
      <dgm:t>
        <a:bodyPr/>
        <a:lstStyle/>
        <a:p>
          <a:endParaRPr lang="en-GB"/>
        </a:p>
      </dgm:t>
    </dgm:pt>
    <dgm:pt modelId="{10D72F08-6FE7-0D40-AF4E-80E703CBE7E6}">
      <dgm:prSet phldrT="[Text]"/>
      <dgm:spPr/>
      <dgm:t>
        <a:bodyPr/>
        <a:lstStyle/>
        <a:p>
          <a:r>
            <a:rPr lang="en-GB" dirty="0"/>
            <a:t>wearing masks increases the cost</a:t>
          </a:r>
        </a:p>
      </dgm:t>
    </dgm:pt>
    <dgm:pt modelId="{C76ED1AC-E0A0-4843-8AFF-60ADDFA2E035}" type="parTrans" cxnId="{781E0C60-BAAD-9D47-B048-BBC95E787CDC}">
      <dgm:prSet/>
      <dgm:spPr/>
      <dgm:t>
        <a:bodyPr/>
        <a:lstStyle/>
        <a:p>
          <a:endParaRPr lang="en-GB"/>
        </a:p>
      </dgm:t>
    </dgm:pt>
    <dgm:pt modelId="{95D6AAD3-B698-C148-934A-3EF2A65DAD3E}" type="sibTrans" cxnId="{781E0C60-BAAD-9D47-B048-BBC95E787CDC}">
      <dgm:prSet/>
      <dgm:spPr/>
      <dgm:t>
        <a:bodyPr/>
        <a:lstStyle/>
        <a:p>
          <a:endParaRPr lang="en-GB"/>
        </a:p>
      </dgm:t>
    </dgm:pt>
    <dgm:pt modelId="{0CD26734-36D7-734C-90A8-AC85DBE00128}">
      <dgm:prSet phldrT="[Text]"/>
      <dgm:spPr/>
      <dgm:t>
        <a:bodyPr/>
        <a:lstStyle/>
        <a:p>
          <a:r>
            <a:rPr lang="en-GB" dirty="0"/>
            <a:t>scheduled operations not taking place</a:t>
          </a:r>
        </a:p>
      </dgm:t>
    </dgm:pt>
    <dgm:pt modelId="{E7D91FAD-7A5C-E442-9672-3F494BF87509}" type="parTrans" cxnId="{73743BAB-DC89-9247-8537-A3881066B4C6}">
      <dgm:prSet/>
      <dgm:spPr/>
      <dgm:t>
        <a:bodyPr/>
        <a:lstStyle/>
        <a:p>
          <a:endParaRPr lang="en-GB"/>
        </a:p>
      </dgm:t>
    </dgm:pt>
    <dgm:pt modelId="{5AA70918-83CF-2B4C-9491-DDFF6E1ED600}" type="sibTrans" cxnId="{73743BAB-DC89-9247-8537-A3881066B4C6}">
      <dgm:prSet/>
      <dgm:spPr/>
      <dgm:t>
        <a:bodyPr/>
        <a:lstStyle/>
        <a:p>
          <a:endParaRPr lang="en-GB"/>
        </a:p>
      </dgm:t>
    </dgm:pt>
    <dgm:pt modelId="{36ACDA70-CC1B-3840-AE5A-6975278E1DF9}">
      <dgm:prSet phldrT="[Text]"/>
      <dgm:spPr/>
      <dgm:t>
        <a:bodyPr/>
        <a:lstStyle/>
        <a:p>
          <a:r>
            <a:rPr lang="en-GB" dirty="0"/>
            <a:t>Litigation</a:t>
          </a:r>
        </a:p>
      </dgm:t>
    </dgm:pt>
    <dgm:pt modelId="{45B24977-F275-4242-8E62-7A7645345718}" type="parTrans" cxnId="{6A0303FC-6CB2-4F46-950B-74BD951A99C2}">
      <dgm:prSet/>
      <dgm:spPr/>
      <dgm:t>
        <a:bodyPr/>
        <a:lstStyle/>
        <a:p>
          <a:endParaRPr lang="en-GB"/>
        </a:p>
      </dgm:t>
    </dgm:pt>
    <dgm:pt modelId="{2A4D282B-5DD0-DF4A-A20D-D515DF09D81B}" type="sibTrans" cxnId="{6A0303FC-6CB2-4F46-950B-74BD951A99C2}">
      <dgm:prSet/>
      <dgm:spPr/>
      <dgm:t>
        <a:bodyPr/>
        <a:lstStyle/>
        <a:p>
          <a:endParaRPr lang="en-GB"/>
        </a:p>
      </dgm:t>
    </dgm:pt>
    <dgm:pt modelId="{3CC95C1C-047B-2E40-910A-11E5A71B0AF4}">
      <dgm:prSet phldrT="[Text]"/>
      <dgm:spPr/>
      <dgm:t>
        <a:bodyPr/>
        <a:lstStyle/>
        <a:p>
          <a:r>
            <a:rPr lang="en-GB" dirty="0"/>
            <a:t>A growing trend across the world is that of litigation. Patients or family who are unsatisfied with the quality of their care are taking to courts case. the UK has seen a growing number of healthcare-related lawsuits. Unfortunately, this presents a new, hefty expense for the healthcare body as it’s forced to invest in expensive legal </a:t>
          </a:r>
          <a:r>
            <a:rPr lang="en-GB" dirty="0" err="1"/>
            <a:t>defenses</a:t>
          </a:r>
          <a:r>
            <a:rPr lang="en-GB" dirty="0"/>
            <a:t> and pay out numerous settlements.</a:t>
          </a:r>
        </a:p>
      </dgm:t>
    </dgm:pt>
    <dgm:pt modelId="{72603811-EE1C-864F-8AE9-B8FDF56EDD82}" type="parTrans" cxnId="{4141F278-E77B-8D43-92D5-A5D11018DF6B}">
      <dgm:prSet/>
      <dgm:spPr/>
      <dgm:t>
        <a:bodyPr/>
        <a:lstStyle/>
        <a:p>
          <a:endParaRPr lang="en-GB"/>
        </a:p>
      </dgm:t>
    </dgm:pt>
    <dgm:pt modelId="{9365EB01-90A7-4F41-9E89-B914FCA06A8A}" type="sibTrans" cxnId="{4141F278-E77B-8D43-92D5-A5D11018DF6B}">
      <dgm:prSet/>
      <dgm:spPr/>
      <dgm:t>
        <a:bodyPr/>
        <a:lstStyle/>
        <a:p>
          <a:endParaRPr lang="en-GB"/>
        </a:p>
      </dgm:t>
    </dgm:pt>
    <dgm:pt modelId="{B6221028-E006-624D-8842-D34EEB6D2DE6}">
      <dgm:prSet phldrT="[Text]"/>
      <dgm:spPr/>
      <dgm:t>
        <a:bodyPr/>
        <a:lstStyle/>
        <a:p>
          <a:r>
            <a:rPr lang="en-GB" dirty="0"/>
            <a:t>Health&amp; Safety</a:t>
          </a:r>
        </a:p>
      </dgm:t>
    </dgm:pt>
    <dgm:pt modelId="{BBE619F8-47DF-474A-BA20-314F7EFF6AA8}" type="parTrans" cxnId="{195AB673-E44A-A24E-8671-F2F340253532}">
      <dgm:prSet/>
      <dgm:spPr/>
      <dgm:t>
        <a:bodyPr/>
        <a:lstStyle/>
        <a:p>
          <a:endParaRPr lang="en-GB"/>
        </a:p>
      </dgm:t>
    </dgm:pt>
    <dgm:pt modelId="{2D471360-E11E-AF40-BF49-4ACD8F836C29}" type="sibTrans" cxnId="{195AB673-E44A-A24E-8671-F2F340253532}">
      <dgm:prSet/>
      <dgm:spPr/>
      <dgm:t>
        <a:bodyPr/>
        <a:lstStyle/>
        <a:p>
          <a:endParaRPr lang="en-GB"/>
        </a:p>
      </dgm:t>
    </dgm:pt>
    <dgm:pt modelId="{35A87620-C86D-3343-85D0-CD04D627E332}">
      <dgm:prSet phldrT="[Text]"/>
      <dgm:spPr/>
      <dgm:t>
        <a:bodyPr/>
        <a:lstStyle/>
        <a:p>
          <a:r>
            <a:rPr lang="en-GB" dirty="0"/>
            <a:t>training</a:t>
          </a:r>
        </a:p>
      </dgm:t>
    </dgm:pt>
    <dgm:pt modelId="{C6702EAD-0630-3E4B-86B3-0AB9D4E053B3}" type="parTrans" cxnId="{F06806A1-9F9F-D743-8787-E9FE73F70859}">
      <dgm:prSet/>
      <dgm:spPr/>
      <dgm:t>
        <a:bodyPr/>
        <a:lstStyle/>
        <a:p>
          <a:endParaRPr lang="en-GB"/>
        </a:p>
      </dgm:t>
    </dgm:pt>
    <dgm:pt modelId="{7624A707-49DF-0445-95E4-066EC511856F}" type="sibTrans" cxnId="{F06806A1-9F9F-D743-8787-E9FE73F70859}">
      <dgm:prSet/>
      <dgm:spPr/>
      <dgm:t>
        <a:bodyPr/>
        <a:lstStyle/>
        <a:p>
          <a:endParaRPr lang="en-GB"/>
        </a:p>
      </dgm:t>
    </dgm:pt>
    <dgm:pt modelId="{221096C9-22D3-EB4B-B6DF-9D9E0221684C}">
      <dgm:prSet phldrT="[Text]"/>
      <dgm:spPr/>
      <dgm:t>
        <a:bodyPr/>
        <a:lstStyle/>
        <a:p>
          <a:r>
            <a:rPr lang="en-GB" dirty="0"/>
            <a:t>new rules - changes in the hospital</a:t>
          </a:r>
        </a:p>
      </dgm:t>
    </dgm:pt>
    <dgm:pt modelId="{8C8C4CCF-782D-BA44-B7DD-1F689B96021E}" type="parTrans" cxnId="{85BEB09E-CF98-104E-9F26-95829A55E8C4}">
      <dgm:prSet/>
      <dgm:spPr/>
      <dgm:t>
        <a:bodyPr/>
        <a:lstStyle/>
        <a:p>
          <a:endParaRPr lang="en-GB"/>
        </a:p>
      </dgm:t>
    </dgm:pt>
    <dgm:pt modelId="{699C979A-C9D4-9045-BE62-7A7E7D2695D1}" type="sibTrans" cxnId="{85BEB09E-CF98-104E-9F26-95829A55E8C4}">
      <dgm:prSet/>
      <dgm:spPr/>
      <dgm:t>
        <a:bodyPr/>
        <a:lstStyle/>
        <a:p>
          <a:endParaRPr lang="en-GB"/>
        </a:p>
      </dgm:t>
    </dgm:pt>
    <dgm:pt modelId="{9C965FA3-F933-814C-A8C4-0E7F8701D3EF}">
      <dgm:prSet phldrT="[Text]"/>
      <dgm:spPr/>
      <dgm:t>
        <a:bodyPr/>
        <a:lstStyle/>
        <a:p>
          <a:endParaRPr lang="en-GB" dirty="0"/>
        </a:p>
      </dgm:t>
    </dgm:pt>
    <dgm:pt modelId="{94837919-8BE8-9F46-AA37-47DAF91BABD7}" type="parTrans" cxnId="{01896178-6DC6-FE41-B8E2-CF5A63F0B663}">
      <dgm:prSet/>
      <dgm:spPr/>
    </dgm:pt>
    <dgm:pt modelId="{0B0C2C26-9F07-A746-83CB-B48B0A69F6A0}" type="sibTrans" cxnId="{01896178-6DC6-FE41-B8E2-CF5A63F0B663}">
      <dgm:prSet/>
      <dgm:spPr/>
    </dgm:pt>
    <dgm:pt modelId="{DA840F69-B603-654F-B924-64F4D889590B}">
      <dgm:prSet phldrT="[Text]"/>
      <dgm:spPr/>
      <dgm:t>
        <a:bodyPr/>
        <a:lstStyle/>
        <a:p>
          <a:r>
            <a:rPr lang="en-GB" dirty="0"/>
            <a:t>no appointments with a doctor face to face</a:t>
          </a:r>
        </a:p>
      </dgm:t>
    </dgm:pt>
    <dgm:pt modelId="{9F01B1B9-F47A-2F47-97B4-93055A91BEC7}" type="parTrans" cxnId="{C93B595A-1518-5140-A48B-A6B5837C2765}">
      <dgm:prSet/>
      <dgm:spPr/>
    </dgm:pt>
    <dgm:pt modelId="{96C98FA4-B036-0940-BD21-D6568A0F7239}" type="sibTrans" cxnId="{C93B595A-1518-5140-A48B-A6B5837C2765}">
      <dgm:prSet/>
      <dgm:spPr/>
    </dgm:pt>
    <dgm:pt modelId="{BAD96808-3B43-C84F-894C-6846F0D45B73}" type="pres">
      <dgm:prSet presAssocID="{3F61EE59-FA67-0D47-B5D8-9A25B2DCD318}" presName="Name0" presStyleCnt="0">
        <dgm:presLayoutVars>
          <dgm:dir/>
          <dgm:animLvl val="lvl"/>
          <dgm:resizeHandles val="exact"/>
        </dgm:presLayoutVars>
      </dgm:prSet>
      <dgm:spPr/>
    </dgm:pt>
    <dgm:pt modelId="{B28F5069-F4F6-1449-94A9-D9E5493A1B1F}" type="pres">
      <dgm:prSet presAssocID="{8D10E644-314B-854C-B885-241DB53C07F6}" presName="composite" presStyleCnt="0"/>
      <dgm:spPr/>
    </dgm:pt>
    <dgm:pt modelId="{845CA4BD-E1B3-D948-BF04-243187EEB55F}" type="pres">
      <dgm:prSet presAssocID="{8D10E644-314B-854C-B885-241DB53C07F6}" presName="parTx" presStyleLbl="alignNode1" presStyleIdx="0" presStyleCnt="3">
        <dgm:presLayoutVars>
          <dgm:chMax val="0"/>
          <dgm:chPref val="0"/>
          <dgm:bulletEnabled val="1"/>
        </dgm:presLayoutVars>
      </dgm:prSet>
      <dgm:spPr/>
    </dgm:pt>
    <dgm:pt modelId="{E2318FB1-A264-9C49-B7E3-AAC65EC4E6B8}" type="pres">
      <dgm:prSet presAssocID="{8D10E644-314B-854C-B885-241DB53C07F6}" presName="desTx" presStyleLbl="alignAccFollowNode1" presStyleIdx="0" presStyleCnt="3">
        <dgm:presLayoutVars>
          <dgm:bulletEnabled val="1"/>
        </dgm:presLayoutVars>
      </dgm:prSet>
      <dgm:spPr/>
    </dgm:pt>
    <dgm:pt modelId="{03DD2FF8-B632-A840-9A55-04A16A799EEB}" type="pres">
      <dgm:prSet presAssocID="{A497CE8E-B469-D843-BD39-34134EA51E8A}" presName="space" presStyleCnt="0"/>
      <dgm:spPr/>
    </dgm:pt>
    <dgm:pt modelId="{35FB7098-650B-0743-B26A-7F8F2D5A958D}" type="pres">
      <dgm:prSet presAssocID="{36ACDA70-CC1B-3840-AE5A-6975278E1DF9}" presName="composite" presStyleCnt="0"/>
      <dgm:spPr/>
    </dgm:pt>
    <dgm:pt modelId="{5E6FD0F1-D9FA-3145-88D4-78D69DD1BF08}" type="pres">
      <dgm:prSet presAssocID="{36ACDA70-CC1B-3840-AE5A-6975278E1DF9}" presName="parTx" presStyleLbl="alignNode1" presStyleIdx="1" presStyleCnt="3" custLinFactNeighborX="-2349" custLinFactNeighborY="-6581">
        <dgm:presLayoutVars>
          <dgm:chMax val="0"/>
          <dgm:chPref val="0"/>
          <dgm:bulletEnabled val="1"/>
        </dgm:presLayoutVars>
      </dgm:prSet>
      <dgm:spPr/>
    </dgm:pt>
    <dgm:pt modelId="{93B6CEFA-321B-FD4E-B31F-28F57574DBE9}" type="pres">
      <dgm:prSet presAssocID="{36ACDA70-CC1B-3840-AE5A-6975278E1DF9}" presName="desTx" presStyleLbl="alignAccFollowNode1" presStyleIdx="1" presStyleCnt="3">
        <dgm:presLayoutVars>
          <dgm:bulletEnabled val="1"/>
        </dgm:presLayoutVars>
      </dgm:prSet>
      <dgm:spPr/>
    </dgm:pt>
    <dgm:pt modelId="{0B897217-6918-5C4C-936D-3BED77C8EEA6}" type="pres">
      <dgm:prSet presAssocID="{2A4D282B-5DD0-DF4A-A20D-D515DF09D81B}" presName="space" presStyleCnt="0"/>
      <dgm:spPr/>
    </dgm:pt>
    <dgm:pt modelId="{F5FB67F5-7F92-E94D-A357-C39FDB0FD710}" type="pres">
      <dgm:prSet presAssocID="{B6221028-E006-624D-8842-D34EEB6D2DE6}" presName="composite" presStyleCnt="0"/>
      <dgm:spPr/>
    </dgm:pt>
    <dgm:pt modelId="{93F332A0-6E50-7646-B39A-509FEA615C39}" type="pres">
      <dgm:prSet presAssocID="{B6221028-E006-624D-8842-D34EEB6D2DE6}" presName="parTx" presStyleLbl="alignNode1" presStyleIdx="2" presStyleCnt="3">
        <dgm:presLayoutVars>
          <dgm:chMax val="0"/>
          <dgm:chPref val="0"/>
          <dgm:bulletEnabled val="1"/>
        </dgm:presLayoutVars>
      </dgm:prSet>
      <dgm:spPr/>
    </dgm:pt>
    <dgm:pt modelId="{F0ED0F2A-D468-BF47-9A1D-D7A23BB2D32E}" type="pres">
      <dgm:prSet presAssocID="{B6221028-E006-624D-8842-D34EEB6D2DE6}" presName="desTx" presStyleLbl="alignAccFollowNode1" presStyleIdx="2" presStyleCnt="3" custLinFactNeighborX="103" custLinFactNeighborY="-1578">
        <dgm:presLayoutVars>
          <dgm:bulletEnabled val="1"/>
        </dgm:presLayoutVars>
      </dgm:prSet>
      <dgm:spPr/>
    </dgm:pt>
  </dgm:ptLst>
  <dgm:cxnLst>
    <dgm:cxn modelId="{B713D50A-CC3B-584E-AD93-CE955DF40A88}" type="presOf" srcId="{8D10E644-314B-854C-B885-241DB53C07F6}" destId="{845CA4BD-E1B3-D948-BF04-243187EEB55F}" srcOrd="0" destOrd="0" presId="urn:microsoft.com/office/officeart/2005/8/layout/hList1"/>
    <dgm:cxn modelId="{C4DAAD15-DAC0-B546-9837-0390F055129E}" type="presOf" srcId="{35A87620-C86D-3343-85D0-CD04D627E332}" destId="{F0ED0F2A-D468-BF47-9A1D-D7A23BB2D32E}" srcOrd="0" destOrd="0" presId="urn:microsoft.com/office/officeart/2005/8/layout/hList1"/>
    <dgm:cxn modelId="{DAFCD248-6457-BD4F-9D9B-605CF96EC7F6}" type="presOf" srcId="{10D72F08-6FE7-0D40-AF4E-80E703CBE7E6}" destId="{E2318FB1-A264-9C49-B7E3-AAC65EC4E6B8}" srcOrd="0" destOrd="0" presId="urn:microsoft.com/office/officeart/2005/8/layout/hList1"/>
    <dgm:cxn modelId="{B712D152-A7EF-5B46-B21B-F5934F04010F}" type="presOf" srcId="{3F61EE59-FA67-0D47-B5D8-9A25B2DCD318}" destId="{BAD96808-3B43-C84F-894C-6846F0D45B73}" srcOrd="0" destOrd="0" presId="urn:microsoft.com/office/officeart/2005/8/layout/hList1"/>
    <dgm:cxn modelId="{C93B595A-1518-5140-A48B-A6B5837C2765}" srcId="{8D10E644-314B-854C-B885-241DB53C07F6}" destId="{DA840F69-B603-654F-B924-64F4D889590B}" srcOrd="2" destOrd="0" parTransId="{9F01B1B9-F47A-2F47-97B4-93055A91BEC7}" sibTransId="{96C98FA4-B036-0940-BD21-D6568A0F7239}"/>
    <dgm:cxn modelId="{781E0C60-BAAD-9D47-B048-BBC95E787CDC}" srcId="{8D10E644-314B-854C-B885-241DB53C07F6}" destId="{10D72F08-6FE7-0D40-AF4E-80E703CBE7E6}" srcOrd="0" destOrd="0" parTransId="{C76ED1AC-E0A0-4843-8AFF-60ADDFA2E035}" sibTransId="{95D6AAD3-B698-C148-934A-3EF2A65DAD3E}"/>
    <dgm:cxn modelId="{195AB673-E44A-A24E-8671-F2F340253532}" srcId="{3F61EE59-FA67-0D47-B5D8-9A25B2DCD318}" destId="{B6221028-E006-624D-8842-D34EEB6D2DE6}" srcOrd="2" destOrd="0" parTransId="{BBE619F8-47DF-474A-BA20-314F7EFF6AA8}" sibTransId="{2D471360-E11E-AF40-BF49-4ACD8F836C29}"/>
    <dgm:cxn modelId="{01896178-6DC6-FE41-B8E2-CF5A63F0B663}" srcId="{B6221028-E006-624D-8842-D34EEB6D2DE6}" destId="{9C965FA3-F933-814C-A8C4-0E7F8701D3EF}" srcOrd="2" destOrd="0" parTransId="{94837919-8BE8-9F46-AA37-47DAF91BABD7}" sibTransId="{0B0C2C26-9F07-A746-83CB-B48B0A69F6A0}"/>
    <dgm:cxn modelId="{4141F278-E77B-8D43-92D5-A5D11018DF6B}" srcId="{36ACDA70-CC1B-3840-AE5A-6975278E1DF9}" destId="{3CC95C1C-047B-2E40-910A-11E5A71B0AF4}" srcOrd="0" destOrd="0" parTransId="{72603811-EE1C-864F-8AE9-B8FDF56EDD82}" sibTransId="{9365EB01-90A7-4F41-9E89-B914FCA06A8A}"/>
    <dgm:cxn modelId="{6EF51386-8F83-7D42-854C-8FF07F1D1528}" type="presOf" srcId="{DA840F69-B603-654F-B924-64F4D889590B}" destId="{E2318FB1-A264-9C49-B7E3-AAC65EC4E6B8}" srcOrd="0" destOrd="2" presId="urn:microsoft.com/office/officeart/2005/8/layout/hList1"/>
    <dgm:cxn modelId="{9D122F91-4F5B-1D46-AB57-20F859713500}" type="presOf" srcId="{9C965FA3-F933-814C-A8C4-0E7F8701D3EF}" destId="{F0ED0F2A-D468-BF47-9A1D-D7A23BB2D32E}" srcOrd="0" destOrd="2" presId="urn:microsoft.com/office/officeart/2005/8/layout/hList1"/>
    <dgm:cxn modelId="{85BEB09E-CF98-104E-9F26-95829A55E8C4}" srcId="{B6221028-E006-624D-8842-D34EEB6D2DE6}" destId="{221096C9-22D3-EB4B-B6DF-9D9E0221684C}" srcOrd="1" destOrd="0" parTransId="{8C8C4CCF-782D-BA44-B7DD-1F689B96021E}" sibTransId="{699C979A-C9D4-9045-BE62-7A7E7D2695D1}"/>
    <dgm:cxn modelId="{F06806A1-9F9F-D743-8787-E9FE73F70859}" srcId="{B6221028-E006-624D-8842-D34EEB6D2DE6}" destId="{35A87620-C86D-3343-85D0-CD04D627E332}" srcOrd="0" destOrd="0" parTransId="{C6702EAD-0630-3E4B-86B3-0AB9D4E053B3}" sibTransId="{7624A707-49DF-0445-95E4-066EC511856F}"/>
    <dgm:cxn modelId="{73743BAB-DC89-9247-8537-A3881066B4C6}" srcId="{8D10E644-314B-854C-B885-241DB53C07F6}" destId="{0CD26734-36D7-734C-90A8-AC85DBE00128}" srcOrd="1" destOrd="0" parTransId="{E7D91FAD-7A5C-E442-9672-3F494BF87509}" sibTransId="{5AA70918-83CF-2B4C-9491-DDFF6E1ED600}"/>
    <dgm:cxn modelId="{B53141D3-E6A4-C241-9696-1D7623A366B1}" type="presOf" srcId="{36ACDA70-CC1B-3840-AE5A-6975278E1DF9}" destId="{5E6FD0F1-D9FA-3145-88D4-78D69DD1BF08}" srcOrd="0" destOrd="0" presId="urn:microsoft.com/office/officeart/2005/8/layout/hList1"/>
    <dgm:cxn modelId="{5796E4DC-7A3B-1440-920A-737B9FE74C53}" srcId="{3F61EE59-FA67-0D47-B5D8-9A25B2DCD318}" destId="{8D10E644-314B-854C-B885-241DB53C07F6}" srcOrd="0" destOrd="0" parTransId="{0CAC2984-3A6D-8043-A234-A20B60E3BC5A}" sibTransId="{A497CE8E-B469-D843-BD39-34134EA51E8A}"/>
    <dgm:cxn modelId="{6CE52EDF-D41D-DD49-9C03-4D3829EF193B}" type="presOf" srcId="{B6221028-E006-624D-8842-D34EEB6D2DE6}" destId="{93F332A0-6E50-7646-B39A-509FEA615C39}" srcOrd="0" destOrd="0" presId="urn:microsoft.com/office/officeart/2005/8/layout/hList1"/>
    <dgm:cxn modelId="{65C2A4F0-20B5-E342-BFE3-16B0B9A1CF2D}" type="presOf" srcId="{3CC95C1C-047B-2E40-910A-11E5A71B0AF4}" destId="{93B6CEFA-321B-FD4E-B31F-28F57574DBE9}" srcOrd="0" destOrd="0" presId="urn:microsoft.com/office/officeart/2005/8/layout/hList1"/>
    <dgm:cxn modelId="{9621C3FB-C2D4-D744-B5D1-7E815E9BE87B}" type="presOf" srcId="{221096C9-22D3-EB4B-B6DF-9D9E0221684C}" destId="{F0ED0F2A-D468-BF47-9A1D-D7A23BB2D32E}" srcOrd="0" destOrd="1" presId="urn:microsoft.com/office/officeart/2005/8/layout/hList1"/>
    <dgm:cxn modelId="{6A0303FC-6CB2-4F46-950B-74BD951A99C2}" srcId="{3F61EE59-FA67-0D47-B5D8-9A25B2DCD318}" destId="{36ACDA70-CC1B-3840-AE5A-6975278E1DF9}" srcOrd="1" destOrd="0" parTransId="{45B24977-F275-4242-8E62-7A7645345718}" sibTransId="{2A4D282B-5DD0-DF4A-A20D-D515DF09D81B}"/>
    <dgm:cxn modelId="{A81372FD-8211-7D46-A7E9-A7FD61A68A2F}" type="presOf" srcId="{0CD26734-36D7-734C-90A8-AC85DBE00128}" destId="{E2318FB1-A264-9C49-B7E3-AAC65EC4E6B8}" srcOrd="0" destOrd="1" presId="urn:microsoft.com/office/officeart/2005/8/layout/hList1"/>
    <dgm:cxn modelId="{034B8354-4303-B545-B572-5519D8A9782F}" type="presParOf" srcId="{BAD96808-3B43-C84F-894C-6846F0D45B73}" destId="{B28F5069-F4F6-1449-94A9-D9E5493A1B1F}" srcOrd="0" destOrd="0" presId="urn:microsoft.com/office/officeart/2005/8/layout/hList1"/>
    <dgm:cxn modelId="{0A09E592-3493-0443-9B58-CB1E5A683848}" type="presParOf" srcId="{B28F5069-F4F6-1449-94A9-D9E5493A1B1F}" destId="{845CA4BD-E1B3-D948-BF04-243187EEB55F}" srcOrd="0" destOrd="0" presId="urn:microsoft.com/office/officeart/2005/8/layout/hList1"/>
    <dgm:cxn modelId="{0819DB52-61E4-6640-8B4E-E02A6142E65D}" type="presParOf" srcId="{B28F5069-F4F6-1449-94A9-D9E5493A1B1F}" destId="{E2318FB1-A264-9C49-B7E3-AAC65EC4E6B8}" srcOrd="1" destOrd="0" presId="urn:microsoft.com/office/officeart/2005/8/layout/hList1"/>
    <dgm:cxn modelId="{71641EE1-EC0B-F440-85A7-67077A509EB0}" type="presParOf" srcId="{BAD96808-3B43-C84F-894C-6846F0D45B73}" destId="{03DD2FF8-B632-A840-9A55-04A16A799EEB}" srcOrd="1" destOrd="0" presId="urn:microsoft.com/office/officeart/2005/8/layout/hList1"/>
    <dgm:cxn modelId="{75208220-752E-C34D-938E-8E953CB5A01B}" type="presParOf" srcId="{BAD96808-3B43-C84F-894C-6846F0D45B73}" destId="{35FB7098-650B-0743-B26A-7F8F2D5A958D}" srcOrd="2" destOrd="0" presId="urn:microsoft.com/office/officeart/2005/8/layout/hList1"/>
    <dgm:cxn modelId="{0B894A25-7273-6E41-9FE8-E022DA99FBB9}" type="presParOf" srcId="{35FB7098-650B-0743-B26A-7F8F2D5A958D}" destId="{5E6FD0F1-D9FA-3145-88D4-78D69DD1BF08}" srcOrd="0" destOrd="0" presId="urn:microsoft.com/office/officeart/2005/8/layout/hList1"/>
    <dgm:cxn modelId="{630444FE-B7F7-FF4A-9B1F-858B8897C6A2}" type="presParOf" srcId="{35FB7098-650B-0743-B26A-7F8F2D5A958D}" destId="{93B6CEFA-321B-FD4E-B31F-28F57574DBE9}" srcOrd="1" destOrd="0" presId="urn:microsoft.com/office/officeart/2005/8/layout/hList1"/>
    <dgm:cxn modelId="{4072680B-3933-194E-92F2-09E993F1BBE2}" type="presParOf" srcId="{BAD96808-3B43-C84F-894C-6846F0D45B73}" destId="{0B897217-6918-5C4C-936D-3BED77C8EEA6}" srcOrd="3" destOrd="0" presId="urn:microsoft.com/office/officeart/2005/8/layout/hList1"/>
    <dgm:cxn modelId="{3A863D01-258C-9E4C-835E-6919FCB809EF}" type="presParOf" srcId="{BAD96808-3B43-C84F-894C-6846F0D45B73}" destId="{F5FB67F5-7F92-E94D-A357-C39FDB0FD710}" srcOrd="4" destOrd="0" presId="urn:microsoft.com/office/officeart/2005/8/layout/hList1"/>
    <dgm:cxn modelId="{CB77EA06-461A-634E-9831-2C6CB70614D9}" type="presParOf" srcId="{F5FB67F5-7F92-E94D-A357-C39FDB0FD710}" destId="{93F332A0-6E50-7646-B39A-509FEA615C39}" srcOrd="0" destOrd="0" presId="urn:microsoft.com/office/officeart/2005/8/layout/hList1"/>
    <dgm:cxn modelId="{C4E11D2F-28C8-E64F-9E6A-95639B1302C9}" type="presParOf" srcId="{F5FB67F5-7F92-E94D-A357-C39FDB0FD710}" destId="{F0ED0F2A-D468-BF47-9A1D-D7A23BB2D32E}"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F61EE59-FA67-0D47-B5D8-9A25B2DCD318}" type="doc">
      <dgm:prSet loTypeId="urn:microsoft.com/office/officeart/2005/8/layout/hList1" loCatId="" qsTypeId="urn:microsoft.com/office/officeart/2005/8/quickstyle/simple1" qsCatId="simple" csTypeId="urn:microsoft.com/office/officeart/2005/8/colors/accent1_2" csCatId="accent1" phldr="1"/>
      <dgm:spPr/>
      <dgm:t>
        <a:bodyPr/>
        <a:lstStyle/>
        <a:p>
          <a:endParaRPr lang="en-GB"/>
        </a:p>
      </dgm:t>
    </dgm:pt>
    <dgm:pt modelId="{8D10E644-314B-854C-B885-241DB53C07F6}">
      <dgm:prSet phldrT="[Text]"/>
      <dgm:spPr/>
      <dgm:t>
        <a:bodyPr/>
        <a:lstStyle/>
        <a:p>
          <a:r>
            <a:rPr lang="en-GB" dirty="0"/>
            <a:t>Global health (pandemics)</a:t>
          </a:r>
        </a:p>
      </dgm:t>
    </dgm:pt>
    <dgm:pt modelId="{0CAC2984-3A6D-8043-A234-A20B60E3BC5A}" type="parTrans" cxnId="{5796E4DC-7A3B-1440-920A-737B9FE74C53}">
      <dgm:prSet/>
      <dgm:spPr/>
      <dgm:t>
        <a:bodyPr/>
        <a:lstStyle/>
        <a:p>
          <a:endParaRPr lang="en-GB"/>
        </a:p>
      </dgm:t>
    </dgm:pt>
    <dgm:pt modelId="{A497CE8E-B469-D843-BD39-34134EA51E8A}" type="sibTrans" cxnId="{5796E4DC-7A3B-1440-920A-737B9FE74C53}">
      <dgm:prSet/>
      <dgm:spPr/>
      <dgm:t>
        <a:bodyPr/>
        <a:lstStyle/>
        <a:p>
          <a:endParaRPr lang="en-GB"/>
        </a:p>
      </dgm:t>
    </dgm:pt>
    <dgm:pt modelId="{10D72F08-6FE7-0D40-AF4E-80E703CBE7E6}">
      <dgm:prSet phldrT="[Text]"/>
      <dgm:spPr/>
      <dgm:t>
        <a:bodyPr/>
        <a:lstStyle/>
        <a:p>
          <a:r>
            <a:rPr lang="en-GB" dirty="0"/>
            <a:t>Covid 19 </a:t>
          </a:r>
        </a:p>
      </dgm:t>
    </dgm:pt>
    <dgm:pt modelId="{C76ED1AC-E0A0-4843-8AFF-60ADDFA2E035}" type="parTrans" cxnId="{781E0C60-BAAD-9D47-B048-BBC95E787CDC}">
      <dgm:prSet/>
      <dgm:spPr/>
      <dgm:t>
        <a:bodyPr/>
        <a:lstStyle/>
        <a:p>
          <a:endParaRPr lang="en-GB"/>
        </a:p>
      </dgm:t>
    </dgm:pt>
    <dgm:pt modelId="{95D6AAD3-B698-C148-934A-3EF2A65DAD3E}" type="sibTrans" cxnId="{781E0C60-BAAD-9D47-B048-BBC95E787CDC}">
      <dgm:prSet/>
      <dgm:spPr/>
      <dgm:t>
        <a:bodyPr/>
        <a:lstStyle/>
        <a:p>
          <a:endParaRPr lang="en-GB"/>
        </a:p>
      </dgm:t>
    </dgm:pt>
    <dgm:pt modelId="{36ACDA70-CC1B-3840-AE5A-6975278E1DF9}">
      <dgm:prSet phldrT="[Text]"/>
      <dgm:spPr/>
      <dgm:t>
        <a:bodyPr/>
        <a:lstStyle/>
        <a:p>
          <a:r>
            <a:rPr lang="en-GB" dirty="0"/>
            <a:t>environmental Protection</a:t>
          </a:r>
        </a:p>
      </dgm:t>
    </dgm:pt>
    <dgm:pt modelId="{45B24977-F275-4242-8E62-7A7645345718}" type="parTrans" cxnId="{6A0303FC-6CB2-4F46-950B-74BD951A99C2}">
      <dgm:prSet/>
      <dgm:spPr/>
      <dgm:t>
        <a:bodyPr/>
        <a:lstStyle/>
        <a:p>
          <a:endParaRPr lang="en-GB"/>
        </a:p>
      </dgm:t>
    </dgm:pt>
    <dgm:pt modelId="{2A4D282B-5DD0-DF4A-A20D-D515DF09D81B}" type="sibTrans" cxnId="{6A0303FC-6CB2-4F46-950B-74BD951A99C2}">
      <dgm:prSet/>
      <dgm:spPr/>
      <dgm:t>
        <a:bodyPr/>
        <a:lstStyle/>
        <a:p>
          <a:endParaRPr lang="en-GB"/>
        </a:p>
      </dgm:t>
    </dgm:pt>
    <dgm:pt modelId="{3CC95C1C-047B-2E40-910A-11E5A71B0AF4}">
      <dgm:prSet phldrT="[Text]"/>
      <dgm:spPr/>
      <dgm:t>
        <a:bodyPr/>
        <a:lstStyle/>
        <a:p>
          <a:r>
            <a:rPr lang="en-GB" dirty="0"/>
            <a:t>The medical industry is a high contributor to the toxic waste Added to the current crisis situation that our climate is facing, there is heavy pressure on all medical organizations. </a:t>
          </a:r>
        </a:p>
      </dgm:t>
    </dgm:pt>
    <dgm:pt modelId="{72603811-EE1C-864F-8AE9-B8FDF56EDD82}" type="parTrans" cxnId="{4141F278-E77B-8D43-92D5-A5D11018DF6B}">
      <dgm:prSet/>
      <dgm:spPr/>
      <dgm:t>
        <a:bodyPr/>
        <a:lstStyle/>
        <a:p>
          <a:endParaRPr lang="en-GB"/>
        </a:p>
      </dgm:t>
    </dgm:pt>
    <dgm:pt modelId="{9365EB01-90A7-4F41-9E89-B914FCA06A8A}" type="sibTrans" cxnId="{4141F278-E77B-8D43-92D5-A5D11018DF6B}">
      <dgm:prSet/>
      <dgm:spPr/>
      <dgm:t>
        <a:bodyPr/>
        <a:lstStyle/>
        <a:p>
          <a:endParaRPr lang="en-GB"/>
        </a:p>
      </dgm:t>
    </dgm:pt>
    <dgm:pt modelId="{B6221028-E006-624D-8842-D34EEB6D2DE6}">
      <dgm:prSet phldrT="[Text]"/>
      <dgm:spPr/>
      <dgm:t>
        <a:bodyPr/>
        <a:lstStyle/>
        <a:p>
          <a:r>
            <a:rPr lang="en-GB" dirty="0"/>
            <a:t>Weather- floods/ storms</a:t>
          </a:r>
        </a:p>
      </dgm:t>
    </dgm:pt>
    <dgm:pt modelId="{BBE619F8-47DF-474A-BA20-314F7EFF6AA8}" type="parTrans" cxnId="{195AB673-E44A-A24E-8671-F2F340253532}">
      <dgm:prSet/>
      <dgm:spPr/>
      <dgm:t>
        <a:bodyPr/>
        <a:lstStyle/>
        <a:p>
          <a:endParaRPr lang="en-GB"/>
        </a:p>
      </dgm:t>
    </dgm:pt>
    <dgm:pt modelId="{2D471360-E11E-AF40-BF49-4ACD8F836C29}" type="sibTrans" cxnId="{195AB673-E44A-A24E-8671-F2F340253532}">
      <dgm:prSet/>
      <dgm:spPr/>
      <dgm:t>
        <a:bodyPr/>
        <a:lstStyle/>
        <a:p>
          <a:endParaRPr lang="en-GB"/>
        </a:p>
      </dgm:t>
    </dgm:pt>
    <dgm:pt modelId="{35A87620-C86D-3343-85D0-CD04D627E332}">
      <dgm:prSet phldrT="[Text]"/>
      <dgm:spPr/>
      <dgm:t>
        <a:bodyPr/>
        <a:lstStyle/>
        <a:p>
          <a:r>
            <a:rPr lang="en-GB" dirty="0"/>
            <a:t>Possible damage to the hospital building due to strong wind</a:t>
          </a:r>
        </a:p>
      </dgm:t>
    </dgm:pt>
    <dgm:pt modelId="{C6702EAD-0630-3E4B-86B3-0AB9D4E053B3}" type="parTrans" cxnId="{F06806A1-9F9F-D743-8787-E9FE73F70859}">
      <dgm:prSet/>
      <dgm:spPr/>
      <dgm:t>
        <a:bodyPr/>
        <a:lstStyle/>
        <a:p>
          <a:endParaRPr lang="en-GB"/>
        </a:p>
      </dgm:t>
    </dgm:pt>
    <dgm:pt modelId="{7624A707-49DF-0445-95E4-066EC511856F}" type="sibTrans" cxnId="{F06806A1-9F9F-D743-8787-E9FE73F70859}">
      <dgm:prSet/>
      <dgm:spPr/>
      <dgm:t>
        <a:bodyPr/>
        <a:lstStyle/>
        <a:p>
          <a:endParaRPr lang="en-GB"/>
        </a:p>
      </dgm:t>
    </dgm:pt>
    <dgm:pt modelId="{BAD96808-3B43-C84F-894C-6846F0D45B73}" type="pres">
      <dgm:prSet presAssocID="{3F61EE59-FA67-0D47-B5D8-9A25B2DCD318}" presName="Name0" presStyleCnt="0">
        <dgm:presLayoutVars>
          <dgm:dir/>
          <dgm:animLvl val="lvl"/>
          <dgm:resizeHandles val="exact"/>
        </dgm:presLayoutVars>
      </dgm:prSet>
      <dgm:spPr/>
    </dgm:pt>
    <dgm:pt modelId="{B28F5069-F4F6-1449-94A9-D9E5493A1B1F}" type="pres">
      <dgm:prSet presAssocID="{8D10E644-314B-854C-B885-241DB53C07F6}" presName="composite" presStyleCnt="0"/>
      <dgm:spPr/>
    </dgm:pt>
    <dgm:pt modelId="{845CA4BD-E1B3-D948-BF04-243187EEB55F}" type="pres">
      <dgm:prSet presAssocID="{8D10E644-314B-854C-B885-241DB53C07F6}" presName="parTx" presStyleLbl="alignNode1" presStyleIdx="0" presStyleCnt="3">
        <dgm:presLayoutVars>
          <dgm:chMax val="0"/>
          <dgm:chPref val="0"/>
          <dgm:bulletEnabled val="1"/>
        </dgm:presLayoutVars>
      </dgm:prSet>
      <dgm:spPr/>
    </dgm:pt>
    <dgm:pt modelId="{E2318FB1-A264-9C49-B7E3-AAC65EC4E6B8}" type="pres">
      <dgm:prSet presAssocID="{8D10E644-314B-854C-B885-241DB53C07F6}" presName="desTx" presStyleLbl="alignAccFollowNode1" presStyleIdx="0" presStyleCnt="3">
        <dgm:presLayoutVars>
          <dgm:bulletEnabled val="1"/>
        </dgm:presLayoutVars>
      </dgm:prSet>
      <dgm:spPr/>
    </dgm:pt>
    <dgm:pt modelId="{03DD2FF8-B632-A840-9A55-04A16A799EEB}" type="pres">
      <dgm:prSet presAssocID="{A497CE8E-B469-D843-BD39-34134EA51E8A}" presName="space" presStyleCnt="0"/>
      <dgm:spPr/>
    </dgm:pt>
    <dgm:pt modelId="{35FB7098-650B-0743-B26A-7F8F2D5A958D}" type="pres">
      <dgm:prSet presAssocID="{36ACDA70-CC1B-3840-AE5A-6975278E1DF9}" presName="composite" presStyleCnt="0"/>
      <dgm:spPr/>
    </dgm:pt>
    <dgm:pt modelId="{5E6FD0F1-D9FA-3145-88D4-78D69DD1BF08}" type="pres">
      <dgm:prSet presAssocID="{36ACDA70-CC1B-3840-AE5A-6975278E1DF9}" presName="parTx" presStyleLbl="alignNode1" presStyleIdx="1" presStyleCnt="3" custLinFactNeighborY="13130">
        <dgm:presLayoutVars>
          <dgm:chMax val="0"/>
          <dgm:chPref val="0"/>
          <dgm:bulletEnabled val="1"/>
        </dgm:presLayoutVars>
      </dgm:prSet>
      <dgm:spPr/>
    </dgm:pt>
    <dgm:pt modelId="{93B6CEFA-321B-FD4E-B31F-28F57574DBE9}" type="pres">
      <dgm:prSet presAssocID="{36ACDA70-CC1B-3840-AE5A-6975278E1DF9}" presName="desTx" presStyleLbl="alignAccFollowNode1" presStyleIdx="1" presStyleCnt="3">
        <dgm:presLayoutVars>
          <dgm:bulletEnabled val="1"/>
        </dgm:presLayoutVars>
      </dgm:prSet>
      <dgm:spPr/>
    </dgm:pt>
    <dgm:pt modelId="{0B897217-6918-5C4C-936D-3BED77C8EEA6}" type="pres">
      <dgm:prSet presAssocID="{2A4D282B-5DD0-DF4A-A20D-D515DF09D81B}" presName="space" presStyleCnt="0"/>
      <dgm:spPr/>
    </dgm:pt>
    <dgm:pt modelId="{F5FB67F5-7F92-E94D-A357-C39FDB0FD710}" type="pres">
      <dgm:prSet presAssocID="{B6221028-E006-624D-8842-D34EEB6D2DE6}" presName="composite" presStyleCnt="0"/>
      <dgm:spPr/>
    </dgm:pt>
    <dgm:pt modelId="{93F332A0-6E50-7646-B39A-509FEA615C39}" type="pres">
      <dgm:prSet presAssocID="{B6221028-E006-624D-8842-D34EEB6D2DE6}" presName="parTx" presStyleLbl="alignNode1" presStyleIdx="2" presStyleCnt="3">
        <dgm:presLayoutVars>
          <dgm:chMax val="0"/>
          <dgm:chPref val="0"/>
          <dgm:bulletEnabled val="1"/>
        </dgm:presLayoutVars>
      </dgm:prSet>
      <dgm:spPr/>
    </dgm:pt>
    <dgm:pt modelId="{F0ED0F2A-D468-BF47-9A1D-D7A23BB2D32E}" type="pres">
      <dgm:prSet presAssocID="{B6221028-E006-624D-8842-D34EEB6D2DE6}" presName="desTx" presStyleLbl="alignAccFollowNode1" presStyleIdx="2" presStyleCnt="3">
        <dgm:presLayoutVars>
          <dgm:bulletEnabled val="1"/>
        </dgm:presLayoutVars>
      </dgm:prSet>
      <dgm:spPr/>
    </dgm:pt>
  </dgm:ptLst>
  <dgm:cxnLst>
    <dgm:cxn modelId="{D7A9D508-5BA3-9D48-A8EE-922AC86D3BE7}" type="presOf" srcId="{35A87620-C86D-3343-85D0-CD04D627E332}" destId="{F0ED0F2A-D468-BF47-9A1D-D7A23BB2D32E}" srcOrd="0" destOrd="0" presId="urn:microsoft.com/office/officeart/2005/8/layout/hList1"/>
    <dgm:cxn modelId="{E1EF7E2C-B696-6B4A-92BA-CF38CC3D1C47}" type="presOf" srcId="{8D10E644-314B-854C-B885-241DB53C07F6}" destId="{845CA4BD-E1B3-D948-BF04-243187EEB55F}" srcOrd="0" destOrd="0" presId="urn:microsoft.com/office/officeart/2005/8/layout/hList1"/>
    <dgm:cxn modelId="{C694D834-3525-414C-BB8E-822B5167C93E}" type="presOf" srcId="{36ACDA70-CC1B-3840-AE5A-6975278E1DF9}" destId="{5E6FD0F1-D9FA-3145-88D4-78D69DD1BF08}" srcOrd="0" destOrd="0" presId="urn:microsoft.com/office/officeart/2005/8/layout/hList1"/>
    <dgm:cxn modelId="{E97D2F3C-7374-FA49-B068-18245C12E309}" type="presOf" srcId="{3CC95C1C-047B-2E40-910A-11E5A71B0AF4}" destId="{93B6CEFA-321B-FD4E-B31F-28F57574DBE9}" srcOrd="0" destOrd="0" presId="urn:microsoft.com/office/officeart/2005/8/layout/hList1"/>
    <dgm:cxn modelId="{D1C28E3D-4E2B-1C44-9E0C-ECB6CDED7C2C}" type="presOf" srcId="{10D72F08-6FE7-0D40-AF4E-80E703CBE7E6}" destId="{E2318FB1-A264-9C49-B7E3-AAC65EC4E6B8}" srcOrd="0" destOrd="0" presId="urn:microsoft.com/office/officeart/2005/8/layout/hList1"/>
    <dgm:cxn modelId="{781E0C60-BAAD-9D47-B048-BBC95E787CDC}" srcId="{8D10E644-314B-854C-B885-241DB53C07F6}" destId="{10D72F08-6FE7-0D40-AF4E-80E703CBE7E6}" srcOrd="0" destOrd="0" parTransId="{C76ED1AC-E0A0-4843-8AFF-60ADDFA2E035}" sibTransId="{95D6AAD3-B698-C148-934A-3EF2A65DAD3E}"/>
    <dgm:cxn modelId="{195AB673-E44A-A24E-8671-F2F340253532}" srcId="{3F61EE59-FA67-0D47-B5D8-9A25B2DCD318}" destId="{B6221028-E006-624D-8842-D34EEB6D2DE6}" srcOrd="2" destOrd="0" parTransId="{BBE619F8-47DF-474A-BA20-314F7EFF6AA8}" sibTransId="{2D471360-E11E-AF40-BF49-4ACD8F836C29}"/>
    <dgm:cxn modelId="{4141F278-E77B-8D43-92D5-A5D11018DF6B}" srcId="{36ACDA70-CC1B-3840-AE5A-6975278E1DF9}" destId="{3CC95C1C-047B-2E40-910A-11E5A71B0AF4}" srcOrd="0" destOrd="0" parTransId="{72603811-EE1C-864F-8AE9-B8FDF56EDD82}" sibTransId="{9365EB01-90A7-4F41-9E89-B914FCA06A8A}"/>
    <dgm:cxn modelId="{0ACA178F-83EE-B446-A9A2-7B6C63909D14}" type="presOf" srcId="{3F61EE59-FA67-0D47-B5D8-9A25B2DCD318}" destId="{BAD96808-3B43-C84F-894C-6846F0D45B73}" srcOrd="0" destOrd="0" presId="urn:microsoft.com/office/officeart/2005/8/layout/hList1"/>
    <dgm:cxn modelId="{F06806A1-9F9F-D743-8787-E9FE73F70859}" srcId="{B6221028-E006-624D-8842-D34EEB6D2DE6}" destId="{35A87620-C86D-3343-85D0-CD04D627E332}" srcOrd="0" destOrd="0" parTransId="{C6702EAD-0630-3E4B-86B3-0AB9D4E053B3}" sibTransId="{7624A707-49DF-0445-95E4-066EC511856F}"/>
    <dgm:cxn modelId="{A999E3DC-9F29-AF4B-A79E-DBFCE30F1111}" type="presOf" srcId="{B6221028-E006-624D-8842-D34EEB6D2DE6}" destId="{93F332A0-6E50-7646-B39A-509FEA615C39}" srcOrd="0" destOrd="0" presId="urn:microsoft.com/office/officeart/2005/8/layout/hList1"/>
    <dgm:cxn modelId="{5796E4DC-7A3B-1440-920A-737B9FE74C53}" srcId="{3F61EE59-FA67-0D47-B5D8-9A25B2DCD318}" destId="{8D10E644-314B-854C-B885-241DB53C07F6}" srcOrd="0" destOrd="0" parTransId="{0CAC2984-3A6D-8043-A234-A20B60E3BC5A}" sibTransId="{A497CE8E-B469-D843-BD39-34134EA51E8A}"/>
    <dgm:cxn modelId="{6A0303FC-6CB2-4F46-950B-74BD951A99C2}" srcId="{3F61EE59-FA67-0D47-B5D8-9A25B2DCD318}" destId="{36ACDA70-CC1B-3840-AE5A-6975278E1DF9}" srcOrd="1" destOrd="0" parTransId="{45B24977-F275-4242-8E62-7A7645345718}" sibTransId="{2A4D282B-5DD0-DF4A-A20D-D515DF09D81B}"/>
    <dgm:cxn modelId="{03DDDB65-5534-3C44-8AAA-776E3FDDA606}" type="presParOf" srcId="{BAD96808-3B43-C84F-894C-6846F0D45B73}" destId="{B28F5069-F4F6-1449-94A9-D9E5493A1B1F}" srcOrd="0" destOrd="0" presId="urn:microsoft.com/office/officeart/2005/8/layout/hList1"/>
    <dgm:cxn modelId="{31C9DEFF-36DB-3445-A4A9-C36834A3391D}" type="presParOf" srcId="{B28F5069-F4F6-1449-94A9-D9E5493A1B1F}" destId="{845CA4BD-E1B3-D948-BF04-243187EEB55F}" srcOrd="0" destOrd="0" presId="urn:microsoft.com/office/officeart/2005/8/layout/hList1"/>
    <dgm:cxn modelId="{9ADA511B-CA85-D84F-85BA-FA141EC3EA10}" type="presParOf" srcId="{B28F5069-F4F6-1449-94A9-D9E5493A1B1F}" destId="{E2318FB1-A264-9C49-B7E3-AAC65EC4E6B8}" srcOrd="1" destOrd="0" presId="urn:microsoft.com/office/officeart/2005/8/layout/hList1"/>
    <dgm:cxn modelId="{7827BB3C-6ADC-4A44-AD8B-C071FA18B543}" type="presParOf" srcId="{BAD96808-3B43-C84F-894C-6846F0D45B73}" destId="{03DD2FF8-B632-A840-9A55-04A16A799EEB}" srcOrd="1" destOrd="0" presId="urn:microsoft.com/office/officeart/2005/8/layout/hList1"/>
    <dgm:cxn modelId="{EBCFA52C-CF41-7D4B-BFC0-A826453AF860}" type="presParOf" srcId="{BAD96808-3B43-C84F-894C-6846F0D45B73}" destId="{35FB7098-650B-0743-B26A-7F8F2D5A958D}" srcOrd="2" destOrd="0" presId="urn:microsoft.com/office/officeart/2005/8/layout/hList1"/>
    <dgm:cxn modelId="{58AEB607-7EFC-7B42-ADBE-255763FF6503}" type="presParOf" srcId="{35FB7098-650B-0743-B26A-7F8F2D5A958D}" destId="{5E6FD0F1-D9FA-3145-88D4-78D69DD1BF08}" srcOrd="0" destOrd="0" presId="urn:microsoft.com/office/officeart/2005/8/layout/hList1"/>
    <dgm:cxn modelId="{6F5D9AE9-303D-1A4A-AA1E-ACB7BFAA8677}" type="presParOf" srcId="{35FB7098-650B-0743-B26A-7F8F2D5A958D}" destId="{93B6CEFA-321B-FD4E-B31F-28F57574DBE9}" srcOrd="1" destOrd="0" presId="urn:microsoft.com/office/officeart/2005/8/layout/hList1"/>
    <dgm:cxn modelId="{EDB294C6-AB6C-524B-8D0A-50FED8150EC7}" type="presParOf" srcId="{BAD96808-3B43-C84F-894C-6846F0D45B73}" destId="{0B897217-6918-5C4C-936D-3BED77C8EEA6}" srcOrd="3" destOrd="0" presId="urn:microsoft.com/office/officeart/2005/8/layout/hList1"/>
    <dgm:cxn modelId="{037173AF-EFFB-DD4E-BEDC-08D6A1A76AB9}" type="presParOf" srcId="{BAD96808-3B43-C84F-894C-6846F0D45B73}" destId="{F5FB67F5-7F92-E94D-A357-C39FDB0FD710}" srcOrd="4" destOrd="0" presId="urn:microsoft.com/office/officeart/2005/8/layout/hList1"/>
    <dgm:cxn modelId="{A23000C3-B6E0-FD40-98BA-CB8C4744D9C0}" type="presParOf" srcId="{F5FB67F5-7F92-E94D-A357-C39FDB0FD710}" destId="{93F332A0-6E50-7646-B39A-509FEA615C39}" srcOrd="0" destOrd="0" presId="urn:microsoft.com/office/officeart/2005/8/layout/hList1"/>
    <dgm:cxn modelId="{2A63A738-D103-5444-85B7-AF3EEBC39D9A}" type="presParOf" srcId="{F5FB67F5-7F92-E94D-A357-C39FDB0FD710}" destId="{F0ED0F2A-D468-BF47-9A1D-D7A23BB2D32E}"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399AFC-6CD1-5943-B00E-9E5D2D4143C5}">
      <dsp:nvSpPr>
        <dsp:cNvPr id="0" name=""/>
        <dsp:cNvSpPr/>
      </dsp:nvSpPr>
      <dsp:spPr>
        <a:xfrm>
          <a:off x="2971831" y="2437191"/>
          <a:ext cx="1869316" cy="1869316"/>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1333500">
            <a:lnSpc>
              <a:spcPct val="90000"/>
            </a:lnSpc>
            <a:spcBef>
              <a:spcPct val="0"/>
            </a:spcBef>
            <a:spcAft>
              <a:spcPct val="35000"/>
            </a:spcAft>
            <a:buNone/>
          </a:pPr>
          <a:r>
            <a:rPr lang="en-GB" sz="3000" kern="1200" dirty="0"/>
            <a:t>REASON</a:t>
          </a:r>
        </a:p>
      </dsp:txBody>
      <dsp:txXfrm>
        <a:off x="3245586" y="2710946"/>
        <a:ext cx="1321806" cy="1321806"/>
      </dsp:txXfrm>
    </dsp:sp>
    <dsp:sp modelId="{B51A3378-1858-A24B-B115-1F6F9461C389}">
      <dsp:nvSpPr>
        <dsp:cNvPr id="0" name=""/>
        <dsp:cNvSpPr/>
      </dsp:nvSpPr>
      <dsp:spPr>
        <a:xfrm rot="16200000">
          <a:off x="3622551" y="2131720"/>
          <a:ext cx="567875" cy="43066"/>
        </a:xfrm>
        <a:custGeom>
          <a:avLst/>
          <a:gdLst/>
          <a:ahLst/>
          <a:cxnLst/>
          <a:rect l="0" t="0" r="0" b="0"/>
          <a:pathLst>
            <a:path>
              <a:moveTo>
                <a:pt x="0" y="21533"/>
              </a:moveTo>
              <a:lnTo>
                <a:pt x="567875" y="21533"/>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892292" y="2139056"/>
        <a:ext cx="28393" cy="28393"/>
      </dsp:txXfrm>
    </dsp:sp>
    <dsp:sp modelId="{6A9CF0EB-8A8B-8848-8176-843CDBA2A57B}">
      <dsp:nvSpPr>
        <dsp:cNvPr id="0" name=""/>
        <dsp:cNvSpPr/>
      </dsp:nvSpPr>
      <dsp:spPr>
        <a:xfrm>
          <a:off x="2971831" y="0"/>
          <a:ext cx="1869316" cy="1869316"/>
        </a:xfrm>
        <a:prstGeom prst="ellips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dirty="0"/>
            <a:t>STRESS</a:t>
          </a:r>
        </a:p>
      </dsp:txBody>
      <dsp:txXfrm>
        <a:off x="3245586" y="273755"/>
        <a:ext cx="1321806" cy="1321806"/>
      </dsp:txXfrm>
    </dsp:sp>
    <dsp:sp modelId="{DB139CE9-D3F9-904A-BBA5-FA3EB6252691}">
      <dsp:nvSpPr>
        <dsp:cNvPr id="0" name=""/>
        <dsp:cNvSpPr/>
      </dsp:nvSpPr>
      <dsp:spPr>
        <a:xfrm rot="19800000">
          <a:off x="4678194" y="2742168"/>
          <a:ext cx="563274" cy="43066"/>
        </a:xfrm>
        <a:custGeom>
          <a:avLst/>
          <a:gdLst/>
          <a:ahLst/>
          <a:cxnLst/>
          <a:rect l="0" t="0" r="0" b="0"/>
          <a:pathLst>
            <a:path>
              <a:moveTo>
                <a:pt x="0" y="21533"/>
              </a:moveTo>
              <a:lnTo>
                <a:pt x="563274" y="21533"/>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945750" y="2749620"/>
        <a:ext cx="28163" cy="28163"/>
      </dsp:txXfrm>
    </dsp:sp>
    <dsp:sp modelId="{B6EE5B56-D820-834D-8B69-9B407533DB93}">
      <dsp:nvSpPr>
        <dsp:cNvPr id="0" name=""/>
        <dsp:cNvSpPr/>
      </dsp:nvSpPr>
      <dsp:spPr>
        <a:xfrm>
          <a:off x="5078516" y="1220896"/>
          <a:ext cx="1869316" cy="1869316"/>
        </a:xfrm>
        <a:prstGeom prst="ellipse">
          <a:avLst/>
        </a:prstGeom>
        <a:gradFill rotWithShape="0">
          <a:gsLst>
            <a:gs pos="0">
              <a:schemeClr val="accent2">
                <a:hueOff val="-291073"/>
                <a:satOff val="-16786"/>
                <a:lumOff val="1726"/>
                <a:alphaOff val="0"/>
                <a:satMod val="103000"/>
                <a:lumMod val="102000"/>
                <a:tint val="94000"/>
              </a:schemeClr>
            </a:gs>
            <a:gs pos="50000">
              <a:schemeClr val="accent2">
                <a:hueOff val="-291073"/>
                <a:satOff val="-16786"/>
                <a:lumOff val="1726"/>
                <a:alphaOff val="0"/>
                <a:satMod val="110000"/>
                <a:lumMod val="100000"/>
                <a:shade val="100000"/>
              </a:schemeClr>
            </a:gs>
            <a:gs pos="100000">
              <a:schemeClr val="accent2">
                <a:hueOff val="-291073"/>
                <a:satOff val="-16786"/>
                <a:lumOff val="1726"/>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dirty="0"/>
            <a:t>ACCIDENT</a:t>
          </a:r>
        </a:p>
      </dsp:txBody>
      <dsp:txXfrm>
        <a:off x="5352271" y="1494651"/>
        <a:ext cx="1321806" cy="1321806"/>
      </dsp:txXfrm>
    </dsp:sp>
    <dsp:sp modelId="{7F66AF07-F1C7-724A-88C9-341329986D00}">
      <dsp:nvSpPr>
        <dsp:cNvPr id="0" name=""/>
        <dsp:cNvSpPr/>
      </dsp:nvSpPr>
      <dsp:spPr>
        <a:xfrm rot="1800000">
          <a:off x="4678194" y="3958463"/>
          <a:ext cx="563274" cy="43066"/>
        </a:xfrm>
        <a:custGeom>
          <a:avLst/>
          <a:gdLst/>
          <a:ahLst/>
          <a:cxnLst/>
          <a:rect l="0" t="0" r="0" b="0"/>
          <a:pathLst>
            <a:path>
              <a:moveTo>
                <a:pt x="0" y="21533"/>
              </a:moveTo>
              <a:lnTo>
                <a:pt x="563274" y="21533"/>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945750" y="3965915"/>
        <a:ext cx="28163" cy="28163"/>
      </dsp:txXfrm>
    </dsp:sp>
    <dsp:sp modelId="{86C92790-78E3-6646-8C69-BEE5B676C005}">
      <dsp:nvSpPr>
        <dsp:cNvPr id="0" name=""/>
        <dsp:cNvSpPr/>
      </dsp:nvSpPr>
      <dsp:spPr>
        <a:xfrm>
          <a:off x="5078516" y="3653486"/>
          <a:ext cx="1869316" cy="1869316"/>
        </a:xfrm>
        <a:prstGeom prst="ellipse">
          <a:avLst/>
        </a:prstGeom>
        <a:gradFill rotWithShape="0">
          <a:gsLst>
            <a:gs pos="0">
              <a:schemeClr val="accent2">
                <a:hueOff val="-582145"/>
                <a:satOff val="-33571"/>
                <a:lumOff val="3451"/>
                <a:alphaOff val="0"/>
                <a:satMod val="103000"/>
                <a:lumMod val="102000"/>
                <a:tint val="94000"/>
              </a:schemeClr>
            </a:gs>
            <a:gs pos="50000">
              <a:schemeClr val="accent2">
                <a:hueOff val="-582145"/>
                <a:satOff val="-33571"/>
                <a:lumOff val="3451"/>
                <a:alphaOff val="0"/>
                <a:satMod val="110000"/>
                <a:lumMod val="100000"/>
                <a:shade val="100000"/>
              </a:schemeClr>
            </a:gs>
            <a:gs pos="100000">
              <a:schemeClr val="accent2">
                <a:hueOff val="-582145"/>
                <a:satOff val="-33571"/>
                <a:lumOff val="345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dirty="0"/>
            <a:t>MENTAL ILLHEALTH</a:t>
          </a:r>
        </a:p>
      </dsp:txBody>
      <dsp:txXfrm>
        <a:off x="5352271" y="3927241"/>
        <a:ext cx="1321806" cy="1321806"/>
      </dsp:txXfrm>
    </dsp:sp>
    <dsp:sp modelId="{13FB258D-DBDC-FB47-A66F-F57CB62ED5AA}">
      <dsp:nvSpPr>
        <dsp:cNvPr id="0" name=""/>
        <dsp:cNvSpPr/>
      </dsp:nvSpPr>
      <dsp:spPr>
        <a:xfrm rot="5400000">
          <a:off x="3624852" y="4566611"/>
          <a:ext cx="563274" cy="43066"/>
        </a:xfrm>
        <a:custGeom>
          <a:avLst/>
          <a:gdLst/>
          <a:ahLst/>
          <a:cxnLst/>
          <a:rect l="0" t="0" r="0" b="0"/>
          <a:pathLst>
            <a:path>
              <a:moveTo>
                <a:pt x="0" y="21533"/>
              </a:moveTo>
              <a:lnTo>
                <a:pt x="563274" y="21533"/>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892407" y="4574062"/>
        <a:ext cx="28163" cy="28163"/>
      </dsp:txXfrm>
    </dsp:sp>
    <dsp:sp modelId="{C8B6C2A9-8A00-3142-891D-3E4273A1654F}">
      <dsp:nvSpPr>
        <dsp:cNvPr id="0" name=""/>
        <dsp:cNvSpPr/>
      </dsp:nvSpPr>
      <dsp:spPr>
        <a:xfrm>
          <a:off x="2971831" y="4869781"/>
          <a:ext cx="1869316" cy="1869316"/>
        </a:xfrm>
        <a:prstGeom prst="ellipse">
          <a:avLst/>
        </a:prstGeom>
        <a:gradFill rotWithShape="0">
          <a:gsLst>
            <a:gs pos="0">
              <a:schemeClr val="accent2">
                <a:hueOff val="-873218"/>
                <a:satOff val="-50357"/>
                <a:lumOff val="5177"/>
                <a:alphaOff val="0"/>
                <a:satMod val="103000"/>
                <a:lumMod val="102000"/>
                <a:tint val="94000"/>
              </a:schemeClr>
            </a:gs>
            <a:gs pos="50000">
              <a:schemeClr val="accent2">
                <a:hueOff val="-873218"/>
                <a:satOff val="-50357"/>
                <a:lumOff val="5177"/>
                <a:alphaOff val="0"/>
                <a:satMod val="110000"/>
                <a:lumMod val="100000"/>
                <a:shade val="100000"/>
              </a:schemeClr>
            </a:gs>
            <a:gs pos="100000">
              <a:schemeClr val="accent2">
                <a:hueOff val="-873218"/>
                <a:satOff val="-50357"/>
                <a:lumOff val="5177"/>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dirty="0"/>
            <a:t>BACK PAIN</a:t>
          </a:r>
        </a:p>
      </dsp:txBody>
      <dsp:txXfrm>
        <a:off x="3245586" y="5143536"/>
        <a:ext cx="1321806" cy="1321806"/>
      </dsp:txXfrm>
    </dsp:sp>
    <dsp:sp modelId="{30F45D07-4F82-AA40-AF48-9B5BDAD3F8A3}">
      <dsp:nvSpPr>
        <dsp:cNvPr id="0" name=""/>
        <dsp:cNvSpPr/>
      </dsp:nvSpPr>
      <dsp:spPr>
        <a:xfrm rot="9000000">
          <a:off x="2571509" y="3958463"/>
          <a:ext cx="563274" cy="43066"/>
        </a:xfrm>
        <a:custGeom>
          <a:avLst/>
          <a:gdLst/>
          <a:ahLst/>
          <a:cxnLst/>
          <a:rect l="0" t="0" r="0" b="0"/>
          <a:pathLst>
            <a:path>
              <a:moveTo>
                <a:pt x="0" y="21533"/>
              </a:moveTo>
              <a:lnTo>
                <a:pt x="563274" y="21533"/>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2839065" y="3965915"/>
        <a:ext cx="28163" cy="28163"/>
      </dsp:txXfrm>
    </dsp:sp>
    <dsp:sp modelId="{849B6F2F-7C10-4B4E-8BA6-CC032AC1CF96}">
      <dsp:nvSpPr>
        <dsp:cNvPr id="0" name=""/>
        <dsp:cNvSpPr/>
      </dsp:nvSpPr>
      <dsp:spPr>
        <a:xfrm>
          <a:off x="865146" y="3653486"/>
          <a:ext cx="1869316" cy="1869316"/>
        </a:xfrm>
        <a:prstGeom prst="ellipse">
          <a:avLst/>
        </a:prstGeom>
        <a:gradFill rotWithShape="0">
          <a:gsLst>
            <a:gs pos="0">
              <a:schemeClr val="accent2">
                <a:hueOff val="-1164290"/>
                <a:satOff val="-67142"/>
                <a:lumOff val="6902"/>
                <a:alphaOff val="0"/>
                <a:satMod val="103000"/>
                <a:lumMod val="102000"/>
                <a:tint val="94000"/>
              </a:schemeClr>
            </a:gs>
            <a:gs pos="50000">
              <a:schemeClr val="accent2">
                <a:hueOff val="-1164290"/>
                <a:satOff val="-67142"/>
                <a:lumOff val="6902"/>
                <a:alphaOff val="0"/>
                <a:satMod val="110000"/>
                <a:lumMod val="100000"/>
                <a:shade val="100000"/>
              </a:schemeClr>
            </a:gs>
            <a:gs pos="100000">
              <a:schemeClr val="accent2">
                <a:hueOff val="-1164290"/>
                <a:satOff val="-67142"/>
                <a:lumOff val="6902"/>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dirty="0"/>
            <a:t>CARING FOR A CHILD/ FAMILY MEMBER</a:t>
          </a:r>
        </a:p>
      </dsp:txBody>
      <dsp:txXfrm>
        <a:off x="1138901" y="3927241"/>
        <a:ext cx="1321806" cy="1321806"/>
      </dsp:txXfrm>
    </dsp:sp>
    <dsp:sp modelId="{5067D46C-4035-D54F-8785-9E7103B325C0}">
      <dsp:nvSpPr>
        <dsp:cNvPr id="0" name=""/>
        <dsp:cNvSpPr/>
      </dsp:nvSpPr>
      <dsp:spPr>
        <a:xfrm rot="12600000">
          <a:off x="2571509" y="2742168"/>
          <a:ext cx="563274" cy="43066"/>
        </a:xfrm>
        <a:custGeom>
          <a:avLst/>
          <a:gdLst/>
          <a:ahLst/>
          <a:cxnLst/>
          <a:rect l="0" t="0" r="0" b="0"/>
          <a:pathLst>
            <a:path>
              <a:moveTo>
                <a:pt x="0" y="21533"/>
              </a:moveTo>
              <a:lnTo>
                <a:pt x="563274" y="21533"/>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2839065" y="2749620"/>
        <a:ext cx="28163" cy="28163"/>
      </dsp:txXfrm>
    </dsp:sp>
    <dsp:sp modelId="{4BA6B85F-D67F-2A46-B80D-4E8D81851D84}">
      <dsp:nvSpPr>
        <dsp:cNvPr id="0" name=""/>
        <dsp:cNvSpPr/>
      </dsp:nvSpPr>
      <dsp:spPr>
        <a:xfrm>
          <a:off x="865146" y="1220896"/>
          <a:ext cx="1869316" cy="1869316"/>
        </a:xfrm>
        <a:prstGeom prst="ellipse">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dirty="0"/>
            <a:t>OTHER ILLNES E.G. HEART ATTACK,STROKE,CANCER</a:t>
          </a:r>
        </a:p>
      </dsp:txBody>
      <dsp:txXfrm>
        <a:off x="1138901" y="1494651"/>
        <a:ext cx="1321806" cy="13218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D5F07E-77B0-8C43-884F-36F3DF87DBE1}">
      <dsp:nvSpPr>
        <dsp:cNvPr id="0" name=""/>
        <dsp:cNvSpPr/>
      </dsp:nvSpPr>
      <dsp:spPr>
        <a:xfrm>
          <a:off x="1993" y="683634"/>
          <a:ext cx="1943226" cy="707148"/>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a:lnSpc>
              <a:spcPct val="90000"/>
            </a:lnSpc>
            <a:spcBef>
              <a:spcPct val="0"/>
            </a:spcBef>
            <a:spcAft>
              <a:spcPct val="35000"/>
            </a:spcAft>
            <a:buNone/>
          </a:pPr>
          <a:r>
            <a:rPr lang="en-GB" sz="1400" kern="1200" dirty="0"/>
            <a:t>Loss of money</a:t>
          </a:r>
        </a:p>
      </dsp:txBody>
      <dsp:txXfrm>
        <a:off x="1993" y="683634"/>
        <a:ext cx="1943226" cy="707148"/>
      </dsp:txXfrm>
    </dsp:sp>
    <dsp:sp modelId="{EC7742F9-B744-6E46-82D1-B2A957BCDD9E}">
      <dsp:nvSpPr>
        <dsp:cNvPr id="0" name=""/>
        <dsp:cNvSpPr/>
      </dsp:nvSpPr>
      <dsp:spPr>
        <a:xfrm>
          <a:off x="1993" y="1390782"/>
          <a:ext cx="1943226" cy="2855829"/>
        </a:xfrm>
        <a:prstGeom prst="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90000"/>
            </a:lnSpc>
            <a:spcBef>
              <a:spcPct val="0"/>
            </a:spcBef>
            <a:spcAft>
              <a:spcPct val="15000"/>
            </a:spcAft>
            <a:buChar char="•"/>
          </a:pPr>
          <a:r>
            <a:rPr lang="en-GB" sz="1400" kern="1200" dirty="0"/>
            <a:t>Employees who have trouble getting to work continue to receive wages</a:t>
          </a:r>
        </a:p>
        <a:p>
          <a:pPr marL="114300" lvl="1" indent="-114300" algn="l" defTabSz="622300">
            <a:lnSpc>
              <a:spcPct val="90000"/>
            </a:lnSpc>
            <a:spcBef>
              <a:spcPct val="0"/>
            </a:spcBef>
            <a:spcAft>
              <a:spcPct val="15000"/>
            </a:spcAft>
            <a:buChar char="•"/>
          </a:pPr>
          <a:r>
            <a:rPr lang="en-GB" sz="1400" kern="1200" dirty="0"/>
            <a:t>Hiring agency workers and paying overtime</a:t>
          </a:r>
        </a:p>
        <a:p>
          <a:pPr marL="114300" lvl="1" indent="-114300" algn="l" defTabSz="622300">
            <a:lnSpc>
              <a:spcPct val="90000"/>
            </a:lnSpc>
            <a:spcBef>
              <a:spcPct val="0"/>
            </a:spcBef>
            <a:spcAft>
              <a:spcPct val="15000"/>
            </a:spcAft>
            <a:buChar char="•"/>
          </a:pPr>
          <a:r>
            <a:rPr lang="en-GB" sz="1400" kern="1200" dirty="0"/>
            <a:t>administrative costs of dismissal, recruitment and training of new employees</a:t>
          </a:r>
        </a:p>
      </dsp:txBody>
      <dsp:txXfrm>
        <a:off x="1993" y="1390782"/>
        <a:ext cx="1943226" cy="2855829"/>
      </dsp:txXfrm>
    </dsp:sp>
    <dsp:sp modelId="{B9923FFB-76AD-3446-84E6-70ABD0D8F456}">
      <dsp:nvSpPr>
        <dsp:cNvPr id="0" name=""/>
        <dsp:cNvSpPr/>
      </dsp:nvSpPr>
      <dsp:spPr>
        <a:xfrm>
          <a:off x="2217271" y="683634"/>
          <a:ext cx="1943226" cy="707148"/>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a:lnSpc>
              <a:spcPct val="90000"/>
            </a:lnSpc>
            <a:spcBef>
              <a:spcPct val="0"/>
            </a:spcBef>
            <a:spcAft>
              <a:spcPct val="35000"/>
            </a:spcAft>
            <a:buNone/>
          </a:pPr>
          <a:r>
            <a:rPr lang="en-GB" sz="1400" kern="1200" dirty="0"/>
            <a:t>Loss of productivity, efficiency and quality= more mistakes made</a:t>
          </a:r>
        </a:p>
      </dsp:txBody>
      <dsp:txXfrm>
        <a:off x="2217271" y="683634"/>
        <a:ext cx="1943226" cy="707148"/>
      </dsp:txXfrm>
    </dsp:sp>
    <dsp:sp modelId="{18518233-A33A-884F-A84A-8C9A8A299C9D}">
      <dsp:nvSpPr>
        <dsp:cNvPr id="0" name=""/>
        <dsp:cNvSpPr/>
      </dsp:nvSpPr>
      <dsp:spPr>
        <a:xfrm>
          <a:off x="2217271" y="1390782"/>
          <a:ext cx="1943226" cy="2855829"/>
        </a:xfrm>
        <a:prstGeom prst="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90000"/>
            </a:lnSpc>
            <a:spcBef>
              <a:spcPct val="0"/>
            </a:spcBef>
            <a:spcAft>
              <a:spcPct val="15000"/>
            </a:spcAft>
            <a:buChar char="•"/>
          </a:pPr>
          <a:r>
            <a:rPr lang="en-GB" sz="1400" kern="1200" dirty="0"/>
            <a:t>loss of supervisor productivity included tasks such as administering absences, adjusting workflows, and taking over some tasks</a:t>
          </a:r>
        </a:p>
        <a:p>
          <a:pPr marL="114300" lvl="1" indent="-114300" algn="l" defTabSz="622300">
            <a:lnSpc>
              <a:spcPct val="90000"/>
            </a:lnSpc>
            <a:spcBef>
              <a:spcPct val="0"/>
            </a:spcBef>
            <a:spcAft>
              <a:spcPct val="15000"/>
            </a:spcAft>
            <a:buChar char="•"/>
          </a:pPr>
          <a:r>
            <a:rPr lang="en-GB" sz="1400" kern="1200" dirty="0"/>
            <a:t>exhausted employees - more work, overtime</a:t>
          </a:r>
        </a:p>
        <a:p>
          <a:pPr marL="114300" lvl="1" indent="-114300" algn="l" defTabSz="622300">
            <a:lnSpc>
              <a:spcPct val="90000"/>
            </a:lnSpc>
            <a:spcBef>
              <a:spcPct val="0"/>
            </a:spcBef>
            <a:spcAft>
              <a:spcPct val="15000"/>
            </a:spcAft>
            <a:buChar char="•"/>
          </a:pPr>
          <a:r>
            <a:rPr lang="en-GB" sz="1400" kern="1200" dirty="0"/>
            <a:t>New agency people</a:t>
          </a:r>
        </a:p>
        <a:p>
          <a:pPr marL="114300" lvl="1" indent="-114300" algn="l" defTabSz="622300">
            <a:lnSpc>
              <a:spcPct val="90000"/>
            </a:lnSpc>
            <a:spcBef>
              <a:spcPct val="0"/>
            </a:spcBef>
            <a:spcAft>
              <a:spcPct val="15000"/>
            </a:spcAft>
            <a:buChar char="•"/>
          </a:pPr>
          <a:r>
            <a:rPr lang="en-GB" sz="1400" kern="1200" dirty="0"/>
            <a:t>more mistakes at risk of life and health of patients</a:t>
          </a:r>
        </a:p>
      </dsp:txBody>
      <dsp:txXfrm>
        <a:off x="2217271" y="1390782"/>
        <a:ext cx="1943226" cy="2855829"/>
      </dsp:txXfrm>
    </dsp:sp>
    <dsp:sp modelId="{C9E5EAB3-DB56-934B-B3AA-64BA796D5C65}">
      <dsp:nvSpPr>
        <dsp:cNvPr id="0" name=""/>
        <dsp:cNvSpPr/>
      </dsp:nvSpPr>
      <dsp:spPr>
        <a:xfrm>
          <a:off x="4432549" y="683634"/>
          <a:ext cx="1943226" cy="707148"/>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a:lnSpc>
              <a:spcPct val="90000"/>
            </a:lnSpc>
            <a:spcBef>
              <a:spcPct val="0"/>
            </a:spcBef>
            <a:spcAft>
              <a:spcPct val="35000"/>
            </a:spcAft>
            <a:buNone/>
          </a:pPr>
          <a:r>
            <a:rPr lang="en-GB" sz="1400" kern="1200" dirty="0"/>
            <a:t>more accidents, complaints and loss of reputation</a:t>
          </a:r>
        </a:p>
      </dsp:txBody>
      <dsp:txXfrm>
        <a:off x="4432549" y="683634"/>
        <a:ext cx="1943226" cy="707148"/>
      </dsp:txXfrm>
    </dsp:sp>
    <dsp:sp modelId="{A42FCB24-A237-0346-A29B-FB7C3B1179BE}">
      <dsp:nvSpPr>
        <dsp:cNvPr id="0" name=""/>
        <dsp:cNvSpPr/>
      </dsp:nvSpPr>
      <dsp:spPr>
        <a:xfrm>
          <a:off x="4432549" y="1390782"/>
          <a:ext cx="1943226" cy="2855829"/>
        </a:xfrm>
        <a:prstGeom prst="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90000"/>
            </a:lnSpc>
            <a:spcBef>
              <a:spcPct val="0"/>
            </a:spcBef>
            <a:spcAft>
              <a:spcPct val="15000"/>
            </a:spcAft>
            <a:buChar char="•"/>
          </a:pPr>
          <a:r>
            <a:rPr lang="en-GB" sz="1400" kern="1200" dirty="0"/>
            <a:t>more accidents because employees are tired, new employees do not know all the rules and policy </a:t>
          </a:r>
        </a:p>
        <a:p>
          <a:pPr marL="114300" lvl="1" indent="-114300" algn="l" defTabSz="622300">
            <a:lnSpc>
              <a:spcPct val="90000"/>
            </a:lnSpc>
            <a:spcBef>
              <a:spcPct val="0"/>
            </a:spcBef>
            <a:spcAft>
              <a:spcPct val="15000"/>
            </a:spcAft>
            <a:buChar char="•"/>
          </a:pPr>
          <a:r>
            <a:rPr lang="en-GB" sz="1400" kern="1200" dirty="0"/>
            <a:t>more complaints from patients</a:t>
          </a:r>
        </a:p>
        <a:p>
          <a:pPr marL="114300" lvl="1" indent="-114300" algn="l" defTabSz="622300">
            <a:lnSpc>
              <a:spcPct val="90000"/>
            </a:lnSpc>
            <a:spcBef>
              <a:spcPct val="0"/>
            </a:spcBef>
            <a:spcAft>
              <a:spcPct val="15000"/>
            </a:spcAft>
            <a:buChar char="•"/>
          </a:pPr>
          <a:r>
            <a:rPr lang="en-GB" sz="1400" kern="1200" dirty="0"/>
            <a:t>by making more mistakes which can endanger the health and lives of patients, reputation can suffer</a:t>
          </a:r>
        </a:p>
      </dsp:txBody>
      <dsp:txXfrm>
        <a:off x="4432549" y="1390782"/>
        <a:ext cx="1943226" cy="285582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9E9555-354A-4B42-9B74-8AC06E62890F}">
      <dsp:nvSpPr>
        <dsp:cNvPr id="0" name=""/>
        <dsp:cNvSpPr/>
      </dsp:nvSpPr>
      <dsp:spPr>
        <a:xfrm>
          <a:off x="31" y="128116"/>
          <a:ext cx="2980237" cy="769976"/>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49352" tIns="85344" rIns="149352" bIns="85344" numCol="1" spcCol="1270" anchor="ctr" anchorCtr="0">
          <a:noAutofit/>
        </a:bodyPr>
        <a:lstStyle/>
        <a:p>
          <a:pPr marL="0" lvl="0" indent="0" algn="ctr" defTabSz="933450">
            <a:lnSpc>
              <a:spcPct val="90000"/>
            </a:lnSpc>
            <a:spcBef>
              <a:spcPct val="0"/>
            </a:spcBef>
            <a:spcAft>
              <a:spcPct val="35000"/>
            </a:spcAft>
            <a:buNone/>
          </a:pPr>
          <a:r>
            <a:rPr lang="en-GB" sz="2100" kern="1200" dirty="0"/>
            <a:t>colleagues</a:t>
          </a:r>
        </a:p>
      </dsp:txBody>
      <dsp:txXfrm>
        <a:off x="31" y="128116"/>
        <a:ext cx="2980237" cy="769976"/>
      </dsp:txXfrm>
    </dsp:sp>
    <dsp:sp modelId="{35090E32-5858-0F4E-927B-E30BB2F1D432}">
      <dsp:nvSpPr>
        <dsp:cNvPr id="0" name=""/>
        <dsp:cNvSpPr/>
      </dsp:nvSpPr>
      <dsp:spPr>
        <a:xfrm>
          <a:off x="31" y="898093"/>
          <a:ext cx="2980237" cy="4726890"/>
        </a:xfrm>
        <a:prstGeom prst="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12014" tIns="112014" rIns="149352" bIns="168021" numCol="1" spcCol="1270" anchor="t" anchorCtr="0">
          <a:noAutofit/>
        </a:bodyPr>
        <a:lstStyle/>
        <a:p>
          <a:pPr marL="228600" lvl="1" indent="-228600" algn="l" defTabSz="933450">
            <a:lnSpc>
              <a:spcPct val="90000"/>
            </a:lnSpc>
            <a:spcBef>
              <a:spcPct val="0"/>
            </a:spcBef>
            <a:spcAft>
              <a:spcPct val="15000"/>
            </a:spcAft>
            <a:buChar char="•"/>
          </a:pPr>
          <a:r>
            <a:rPr lang="en-GB" sz="2100" kern="1200" dirty="0"/>
            <a:t>Increased workload, more responsibilities, more overtime</a:t>
          </a:r>
        </a:p>
        <a:p>
          <a:pPr marL="228600" lvl="1" indent="-228600" algn="l" defTabSz="933450">
            <a:lnSpc>
              <a:spcPct val="90000"/>
            </a:lnSpc>
            <a:spcBef>
              <a:spcPct val="0"/>
            </a:spcBef>
            <a:spcAft>
              <a:spcPct val="15000"/>
            </a:spcAft>
            <a:buChar char="•"/>
          </a:pPr>
          <a:r>
            <a:rPr lang="en-GB" sz="2100" kern="1200" dirty="0"/>
            <a:t>Exhaustion</a:t>
          </a:r>
        </a:p>
        <a:p>
          <a:pPr marL="228600" lvl="1" indent="-228600" algn="l" defTabSz="933450">
            <a:lnSpc>
              <a:spcPct val="90000"/>
            </a:lnSpc>
            <a:spcBef>
              <a:spcPct val="0"/>
            </a:spcBef>
            <a:spcAft>
              <a:spcPct val="15000"/>
            </a:spcAft>
            <a:buChar char="•"/>
          </a:pPr>
          <a:r>
            <a:rPr lang="en-GB" sz="2100" kern="1200" dirty="0"/>
            <a:t>work under time pressure</a:t>
          </a:r>
        </a:p>
        <a:p>
          <a:pPr marL="228600" lvl="1" indent="-228600" algn="l" defTabSz="933450">
            <a:lnSpc>
              <a:spcPct val="90000"/>
            </a:lnSpc>
            <a:spcBef>
              <a:spcPct val="0"/>
            </a:spcBef>
            <a:spcAft>
              <a:spcPct val="15000"/>
            </a:spcAft>
            <a:buChar char="•"/>
          </a:pPr>
          <a:r>
            <a:rPr lang="en-GB" sz="2100" kern="1200" dirty="0"/>
            <a:t>More stress</a:t>
          </a:r>
        </a:p>
        <a:p>
          <a:pPr marL="228600" lvl="1" indent="-228600" algn="l" defTabSz="933450">
            <a:lnSpc>
              <a:spcPct val="90000"/>
            </a:lnSpc>
            <a:spcBef>
              <a:spcPct val="0"/>
            </a:spcBef>
            <a:spcAft>
              <a:spcPct val="15000"/>
            </a:spcAft>
            <a:buChar char="•"/>
          </a:pPr>
          <a:r>
            <a:rPr lang="en-GB" sz="2100" kern="1200" dirty="0"/>
            <a:t>no balance between private and work life</a:t>
          </a:r>
        </a:p>
        <a:p>
          <a:pPr marL="228600" lvl="1" indent="-228600" algn="l" defTabSz="933450">
            <a:lnSpc>
              <a:spcPct val="90000"/>
            </a:lnSpc>
            <a:spcBef>
              <a:spcPct val="0"/>
            </a:spcBef>
            <a:spcAft>
              <a:spcPct val="15000"/>
            </a:spcAft>
            <a:buChar char="•"/>
          </a:pPr>
          <a:r>
            <a:rPr lang="en-GB" sz="2100" kern="1200" dirty="0"/>
            <a:t>less time for private life (family, marriage, child problems)</a:t>
          </a:r>
        </a:p>
        <a:p>
          <a:pPr marL="228600" lvl="1" indent="-228600" algn="l" defTabSz="933450">
            <a:lnSpc>
              <a:spcPct val="90000"/>
            </a:lnSpc>
            <a:spcBef>
              <a:spcPct val="0"/>
            </a:spcBef>
            <a:spcAft>
              <a:spcPct val="15000"/>
            </a:spcAft>
            <a:buChar char="•"/>
          </a:pPr>
          <a:r>
            <a:rPr lang="en-GB" sz="2100" kern="1200" dirty="0"/>
            <a:t>Conflict with absent worker </a:t>
          </a:r>
        </a:p>
      </dsp:txBody>
      <dsp:txXfrm>
        <a:off x="31" y="898093"/>
        <a:ext cx="2980237" cy="4726890"/>
      </dsp:txXfrm>
    </dsp:sp>
    <dsp:sp modelId="{DAF273D3-9C1E-4747-9AD0-54E87F234035}">
      <dsp:nvSpPr>
        <dsp:cNvPr id="0" name=""/>
        <dsp:cNvSpPr/>
      </dsp:nvSpPr>
      <dsp:spPr>
        <a:xfrm>
          <a:off x="3397501" y="128116"/>
          <a:ext cx="2980237" cy="769976"/>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49352" tIns="85344" rIns="149352" bIns="85344" numCol="1" spcCol="1270" anchor="ctr" anchorCtr="0">
          <a:noAutofit/>
        </a:bodyPr>
        <a:lstStyle/>
        <a:p>
          <a:pPr marL="0" lvl="0" indent="0" algn="ctr" defTabSz="933450">
            <a:lnSpc>
              <a:spcPct val="90000"/>
            </a:lnSpc>
            <a:spcBef>
              <a:spcPct val="0"/>
            </a:spcBef>
            <a:spcAft>
              <a:spcPct val="35000"/>
            </a:spcAft>
            <a:buNone/>
          </a:pPr>
          <a:r>
            <a:rPr lang="en-GB" sz="2100" kern="1200" dirty="0"/>
            <a:t> a person who is absent from work</a:t>
          </a:r>
        </a:p>
      </dsp:txBody>
      <dsp:txXfrm>
        <a:off x="3397501" y="128116"/>
        <a:ext cx="2980237" cy="769976"/>
      </dsp:txXfrm>
    </dsp:sp>
    <dsp:sp modelId="{5EFB4011-22FD-2D4B-BE04-A197DE82DC40}">
      <dsp:nvSpPr>
        <dsp:cNvPr id="0" name=""/>
        <dsp:cNvSpPr/>
      </dsp:nvSpPr>
      <dsp:spPr>
        <a:xfrm>
          <a:off x="3397501" y="898093"/>
          <a:ext cx="2980237" cy="4726890"/>
        </a:xfrm>
        <a:prstGeom prst="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12014" tIns="112014" rIns="149352" bIns="168021" numCol="1" spcCol="1270" anchor="t" anchorCtr="0">
          <a:noAutofit/>
        </a:bodyPr>
        <a:lstStyle/>
        <a:p>
          <a:pPr marL="228600" lvl="1" indent="-228600" algn="l" defTabSz="933450">
            <a:lnSpc>
              <a:spcPct val="90000"/>
            </a:lnSpc>
            <a:spcBef>
              <a:spcPct val="0"/>
            </a:spcBef>
            <a:spcAft>
              <a:spcPct val="15000"/>
            </a:spcAft>
            <a:buChar char="•"/>
          </a:pPr>
          <a:r>
            <a:rPr lang="en-GB" sz="2100" kern="1200" dirty="0"/>
            <a:t>It influences the image and reputation of that person and the perception of that person by colleagues. </a:t>
          </a:r>
        </a:p>
        <a:p>
          <a:pPr marL="228600" lvl="1" indent="-228600" algn="l" defTabSz="933450">
            <a:lnSpc>
              <a:spcPct val="90000"/>
            </a:lnSpc>
            <a:spcBef>
              <a:spcPct val="0"/>
            </a:spcBef>
            <a:spcAft>
              <a:spcPct val="15000"/>
            </a:spcAft>
            <a:buChar char="•"/>
          </a:pPr>
          <a:r>
            <a:rPr lang="en-GB" sz="2100" kern="1200" dirty="0"/>
            <a:t>This can lead to conflict and fear when you return to work. </a:t>
          </a:r>
        </a:p>
        <a:p>
          <a:pPr marL="228600" lvl="1" indent="-228600" algn="l" defTabSz="933450">
            <a:lnSpc>
              <a:spcPct val="90000"/>
            </a:lnSpc>
            <a:spcBef>
              <a:spcPct val="0"/>
            </a:spcBef>
            <a:spcAft>
              <a:spcPct val="15000"/>
            </a:spcAft>
            <a:buChar char="•"/>
          </a:pPr>
          <a:r>
            <a:rPr lang="en-GB" sz="2100" kern="1200" dirty="0"/>
            <a:t>This affects the salary can lead to financial problems.</a:t>
          </a:r>
        </a:p>
      </dsp:txBody>
      <dsp:txXfrm>
        <a:off x="3397501" y="898093"/>
        <a:ext cx="2980237" cy="472689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979970-BC2D-CE43-A9AB-1CCD204481A9}">
      <dsp:nvSpPr>
        <dsp:cNvPr id="0" name=""/>
        <dsp:cNvSpPr/>
      </dsp:nvSpPr>
      <dsp:spPr>
        <a:xfrm>
          <a:off x="0" y="14359"/>
          <a:ext cx="6437147" cy="8640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121920" rIns="213360" bIns="121920" numCol="1" spcCol="1270" anchor="ctr" anchorCtr="0">
          <a:noAutofit/>
        </a:bodyPr>
        <a:lstStyle/>
        <a:p>
          <a:pPr marL="0" lvl="0" indent="0" algn="ctr" defTabSz="1333500">
            <a:lnSpc>
              <a:spcPct val="90000"/>
            </a:lnSpc>
            <a:spcBef>
              <a:spcPct val="0"/>
            </a:spcBef>
            <a:spcAft>
              <a:spcPct val="35000"/>
            </a:spcAft>
            <a:buNone/>
          </a:pPr>
          <a:r>
            <a:rPr lang="en-GB" sz="3000" kern="1200" dirty="0"/>
            <a:t>Absence can also have a positive effect</a:t>
          </a:r>
        </a:p>
      </dsp:txBody>
      <dsp:txXfrm>
        <a:off x="0" y="14359"/>
        <a:ext cx="6437147" cy="864000"/>
      </dsp:txXfrm>
    </dsp:sp>
    <dsp:sp modelId="{E55CEAF4-B273-284D-9931-233EEA9C1EE3}">
      <dsp:nvSpPr>
        <dsp:cNvPr id="0" name=""/>
        <dsp:cNvSpPr/>
      </dsp:nvSpPr>
      <dsp:spPr>
        <a:xfrm>
          <a:off x="0" y="878299"/>
          <a:ext cx="6437147" cy="502335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0020" tIns="160020" rIns="213360" bIns="240030" numCol="1" spcCol="1270" anchor="t" anchorCtr="0">
          <a:noAutofit/>
        </a:bodyPr>
        <a:lstStyle/>
        <a:p>
          <a:pPr marL="285750" lvl="1" indent="-285750" algn="l" defTabSz="1333500">
            <a:lnSpc>
              <a:spcPct val="90000"/>
            </a:lnSpc>
            <a:spcBef>
              <a:spcPct val="0"/>
            </a:spcBef>
            <a:spcAft>
              <a:spcPct val="15000"/>
            </a:spcAft>
            <a:buNone/>
          </a:pPr>
          <a:r>
            <a:rPr lang="en-GB" sz="3000" kern="1200" dirty="0"/>
            <a:t>   The person can rest and stress will be reduced. Co-workers experience a greater variety of work and have the opportunity to develop new skills as well as receive overtime pay. In the case of an organization, the knowledge base is broadened and the individual becomes more flexible in responding to absences, making it easier to replace an absent employee.</a:t>
          </a:r>
        </a:p>
      </dsp:txBody>
      <dsp:txXfrm>
        <a:off x="0" y="878299"/>
        <a:ext cx="6437147" cy="502335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072EF9-7FD4-0049-A131-D993657020E7}">
      <dsp:nvSpPr>
        <dsp:cNvPr id="0" name=""/>
        <dsp:cNvSpPr/>
      </dsp:nvSpPr>
      <dsp:spPr>
        <a:xfrm>
          <a:off x="3224" y="1521542"/>
          <a:ext cx="1938825" cy="705718"/>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a:lnSpc>
              <a:spcPct val="90000"/>
            </a:lnSpc>
            <a:spcBef>
              <a:spcPct val="0"/>
            </a:spcBef>
            <a:spcAft>
              <a:spcPct val="35000"/>
            </a:spcAft>
            <a:buNone/>
          </a:pPr>
          <a:r>
            <a:rPr lang="en-GB" sz="1400" kern="1200" dirty="0"/>
            <a:t>Brexit </a:t>
          </a:r>
        </a:p>
      </dsp:txBody>
      <dsp:txXfrm>
        <a:off x="3224" y="1521542"/>
        <a:ext cx="1938825" cy="705718"/>
      </dsp:txXfrm>
    </dsp:sp>
    <dsp:sp modelId="{6DF39CA1-2F29-4C49-A426-A881AB8A8C3D}">
      <dsp:nvSpPr>
        <dsp:cNvPr id="0" name=""/>
        <dsp:cNvSpPr/>
      </dsp:nvSpPr>
      <dsp:spPr>
        <a:xfrm>
          <a:off x="3224" y="2227260"/>
          <a:ext cx="1938825" cy="284381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90000"/>
            </a:lnSpc>
            <a:spcBef>
              <a:spcPct val="0"/>
            </a:spcBef>
            <a:spcAft>
              <a:spcPct val="15000"/>
            </a:spcAft>
            <a:buChar char="•"/>
          </a:pPr>
          <a:r>
            <a:rPr lang="en-GB" sz="1400" kern="1200" dirty="0"/>
            <a:t>A lot of NHS Workers come from outside the UK, due to Brexit it is harder to move to England and start working. Problem with the employee.</a:t>
          </a:r>
        </a:p>
        <a:p>
          <a:pPr marL="114300" lvl="1" indent="-114300" algn="l" defTabSz="622300">
            <a:lnSpc>
              <a:spcPct val="90000"/>
            </a:lnSpc>
            <a:spcBef>
              <a:spcPct val="0"/>
            </a:spcBef>
            <a:spcAft>
              <a:spcPct val="15000"/>
            </a:spcAft>
            <a:buChar char="•"/>
          </a:pPr>
          <a:r>
            <a:rPr lang="en-GB" sz="1400" kern="1200" dirty="0"/>
            <a:t>Difficult to transport equipment and medicines from European countries, higher prices.</a:t>
          </a:r>
        </a:p>
        <a:p>
          <a:pPr marL="114300" lvl="1" indent="-114300" algn="l" defTabSz="622300">
            <a:lnSpc>
              <a:spcPct val="90000"/>
            </a:lnSpc>
            <a:spcBef>
              <a:spcPct val="0"/>
            </a:spcBef>
            <a:spcAft>
              <a:spcPct val="15000"/>
            </a:spcAft>
            <a:buChar char="•"/>
          </a:pPr>
          <a:endParaRPr lang="en-GB" sz="1400" kern="1200" dirty="0"/>
        </a:p>
      </dsp:txBody>
      <dsp:txXfrm>
        <a:off x="3224" y="2227260"/>
        <a:ext cx="1938825" cy="2843819"/>
      </dsp:txXfrm>
    </dsp:sp>
    <dsp:sp modelId="{9BB82D2A-6D67-3646-A671-F360C37D7402}">
      <dsp:nvSpPr>
        <dsp:cNvPr id="0" name=""/>
        <dsp:cNvSpPr/>
      </dsp:nvSpPr>
      <dsp:spPr>
        <a:xfrm>
          <a:off x="2213485" y="1521542"/>
          <a:ext cx="1938825" cy="705718"/>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a:lnSpc>
              <a:spcPct val="90000"/>
            </a:lnSpc>
            <a:spcBef>
              <a:spcPct val="0"/>
            </a:spcBef>
            <a:spcAft>
              <a:spcPct val="35000"/>
            </a:spcAft>
            <a:buNone/>
          </a:pPr>
          <a:r>
            <a:rPr lang="en-GB" sz="1400" kern="1200" dirty="0"/>
            <a:t>Tax policy</a:t>
          </a:r>
        </a:p>
      </dsp:txBody>
      <dsp:txXfrm>
        <a:off x="2213485" y="1521542"/>
        <a:ext cx="1938825" cy="705718"/>
      </dsp:txXfrm>
    </dsp:sp>
    <dsp:sp modelId="{FB6D423F-9ECD-DE46-B812-7D44C3BA0646}">
      <dsp:nvSpPr>
        <dsp:cNvPr id="0" name=""/>
        <dsp:cNvSpPr/>
      </dsp:nvSpPr>
      <dsp:spPr>
        <a:xfrm>
          <a:off x="2213485" y="2227260"/>
          <a:ext cx="1938825" cy="284381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90000"/>
            </a:lnSpc>
            <a:spcBef>
              <a:spcPct val="0"/>
            </a:spcBef>
            <a:spcAft>
              <a:spcPct val="15000"/>
            </a:spcAft>
            <a:buChar char="•"/>
          </a:pPr>
          <a:r>
            <a:rPr lang="en-GB" sz="1400" kern="1200" dirty="0"/>
            <a:t>As the tax increases, the hospital has more costs</a:t>
          </a:r>
        </a:p>
        <a:p>
          <a:pPr marL="114300" lvl="1" indent="-114300" algn="l" defTabSz="622300">
            <a:lnSpc>
              <a:spcPct val="90000"/>
            </a:lnSpc>
            <a:spcBef>
              <a:spcPct val="0"/>
            </a:spcBef>
            <a:spcAft>
              <a:spcPct val="15000"/>
            </a:spcAft>
            <a:buChar char="•"/>
          </a:pPr>
          <a:endParaRPr lang="en-GB" sz="1400" kern="1200" dirty="0"/>
        </a:p>
      </dsp:txBody>
      <dsp:txXfrm>
        <a:off x="2213485" y="2227260"/>
        <a:ext cx="1938825" cy="2843819"/>
      </dsp:txXfrm>
    </dsp:sp>
    <dsp:sp modelId="{74A70842-625C-B040-9B10-BABF3554DFAF}">
      <dsp:nvSpPr>
        <dsp:cNvPr id="0" name=""/>
        <dsp:cNvSpPr/>
      </dsp:nvSpPr>
      <dsp:spPr>
        <a:xfrm>
          <a:off x="4423746" y="1521542"/>
          <a:ext cx="1938825" cy="705718"/>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a:lnSpc>
              <a:spcPct val="90000"/>
            </a:lnSpc>
            <a:spcBef>
              <a:spcPct val="0"/>
            </a:spcBef>
            <a:spcAft>
              <a:spcPct val="35000"/>
            </a:spcAft>
            <a:buNone/>
          </a:pPr>
          <a:r>
            <a:rPr lang="en-GB" sz="1400" kern="1200" dirty="0"/>
            <a:t>Changing governments/ Changing Health Ministers</a:t>
          </a:r>
        </a:p>
      </dsp:txBody>
      <dsp:txXfrm>
        <a:off x="4423746" y="1521542"/>
        <a:ext cx="1938825" cy="705718"/>
      </dsp:txXfrm>
    </dsp:sp>
    <dsp:sp modelId="{BC0D5DEE-56B4-E341-BFC9-02315D111532}">
      <dsp:nvSpPr>
        <dsp:cNvPr id="0" name=""/>
        <dsp:cNvSpPr/>
      </dsp:nvSpPr>
      <dsp:spPr>
        <a:xfrm>
          <a:off x="4423746" y="2227260"/>
          <a:ext cx="1938825" cy="284381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90000"/>
            </a:lnSpc>
            <a:spcBef>
              <a:spcPct val="0"/>
            </a:spcBef>
            <a:spcAft>
              <a:spcPct val="15000"/>
            </a:spcAft>
            <a:buChar char="•"/>
          </a:pPr>
          <a:r>
            <a:rPr lang="en-GB" sz="1400" kern="1200" dirty="0"/>
            <a:t>NHS managers are unable to concentrate on a long-term strategy due to an ever-changing political environment. Each political party has its own rules.</a:t>
          </a:r>
        </a:p>
      </dsp:txBody>
      <dsp:txXfrm>
        <a:off x="4423746" y="2227260"/>
        <a:ext cx="1938825" cy="2843819"/>
      </dsp:txXfrm>
    </dsp:sp>
    <dsp:sp modelId="{4E8E0E2F-A060-CF45-A891-4C9E571CE937}">
      <dsp:nvSpPr>
        <dsp:cNvPr id="0" name=""/>
        <dsp:cNvSpPr/>
      </dsp:nvSpPr>
      <dsp:spPr>
        <a:xfrm>
          <a:off x="6634007" y="1521542"/>
          <a:ext cx="1938825" cy="705718"/>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a:lnSpc>
              <a:spcPct val="90000"/>
            </a:lnSpc>
            <a:spcBef>
              <a:spcPct val="0"/>
            </a:spcBef>
            <a:spcAft>
              <a:spcPct val="35000"/>
            </a:spcAft>
            <a:buNone/>
          </a:pPr>
          <a:r>
            <a:rPr lang="en-GB" sz="1400" kern="1200" dirty="0"/>
            <a:t>Wage legislation - minimum wage and overtime</a:t>
          </a:r>
        </a:p>
      </dsp:txBody>
      <dsp:txXfrm>
        <a:off x="6634007" y="1521542"/>
        <a:ext cx="1938825" cy="705718"/>
      </dsp:txXfrm>
    </dsp:sp>
    <dsp:sp modelId="{25910ABF-1D13-084D-AA0C-4230E836B3DA}">
      <dsp:nvSpPr>
        <dsp:cNvPr id="0" name=""/>
        <dsp:cNvSpPr/>
      </dsp:nvSpPr>
      <dsp:spPr>
        <a:xfrm>
          <a:off x="6634007" y="2227260"/>
          <a:ext cx="1938825" cy="284381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CADFAF-1B0F-134E-9D60-709BC9E7A7BF}">
      <dsp:nvSpPr>
        <dsp:cNvPr id="0" name=""/>
        <dsp:cNvSpPr/>
      </dsp:nvSpPr>
      <dsp:spPr>
        <a:xfrm>
          <a:off x="3213" y="1695648"/>
          <a:ext cx="1932278" cy="549188"/>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GB" sz="1500" kern="1200" dirty="0"/>
            <a:t>Growing cost of health and social care</a:t>
          </a:r>
        </a:p>
      </dsp:txBody>
      <dsp:txXfrm>
        <a:off x="3213" y="1695648"/>
        <a:ext cx="1932278" cy="549188"/>
      </dsp:txXfrm>
    </dsp:sp>
    <dsp:sp modelId="{51CADB2A-C97A-B649-B82D-7EEFA5B172E1}">
      <dsp:nvSpPr>
        <dsp:cNvPr id="0" name=""/>
        <dsp:cNvSpPr/>
      </dsp:nvSpPr>
      <dsp:spPr>
        <a:xfrm>
          <a:off x="3213" y="2244836"/>
          <a:ext cx="1932278" cy="1393516"/>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90000"/>
            </a:lnSpc>
            <a:spcBef>
              <a:spcPct val="0"/>
            </a:spcBef>
            <a:spcAft>
              <a:spcPct val="15000"/>
            </a:spcAft>
            <a:buChar char="•"/>
          </a:pPr>
          <a:r>
            <a:rPr lang="en-GB" sz="1400" kern="1200" dirty="0"/>
            <a:t>the cost of everything increases as the prices of e.g. fuels increase.</a:t>
          </a:r>
        </a:p>
      </dsp:txBody>
      <dsp:txXfrm>
        <a:off x="3213" y="2244836"/>
        <a:ext cx="1932278" cy="1393516"/>
      </dsp:txXfrm>
    </dsp:sp>
    <dsp:sp modelId="{C85BD4AC-9E24-6F4B-BC47-64881F0E2BAB}">
      <dsp:nvSpPr>
        <dsp:cNvPr id="0" name=""/>
        <dsp:cNvSpPr/>
      </dsp:nvSpPr>
      <dsp:spPr>
        <a:xfrm>
          <a:off x="2206011" y="1695648"/>
          <a:ext cx="1932278" cy="549188"/>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GB" sz="1500" kern="1200" dirty="0"/>
            <a:t>inflation &amp; exchange rates</a:t>
          </a:r>
        </a:p>
      </dsp:txBody>
      <dsp:txXfrm>
        <a:off x="2206011" y="1695648"/>
        <a:ext cx="1932278" cy="549188"/>
      </dsp:txXfrm>
    </dsp:sp>
    <dsp:sp modelId="{2B4A7D3B-DCDB-6F4E-8E8E-F5C4CDDE5C55}">
      <dsp:nvSpPr>
        <dsp:cNvPr id="0" name=""/>
        <dsp:cNvSpPr/>
      </dsp:nvSpPr>
      <dsp:spPr>
        <a:xfrm>
          <a:off x="2206011" y="2244836"/>
          <a:ext cx="1932278" cy="1393516"/>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90000"/>
            </a:lnSpc>
            <a:spcBef>
              <a:spcPct val="0"/>
            </a:spcBef>
            <a:spcAft>
              <a:spcPct val="15000"/>
            </a:spcAft>
            <a:buChar char="•"/>
          </a:pPr>
          <a:r>
            <a:rPr lang="en-GB" sz="1400" kern="1200" dirty="0"/>
            <a:t>change prices when importing goods, drugs</a:t>
          </a:r>
        </a:p>
      </dsp:txBody>
      <dsp:txXfrm>
        <a:off x="2206011" y="2244836"/>
        <a:ext cx="1932278" cy="1393516"/>
      </dsp:txXfrm>
    </dsp:sp>
    <dsp:sp modelId="{29EDC643-F987-A047-BACD-C775B902A796}">
      <dsp:nvSpPr>
        <dsp:cNvPr id="0" name=""/>
        <dsp:cNvSpPr/>
      </dsp:nvSpPr>
      <dsp:spPr>
        <a:xfrm>
          <a:off x="4408809" y="1695648"/>
          <a:ext cx="1932278" cy="549188"/>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GB" sz="1500" kern="1200" dirty="0"/>
            <a:t>Unemployment</a:t>
          </a:r>
        </a:p>
      </dsp:txBody>
      <dsp:txXfrm>
        <a:off x="4408809" y="1695648"/>
        <a:ext cx="1932278" cy="549188"/>
      </dsp:txXfrm>
    </dsp:sp>
    <dsp:sp modelId="{4129C90A-5FCA-C740-B48B-36251F22EBAF}">
      <dsp:nvSpPr>
        <dsp:cNvPr id="0" name=""/>
        <dsp:cNvSpPr/>
      </dsp:nvSpPr>
      <dsp:spPr>
        <a:xfrm>
          <a:off x="4408809" y="2244836"/>
          <a:ext cx="1932278" cy="1393516"/>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90000"/>
            </a:lnSpc>
            <a:spcBef>
              <a:spcPct val="0"/>
            </a:spcBef>
            <a:spcAft>
              <a:spcPct val="15000"/>
            </a:spcAft>
            <a:buChar char="•"/>
          </a:pPr>
          <a:r>
            <a:rPr lang="en-GB" sz="1400" kern="1200" dirty="0"/>
            <a:t>more people in the </a:t>
          </a:r>
          <a:r>
            <a:rPr lang="en-GB" sz="1400" kern="1200" dirty="0" err="1"/>
            <a:t>labor</a:t>
          </a:r>
          <a:r>
            <a:rPr lang="en-GB" sz="1400" kern="1200" dirty="0"/>
            <a:t> market
more chance of homelessness, more crime - more accidents</a:t>
          </a:r>
        </a:p>
      </dsp:txBody>
      <dsp:txXfrm>
        <a:off x="4408809" y="2244836"/>
        <a:ext cx="1932278" cy="1393516"/>
      </dsp:txXfrm>
    </dsp:sp>
    <dsp:sp modelId="{2C0DBFE9-380C-244C-909C-D47D6F922D6F}">
      <dsp:nvSpPr>
        <dsp:cNvPr id="0" name=""/>
        <dsp:cNvSpPr/>
      </dsp:nvSpPr>
      <dsp:spPr>
        <a:xfrm>
          <a:off x="6611607" y="1695648"/>
          <a:ext cx="1932278" cy="549188"/>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GB" sz="1500" kern="1200" dirty="0"/>
            <a:t>war Russia- Ukraine</a:t>
          </a:r>
        </a:p>
      </dsp:txBody>
      <dsp:txXfrm>
        <a:off x="6611607" y="1695648"/>
        <a:ext cx="1932278" cy="549188"/>
      </dsp:txXfrm>
    </dsp:sp>
    <dsp:sp modelId="{44C58A20-CAD4-A647-B230-4CCE3C94C4A2}">
      <dsp:nvSpPr>
        <dsp:cNvPr id="0" name=""/>
        <dsp:cNvSpPr/>
      </dsp:nvSpPr>
      <dsp:spPr>
        <a:xfrm>
          <a:off x="6611607" y="2244836"/>
          <a:ext cx="1932278" cy="1393516"/>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9C6F0D-10F7-4C45-89FF-A329C870BD06}">
      <dsp:nvSpPr>
        <dsp:cNvPr id="0" name=""/>
        <dsp:cNvSpPr/>
      </dsp:nvSpPr>
      <dsp:spPr>
        <a:xfrm>
          <a:off x="3036" y="1037418"/>
          <a:ext cx="2960191" cy="1018843"/>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13792" rIns="199136" bIns="113792" numCol="1" spcCol="1270" anchor="ctr" anchorCtr="0">
          <a:noAutofit/>
        </a:bodyPr>
        <a:lstStyle/>
        <a:p>
          <a:pPr marL="0" lvl="0" indent="0" algn="ctr" defTabSz="1244600">
            <a:lnSpc>
              <a:spcPct val="90000"/>
            </a:lnSpc>
            <a:spcBef>
              <a:spcPct val="0"/>
            </a:spcBef>
            <a:spcAft>
              <a:spcPct val="35000"/>
            </a:spcAft>
            <a:buNone/>
          </a:pPr>
          <a:r>
            <a:rPr lang="en-GB" sz="2800" kern="1200" dirty="0"/>
            <a:t>Increasing ageing population</a:t>
          </a:r>
        </a:p>
      </dsp:txBody>
      <dsp:txXfrm>
        <a:off x="3036" y="1037418"/>
        <a:ext cx="2960191" cy="1018843"/>
      </dsp:txXfrm>
    </dsp:sp>
    <dsp:sp modelId="{FA196247-70EF-7A45-948C-0ECF77CAC1E9}">
      <dsp:nvSpPr>
        <dsp:cNvPr id="0" name=""/>
        <dsp:cNvSpPr/>
      </dsp:nvSpPr>
      <dsp:spPr>
        <a:xfrm>
          <a:off x="3036" y="2056262"/>
          <a:ext cx="2960191" cy="207521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90000"/>
            </a:lnSpc>
            <a:spcBef>
              <a:spcPct val="0"/>
            </a:spcBef>
            <a:spcAft>
              <a:spcPct val="15000"/>
            </a:spcAft>
            <a:buChar char="•"/>
          </a:pPr>
          <a:r>
            <a:rPr lang="en-GB" sz="1400" kern="1200" dirty="0"/>
            <a:t>Aging society</a:t>
          </a:r>
        </a:p>
        <a:p>
          <a:pPr marL="114300" lvl="1" indent="-114300" algn="l" defTabSz="622300">
            <a:lnSpc>
              <a:spcPct val="90000"/>
            </a:lnSpc>
            <a:spcBef>
              <a:spcPct val="0"/>
            </a:spcBef>
            <a:spcAft>
              <a:spcPct val="15000"/>
            </a:spcAft>
            <a:buChar char="•"/>
          </a:pPr>
          <a:r>
            <a:rPr lang="en-GB" sz="1400" kern="1200" dirty="0"/>
            <a:t>older people have more health problems</a:t>
          </a:r>
        </a:p>
      </dsp:txBody>
      <dsp:txXfrm>
        <a:off x="3036" y="2056262"/>
        <a:ext cx="2960191" cy="2075219"/>
      </dsp:txXfrm>
    </dsp:sp>
    <dsp:sp modelId="{5D99A39C-C009-D54F-833E-35B213FE10C7}">
      <dsp:nvSpPr>
        <dsp:cNvPr id="0" name=""/>
        <dsp:cNvSpPr/>
      </dsp:nvSpPr>
      <dsp:spPr>
        <a:xfrm>
          <a:off x="3377654" y="1037418"/>
          <a:ext cx="2960191" cy="1018843"/>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13792" rIns="199136" bIns="113792" numCol="1" spcCol="1270" anchor="ctr" anchorCtr="0">
          <a:noAutofit/>
        </a:bodyPr>
        <a:lstStyle/>
        <a:p>
          <a:pPr marL="0" lvl="0" indent="0" algn="ctr" defTabSz="1244600">
            <a:lnSpc>
              <a:spcPct val="90000"/>
            </a:lnSpc>
            <a:spcBef>
              <a:spcPct val="0"/>
            </a:spcBef>
            <a:spcAft>
              <a:spcPct val="35000"/>
            </a:spcAft>
            <a:buNone/>
          </a:pPr>
          <a:r>
            <a:rPr lang="en-GB" sz="2800" kern="1200" dirty="0"/>
            <a:t>More informed consumers</a:t>
          </a:r>
        </a:p>
      </dsp:txBody>
      <dsp:txXfrm>
        <a:off x="3377654" y="1037418"/>
        <a:ext cx="2960191" cy="1018843"/>
      </dsp:txXfrm>
    </dsp:sp>
    <dsp:sp modelId="{31AE17A8-6D30-BA4F-8102-138A3BFC3820}">
      <dsp:nvSpPr>
        <dsp:cNvPr id="0" name=""/>
        <dsp:cNvSpPr/>
      </dsp:nvSpPr>
      <dsp:spPr>
        <a:xfrm>
          <a:off x="3377654" y="2056262"/>
          <a:ext cx="2960191" cy="207521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90000"/>
            </a:lnSpc>
            <a:spcBef>
              <a:spcPct val="0"/>
            </a:spcBef>
            <a:spcAft>
              <a:spcPct val="15000"/>
            </a:spcAft>
            <a:buChar char="•"/>
          </a:pPr>
          <a:r>
            <a:rPr lang="en-GB" sz="1400" kern="1200" dirty="0"/>
            <a:t>People more knowledge, internet, television. They can make a complaint more often, go to court</a:t>
          </a:r>
        </a:p>
        <a:p>
          <a:pPr marL="114300" lvl="1" indent="-114300" algn="l" defTabSz="622300">
            <a:lnSpc>
              <a:spcPct val="90000"/>
            </a:lnSpc>
            <a:spcBef>
              <a:spcPct val="0"/>
            </a:spcBef>
            <a:spcAft>
              <a:spcPct val="15000"/>
            </a:spcAft>
            <a:buChar char="•"/>
          </a:pPr>
          <a:r>
            <a:rPr lang="en-GB" sz="1400" kern="1200" dirty="0"/>
            <a:t>awareness of the law</a:t>
          </a:r>
        </a:p>
      </dsp:txBody>
      <dsp:txXfrm>
        <a:off x="3377654" y="2056262"/>
        <a:ext cx="2960191" cy="2075219"/>
      </dsp:txXfrm>
    </dsp:sp>
    <dsp:sp modelId="{FC89CD00-F791-4449-91D7-3BD5DBAE6885}">
      <dsp:nvSpPr>
        <dsp:cNvPr id="0" name=""/>
        <dsp:cNvSpPr/>
      </dsp:nvSpPr>
      <dsp:spPr>
        <a:xfrm>
          <a:off x="6752272" y="1037418"/>
          <a:ext cx="2960191" cy="1018843"/>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13792" rIns="199136" bIns="113792" numCol="1" spcCol="1270" anchor="ctr" anchorCtr="0">
          <a:noAutofit/>
        </a:bodyPr>
        <a:lstStyle/>
        <a:p>
          <a:pPr marL="0" lvl="0" indent="0" algn="ctr" defTabSz="1244600">
            <a:lnSpc>
              <a:spcPct val="90000"/>
            </a:lnSpc>
            <a:spcBef>
              <a:spcPct val="0"/>
            </a:spcBef>
            <a:spcAft>
              <a:spcPct val="35000"/>
            </a:spcAft>
            <a:buNone/>
          </a:pPr>
          <a:r>
            <a:rPr lang="en-GB" sz="2800" kern="1200" dirty="0"/>
            <a:t>High patient expectations</a:t>
          </a:r>
        </a:p>
      </dsp:txBody>
      <dsp:txXfrm>
        <a:off x="6752272" y="1037418"/>
        <a:ext cx="2960191" cy="1018843"/>
      </dsp:txXfrm>
    </dsp:sp>
    <dsp:sp modelId="{DD252657-1079-9B4A-BE3F-EA50CE1D7557}">
      <dsp:nvSpPr>
        <dsp:cNvPr id="0" name=""/>
        <dsp:cNvSpPr/>
      </dsp:nvSpPr>
      <dsp:spPr>
        <a:xfrm>
          <a:off x="6752272" y="2056262"/>
          <a:ext cx="2960191" cy="207521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90000"/>
            </a:lnSpc>
            <a:spcBef>
              <a:spcPct val="0"/>
            </a:spcBef>
            <a:spcAft>
              <a:spcPct val="15000"/>
            </a:spcAft>
            <a:buChar char="•"/>
          </a:pPr>
          <a:r>
            <a:rPr lang="en-GB" sz="1400" kern="1200" dirty="0"/>
            <a:t>With the advent of social media and improved educational systems, patient’s expectations are higher than ever. Patients tend to have a much better knowledge of the treatment options available to them, it does create new challenges for the NHS.</a:t>
          </a:r>
        </a:p>
        <a:p>
          <a:pPr marL="228600" lvl="1" indent="-228600" algn="l" defTabSz="889000">
            <a:lnSpc>
              <a:spcPct val="90000"/>
            </a:lnSpc>
            <a:spcBef>
              <a:spcPct val="0"/>
            </a:spcBef>
            <a:spcAft>
              <a:spcPct val="15000"/>
            </a:spcAft>
            <a:buChar char="•"/>
          </a:pPr>
          <a:endParaRPr lang="en-GB" sz="2000" kern="1200" dirty="0"/>
        </a:p>
      </dsp:txBody>
      <dsp:txXfrm>
        <a:off x="6752272" y="2056262"/>
        <a:ext cx="2960191" cy="207521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5CB61C-ED42-9943-A079-331B7B00DF1E}">
      <dsp:nvSpPr>
        <dsp:cNvPr id="0" name=""/>
        <dsp:cNvSpPr/>
      </dsp:nvSpPr>
      <dsp:spPr>
        <a:xfrm>
          <a:off x="2250" y="1040433"/>
          <a:ext cx="2194024" cy="752281"/>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GB" sz="1500" kern="1200" dirty="0"/>
            <a:t>Pace of innovation &amp; technology</a:t>
          </a:r>
        </a:p>
      </dsp:txBody>
      <dsp:txXfrm>
        <a:off x="2250" y="1040433"/>
        <a:ext cx="2194024" cy="752281"/>
      </dsp:txXfrm>
    </dsp:sp>
    <dsp:sp modelId="{C1FB5987-1CEB-3647-8FCF-1072E9097792}">
      <dsp:nvSpPr>
        <dsp:cNvPr id="0" name=""/>
        <dsp:cNvSpPr/>
      </dsp:nvSpPr>
      <dsp:spPr>
        <a:xfrm>
          <a:off x="2250" y="1792715"/>
          <a:ext cx="2194024" cy="209172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a:lnSpc>
              <a:spcPct val="90000"/>
            </a:lnSpc>
            <a:spcBef>
              <a:spcPct val="0"/>
            </a:spcBef>
            <a:spcAft>
              <a:spcPct val="15000"/>
            </a:spcAft>
            <a:buChar char="•"/>
          </a:pPr>
          <a:r>
            <a:rPr lang="en-GB" sz="1500" kern="1200" dirty="0"/>
            <a:t>change of medical equipment to more modern - more expensive</a:t>
          </a:r>
        </a:p>
      </dsp:txBody>
      <dsp:txXfrm>
        <a:off x="2250" y="1792715"/>
        <a:ext cx="2194024" cy="2091722"/>
      </dsp:txXfrm>
    </dsp:sp>
    <dsp:sp modelId="{A7281638-B4AB-C64E-99B1-41E5D5976FB0}">
      <dsp:nvSpPr>
        <dsp:cNvPr id="0" name=""/>
        <dsp:cNvSpPr/>
      </dsp:nvSpPr>
      <dsp:spPr>
        <a:xfrm>
          <a:off x="2503437" y="1040433"/>
          <a:ext cx="2194024" cy="752281"/>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GB" sz="1500" kern="1200" dirty="0"/>
            <a:t>Data Protection/ Cyber Crime </a:t>
          </a:r>
        </a:p>
      </dsp:txBody>
      <dsp:txXfrm>
        <a:off x="2503437" y="1040433"/>
        <a:ext cx="2194024" cy="752281"/>
      </dsp:txXfrm>
    </dsp:sp>
    <dsp:sp modelId="{CC2426A4-EAD3-A540-AF5D-63F923F06B21}">
      <dsp:nvSpPr>
        <dsp:cNvPr id="0" name=""/>
        <dsp:cNvSpPr/>
      </dsp:nvSpPr>
      <dsp:spPr>
        <a:xfrm>
          <a:off x="2503437" y="1792715"/>
          <a:ext cx="2194024" cy="209172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a:lnSpc>
              <a:spcPct val="90000"/>
            </a:lnSpc>
            <a:spcBef>
              <a:spcPct val="0"/>
            </a:spcBef>
            <a:spcAft>
              <a:spcPct val="15000"/>
            </a:spcAft>
            <a:buChar char="•"/>
          </a:pPr>
          <a:r>
            <a:rPr lang="en-GB" sz="1500" kern="1200" dirty="0"/>
            <a:t>systems securing personal data of patients</a:t>
          </a:r>
        </a:p>
        <a:p>
          <a:pPr marL="114300" lvl="1" indent="-114300" algn="l" defTabSz="666750">
            <a:lnSpc>
              <a:spcPct val="90000"/>
            </a:lnSpc>
            <a:spcBef>
              <a:spcPct val="0"/>
            </a:spcBef>
            <a:spcAft>
              <a:spcPct val="15000"/>
            </a:spcAft>
            <a:buChar char="•"/>
          </a:pPr>
          <a:r>
            <a:rPr lang="en-GB" sz="1500" kern="1200" dirty="0"/>
            <a:t> protection against cyber attacks</a:t>
          </a:r>
        </a:p>
      </dsp:txBody>
      <dsp:txXfrm>
        <a:off x="2503437" y="1792715"/>
        <a:ext cx="2194024" cy="2091722"/>
      </dsp:txXfrm>
    </dsp:sp>
    <dsp:sp modelId="{73ADACB5-54DF-3843-92E3-223F41FF07E3}">
      <dsp:nvSpPr>
        <dsp:cNvPr id="0" name=""/>
        <dsp:cNvSpPr/>
      </dsp:nvSpPr>
      <dsp:spPr>
        <a:xfrm>
          <a:off x="5004625" y="1040433"/>
          <a:ext cx="2194024" cy="752281"/>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GB" sz="1500" kern="1200" dirty="0"/>
            <a:t>The overall technological improvements in healthcare</a:t>
          </a:r>
        </a:p>
      </dsp:txBody>
      <dsp:txXfrm>
        <a:off x="5004625" y="1040433"/>
        <a:ext cx="2194024" cy="752281"/>
      </dsp:txXfrm>
    </dsp:sp>
    <dsp:sp modelId="{FB39149F-0810-1E41-BF98-E1CAA1CB2E27}">
      <dsp:nvSpPr>
        <dsp:cNvPr id="0" name=""/>
        <dsp:cNvSpPr/>
      </dsp:nvSpPr>
      <dsp:spPr>
        <a:xfrm>
          <a:off x="5004625" y="1792715"/>
          <a:ext cx="2194024" cy="209172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a:lnSpc>
              <a:spcPct val="90000"/>
            </a:lnSpc>
            <a:spcBef>
              <a:spcPct val="0"/>
            </a:spcBef>
            <a:spcAft>
              <a:spcPct val="15000"/>
            </a:spcAft>
            <a:buChar char="•"/>
          </a:pPr>
          <a:r>
            <a:rPr lang="en-GB" sz="1500" kern="1200" dirty="0"/>
            <a:t>Modern machinery such as complex scanning systems and other tools. The NHS has been able to use these technological advancements to provide quality and speedy healthcare. </a:t>
          </a:r>
        </a:p>
      </dsp:txBody>
      <dsp:txXfrm>
        <a:off x="5004625" y="1792715"/>
        <a:ext cx="2194024" cy="209172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5CA4BD-E1B3-D948-BF04-243187EEB55F}">
      <dsp:nvSpPr>
        <dsp:cNvPr id="0" name=""/>
        <dsp:cNvSpPr/>
      </dsp:nvSpPr>
      <dsp:spPr>
        <a:xfrm>
          <a:off x="2821" y="26637"/>
          <a:ext cx="2751236" cy="4608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pPr>
          <a:r>
            <a:rPr lang="en-GB" sz="1600" kern="1200" dirty="0"/>
            <a:t>Covid restrictions</a:t>
          </a:r>
        </a:p>
      </dsp:txBody>
      <dsp:txXfrm>
        <a:off x="2821" y="26637"/>
        <a:ext cx="2751236" cy="460800"/>
      </dsp:txXfrm>
    </dsp:sp>
    <dsp:sp modelId="{E2318FB1-A264-9C49-B7E3-AAC65EC4E6B8}">
      <dsp:nvSpPr>
        <dsp:cNvPr id="0" name=""/>
        <dsp:cNvSpPr/>
      </dsp:nvSpPr>
      <dsp:spPr>
        <a:xfrm>
          <a:off x="2821" y="487437"/>
          <a:ext cx="2751236" cy="344222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GB" sz="1600" kern="1200" dirty="0"/>
            <a:t>wearing masks increases the cost</a:t>
          </a:r>
        </a:p>
        <a:p>
          <a:pPr marL="171450" lvl="1" indent="-171450" algn="l" defTabSz="711200">
            <a:lnSpc>
              <a:spcPct val="90000"/>
            </a:lnSpc>
            <a:spcBef>
              <a:spcPct val="0"/>
            </a:spcBef>
            <a:spcAft>
              <a:spcPct val="15000"/>
            </a:spcAft>
            <a:buChar char="•"/>
          </a:pPr>
          <a:r>
            <a:rPr lang="en-GB" sz="1600" kern="1200" dirty="0"/>
            <a:t>scheduled operations not taking place</a:t>
          </a:r>
        </a:p>
        <a:p>
          <a:pPr marL="171450" lvl="1" indent="-171450" algn="l" defTabSz="711200">
            <a:lnSpc>
              <a:spcPct val="90000"/>
            </a:lnSpc>
            <a:spcBef>
              <a:spcPct val="0"/>
            </a:spcBef>
            <a:spcAft>
              <a:spcPct val="15000"/>
            </a:spcAft>
            <a:buChar char="•"/>
          </a:pPr>
          <a:r>
            <a:rPr lang="en-GB" sz="1600" kern="1200" dirty="0"/>
            <a:t>no appointments with a doctor face to face</a:t>
          </a:r>
        </a:p>
      </dsp:txBody>
      <dsp:txXfrm>
        <a:off x="2821" y="487437"/>
        <a:ext cx="2751236" cy="3442229"/>
      </dsp:txXfrm>
    </dsp:sp>
    <dsp:sp modelId="{5E6FD0F1-D9FA-3145-88D4-78D69DD1BF08}">
      <dsp:nvSpPr>
        <dsp:cNvPr id="0" name=""/>
        <dsp:cNvSpPr/>
      </dsp:nvSpPr>
      <dsp:spPr>
        <a:xfrm>
          <a:off x="3074605" y="0"/>
          <a:ext cx="2751236" cy="4608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pPr>
          <a:r>
            <a:rPr lang="en-GB" sz="1600" kern="1200" dirty="0"/>
            <a:t>Litigation</a:t>
          </a:r>
        </a:p>
      </dsp:txBody>
      <dsp:txXfrm>
        <a:off x="3074605" y="0"/>
        <a:ext cx="2751236" cy="460800"/>
      </dsp:txXfrm>
    </dsp:sp>
    <dsp:sp modelId="{93B6CEFA-321B-FD4E-B31F-28F57574DBE9}">
      <dsp:nvSpPr>
        <dsp:cNvPr id="0" name=""/>
        <dsp:cNvSpPr/>
      </dsp:nvSpPr>
      <dsp:spPr>
        <a:xfrm>
          <a:off x="3139231" y="487437"/>
          <a:ext cx="2751236" cy="344222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GB" sz="1600" kern="1200" dirty="0"/>
            <a:t>A growing trend across the world is that of litigation. Patients or family who are unsatisfied with the quality of their care are taking to courts case. the UK has seen a growing number of healthcare-related lawsuits. Unfortunately, this presents a new, hefty expense for the healthcare body as it’s forced to invest in expensive legal </a:t>
          </a:r>
          <a:r>
            <a:rPr lang="en-GB" sz="1600" kern="1200" dirty="0" err="1"/>
            <a:t>defenses</a:t>
          </a:r>
          <a:r>
            <a:rPr lang="en-GB" sz="1600" kern="1200" dirty="0"/>
            <a:t> and pay out numerous settlements.</a:t>
          </a:r>
        </a:p>
      </dsp:txBody>
      <dsp:txXfrm>
        <a:off x="3139231" y="487437"/>
        <a:ext cx="2751236" cy="3442229"/>
      </dsp:txXfrm>
    </dsp:sp>
    <dsp:sp modelId="{93F332A0-6E50-7646-B39A-509FEA615C39}">
      <dsp:nvSpPr>
        <dsp:cNvPr id="0" name=""/>
        <dsp:cNvSpPr/>
      </dsp:nvSpPr>
      <dsp:spPr>
        <a:xfrm>
          <a:off x="6275641" y="26637"/>
          <a:ext cx="2751236" cy="4608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pPr>
          <a:r>
            <a:rPr lang="en-GB" sz="1600" kern="1200" dirty="0"/>
            <a:t>Health&amp; Safety</a:t>
          </a:r>
        </a:p>
      </dsp:txBody>
      <dsp:txXfrm>
        <a:off x="6275641" y="26637"/>
        <a:ext cx="2751236" cy="460800"/>
      </dsp:txXfrm>
    </dsp:sp>
    <dsp:sp modelId="{F0ED0F2A-D468-BF47-9A1D-D7A23BB2D32E}">
      <dsp:nvSpPr>
        <dsp:cNvPr id="0" name=""/>
        <dsp:cNvSpPr/>
      </dsp:nvSpPr>
      <dsp:spPr>
        <a:xfrm>
          <a:off x="6278463" y="433118"/>
          <a:ext cx="2751236" cy="344222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GB" sz="1600" kern="1200" dirty="0"/>
            <a:t>training</a:t>
          </a:r>
        </a:p>
        <a:p>
          <a:pPr marL="171450" lvl="1" indent="-171450" algn="l" defTabSz="711200">
            <a:lnSpc>
              <a:spcPct val="90000"/>
            </a:lnSpc>
            <a:spcBef>
              <a:spcPct val="0"/>
            </a:spcBef>
            <a:spcAft>
              <a:spcPct val="15000"/>
            </a:spcAft>
            <a:buChar char="•"/>
          </a:pPr>
          <a:r>
            <a:rPr lang="en-GB" sz="1600" kern="1200" dirty="0"/>
            <a:t>new rules - changes in the hospital</a:t>
          </a:r>
        </a:p>
        <a:p>
          <a:pPr marL="171450" lvl="1" indent="-171450" algn="l" defTabSz="711200">
            <a:lnSpc>
              <a:spcPct val="90000"/>
            </a:lnSpc>
            <a:spcBef>
              <a:spcPct val="0"/>
            </a:spcBef>
            <a:spcAft>
              <a:spcPct val="15000"/>
            </a:spcAft>
            <a:buChar char="•"/>
          </a:pPr>
          <a:endParaRPr lang="en-GB" sz="1600" kern="1200" dirty="0"/>
        </a:p>
      </dsp:txBody>
      <dsp:txXfrm>
        <a:off x="6278463" y="433118"/>
        <a:ext cx="2751236" cy="344222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5CA4BD-E1B3-D948-BF04-243187EEB55F}">
      <dsp:nvSpPr>
        <dsp:cNvPr id="0" name=""/>
        <dsp:cNvSpPr/>
      </dsp:nvSpPr>
      <dsp:spPr>
        <a:xfrm>
          <a:off x="2334" y="26365"/>
          <a:ext cx="2275768" cy="722259"/>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GB" sz="2000" kern="1200" dirty="0"/>
            <a:t>Global health (pandemics)</a:t>
          </a:r>
        </a:p>
      </dsp:txBody>
      <dsp:txXfrm>
        <a:off x="2334" y="26365"/>
        <a:ext cx="2275768" cy="722259"/>
      </dsp:txXfrm>
    </dsp:sp>
    <dsp:sp modelId="{E2318FB1-A264-9C49-B7E3-AAC65EC4E6B8}">
      <dsp:nvSpPr>
        <dsp:cNvPr id="0" name=""/>
        <dsp:cNvSpPr/>
      </dsp:nvSpPr>
      <dsp:spPr>
        <a:xfrm>
          <a:off x="2334" y="748624"/>
          <a:ext cx="2275768" cy="362339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Covid 19 </a:t>
          </a:r>
        </a:p>
      </dsp:txBody>
      <dsp:txXfrm>
        <a:off x="2334" y="748624"/>
        <a:ext cx="2275768" cy="3623399"/>
      </dsp:txXfrm>
    </dsp:sp>
    <dsp:sp modelId="{5E6FD0F1-D9FA-3145-88D4-78D69DD1BF08}">
      <dsp:nvSpPr>
        <dsp:cNvPr id="0" name=""/>
        <dsp:cNvSpPr/>
      </dsp:nvSpPr>
      <dsp:spPr>
        <a:xfrm>
          <a:off x="2596709" y="121197"/>
          <a:ext cx="2275768" cy="722259"/>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GB" sz="2000" kern="1200" dirty="0"/>
            <a:t>environmental Protection</a:t>
          </a:r>
        </a:p>
      </dsp:txBody>
      <dsp:txXfrm>
        <a:off x="2596709" y="121197"/>
        <a:ext cx="2275768" cy="722259"/>
      </dsp:txXfrm>
    </dsp:sp>
    <dsp:sp modelId="{93B6CEFA-321B-FD4E-B31F-28F57574DBE9}">
      <dsp:nvSpPr>
        <dsp:cNvPr id="0" name=""/>
        <dsp:cNvSpPr/>
      </dsp:nvSpPr>
      <dsp:spPr>
        <a:xfrm>
          <a:off x="2596709" y="748624"/>
          <a:ext cx="2275768" cy="362339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The medical industry is a high contributor to the toxic waste Added to the current crisis situation that our climate is facing, there is heavy pressure on all medical organizations. </a:t>
          </a:r>
        </a:p>
      </dsp:txBody>
      <dsp:txXfrm>
        <a:off x="2596709" y="748624"/>
        <a:ext cx="2275768" cy="3623399"/>
      </dsp:txXfrm>
    </dsp:sp>
    <dsp:sp modelId="{93F332A0-6E50-7646-B39A-509FEA615C39}">
      <dsp:nvSpPr>
        <dsp:cNvPr id="0" name=""/>
        <dsp:cNvSpPr/>
      </dsp:nvSpPr>
      <dsp:spPr>
        <a:xfrm>
          <a:off x="5191085" y="26365"/>
          <a:ext cx="2275768" cy="722259"/>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GB" sz="2000" kern="1200" dirty="0"/>
            <a:t>Weather- floods/ storms</a:t>
          </a:r>
        </a:p>
      </dsp:txBody>
      <dsp:txXfrm>
        <a:off x="5191085" y="26365"/>
        <a:ext cx="2275768" cy="722259"/>
      </dsp:txXfrm>
    </dsp:sp>
    <dsp:sp modelId="{F0ED0F2A-D468-BF47-9A1D-D7A23BB2D32E}">
      <dsp:nvSpPr>
        <dsp:cNvPr id="0" name=""/>
        <dsp:cNvSpPr/>
      </dsp:nvSpPr>
      <dsp:spPr>
        <a:xfrm>
          <a:off x="5191085" y="748624"/>
          <a:ext cx="2275768" cy="362339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Possible damage to the hospital building due to strong wind</a:t>
          </a:r>
        </a:p>
      </dsp:txBody>
      <dsp:txXfrm>
        <a:off x="5191085" y="748624"/>
        <a:ext cx="2275768" cy="3623399"/>
      </dsp:txXfrm>
    </dsp:sp>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020A43-1AD8-D449-9FF5-C9D8047C94A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798348B-3053-5C4D-AD17-ED842BDBD9D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D0A2DB82-C710-9C4E-B1D4-7769E2580EBE}"/>
              </a:ext>
            </a:extLst>
          </p:cNvPr>
          <p:cNvSpPr>
            <a:spLocks noGrp="1"/>
          </p:cNvSpPr>
          <p:nvPr>
            <p:ph type="dt" sz="half" idx="10"/>
          </p:nvPr>
        </p:nvSpPr>
        <p:spPr/>
        <p:txBody>
          <a:bodyPr/>
          <a:lstStyle/>
          <a:p>
            <a:fld id="{E4F67771-D2FF-EF42-B6A9-2C52C4DC23B1}" type="datetimeFigureOut">
              <a:rPr lang="en-US" smtClean="0"/>
              <a:t>3/20/22</a:t>
            </a:fld>
            <a:endParaRPr lang="en-US"/>
          </a:p>
        </p:txBody>
      </p:sp>
      <p:sp>
        <p:nvSpPr>
          <p:cNvPr id="5" name="Footer Placeholder 4">
            <a:extLst>
              <a:ext uri="{FF2B5EF4-FFF2-40B4-BE49-F238E27FC236}">
                <a16:creationId xmlns:a16="http://schemas.microsoft.com/office/drawing/2014/main" id="{71D12A92-91DE-494A-9FD4-7D68AE0708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82C72D-D4AF-BB47-BB4B-B4498BF1E64C}"/>
              </a:ext>
            </a:extLst>
          </p:cNvPr>
          <p:cNvSpPr>
            <a:spLocks noGrp="1"/>
          </p:cNvSpPr>
          <p:nvPr>
            <p:ph type="sldNum" sz="quarter" idx="12"/>
          </p:nvPr>
        </p:nvSpPr>
        <p:spPr/>
        <p:txBody>
          <a:bodyPr/>
          <a:lstStyle/>
          <a:p>
            <a:fld id="{195E33AD-D401-1349-8785-A71D51F06D2F}" type="slidenum">
              <a:rPr lang="en-US" smtClean="0"/>
              <a:t>‹#›</a:t>
            </a:fld>
            <a:endParaRPr lang="en-US"/>
          </a:p>
        </p:txBody>
      </p:sp>
    </p:spTree>
    <p:extLst>
      <p:ext uri="{BB962C8B-B14F-4D97-AF65-F5344CB8AC3E}">
        <p14:creationId xmlns:p14="http://schemas.microsoft.com/office/powerpoint/2010/main" val="14336429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48D9ED-DA25-1F45-A2D4-3091E740E2A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E2EC496-6139-154C-B2E4-9FE029EEB28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671EDCC-1CC9-9349-8691-FD095E3C9702}"/>
              </a:ext>
            </a:extLst>
          </p:cNvPr>
          <p:cNvSpPr>
            <a:spLocks noGrp="1"/>
          </p:cNvSpPr>
          <p:nvPr>
            <p:ph type="dt" sz="half" idx="10"/>
          </p:nvPr>
        </p:nvSpPr>
        <p:spPr/>
        <p:txBody>
          <a:bodyPr/>
          <a:lstStyle/>
          <a:p>
            <a:fld id="{E4F67771-D2FF-EF42-B6A9-2C52C4DC23B1}" type="datetimeFigureOut">
              <a:rPr lang="en-US" smtClean="0"/>
              <a:t>3/20/22</a:t>
            </a:fld>
            <a:endParaRPr lang="en-US"/>
          </a:p>
        </p:txBody>
      </p:sp>
      <p:sp>
        <p:nvSpPr>
          <p:cNvPr id="5" name="Footer Placeholder 4">
            <a:extLst>
              <a:ext uri="{FF2B5EF4-FFF2-40B4-BE49-F238E27FC236}">
                <a16:creationId xmlns:a16="http://schemas.microsoft.com/office/drawing/2014/main" id="{DB98A47E-6C37-C247-BB94-219015870FD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F7FC7EC-E93B-B247-AA11-0CFB30609CA7}"/>
              </a:ext>
            </a:extLst>
          </p:cNvPr>
          <p:cNvSpPr>
            <a:spLocks noGrp="1"/>
          </p:cNvSpPr>
          <p:nvPr>
            <p:ph type="sldNum" sz="quarter" idx="12"/>
          </p:nvPr>
        </p:nvSpPr>
        <p:spPr/>
        <p:txBody>
          <a:bodyPr/>
          <a:lstStyle/>
          <a:p>
            <a:fld id="{195E33AD-D401-1349-8785-A71D51F06D2F}" type="slidenum">
              <a:rPr lang="en-US" smtClean="0"/>
              <a:t>‹#›</a:t>
            </a:fld>
            <a:endParaRPr lang="en-US"/>
          </a:p>
        </p:txBody>
      </p:sp>
    </p:spTree>
    <p:extLst>
      <p:ext uri="{BB962C8B-B14F-4D97-AF65-F5344CB8AC3E}">
        <p14:creationId xmlns:p14="http://schemas.microsoft.com/office/powerpoint/2010/main" val="28515014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AF5A6-99D1-6847-A68E-890028C8C9C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D76903A6-287A-E049-BFE3-EA6504CFBE5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E1EBCBB-06C4-D741-9766-CCAD8B405997}"/>
              </a:ext>
            </a:extLst>
          </p:cNvPr>
          <p:cNvSpPr>
            <a:spLocks noGrp="1"/>
          </p:cNvSpPr>
          <p:nvPr>
            <p:ph type="dt" sz="half" idx="10"/>
          </p:nvPr>
        </p:nvSpPr>
        <p:spPr/>
        <p:txBody>
          <a:bodyPr/>
          <a:lstStyle/>
          <a:p>
            <a:fld id="{E4F67771-D2FF-EF42-B6A9-2C52C4DC23B1}" type="datetimeFigureOut">
              <a:rPr lang="en-US" smtClean="0"/>
              <a:t>3/20/22</a:t>
            </a:fld>
            <a:endParaRPr lang="en-US"/>
          </a:p>
        </p:txBody>
      </p:sp>
      <p:sp>
        <p:nvSpPr>
          <p:cNvPr id="5" name="Footer Placeholder 4">
            <a:extLst>
              <a:ext uri="{FF2B5EF4-FFF2-40B4-BE49-F238E27FC236}">
                <a16:creationId xmlns:a16="http://schemas.microsoft.com/office/drawing/2014/main" id="{8D7156EF-F7D3-CD45-AD5B-8314D1BBC8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3657E0-BD26-7847-8832-4F7A8BF0E23B}"/>
              </a:ext>
            </a:extLst>
          </p:cNvPr>
          <p:cNvSpPr>
            <a:spLocks noGrp="1"/>
          </p:cNvSpPr>
          <p:nvPr>
            <p:ph type="sldNum" sz="quarter" idx="12"/>
          </p:nvPr>
        </p:nvSpPr>
        <p:spPr/>
        <p:txBody>
          <a:bodyPr/>
          <a:lstStyle/>
          <a:p>
            <a:fld id="{195E33AD-D401-1349-8785-A71D51F06D2F}" type="slidenum">
              <a:rPr lang="en-US" smtClean="0"/>
              <a:t>‹#›</a:t>
            </a:fld>
            <a:endParaRPr lang="en-US"/>
          </a:p>
        </p:txBody>
      </p:sp>
    </p:spTree>
    <p:extLst>
      <p:ext uri="{BB962C8B-B14F-4D97-AF65-F5344CB8AC3E}">
        <p14:creationId xmlns:p14="http://schemas.microsoft.com/office/powerpoint/2010/main" val="10743551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C8FDD5-37A4-9442-BD93-169377B3D29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981603D-0B84-B54B-99BD-172CA92BE52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55E584C5-B217-E841-840E-2CABBF63AC3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F86574F4-20B4-5B46-B4CB-6CABDC4BF432}"/>
              </a:ext>
            </a:extLst>
          </p:cNvPr>
          <p:cNvSpPr>
            <a:spLocks noGrp="1"/>
          </p:cNvSpPr>
          <p:nvPr>
            <p:ph type="dt" sz="half" idx="10"/>
          </p:nvPr>
        </p:nvSpPr>
        <p:spPr/>
        <p:txBody>
          <a:bodyPr/>
          <a:lstStyle/>
          <a:p>
            <a:fld id="{E4F67771-D2FF-EF42-B6A9-2C52C4DC23B1}" type="datetimeFigureOut">
              <a:rPr lang="en-US" smtClean="0"/>
              <a:t>3/20/22</a:t>
            </a:fld>
            <a:endParaRPr lang="en-US"/>
          </a:p>
        </p:txBody>
      </p:sp>
      <p:sp>
        <p:nvSpPr>
          <p:cNvPr id="6" name="Footer Placeholder 5">
            <a:extLst>
              <a:ext uri="{FF2B5EF4-FFF2-40B4-BE49-F238E27FC236}">
                <a16:creationId xmlns:a16="http://schemas.microsoft.com/office/drawing/2014/main" id="{D841D1C4-8379-B741-9303-27F11E0C155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2F31D7A-7A94-0E48-A4CD-5A44697B6CE5}"/>
              </a:ext>
            </a:extLst>
          </p:cNvPr>
          <p:cNvSpPr>
            <a:spLocks noGrp="1"/>
          </p:cNvSpPr>
          <p:nvPr>
            <p:ph type="sldNum" sz="quarter" idx="12"/>
          </p:nvPr>
        </p:nvSpPr>
        <p:spPr/>
        <p:txBody>
          <a:bodyPr/>
          <a:lstStyle/>
          <a:p>
            <a:fld id="{195E33AD-D401-1349-8785-A71D51F06D2F}" type="slidenum">
              <a:rPr lang="en-US" smtClean="0"/>
              <a:t>‹#›</a:t>
            </a:fld>
            <a:endParaRPr lang="en-US"/>
          </a:p>
        </p:txBody>
      </p:sp>
    </p:spTree>
    <p:extLst>
      <p:ext uri="{BB962C8B-B14F-4D97-AF65-F5344CB8AC3E}">
        <p14:creationId xmlns:p14="http://schemas.microsoft.com/office/powerpoint/2010/main" val="37312571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96E1E-2156-D341-A459-18E33A66F57A}"/>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3A2D4EA-4AAD-F441-A4FD-0971CCE0E5F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0F8051F-C5D3-254A-9D80-F0EAE13E583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DB65BA4-3176-4A41-940B-16F0956BA5B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5BDE798-8739-6B45-B4CD-0C374ED72B0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1B0D5D1B-4229-584C-BCD4-074E0B7C82EC}"/>
              </a:ext>
            </a:extLst>
          </p:cNvPr>
          <p:cNvSpPr>
            <a:spLocks noGrp="1"/>
          </p:cNvSpPr>
          <p:nvPr>
            <p:ph type="dt" sz="half" idx="10"/>
          </p:nvPr>
        </p:nvSpPr>
        <p:spPr/>
        <p:txBody>
          <a:bodyPr/>
          <a:lstStyle/>
          <a:p>
            <a:fld id="{E4F67771-D2FF-EF42-B6A9-2C52C4DC23B1}" type="datetimeFigureOut">
              <a:rPr lang="en-US" smtClean="0"/>
              <a:t>3/20/22</a:t>
            </a:fld>
            <a:endParaRPr lang="en-US"/>
          </a:p>
        </p:txBody>
      </p:sp>
      <p:sp>
        <p:nvSpPr>
          <p:cNvPr id="8" name="Footer Placeholder 7">
            <a:extLst>
              <a:ext uri="{FF2B5EF4-FFF2-40B4-BE49-F238E27FC236}">
                <a16:creationId xmlns:a16="http://schemas.microsoft.com/office/drawing/2014/main" id="{40B3D5AB-8536-9745-8603-7DC56B53F06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A690789-B744-B04E-8633-D4E15A721353}"/>
              </a:ext>
            </a:extLst>
          </p:cNvPr>
          <p:cNvSpPr>
            <a:spLocks noGrp="1"/>
          </p:cNvSpPr>
          <p:nvPr>
            <p:ph type="sldNum" sz="quarter" idx="12"/>
          </p:nvPr>
        </p:nvSpPr>
        <p:spPr/>
        <p:txBody>
          <a:bodyPr/>
          <a:lstStyle/>
          <a:p>
            <a:fld id="{195E33AD-D401-1349-8785-A71D51F06D2F}" type="slidenum">
              <a:rPr lang="en-US" smtClean="0"/>
              <a:t>‹#›</a:t>
            </a:fld>
            <a:endParaRPr lang="en-US"/>
          </a:p>
        </p:txBody>
      </p:sp>
    </p:spTree>
    <p:extLst>
      <p:ext uri="{BB962C8B-B14F-4D97-AF65-F5344CB8AC3E}">
        <p14:creationId xmlns:p14="http://schemas.microsoft.com/office/powerpoint/2010/main" val="35493385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31455F-E10C-C346-AC9E-1DCE14AAA1FF}"/>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7A1330D-01A8-B94E-B658-479103833A8A}"/>
              </a:ext>
            </a:extLst>
          </p:cNvPr>
          <p:cNvSpPr>
            <a:spLocks noGrp="1"/>
          </p:cNvSpPr>
          <p:nvPr>
            <p:ph type="dt" sz="half" idx="10"/>
          </p:nvPr>
        </p:nvSpPr>
        <p:spPr/>
        <p:txBody>
          <a:bodyPr/>
          <a:lstStyle/>
          <a:p>
            <a:fld id="{E4F67771-D2FF-EF42-B6A9-2C52C4DC23B1}" type="datetimeFigureOut">
              <a:rPr lang="en-US" smtClean="0"/>
              <a:t>3/20/22</a:t>
            </a:fld>
            <a:endParaRPr lang="en-US"/>
          </a:p>
        </p:txBody>
      </p:sp>
      <p:sp>
        <p:nvSpPr>
          <p:cNvPr id="4" name="Footer Placeholder 3">
            <a:extLst>
              <a:ext uri="{FF2B5EF4-FFF2-40B4-BE49-F238E27FC236}">
                <a16:creationId xmlns:a16="http://schemas.microsoft.com/office/drawing/2014/main" id="{E9391E7B-2C9A-7346-963E-FE68437EC65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6E29393-5128-1945-AFAB-A5F17B451F14}"/>
              </a:ext>
            </a:extLst>
          </p:cNvPr>
          <p:cNvSpPr>
            <a:spLocks noGrp="1"/>
          </p:cNvSpPr>
          <p:nvPr>
            <p:ph type="sldNum" sz="quarter" idx="12"/>
          </p:nvPr>
        </p:nvSpPr>
        <p:spPr/>
        <p:txBody>
          <a:bodyPr/>
          <a:lstStyle/>
          <a:p>
            <a:fld id="{195E33AD-D401-1349-8785-A71D51F06D2F}" type="slidenum">
              <a:rPr lang="en-US" smtClean="0"/>
              <a:t>‹#›</a:t>
            </a:fld>
            <a:endParaRPr lang="en-US"/>
          </a:p>
        </p:txBody>
      </p:sp>
    </p:spTree>
    <p:extLst>
      <p:ext uri="{BB962C8B-B14F-4D97-AF65-F5344CB8AC3E}">
        <p14:creationId xmlns:p14="http://schemas.microsoft.com/office/powerpoint/2010/main" val="25393257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E93C1FE-A6FE-A24F-8E01-494B6006467B}"/>
              </a:ext>
            </a:extLst>
          </p:cNvPr>
          <p:cNvSpPr>
            <a:spLocks noGrp="1"/>
          </p:cNvSpPr>
          <p:nvPr>
            <p:ph type="dt" sz="half" idx="10"/>
          </p:nvPr>
        </p:nvSpPr>
        <p:spPr/>
        <p:txBody>
          <a:bodyPr/>
          <a:lstStyle/>
          <a:p>
            <a:fld id="{E4F67771-D2FF-EF42-B6A9-2C52C4DC23B1}" type="datetimeFigureOut">
              <a:rPr lang="en-US" smtClean="0"/>
              <a:t>3/20/22</a:t>
            </a:fld>
            <a:endParaRPr lang="en-US"/>
          </a:p>
        </p:txBody>
      </p:sp>
      <p:sp>
        <p:nvSpPr>
          <p:cNvPr id="3" name="Footer Placeholder 2">
            <a:extLst>
              <a:ext uri="{FF2B5EF4-FFF2-40B4-BE49-F238E27FC236}">
                <a16:creationId xmlns:a16="http://schemas.microsoft.com/office/drawing/2014/main" id="{E13228F1-AD00-9849-A719-27B4F54CC11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DBD4376-EE9C-1945-AD82-4E66BB42A734}"/>
              </a:ext>
            </a:extLst>
          </p:cNvPr>
          <p:cNvSpPr>
            <a:spLocks noGrp="1"/>
          </p:cNvSpPr>
          <p:nvPr>
            <p:ph type="sldNum" sz="quarter" idx="12"/>
          </p:nvPr>
        </p:nvSpPr>
        <p:spPr/>
        <p:txBody>
          <a:bodyPr/>
          <a:lstStyle/>
          <a:p>
            <a:fld id="{195E33AD-D401-1349-8785-A71D51F06D2F}" type="slidenum">
              <a:rPr lang="en-US" smtClean="0"/>
              <a:t>‹#›</a:t>
            </a:fld>
            <a:endParaRPr lang="en-US"/>
          </a:p>
        </p:txBody>
      </p:sp>
    </p:spTree>
    <p:extLst>
      <p:ext uri="{BB962C8B-B14F-4D97-AF65-F5344CB8AC3E}">
        <p14:creationId xmlns:p14="http://schemas.microsoft.com/office/powerpoint/2010/main" val="19479395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342B59-D759-EE4C-8EBF-33266E8532B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4A73D99C-F774-C741-B33E-74A8C9A105A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EDAAF42B-245A-2447-B4EA-DD4DA8FC1FE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DD3BEBC-4F23-3740-85BB-FC4B67B74BBD}"/>
              </a:ext>
            </a:extLst>
          </p:cNvPr>
          <p:cNvSpPr>
            <a:spLocks noGrp="1"/>
          </p:cNvSpPr>
          <p:nvPr>
            <p:ph type="dt" sz="half" idx="10"/>
          </p:nvPr>
        </p:nvSpPr>
        <p:spPr/>
        <p:txBody>
          <a:bodyPr/>
          <a:lstStyle/>
          <a:p>
            <a:fld id="{E4F67771-D2FF-EF42-B6A9-2C52C4DC23B1}" type="datetimeFigureOut">
              <a:rPr lang="en-US" smtClean="0"/>
              <a:t>3/20/22</a:t>
            </a:fld>
            <a:endParaRPr lang="en-US"/>
          </a:p>
        </p:txBody>
      </p:sp>
      <p:sp>
        <p:nvSpPr>
          <p:cNvPr id="6" name="Footer Placeholder 5">
            <a:extLst>
              <a:ext uri="{FF2B5EF4-FFF2-40B4-BE49-F238E27FC236}">
                <a16:creationId xmlns:a16="http://schemas.microsoft.com/office/drawing/2014/main" id="{BDBB248B-6140-1D47-AD76-243F66D508A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EC60E82-E6E8-3540-85A6-73056BB10777}"/>
              </a:ext>
            </a:extLst>
          </p:cNvPr>
          <p:cNvSpPr>
            <a:spLocks noGrp="1"/>
          </p:cNvSpPr>
          <p:nvPr>
            <p:ph type="sldNum" sz="quarter" idx="12"/>
          </p:nvPr>
        </p:nvSpPr>
        <p:spPr/>
        <p:txBody>
          <a:bodyPr/>
          <a:lstStyle/>
          <a:p>
            <a:fld id="{195E33AD-D401-1349-8785-A71D51F06D2F}" type="slidenum">
              <a:rPr lang="en-US" smtClean="0"/>
              <a:t>‹#›</a:t>
            </a:fld>
            <a:endParaRPr lang="en-US"/>
          </a:p>
        </p:txBody>
      </p:sp>
    </p:spTree>
    <p:extLst>
      <p:ext uri="{BB962C8B-B14F-4D97-AF65-F5344CB8AC3E}">
        <p14:creationId xmlns:p14="http://schemas.microsoft.com/office/powerpoint/2010/main" val="16565448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FC87A2-6080-4644-A93D-0CE061B5C20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6420EE31-379A-F140-9D5C-DDE182FE880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F5AAF00-BF27-874F-AC55-28EF9C9BC35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26AD1F0-EDFC-E040-8A0E-CA116A429232}"/>
              </a:ext>
            </a:extLst>
          </p:cNvPr>
          <p:cNvSpPr>
            <a:spLocks noGrp="1"/>
          </p:cNvSpPr>
          <p:nvPr>
            <p:ph type="dt" sz="half" idx="10"/>
          </p:nvPr>
        </p:nvSpPr>
        <p:spPr/>
        <p:txBody>
          <a:bodyPr/>
          <a:lstStyle/>
          <a:p>
            <a:fld id="{E4F67771-D2FF-EF42-B6A9-2C52C4DC23B1}" type="datetimeFigureOut">
              <a:rPr lang="en-US" smtClean="0"/>
              <a:t>3/20/22</a:t>
            </a:fld>
            <a:endParaRPr lang="en-US"/>
          </a:p>
        </p:txBody>
      </p:sp>
      <p:sp>
        <p:nvSpPr>
          <p:cNvPr id="6" name="Footer Placeholder 5">
            <a:extLst>
              <a:ext uri="{FF2B5EF4-FFF2-40B4-BE49-F238E27FC236}">
                <a16:creationId xmlns:a16="http://schemas.microsoft.com/office/drawing/2014/main" id="{1A8291EC-BD2B-6840-9B4E-77F7CDAAD6C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4F40EC0-FC30-154F-9F68-747FEEF9BCB1}"/>
              </a:ext>
            </a:extLst>
          </p:cNvPr>
          <p:cNvSpPr>
            <a:spLocks noGrp="1"/>
          </p:cNvSpPr>
          <p:nvPr>
            <p:ph type="sldNum" sz="quarter" idx="12"/>
          </p:nvPr>
        </p:nvSpPr>
        <p:spPr/>
        <p:txBody>
          <a:bodyPr/>
          <a:lstStyle/>
          <a:p>
            <a:fld id="{195E33AD-D401-1349-8785-A71D51F06D2F}" type="slidenum">
              <a:rPr lang="en-US" smtClean="0"/>
              <a:t>‹#›</a:t>
            </a:fld>
            <a:endParaRPr lang="en-US"/>
          </a:p>
        </p:txBody>
      </p:sp>
    </p:spTree>
    <p:extLst>
      <p:ext uri="{BB962C8B-B14F-4D97-AF65-F5344CB8AC3E}">
        <p14:creationId xmlns:p14="http://schemas.microsoft.com/office/powerpoint/2010/main" val="42026396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8B33BB-745B-4C42-B674-F03A9A014298}"/>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0699F36-EAD8-C849-B01A-557FA3D8FD4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033445F-E795-C845-9946-D40D879C1946}"/>
              </a:ext>
            </a:extLst>
          </p:cNvPr>
          <p:cNvSpPr>
            <a:spLocks noGrp="1"/>
          </p:cNvSpPr>
          <p:nvPr>
            <p:ph type="dt" sz="half" idx="10"/>
          </p:nvPr>
        </p:nvSpPr>
        <p:spPr/>
        <p:txBody>
          <a:bodyPr/>
          <a:lstStyle/>
          <a:p>
            <a:fld id="{E4F67771-D2FF-EF42-B6A9-2C52C4DC23B1}" type="datetimeFigureOut">
              <a:rPr lang="en-US" smtClean="0"/>
              <a:t>3/20/22</a:t>
            </a:fld>
            <a:endParaRPr lang="en-US"/>
          </a:p>
        </p:txBody>
      </p:sp>
      <p:sp>
        <p:nvSpPr>
          <p:cNvPr id="5" name="Footer Placeholder 4">
            <a:extLst>
              <a:ext uri="{FF2B5EF4-FFF2-40B4-BE49-F238E27FC236}">
                <a16:creationId xmlns:a16="http://schemas.microsoft.com/office/drawing/2014/main" id="{31A626E1-4DDF-F947-8BC3-7B4D43B059B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619D50-56E3-9543-A406-C14A7271CC18}"/>
              </a:ext>
            </a:extLst>
          </p:cNvPr>
          <p:cNvSpPr>
            <a:spLocks noGrp="1"/>
          </p:cNvSpPr>
          <p:nvPr>
            <p:ph type="sldNum" sz="quarter" idx="12"/>
          </p:nvPr>
        </p:nvSpPr>
        <p:spPr/>
        <p:txBody>
          <a:bodyPr/>
          <a:lstStyle/>
          <a:p>
            <a:fld id="{195E33AD-D401-1349-8785-A71D51F06D2F}" type="slidenum">
              <a:rPr lang="en-US" smtClean="0"/>
              <a:t>‹#›</a:t>
            </a:fld>
            <a:endParaRPr lang="en-US"/>
          </a:p>
        </p:txBody>
      </p:sp>
    </p:spTree>
    <p:extLst>
      <p:ext uri="{BB962C8B-B14F-4D97-AF65-F5344CB8AC3E}">
        <p14:creationId xmlns:p14="http://schemas.microsoft.com/office/powerpoint/2010/main" val="22587747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E23B20-226D-C948-8C38-ADFECF1E4607}"/>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79D6024-2586-FB45-9FDA-22B071B715D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E5CE956-F407-664C-9835-5E9DF8E2959B}"/>
              </a:ext>
            </a:extLst>
          </p:cNvPr>
          <p:cNvSpPr>
            <a:spLocks noGrp="1"/>
          </p:cNvSpPr>
          <p:nvPr>
            <p:ph type="dt" sz="half" idx="10"/>
          </p:nvPr>
        </p:nvSpPr>
        <p:spPr/>
        <p:txBody>
          <a:bodyPr/>
          <a:lstStyle/>
          <a:p>
            <a:fld id="{E4F67771-D2FF-EF42-B6A9-2C52C4DC23B1}" type="datetimeFigureOut">
              <a:rPr lang="en-US" smtClean="0"/>
              <a:t>3/20/22</a:t>
            </a:fld>
            <a:endParaRPr lang="en-US"/>
          </a:p>
        </p:txBody>
      </p:sp>
      <p:sp>
        <p:nvSpPr>
          <p:cNvPr id="5" name="Footer Placeholder 4">
            <a:extLst>
              <a:ext uri="{FF2B5EF4-FFF2-40B4-BE49-F238E27FC236}">
                <a16:creationId xmlns:a16="http://schemas.microsoft.com/office/drawing/2014/main" id="{6A32EB50-AE5C-C64B-A2CE-F2331943219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886FB58-C903-234E-AC7B-66296FA313EB}"/>
              </a:ext>
            </a:extLst>
          </p:cNvPr>
          <p:cNvSpPr>
            <a:spLocks noGrp="1"/>
          </p:cNvSpPr>
          <p:nvPr>
            <p:ph type="sldNum" sz="quarter" idx="12"/>
          </p:nvPr>
        </p:nvSpPr>
        <p:spPr/>
        <p:txBody>
          <a:bodyPr/>
          <a:lstStyle/>
          <a:p>
            <a:fld id="{195E33AD-D401-1349-8785-A71D51F06D2F}" type="slidenum">
              <a:rPr lang="en-US" smtClean="0"/>
              <a:t>‹#›</a:t>
            </a:fld>
            <a:endParaRPr lang="en-US"/>
          </a:p>
        </p:txBody>
      </p:sp>
    </p:spTree>
    <p:extLst>
      <p:ext uri="{BB962C8B-B14F-4D97-AF65-F5344CB8AC3E}">
        <p14:creationId xmlns:p14="http://schemas.microsoft.com/office/powerpoint/2010/main" val="30873034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3640C21-93D3-C24C-965F-446ACB0A0F2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51D55BA-5551-764F-B2DA-4DF65B91687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2A42D00-7AC2-824A-A82C-DCB353EAABE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4F67771-D2FF-EF42-B6A9-2C52C4DC23B1}" type="datetimeFigureOut">
              <a:rPr lang="en-US" smtClean="0"/>
              <a:t>3/20/22</a:t>
            </a:fld>
            <a:endParaRPr lang="en-US"/>
          </a:p>
        </p:txBody>
      </p:sp>
      <p:sp>
        <p:nvSpPr>
          <p:cNvPr id="5" name="Footer Placeholder 4">
            <a:extLst>
              <a:ext uri="{FF2B5EF4-FFF2-40B4-BE49-F238E27FC236}">
                <a16:creationId xmlns:a16="http://schemas.microsoft.com/office/drawing/2014/main" id="{6E1062C1-3C5B-5649-8159-D7580F005F8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A5F1ACF1-6552-BC41-BA6B-3EBB5E94E9C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95E33AD-D401-1349-8785-A71D51F06D2F}" type="slidenum">
              <a:rPr lang="en-US" smtClean="0"/>
              <a:t>‹#›</a:t>
            </a:fld>
            <a:endParaRPr lang="en-US"/>
          </a:p>
        </p:txBody>
      </p:sp>
    </p:spTree>
    <p:extLst>
      <p:ext uri="{BB962C8B-B14F-4D97-AF65-F5344CB8AC3E}">
        <p14:creationId xmlns:p14="http://schemas.microsoft.com/office/powerpoint/2010/main" val="213270897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7.jp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9.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10.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11.jpeg"/><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3.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13.svg"/><Relationship Id="rId7" Type="http://schemas.openxmlformats.org/officeDocument/2006/relationships/diagramColors" Target="../diagrams/colors8.xml"/><Relationship Id="rId2" Type="http://schemas.openxmlformats.org/officeDocument/2006/relationships/image" Target="../media/image12.png"/><Relationship Id="rId1" Type="http://schemas.openxmlformats.org/officeDocument/2006/relationships/slideLayout" Target="../slideLayouts/slideLayout2.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image" Target="../media/image14.jpg"/><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image" Target="../media/image15.jpeg"/><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7CA0DAA6-33B8-4A25-810D-2F4D816FB4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435006" y="604568"/>
            <a:ext cx="4654297" cy="557783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51F7CA-CE0A-CA46-B7B7-40B3857C8454}"/>
              </a:ext>
            </a:extLst>
          </p:cNvPr>
          <p:cNvSpPr>
            <a:spLocks noGrp="1"/>
          </p:cNvSpPr>
          <p:nvPr>
            <p:ph type="title"/>
          </p:nvPr>
        </p:nvSpPr>
        <p:spPr>
          <a:xfrm>
            <a:off x="647700" y="675593"/>
            <a:ext cx="4203699" cy="5039407"/>
          </a:xfrm>
          <a:noFill/>
        </p:spPr>
        <p:txBody>
          <a:bodyPr vert="horz" lIns="91440" tIns="45720" rIns="91440" bIns="45720" rtlCol="0" anchor="b">
            <a:normAutofit/>
          </a:bodyPr>
          <a:lstStyle/>
          <a:p>
            <a:pPr algn="ctr"/>
            <a:r>
              <a:rPr lang="en-US" sz="2800" kern="1200" dirty="0">
                <a:solidFill>
                  <a:srgbClr val="FFFFFF"/>
                </a:solidFill>
                <a:latin typeface="+mj-lt"/>
                <a:ea typeface="+mj-ea"/>
                <a:cs typeface="+mj-cs"/>
              </a:rPr>
              <a:t>Certificate of Higher Education in Skills for the Workplace  </a:t>
            </a:r>
            <a:br>
              <a:rPr lang="en-US" sz="2800" kern="1200" dirty="0">
                <a:solidFill>
                  <a:srgbClr val="FFFFFF"/>
                </a:solidFill>
                <a:latin typeface="+mj-lt"/>
                <a:ea typeface="+mj-ea"/>
                <a:cs typeface="+mj-cs"/>
              </a:rPr>
            </a:br>
            <a:r>
              <a:rPr lang="en-US" sz="2800" kern="1200" dirty="0">
                <a:solidFill>
                  <a:srgbClr val="FFFFFF"/>
                </a:solidFill>
                <a:latin typeface="+mj-lt"/>
                <a:ea typeface="+mj-ea"/>
                <a:cs typeface="+mj-cs"/>
              </a:rPr>
              <a:t>Problem Solving and Decision Making </a:t>
            </a:r>
            <a:br>
              <a:rPr lang="en-US" sz="2800" kern="1200" dirty="0">
                <a:solidFill>
                  <a:srgbClr val="FFFFFF"/>
                </a:solidFill>
                <a:latin typeface="+mj-lt"/>
                <a:ea typeface="+mj-ea"/>
                <a:cs typeface="+mj-cs"/>
              </a:rPr>
            </a:br>
            <a:r>
              <a:rPr lang="en-US" sz="2800" kern="1200" dirty="0">
                <a:solidFill>
                  <a:srgbClr val="FFFFFF"/>
                </a:solidFill>
                <a:latin typeface="+mj-lt"/>
                <a:ea typeface="+mj-ea"/>
                <a:cs typeface="+mj-cs"/>
              </a:rPr>
              <a:t>Bmsw4004</a:t>
            </a:r>
            <a:br>
              <a:rPr lang="en-US" sz="2800" kern="1200" dirty="0">
                <a:solidFill>
                  <a:srgbClr val="FFFFFF"/>
                </a:solidFill>
                <a:latin typeface="+mj-lt"/>
                <a:ea typeface="+mj-ea"/>
                <a:cs typeface="+mj-cs"/>
              </a:rPr>
            </a:br>
            <a:r>
              <a:rPr lang="en-US" sz="2800" kern="1200" dirty="0">
                <a:solidFill>
                  <a:srgbClr val="FFFFFF"/>
                </a:solidFill>
                <a:latin typeface="+mj-lt"/>
                <a:ea typeface="+mj-ea"/>
                <a:cs typeface="+mj-cs"/>
              </a:rPr>
              <a:t>Agnieszka Janina </a:t>
            </a:r>
            <a:r>
              <a:rPr lang="en-US" sz="2800" kern="1200" dirty="0" err="1">
                <a:solidFill>
                  <a:srgbClr val="FFFFFF"/>
                </a:solidFill>
                <a:latin typeface="+mj-lt"/>
                <a:ea typeface="+mj-ea"/>
                <a:cs typeface="+mj-cs"/>
              </a:rPr>
              <a:t>Wilkosz</a:t>
            </a:r>
            <a:br>
              <a:rPr lang="en-US" sz="2800" kern="1200" dirty="0">
                <a:solidFill>
                  <a:srgbClr val="FFFFFF"/>
                </a:solidFill>
                <a:latin typeface="+mj-lt"/>
                <a:ea typeface="+mj-ea"/>
                <a:cs typeface="+mj-cs"/>
              </a:rPr>
            </a:br>
            <a:r>
              <a:rPr lang="en-US" sz="2800" kern="1200" dirty="0">
                <a:solidFill>
                  <a:srgbClr val="FFFFFF"/>
                </a:solidFill>
                <a:latin typeface="+mj-lt"/>
                <a:ea typeface="+mj-ea"/>
                <a:cs typeface="+mj-cs"/>
              </a:rPr>
              <a:t>2115098 </a:t>
            </a:r>
            <a:br>
              <a:rPr lang="en-US" sz="2800" kern="1200" dirty="0">
                <a:solidFill>
                  <a:srgbClr val="FFFFFF"/>
                </a:solidFill>
                <a:latin typeface="+mj-lt"/>
                <a:ea typeface="+mj-ea"/>
                <a:cs typeface="+mj-cs"/>
              </a:rPr>
            </a:br>
            <a:endParaRPr lang="en-US" sz="2800" kern="1200" dirty="0">
              <a:solidFill>
                <a:srgbClr val="FFFFFF"/>
              </a:solidFill>
              <a:latin typeface="+mj-lt"/>
              <a:ea typeface="+mj-ea"/>
              <a:cs typeface="+mj-cs"/>
            </a:endParaRPr>
          </a:p>
        </p:txBody>
      </p:sp>
      <p:pic>
        <p:nvPicPr>
          <p:cNvPr id="18" name="Picture 4" descr="Back photo of a graduate with a cap on">
            <a:extLst>
              <a:ext uri="{FF2B5EF4-FFF2-40B4-BE49-F238E27FC236}">
                <a16:creationId xmlns:a16="http://schemas.microsoft.com/office/drawing/2014/main" id="{38740AAC-6BAE-DD8E-E2AC-6B7B0259C3A7}"/>
              </a:ext>
            </a:extLst>
          </p:cNvPr>
          <p:cNvPicPr>
            <a:picLocks noChangeAspect="1"/>
          </p:cNvPicPr>
          <p:nvPr/>
        </p:nvPicPr>
        <p:blipFill rotWithShape="1">
          <a:blip r:embed="rId2"/>
          <a:srcRect l="7189" r="24401" b="-1"/>
          <a:stretch/>
        </p:blipFill>
        <p:spPr>
          <a:xfrm>
            <a:off x="5723499" y="604568"/>
            <a:ext cx="5716497" cy="5577839"/>
          </a:xfrm>
          <a:prstGeom prst="rect">
            <a:avLst/>
          </a:prstGeom>
        </p:spPr>
      </p:pic>
    </p:spTree>
    <p:extLst>
      <p:ext uri="{BB962C8B-B14F-4D97-AF65-F5344CB8AC3E}">
        <p14:creationId xmlns:p14="http://schemas.microsoft.com/office/powerpoint/2010/main" val="3288702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0" name="Rectangle 89">
            <a:extLst>
              <a:ext uri="{FF2B5EF4-FFF2-40B4-BE49-F238E27FC236}">
                <a16:creationId xmlns:a16="http://schemas.microsoft.com/office/drawing/2014/main" id="{7CA0DAA6-33B8-4A25-810D-2F4D816FB4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435006" y="604568"/>
            <a:ext cx="4654297" cy="557783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A54AD9-D708-6D40-8F3D-0AE2245E9A59}"/>
              </a:ext>
            </a:extLst>
          </p:cNvPr>
          <p:cNvSpPr>
            <a:spLocks noGrp="1"/>
          </p:cNvSpPr>
          <p:nvPr>
            <p:ph type="title"/>
          </p:nvPr>
        </p:nvSpPr>
        <p:spPr>
          <a:xfrm>
            <a:off x="891531" y="985419"/>
            <a:ext cx="3785030" cy="3301125"/>
          </a:xfrm>
          <a:noFill/>
        </p:spPr>
        <p:txBody>
          <a:bodyPr vert="horz" lIns="91440" tIns="45720" rIns="91440" bIns="45720" rtlCol="0" anchor="b">
            <a:normAutofit/>
          </a:bodyPr>
          <a:lstStyle/>
          <a:p>
            <a:r>
              <a:rPr lang="en-US" sz="3700" b="1" kern="1200">
                <a:solidFill>
                  <a:srgbClr val="FFFFFF"/>
                </a:solidFill>
                <a:latin typeface="+mj-lt"/>
                <a:ea typeface="+mj-ea"/>
                <a:cs typeface="+mj-cs"/>
              </a:rPr>
              <a:t>Reducing Long term absenteeism</a:t>
            </a:r>
            <a:br>
              <a:rPr lang="en-US" sz="3700" b="1" kern="1200">
                <a:solidFill>
                  <a:srgbClr val="FFFFFF"/>
                </a:solidFill>
                <a:latin typeface="+mj-lt"/>
                <a:ea typeface="+mj-ea"/>
                <a:cs typeface="+mj-cs"/>
              </a:rPr>
            </a:br>
            <a:r>
              <a:rPr lang="en-US" sz="3700" b="1" kern="1200">
                <a:solidFill>
                  <a:srgbClr val="FFFFFF"/>
                </a:solidFill>
                <a:latin typeface="+mj-lt"/>
                <a:ea typeface="+mj-ea"/>
                <a:cs typeface="+mj-cs"/>
              </a:rPr>
              <a:t>In Mid Cheshire Hospital NHS Foundation Trust (MCHT) </a:t>
            </a:r>
          </a:p>
        </p:txBody>
      </p:sp>
      <p:pic>
        <p:nvPicPr>
          <p:cNvPr id="4" name="Content Placeholder 3" descr="Text, engineering drawing&#10;&#10;Description automatically generated">
            <a:extLst>
              <a:ext uri="{FF2B5EF4-FFF2-40B4-BE49-F238E27FC236}">
                <a16:creationId xmlns:a16="http://schemas.microsoft.com/office/drawing/2014/main" id="{719EC367-76F9-CC41-9F68-608721B6F10F}"/>
              </a:ext>
            </a:extLst>
          </p:cNvPr>
          <p:cNvPicPr>
            <a:picLocks noGrp="1" noChangeAspect="1"/>
          </p:cNvPicPr>
          <p:nvPr>
            <p:ph idx="1"/>
          </p:nvPr>
        </p:nvPicPr>
        <p:blipFill rotWithShape="1">
          <a:blip r:embed="rId2"/>
          <a:srcRect t="5726" r="-1" b="5725"/>
          <a:stretch/>
        </p:blipFill>
        <p:spPr>
          <a:xfrm>
            <a:off x="5723479" y="604568"/>
            <a:ext cx="5716537" cy="5577839"/>
          </a:xfrm>
          <a:prstGeom prst="rect">
            <a:avLst/>
          </a:prstGeom>
        </p:spPr>
      </p:pic>
    </p:spTree>
    <p:extLst>
      <p:ext uri="{BB962C8B-B14F-4D97-AF65-F5344CB8AC3E}">
        <p14:creationId xmlns:p14="http://schemas.microsoft.com/office/powerpoint/2010/main" val="32217455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4845A0EE-C4C8-4AE1-B3C6-1261368AC0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rgbClr val="4371A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A98610D5-156A-A643-A654-39CE95522FC5}"/>
              </a:ext>
            </a:extLst>
          </p:cNvPr>
          <p:cNvPicPr>
            <a:picLocks noGrp="1" noChangeAspect="1"/>
          </p:cNvPicPr>
          <p:nvPr>
            <p:ph idx="1"/>
          </p:nvPr>
        </p:nvPicPr>
        <p:blipFill rotWithShape="1">
          <a:blip r:embed="rId2"/>
          <a:srcRect t="4306" r="1" b="1"/>
          <a:stretch/>
        </p:blipFill>
        <p:spPr>
          <a:xfrm>
            <a:off x="5689600" y="768349"/>
            <a:ext cx="5459413" cy="2627313"/>
          </a:xfrm>
          <a:prstGeom prst="rect">
            <a:avLst/>
          </a:prstGeom>
        </p:spPr>
      </p:pic>
      <p:pic>
        <p:nvPicPr>
          <p:cNvPr id="5" name="Picture 4">
            <a:extLst>
              <a:ext uri="{FF2B5EF4-FFF2-40B4-BE49-F238E27FC236}">
                <a16:creationId xmlns:a16="http://schemas.microsoft.com/office/drawing/2014/main" id="{6213A556-C3D5-1540-81E5-64EE3F82BF19}"/>
              </a:ext>
            </a:extLst>
          </p:cNvPr>
          <p:cNvPicPr>
            <a:picLocks noChangeAspect="1"/>
          </p:cNvPicPr>
          <p:nvPr/>
        </p:nvPicPr>
        <p:blipFill rotWithShape="1">
          <a:blip r:embed="rId3"/>
          <a:srcRect r="1" b="8258"/>
          <a:stretch/>
        </p:blipFill>
        <p:spPr>
          <a:xfrm>
            <a:off x="6096000" y="3462338"/>
            <a:ext cx="5459413" cy="2627313"/>
          </a:xfrm>
          <a:prstGeom prst="rect">
            <a:avLst/>
          </a:prstGeom>
        </p:spPr>
      </p:pic>
      <p:sp>
        <p:nvSpPr>
          <p:cNvPr id="2" name="Title 1">
            <a:extLst>
              <a:ext uri="{FF2B5EF4-FFF2-40B4-BE49-F238E27FC236}">
                <a16:creationId xmlns:a16="http://schemas.microsoft.com/office/drawing/2014/main" id="{31EC91CB-ACB3-5241-8FE0-B7875BA4A831}"/>
              </a:ext>
            </a:extLst>
          </p:cNvPr>
          <p:cNvSpPr>
            <a:spLocks noGrp="1"/>
          </p:cNvSpPr>
          <p:nvPr>
            <p:ph type="title"/>
          </p:nvPr>
        </p:nvSpPr>
        <p:spPr>
          <a:xfrm>
            <a:off x="621629" y="640080"/>
            <a:ext cx="4225290" cy="5578816"/>
          </a:xfrm>
        </p:spPr>
        <p:txBody>
          <a:bodyPr vert="horz" lIns="91440" tIns="45720" rIns="91440" bIns="45720" rtlCol="0" anchor="ctr">
            <a:normAutofit/>
          </a:bodyPr>
          <a:lstStyle/>
          <a:p>
            <a:pPr algn="ctr"/>
            <a:r>
              <a:rPr lang="en-US" kern="1200">
                <a:solidFill>
                  <a:srgbClr val="FFFFFF"/>
                </a:solidFill>
                <a:latin typeface="+mj-lt"/>
                <a:ea typeface="+mj-ea"/>
                <a:cs typeface="+mj-cs"/>
              </a:rPr>
              <a:t>The Trust’s purpose is to provide a comprehensive range of healthcare services to the populations.</a:t>
            </a:r>
            <a:br>
              <a:rPr lang="en-US" kern="1200">
                <a:solidFill>
                  <a:srgbClr val="FFFFFF"/>
                </a:solidFill>
                <a:latin typeface="+mj-lt"/>
                <a:ea typeface="+mj-ea"/>
                <a:cs typeface="+mj-cs"/>
              </a:rPr>
            </a:br>
            <a:endParaRPr lang="en-US" kern="1200">
              <a:solidFill>
                <a:srgbClr val="FFFFFF"/>
              </a:solidFill>
              <a:latin typeface="+mj-lt"/>
              <a:ea typeface="+mj-ea"/>
              <a:cs typeface="+mj-cs"/>
            </a:endParaRPr>
          </a:p>
        </p:txBody>
      </p:sp>
    </p:spTree>
    <p:extLst>
      <p:ext uri="{BB962C8B-B14F-4D97-AF65-F5344CB8AC3E}">
        <p14:creationId xmlns:p14="http://schemas.microsoft.com/office/powerpoint/2010/main" val="15899951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CA0DAA6-33B8-4A25-810D-2F4D816FB4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435006" y="604568"/>
            <a:ext cx="4654297" cy="557783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0B4B21-4B0F-F145-B5B5-6D07DDC229F3}"/>
              </a:ext>
            </a:extLst>
          </p:cNvPr>
          <p:cNvSpPr>
            <a:spLocks noGrp="1"/>
          </p:cNvSpPr>
          <p:nvPr>
            <p:ph type="ctrTitle"/>
          </p:nvPr>
        </p:nvSpPr>
        <p:spPr>
          <a:xfrm>
            <a:off x="955031" y="1981200"/>
            <a:ext cx="3337569" cy="3543300"/>
          </a:xfrm>
          <a:noFill/>
        </p:spPr>
        <p:txBody>
          <a:bodyPr>
            <a:noAutofit/>
          </a:bodyPr>
          <a:lstStyle/>
          <a:p>
            <a:r>
              <a:rPr lang="en-US" sz="3200" b="1" dirty="0">
                <a:solidFill>
                  <a:schemeClr val="bg1"/>
                </a:solidFill>
              </a:rPr>
              <a:t>The NHS is one of the few </a:t>
            </a:r>
            <a:r>
              <a:rPr lang="en-GB" sz="3200" b="1" dirty="0">
                <a:solidFill>
                  <a:schemeClr val="bg1"/>
                </a:solidFill>
              </a:rPr>
              <a:t>organization</a:t>
            </a:r>
            <a:br>
              <a:rPr lang="en-GB" sz="3200" b="1" dirty="0">
                <a:solidFill>
                  <a:schemeClr val="bg1"/>
                </a:solidFill>
              </a:rPr>
            </a:br>
            <a:r>
              <a:rPr lang="en-US" sz="3200" b="1" dirty="0">
                <a:solidFill>
                  <a:schemeClr val="bg1"/>
                </a:solidFill>
              </a:rPr>
              <a:t> that offer services 24 hours a day for 365 days a year. And the work NHS staff do takes a physical and psychological toll</a:t>
            </a:r>
          </a:p>
        </p:txBody>
      </p:sp>
      <p:graphicFrame>
        <p:nvGraphicFramePr>
          <p:cNvPr id="4" name="Chart 3">
            <a:extLst>
              <a:ext uri="{FF2B5EF4-FFF2-40B4-BE49-F238E27FC236}">
                <a16:creationId xmlns:a16="http://schemas.microsoft.com/office/drawing/2014/main" id="{267899DC-E50D-954F-BC91-1923933A96D2}"/>
              </a:ext>
            </a:extLst>
          </p:cNvPr>
          <p:cNvGraphicFramePr>
            <a:graphicFrameLocks/>
          </p:cNvGraphicFramePr>
          <p:nvPr>
            <p:extLst>
              <p:ext uri="{D42A27DB-BD31-4B8C-83A1-F6EECF244321}">
                <p14:modId xmlns:p14="http://schemas.microsoft.com/office/powerpoint/2010/main" val="2374497551"/>
              </p:ext>
            </p:extLst>
          </p:nvPr>
        </p:nvGraphicFramePr>
        <p:xfrm>
          <a:off x="4292600" y="158750"/>
          <a:ext cx="7772400" cy="6610350"/>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18346842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81AEB8A9-B768-4E30-BA55-D919E6687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01" y="-2"/>
            <a:ext cx="4069936" cy="685800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B974AC3-F3B4-F14C-8836-A87536A1C26D}"/>
              </a:ext>
            </a:extLst>
          </p:cNvPr>
          <p:cNvSpPr>
            <a:spLocks noGrp="1"/>
          </p:cNvSpPr>
          <p:nvPr>
            <p:ph type="title"/>
          </p:nvPr>
        </p:nvSpPr>
        <p:spPr>
          <a:xfrm>
            <a:off x="82821" y="367030"/>
            <a:ext cx="4059935" cy="1102995"/>
          </a:xfrm>
        </p:spPr>
        <p:txBody>
          <a:bodyPr anchor="ctr">
            <a:normAutofit fontScale="90000"/>
          </a:bodyPr>
          <a:lstStyle/>
          <a:p>
            <a:pPr algn="ctr"/>
            <a:r>
              <a:rPr lang="en-US" b="1" dirty="0">
                <a:solidFill>
                  <a:srgbClr val="FFFFFF"/>
                </a:solidFill>
              </a:rPr>
              <a:t>Long term Absences </a:t>
            </a:r>
          </a:p>
        </p:txBody>
      </p:sp>
      <p:sp>
        <p:nvSpPr>
          <p:cNvPr id="3" name="Content Placeholder 2">
            <a:extLst>
              <a:ext uri="{FF2B5EF4-FFF2-40B4-BE49-F238E27FC236}">
                <a16:creationId xmlns:a16="http://schemas.microsoft.com/office/drawing/2014/main" id="{B49AEE8E-41D1-464C-B8C1-925E631A7495}"/>
              </a:ext>
            </a:extLst>
          </p:cNvPr>
          <p:cNvSpPr>
            <a:spLocks noGrp="1"/>
          </p:cNvSpPr>
          <p:nvPr>
            <p:ph idx="1"/>
          </p:nvPr>
        </p:nvSpPr>
        <p:spPr>
          <a:xfrm>
            <a:off x="393810" y="2322191"/>
            <a:ext cx="3262314" cy="4478657"/>
          </a:xfrm>
        </p:spPr>
        <p:txBody>
          <a:bodyPr anchor="ctr">
            <a:normAutofit/>
          </a:bodyPr>
          <a:lstStyle/>
          <a:p>
            <a:pPr marL="0" indent="0" algn="ctr">
              <a:buNone/>
            </a:pPr>
            <a:r>
              <a:rPr lang="en-US" dirty="0">
                <a:solidFill>
                  <a:schemeClr val="bg1"/>
                </a:solidFill>
              </a:rPr>
              <a:t>If an employee indicates they are likely to be absent for 4 weeks or more, or where an absence extends beyond 4 weeks, it will be treated as a long term absence.</a:t>
            </a:r>
          </a:p>
          <a:p>
            <a:pPr marL="0" indent="0" algn="ctr">
              <a:buNone/>
            </a:pPr>
            <a:endParaRPr lang="en-US" sz="2000" dirty="0"/>
          </a:p>
          <a:p>
            <a:pPr marL="0" indent="0" algn="ctr">
              <a:buNone/>
            </a:pPr>
            <a:endParaRPr lang="en-US" sz="2000" dirty="0"/>
          </a:p>
          <a:p>
            <a:pPr marL="0" indent="0" algn="ctr">
              <a:buNone/>
            </a:pPr>
            <a:endParaRPr lang="en-US" sz="2000" dirty="0"/>
          </a:p>
          <a:p>
            <a:pPr marL="0" indent="0" algn="ctr">
              <a:buNone/>
            </a:pPr>
            <a:endParaRPr lang="en-US" sz="2000" dirty="0"/>
          </a:p>
          <a:p>
            <a:pPr marL="0" indent="0" algn="ctr">
              <a:buNone/>
            </a:pPr>
            <a:endParaRPr lang="en-US" sz="2000" dirty="0"/>
          </a:p>
        </p:txBody>
      </p:sp>
      <p:graphicFrame>
        <p:nvGraphicFramePr>
          <p:cNvPr id="15" name="Diagram 14">
            <a:extLst>
              <a:ext uri="{FF2B5EF4-FFF2-40B4-BE49-F238E27FC236}">
                <a16:creationId xmlns:a16="http://schemas.microsoft.com/office/drawing/2014/main" id="{8FB13A5D-6067-D44A-90A7-A0E224BBA9F7}"/>
              </a:ext>
            </a:extLst>
          </p:cNvPr>
          <p:cNvGraphicFramePr/>
          <p:nvPr>
            <p:extLst>
              <p:ext uri="{D42A27DB-BD31-4B8C-83A1-F6EECF244321}">
                <p14:modId xmlns:p14="http://schemas.microsoft.com/office/powerpoint/2010/main" val="2934605332"/>
              </p:ext>
            </p:extLst>
          </p:nvPr>
        </p:nvGraphicFramePr>
        <p:xfrm>
          <a:off x="4059935" y="114301"/>
          <a:ext cx="7812979" cy="67436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021228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BGRectangle">
            <a:extLst>
              <a:ext uri="{FF2B5EF4-FFF2-40B4-BE49-F238E27FC236}">
                <a16:creationId xmlns:a16="http://schemas.microsoft.com/office/drawing/2014/main" id="{25E8815A-9407-4234-B08F-A1E49DCD7F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6182"/>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2" name="Rectangle 41">
            <a:extLst>
              <a:ext uri="{FF2B5EF4-FFF2-40B4-BE49-F238E27FC236}">
                <a16:creationId xmlns:a16="http://schemas.microsoft.com/office/drawing/2014/main" id="{AD72D4D1-076F-49D3-9889-EFC4F6D7CA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descr="Woman sitting in hospital bed">
            <a:extLst>
              <a:ext uri="{FF2B5EF4-FFF2-40B4-BE49-F238E27FC236}">
                <a16:creationId xmlns:a16="http://schemas.microsoft.com/office/drawing/2014/main" id="{0B1B8CD4-442A-194D-B75A-CB4CC445473C}"/>
              </a:ext>
            </a:extLst>
          </p:cNvPr>
          <p:cNvPicPr>
            <a:picLocks noChangeAspect="1"/>
          </p:cNvPicPr>
          <p:nvPr/>
        </p:nvPicPr>
        <p:blipFill rotWithShape="1">
          <a:blip r:embed="rId2">
            <a:alphaModFix amt="50000"/>
          </a:blip>
          <a:srcRect t="2418" b="13312"/>
          <a:stretch/>
        </p:blipFill>
        <p:spPr>
          <a:xfrm>
            <a:off x="20" y="1"/>
            <a:ext cx="12191980" cy="6857999"/>
          </a:xfrm>
          <a:prstGeom prst="rect">
            <a:avLst/>
          </a:prstGeom>
        </p:spPr>
      </p:pic>
      <p:sp>
        <p:nvSpPr>
          <p:cNvPr id="2" name="Title 1">
            <a:extLst>
              <a:ext uri="{FF2B5EF4-FFF2-40B4-BE49-F238E27FC236}">
                <a16:creationId xmlns:a16="http://schemas.microsoft.com/office/drawing/2014/main" id="{342283BD-EED3-584E-9BAC-9BCE07D3EE31}"/>
              </a:ext>
            </a:extLst>
          </p:cNvPr>
          <p:cNvSpPr>
            <a:spLocks noGrp="1"/>
          </p:cNvSpPr>
          <p:nvPr>
            <p:ph type="title"/>
          </p:nvPr>
        </p:nvSpPr>
        <p:spPr>
          <a:xfrm>
            <a:off x="838200" y="963877"/>
            <a:ext cx="3494362" cy="4930246"/>
          </a:xfrm>
        </p:spPr>
        <p:txBody>
          <a:bodyPr>
            <a:normAutofit/>
          </a:bodyPr>
          <a:lstStyle/>
          <a:p>
            <a:pPr algn="r"/>
            <a:r>
              <a:rPr lang="en-US">
                <a:solidFill>
                  <a:schemeClr val="bg1"/>
                </a:solidFill>
              </a:rPr>
              <a:t>Absence at work- impact on </a:t>
            </a:r>
            <a:r>
              <a:rPr lang="en-GB">
                <a:solidFill>
                  <a:schemeClr val="bg1"/>
                </a:solidFill>
              </a:rPr>
              <a:t>organisations</a:t>
            </a:r>
            <a:r>
              <a:rPr lang="en-GB">
                <a:solidFill>
                  <a:schemeClr val="bg1"/>
                </a:solidFill>
                <a:effectLst/>
              </a:rPr>
              <a:t> </a:t>
            </a:r>
            <a:endParaRPr lang="en-US">
              <a:solidFill>
                <a:schemeClr val="bg1"/>
              </a:solidFill>
            </a:endParaRPr>
          </a:p>
        </p:txBody>
      </p:sp>
      <p:sp>
        <p:nvSpPr>
          <p:cNvPr id="44" name="!!Line">
            <a:extLst>
              <a:ext uri="{FF2B5EF4-FFF2-40B4-BE49-F238E27FC236}">
                <a16:creationId xmlns:a16="http://schemas.microsoft.com/office/drawing/2014/main" id="{C9C56819-FD02-4626-ABF5-85C7463C9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0580" y="2057400"/>
            <a:ext cx="27432" cy="27432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4" name="Content Placeholder 3">
            <a:extLst>
              <a:ext uri="{FF2B5EF4-FFF2-40B4-BE49-F238E27FC236}">
                <a16:creationId xmlns:a16="http://schemas.microsoft.com/office/drawing/2014/main" id="{3D11A8E7-57EC-644D-823C-4B1E223D034E}"/>
              </a:ext>
            </a:extLst>
          </p:cNvPr>
          <p:cNvGraphicFramePr>
            <a:graphicFrameLocks noGrp="1"/>
          </p:cNvGraphicFramePr>
          <p:nvPr>
            <p:ph idx="1"/>
            <p:extLst>
              <p:ext uri="{D42A27DB-BD31-4B8C-83A1-F6EECF244321}">
                <p14:modId xmlns:p14="http://schemas.microsoft.com/office/powerpoint/2010/main" val="2736033224"/>
              </p:ext>
            </p:extLst>
          </p:nvPr>
        </p:nvGraphicFramePr>
        <p:xfrm>
          <a:off x="4976031" y="963877"/>
          <a:ext cx="6377769" cy="49302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541127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BGRectangle">
            <a:extLst>
              <a:ext uri="{FF2B5EF4-FFF2-40B4-BE49-F238E27FC236}">
                <a16:creationId xmlns:a16="http://schemas.microsoft.com/office/drawing/2014/main" id="{25E8815A-9407-4234-B08F-A1E49DCD7F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6182"/>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Rectangle 26">
            <a:extLst>
              <a:ext uri="{FF2B5EF4-FFF2-40B4-BE49-F238E27FC236}">
                <a16:creationId xmlns:a16="http://schemas.microsoft.com/office/drawing/2014/main" id="{AD72D4D1-076F-49D3-9889-EFC4F6D7CA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descr="Nurse in uniform">
            <a:extLst>
              <a:ext uri="{FF2B5EF4-FFF2-40B4-BE49-F238E27FC236}">
                <a16:creationId xmlns:a16="http://schemas.microsoft.com/office/drawing/2014/main" id="{CD3B38AE-16E0-5C41-9B4C-4D1EE2AC914C}"/>
              </a:ext>
            </a:extLst>
          </p:cNvPr>
          <p:cNvPicPr>
            <a:picLocks noChangeAspect="1"/>
          </p:cNvPicPr>
          <p:nvPr/>
        </p:nvPicPr>
        <p:blipFill rotWithShape="1">
          <a:blip r:embed="rId2">
            <a:alphaModFix amt="50000"/>
          </a:blip>
          <a:srcRect t="13951" b="1779"/>
          <a:stretch/>
        </p:blipFill>
        <p:spPr>
          <a:xfrm>
            <a:off x="20" y="42960"/>
            <a:ext cx="12191980" cy="6857999"/>
          </a:xfrm>
          <a:prstGeom prst="rect">
            <a:avLst/>
          </a:prstGeom>
        </p:spPr>
      </p:pic>
      <p:sp>
        <p:nvSpPr>
          <p:cNvPr id="2" name="Title 1">
            <a:extLst>
              <a:ext uri="{FF2B5EF4-FFF2-40B4-BE49-F238E27FC236}">
                <a16:creationId xmlns:a16="http://schemas.microsoft.com/office/drawing/2014/main" id="{E7F1FC9B-676F-9C43-9953-69D055418161}"/>
              </a:ext>
            </a:extLst>
          </p:cNvPr>
          <p:cNvSpPr>
            <a:spLocks noGrp="1"/>
          </p:cNvSpPr>
          <p:nvPr>
            <p:ph type="title"/>
          </p:nvPr>
        </p:nvSpPr>
        <p:spPr>
          <a:xfrm>
            <a:off x="838200" y="963877"/>
            <a:ext cx="3494362" cy="4930246"/>
          </a:xfrm>
        </p:spPr>
        <p:txBody>
          <a:bodyPr>
            <a:normAutofit/>
          </a:bodyPr>
          <a:lstStyle/>
          <a:p>
            <a:pPr algn="r"/>
            <a:r>
              <a:rPr lang="en-US" dirty="0">
                <a:solidFill>
                  <a:schemeClr val="bg1"/>
                </a:solidFill>
              </a:rPr>
              <a:t>Absence at work impact on employers</a:t>
            </a:r>
          </a:p>
        </p:txBody>
      </p:sp>
      <p:sp>
        <p:nvSpPr>
          <p:cNvPr id="29" name="!!Line">
            <a:extLst>
              <a:ext uri="{FF2B5EF4-FFF2-40B4-BE49-F238E27FC236}">
                <a16:creationId xmlns:a16="http://schemas.microsoft.com/office/drawing/2014/main" id="{C9C56819-FD02-4626-ABF5-85C7463C9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0580" y="2057400"/>
            <a:ext cx="27432" cy="27432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4" name="Content Placeholder 3">
            <a:extLst>
              <a:ext uri="{FF2B5EF4-FFF2-40B4-BE49-F238E27FC236}">
                <a16:creationId xmlns:a16="http://schemas.microsoft.com/office/drawing/2014/main" id="{853312F0-2A7F-1D44-8E87-5D700EA480FA}"/>
              </a:ext>
            </a:extLst>
          </p:cNvPr>
          <p:cNvGraphicFramePr>
            <a:graphicFrameLocks noGrp="1"/>
          </p:cNvGraphicFramePr>
          <p:nvPr>
            <p:ph idx="1"/>
            <p:extLst>
              <p:ext uri="{D42A27DB-BD31-4B8C-83A1-F6EECF244321}">
                <p14:modId xmlns:p14="http://schemas.microsoft.com/office/powerpoint/2010/main" val="2303648805"/>
              </p:ext>
            </p:extLst>
          </p:nvPr>
        </p:nvGraphicFramePr>
        <p:xfrm>
          <a:off x="4798230" y="825500"/>
          <a:ext cx="6377770" cy="57531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789279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Close-up of a calculator keypad">
            <a:extLst>
              <a:ext uri="{FF2B5EF4-FFF2-40B4-BE49-F238E27FC236}">
                <a16:creationId xmlns:a16="http://schemas.microsoft.com/office/drawing/2014/main" id="{A8BAF39C-DBA6-F246-AB2E-DAFFCCB96A92}"/>
              </a:ext>
            </a:extLst>
          </p:cNvPr>
          <p:cNvPicPr>
            <a:picLocks noChangeAspect="1"/>
          </p:cNvPicPr>
          <p:nvPr/>
        </p:nvPicPr>
        <p:blipFill rotWithShape="1">
          <a:blip r:embed="rId2"/>
          <a:srcRect l="309" r="6279" b="-1"/>
          <a:stretch/>
        </p:blipFill>
        <p:spPr>
          <a:xfrm>
            <a:off x="-3047" y="6991"/>
            <a:ext cx="9669642" cy="6857990"/>
          </a:xfrm>
          <a:prstGeom prst="rect">
            <a:avLst/>
          </a:prstGeom>
        </p:spPr>
      </p:pic>
      <p:sp>
        <p:nvSpPr>
          <p:cNvPr id="45" name="Rectangle 4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C91381B-A094-E94A-989E-94A4679089AA}"/>
              </a:ext>
            </a:extLst>
          </p:cNvPr>
          <p:cNvSpPr>
            <a:spLocks noGrp="1"/>
          </p:cNvSpPr>
          <p:nvPr>
            <p:ph type="title"/>
          </p:nvPr>
        </p:nvSpPr>
        <p:spPr>
          <a:xfrm>
            <a:off x="7531610" y="365125"/>
            <a:ext cx="3822189" cy="1899912"/>
          </a:xfrm>
        </p:spPr>
        <p:txBody>
          <a:bodyPr>
            <a:normAutofit/>
          </a:bodyPr>
          <a:lstStyle/>
          <a:p>
            <a:br>
              <a:rPr lang="en-GB" sz="4000"/>
            </a:br>
            <a:endParaRPr lang="en-US" sz="4000"/>
          </a:p>
        </p:txBody>
      </p:sp>
      <p:graphicFrame>
        <p:nvGraphicFramePr>
          <p:cNvPr id="4" name="Content Placeholder 3">
            <a:extLst>
              <a:ext uri="{FF2B5EF4-FFF2-40B4-BE49-F238E27FC236}">
                <a16:creationId xmlns:a16="http://schemas.microsoft.com/office/drawing/2014/main" id="{6B6C3A69-0624-9940-9CE3-85FCACA938EC}"/>
              </a:ext>
            </a:extLst>
          </p:cNvPr>
          <p:cNvGraphicFramePr>
            <a:graphicFrameLocks noGrp="1"/>
          </p:cNvGraphicFramePr>
          <p:nvPr>
            <p:ph idx="1"/>
            <p:extLst>
              <p:ext uri="{D42A27DB-BD31-4B8C-83A1-F6EECF244321}">
                <p14:modId xmlns:p14="http://schemas.microsoft.com/office/powerpoint/2010/main" val="159518891"/>
              </p:ext>
            </p:extLst>
          </p:nvPr>
        </p:nvGraphicFramePr>
        <p:xfrm>
          <a:off x="4557710" y="471025"/>
          <a:ext cx="6437147" cy="59159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559277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1AEB8A9-B768-4E30-BA55-D919E6687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01" y="-2"/>
            <a:ext cx="4069936" cy="685800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BBD3D16-4B7E-CE45-B8B0-71B8B3EC9E90}"/>
              </a:ext>
            </a:extLst>
          </p:cNvPr>
          <p:cNvSpPr>
            <a:spLocks noGrp="1"/>
          </p:cNvSpPr>
          <p:nvPr>
            <p:ph type="title"/>
          </p:nvPr>
        </p:nvSpPr>
        <p:spPr>
          <a:xfrm>
            <a:off x="200025" y="640080"/>
            <a:ext cx="3539869" cy="5613236"/>
          </a:xfrm>
        </p:spPr>
        <p:txBody>
          <a:bodyPr vert="horz" lIns="91440" tIns="45720" rIns="91440" bIns="45720" rtlCol="0" anchor="ctr">
            <a:normAutofit/>
          </a:bodyPr>
          <a:lstStyle/>
          <a:p>
            <a:pPr algn="ctr"/>
            <a:r>
              <a:rPr lang="en-US" b="1" kern="1200" dirty="0">
                <a:solidFill>
                  <a:srgbClr val="FFFFFF"/>
                </a:solidFill>
                <a:latin typeface="+mj-lt"/>
                <a:ea typeface="+mj-ea"/>
                <a:cs typeface="+mj-cs"/>
              </a:rPr>
              <a:t>A PESTLE analysis</a:t>
            </a:r>
          </a:p>
        </p:txBody>
      </p:sp>
      <p:sp>
        <p:nvSpPr>
          <p:cNvPr id="5" name="Rectangle 4">
            <a:extLst>
              <a:ext uri="{FF2B5EF4-FFF2-40B4-BE49-F238E27FC236}">
                <a16:creationId xmlns:a16="http://schemas.microsoft.com/office/drawing/2014/main" id="{DC4A916C-5F0C-4144-B3C2-8DDE0B04A2E0}"/>
              </a:ext>
            </a:extLst>
          </p:cNvPr>
          <p:cNvSpPr/>
          <p:nvPr/>
        </p:nvSpPr>
        <p:spPr>
          <a:xfrm>
            <a:off x="4699818" y="640082"/>
            <a:ext cx="6848715" cy="2484884"/>
          </a:xfrm>
          <a:prstGeom prst="rect">
            <a:avLst/>
          </a:prstGeom>
        </p:spPr>
        <p:txBody>
          <a:bodyPr vert="horz" lIns="91440" tIns="45720" rIns="91440" bIns="45720" rtlCol="0" anchor="ctr">
            <a:normAutofit/>
          </a:bodyPr>
          <a:lstStyle/>
          <a:p>
            <a:pPr algn="ctr">
              <a:lnSpc>
                <a:spcPct val="90000"/>
              </a:lnSpc>
              <a:spcAft>
                <a:spcPts val="450"/>
              </a:spcAft>
              <a:buSzPct val="85000"/>
            </a:pPr>
            <a:r>
              <a:rPr lang="en-US" sz="2000" b="1" dirty="0"/>
              <a:t>PESTEL analysis is a method used to study the macro-environment of our company. It identifies all the most important external factors that may affect our business</a:t>
            </a:r>
          </a:p>
        </p:txBody>
      </p:sp>
      <p:pic>
        <p:nvPicPr>
          <p:cNvPr id="4" name="Content Placeholder 3">
            <a:extLst>
              <a:ext uri="{FF2B5EF4-FFF2-40B4-BE49-F238E27FC236}">
                <a16:creationId xmlns:a16="http://schemas.microsoft.com/office/drawing/2014/main" id="{ABF3AC7E-4F13-4E43-B911-2F529A391A71}"/>
              </a:ext>
            </a:extLst>
          </p:cNvPr>
          <p:cNvPicPr>
            <a:picLocks noGrp="1" noChangeAspect="1"/>
          </p:cNvPicPr>
          <p:nvPr>
            <p:ph idx="1"/>
          </p:nvPr>
        </p:nvPicPr>
        <p:blipFill>
          <a:blip r:embed="rId2"/>
          <a:stretch>
            <a:fillRect/>
          </a:stretch>
        </p:blipFill>
        <p:spPr>
          <a:xfrm>
            <a:off x="4971434" y="3446698"/>
            <a:ext cx="6259962" cy="2488335"/>
          </a:xfrm>
          <a:prstGeom prst="rect">
            <a:avLst/>
          </a:prstGeom>
        </p:spPr>
      </p:pic>
    </p:spTree>
    <p:extLst>
      <p:ext uri="{BB962C8B-B14F-4D97-AF65-F5344CB8AC3E}">
        <p14:creationId xmlns:p14="http://schemas.microsoft.com/office/powerpoint/2010/main" val="9059935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BGRectangle">
            <a:extLst>
              <a:ext uri="{FF2B5EF4-FFF2-40B4-BE49-F238E27FC236}">
                <a16:creationId xmlns:a16="http://schemas.microsoft.com/office/drawing/2014/main" id="{25E8815A-9407-4234-B08F-A1E49DCD7F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6182"/>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8" name="Rectangle 27">
            <a:extLst>
              <a:ext uri="{FF2B5EF4-FFF2-40B4-BE49-F238E27FC236}">
                <a16:creationId xmlns:a16="http://schemas.microsoft.com/office/drawing/2014/main" id="{AD72D4D1-076F-49D3-9889-EFC4F6D7CA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2" name="Picture 11" descr="Illuminated San Francisco City Hall">
            <a:extLst>
              <a:ext uri="{FF2B5EF4-FFF2-40B4-BE49-F238E27FC236}">
                <a16:creationId xmlns:a16="http://schemas.microsoft.com/office/drawing/2014/main" id="{D0A8F126-2F46-EC42-B8F1-CFD0DEFE85DD}"/>
              </a:ext>
            </a:extLst>
          </p:cNvPr>
          <p:cNvPicPr>
            <a:picLocks noChangeAspect="1"/>
          </p:cNvPicPr>
          <p:nvPr/>
        </p:nvPicPr>
        <p:blipFill rotWithShape="1">
          <a:blip r:embed="rId2">
            <a:alphaModFix amt="50000"/>
          </a:blip>
          <a:srcRect t="15730"/>
          <a:stretch/>
        </p:blipFill>
        <p:spPr>
          <a:xfrm>
            <a:off x="101621" y="88411"/>
            <a:ext cx="12191979" cy="6857990"/>
          </a:xfrm>
          <a:prstGeom prst="rect">
            <a:avLst/>
          </a:prstGeom>
        </p:spPr>
      </p:pic>
      <p:sp>
        <p:nvSpPr>
          <p:cNvPr id="2" name="Title 1">
            <a:extLst>
              <a:ext uri="{FF2B5EF4-FFF2-40B4-BE49-F238E27FC236}">
                <a16:creationId xmlns:a16="http://schemas.microsoft.com/office/drawing/2014/main" id="{51525DBC-851A-BF46-9E22-EDB4A295A6A0}"/>
              </a:ext>
            </a:extLst>
          </p:cNvPr>
          <p:cNvSpPr>
            <a:spLocks noGrp="1"/>
          </p:cNvSpPr>
          <p:nvPr>
            <p:ph type="title"/>
          </p:nvPr>
        </p:nvSpPr>
        <p:spPr>
          <a:xfrm>
            <a:off x="2641600" y="88411"/>
            <a:ext cx="6096000" cy="1701464"/>
          </a:xfrm>
        </p:spPr>
        <p:txBody>
          <a:bodyPr>
            <a:normAutofit/>
          </a:bodyPr>
          <a:lstStyle/>
          <a:p>
            <a:pPr algn="ctr"/>
            <a:r>
              <a:rPr lang="en-US" b="1" dirty="0">
                <a:solidFill>
                  <a:schemeClr val="bg1"/>
                </a:solidFill>
              </a:rPr>
              <a:t>Political </a:t>
            </a:r>
          </a:p>
        </p:txBody>
      </p:sp>
      <p:sp>
        <p:nvSpPr>
          <p:cNvPr id="30" name="!!Line">
            <a:extLst>
              <a:ext uri="{FF2B5EF4-FFF2-40B4-BE49-F238E27FC236}">
                <a16:creationId xmlns:a16="http://schemas.microsoft.com/office/drawing/2014/main" id="{C9C56819-FD02-4626-ABF5-85C7463C9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0580" y="2057400"/>
            <a:ext cx="27432" cy="27432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4" name="Content Placeholder 3">
            <a:extLst>
              <a:ext uri="{FF2B5EF4-FFF2-40B4-BE49-F238E27FC236}">
                <a16:creationId xmlns:a16="http://schemas.microsoft.com/office/drawing/2014/main" id="{8379071A-D77E-3548-BAF6-3DF28C93090D}"/>
              </a:ext>
            </a:extLst>
          </p:cNvPr>
          <p:cNvGraphicFramePr>
            <a:graphicFrameLocks noGrp="1"/>
          </p:cNvGraphicFramePr>
          <p:nvPr>
            <p:ph idx="1"/>
            <p:extLst>
              <p:ext uri="{D42A27DB-BD31-4B8C-83A1-F6EECF244321}">
                <p14:modId xmlns:p14="http://schemas.microsoft.com/office/powerpoint/2010/main" val="4127063737"/>
              </p:ext>
            </p:extLst>
          </p:nvPr>
        </p:nvGraphicFramePr>
        <p:xfrm>
          <a:off x="1511300" y="1024535"/>
          <a:ext cx="8576057" cy="659262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3" name="TextBox 12">
            <a:extLst>
              <a:ext uri="{FF2B5EF4-FFF2-40B4-BE49-F238E27FC236}">
                <a16:creationId xmlns:a16="http://schemas.microsoft.com/office/drawing/2014/main" id="{8C3D57C7-8A79-1B4F-A0A4-A8C7A1C8A9EB}"/>
              </a:ext>
            </a:extLst>
          </p:cNvPr>
          <p:cNvSpPr txBox="1"/>
          <p:nvPr/>
        </p:nvSpPr>
        <p:spPr>
          <a:xfrm>
            <a:off x="8216900" y="3410118"/>
            <a:ext cx="1752600" cy="738664"/>
          </a:xfrm>
          <a:prstGeom prst="rect">
            <a:avLst/>
          </a:prstGeom>
          <a:noFill/>
        </p:spPr>
        <p:txBody>
          <a:bodyPr wrap="square" rtlCol="0">
            <a:spAutoFit/>
          </a:bodyPr>
          <a:lstStyle/>
          <a:p>
            <a:pPr marL="285750" indent="-285750">
              <a:buFont typeface="Arial" panose="020B0604020202020204" pitchFamily="34" charset="0"/>
              <a:buChar char="•"/>
            </a:pPr>
            <a:r>
              <a:rPr lang="en-US" sz="1400" dirty="0"/>
              <a:t>higher hourly wage higher  costs</a:t>
            </a:r>
          </a:p>
        </p:txBody>
      </p:sp>
    </p:spTree>
    <p:extLst>
      <p:ext uri="{BB962C8B-B14F-4D97-AF65-F5344CB8AC3E}">
        <p14:creationId xmlns:p14="http://schemas.microsoft.com/office/powerpoint/2010/main" val="23762211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Graph on document with pen">
            <a:extLst>
              <a:ext uri="{FF2B5EF4-FFF2-40B4-BE49-F238E27FC236}">
                <a16:creationId xmlns:a16="http://schemas.microsoft.com/office/drawing/2014/main" id="{DD7E263B-628A-6249-9FEB-F79C440760D2}"/>
              </a:ext>
            </a:extLst>
          </p:cNvPr>
          <p:cNvPicPr>
            <a:picLocks noGrp="1" noChangeAspect="1"/>
          </p:cNvPicPr>
          <p:nvPr>
            <p:ph idx="1"/>
          </p:nvPr>
        </p:nvPicPr>
        <p:blipFill rotWithShape="1">
          <a:blip r:embed="rId2">
            <a:alphaModFix amt="35000"/>
          </a:blip>
          <a:srcRect b="15730"/>
          <a:stretch/>
        </p:blipFill>
        <p:spPr>
          <a:xfrm>
            <a:off x="20" y="1"/>
            <a:ext cx="12191980" cy="6857999"/>
          </a:xfrm>
          <a:prstGeom prst="rect">
            <a:avLst/>
          </a:prstGeom>
        </p:spPr>
      </p:pic>
      <p:sp>
        <p:nvSpPr>
          <p:cNvPr id="2" name="Title 1">
            <a:extLst>
              <a:ext uri="{FF2B5EF4-FFF2-40B4-BE49-F238E27FC236}">
                <a16:creationId xmlns:a16="http://schemas.microsoft.com/office/drawing/2014/main" id="{8864F81B-7630-A749-BB40-359AAE057471}"/>
              </a:ext>
            </a:extLst>
          </p:cNvPr>
          <p:cNvSpPr>
            <a:spLocks noGrp="1"/>
          </p:cNvSpPr>
          <p:nvPr>
            <p:ph type="title"/>
          </p:nvPr>
        </p:nvSpPr>
        <p:spPr>
          <a:xfrm>
            <a:off x="2324104" y="0"/>
            <a:ext cx="7289787" cy="1752600"/>
          </a:xfrm>
        </p:spPr>
        <p:txBody>
          <a:bodyPr>
            <a:normAutofit/>
          </a:bodyPr>
          <a:lstStyle/>
          <a:p>
            <a:pPr algn="ctr"/>
            <a:r>
              <a:rPr lang="en-US" sz="4000" b="1" dirty="0">
                <a:solidFill>
                  <a:srgbClr val="FFFFFF"/>
                </a:solidFill>
              </a:rPr>
              <a:t>Economic</a:t>
            </a:r>
            <a:r>
              <a:rPr lang="en-US" sz="4000" dirty="0">
                <a:solidFill>
                  <a:srgbClr val="FFFFFF"/>
                </a:solidFill>
              </a:rPr>
              <a:t> </a:t>
            </a:r>
          </a:p>
        </p:txBody>
      </p:sp>
      <p:cxnSp>
        <p:nvCxnSpPr>
          <p:cNvPr id="12" name="Straight Connector 11">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5" name="Diagram 4">
            <a:extLst>
              <a:ext uri="{FF2B5EF4-FFF2-40B4-BE49-F238E27FC236}">
                <a16:creationId xmlns:a16="http://schemas.microsoft.com/office/drawing/2014/main" id="{C79AFC88-9E2D-F647-96E3-D3713A52E8D1}"/>
              </a:ext>
            </a:extLst>
          </p:cNvPr>
          <p:cNvGraphicFramePr/>
          <p:nvPr>
            <p:extLst>
              <p:ext uri="{D42A27DB-BD31-4B8C-83A1-F6EECF244321}">
                <p14:modId xmlns:p14="http://schemas.microsoft.com/office/powerpoint/2010/main" val="3393075953"/>
              </p:ext>
            </p:extLst>
          </p:nvPr>
        </p:nvGraphicFramePr>
        <p:xfrm>
          <a:off x="1473200" y="1358899"/>
          <a:ext cx="8547100" cy="53340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F5AC4C68-4AD1-4F45-9756-EF16159754B8}"/>
              </a:ext>
            </a:extLst>
          </p:cNvPr>
          <p:cNvSpPr txBox="1"/>
          <p:nvPr/>
        </p:nvSpPr>
        <p:spPr>
          <a:xfrm>
            <a:off x="8142128" y="3637974"/>
            <a:ext cx="2699908" cy="1169551"/>
          </a:xfrm>
          <a:prstGeom prst="rect">
            <a:avLst/>
          </a:prstGeom>
          <a:noFill/>
        </p:spPr>
        <p:txBody>
          <a:bodyPr wrap="square" rtlCol="0">
            <a:spAutoFit/>
          </a:bodyPr>
          <a:lstStyle/>
          <a:p>
            <a:pPr marL="285750" indent="-285750">
              <a:buFont typeface="Arial" panose="020B0604020202020204" pitchFamily="34" charset="0"/>
              <a:buChar char="•"/>
            </a:pPr>
            <a:r>
              <a:rPr lang="en-US" sz="1400" dirty="0">
                <a:solidFill>
                  <a:schemeClr val="bg1"/>
                </a:solidFill>
              </a:rPr>
              <a:t>sanctions</a:t>
            </a:r>
          </a:p>
          <a:p>
            <a:pPr marL="285750" indent="-285750">
              <a:buFont typeface="Arial" panose="020B0604020202020204" pitchFamily="34" charset="0"/>
              <a:buChar char="•"/>
            </a:pPr>
            <a:r>
              <a:rPr lang="en-US" sz="1400" dirty="0">
                <a:solidFill>
                  <a:schemeClr val="bg1"/>
                </a:solidFill>
              </a:rPr>
              <a:t>no import from these countries</a:t>
            </a:r>
          </a:p>
          <a:p>
            <a:pPr marL="285750" indent="-285750">
              <a:buFont typeface="Arial" panose="020B0604020202020204" pitchFamily="34" charset="0"/>
              <a:buChar char="•"/>
            </a:pPr>
            <a:r>
              <a:rPr lang="en-US" sz="1400" dirty="0">
                <a:solidFill>
                  <a:schemeClr val="bg1"/>
                </a:solidFill>
              </a:rPr>
              <a:t>increase in fuel prices</a:t>
            </a:r>
          </a:p>
          <a:p>
            <a:pPr marL="285750" indent="-285750">
              <a:buFont typeface="Arial" panose="020B0604020202020204" pitchFamily="34" charset="0"/>
              <a:buChar char="•"/>
            </a:pPr>
            <a:r>
              <a:rPr lang="en-US" sz="1400" dirty="0">
                <a:solidFill>
                  <a:schemeClr val="bg1"/>
                </a:solidFill>
              </a:rPr>
              <a:t>immigrants</a:t>
            </a:r>
          </a:p>
        </p:txBody>
      </p:sp>
    </p:spTree>
    <p:extLst>
      <p:ext uri="{BB962C8B-B14F-4D97-AF65-F5344CB8AC3E}">
        <p14:creationId xmlns:p14="http://schemas.microsoft.com/office/powerpoint/2010/main" val="2723353013"/>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Multi-coloured dialogue boxes">
            <a:extLst>
              <a:ext uri="{FF2B5EF4-FFF2-40B4-BE49-F238E27FC236}">
                <a16:creationId xmlns:a16="http://schemas.microsoft.com/office/drawing/2014/main" id="{C0833BE9-4F40-4845-B15A-FB7F9075EFE3}"/>
              </a:ext>
            </a:extLst>
          </p:cNvPr>
          <p:cNvPicPr>
            <a:picLocks noGrp="1" noChangeAspect="1"/>
          </p:cNvPicPr>
          <p:nvPr>
            <p:ph idx="1"/>
          </p:nvPr>
        </p:nvPicPr>
        <p:blipFill rotWithShape="1">
          <a:blip r:embed="rId2">
            <a:alphaModFix amt="35000"/>
          </a:blip>
          <a:srcRect t="21355" b="6064"/>
          <a:stretch/>
        </p:blipFill>
        <p:spPr>
          <a:xfrm>
            <a:off x="0" y="1"/>
            <a:ext cx="12191980" cy="6857999"/>
          </a:xfrm>
          <a:prstGeom prst="rect">
            <a:avLst/>
          </a:prstGeom>
        </p:spPr>
      </p:pic>
      <p:sp>
        <p:nvSpPr>
          <p:cNvPr id="2" name="Title 1">
            <a:extLst>
              <a:ext uri="{FF2B5EF4-FFF2-40B4-BE49-F238E27FC236}">
                <a16:creationId xmlns:a16="http://schemas.microsoft.com/office/drawing/2014/main" id="{B89A6D2F-0ABA-5240-811E-C246F3031DD6}"/>
              </a:ext>
            </a:extLst>
          </p:cNvPr>
          <p:cNvSpPr>
            <a:spLocks noGrp="1"/>
          </p:cNvSpPr>
          <p:nvPr>
            <p:ph type="title"/>
          </p:nvPr>
        </p:nvSpPr>
        <p:spPr>
          <a:xfrm>
            <a:off x="2996789" y="66206"/>
            <a:ext cx="5715379" cy="1660994"/>
          </a:xfrm>
        </p:spPr>
        <p:txBody>
          <a:bodyPr>
            <a:normAutofit/>
          </a:bodyPr>
          <a:lstStyle/>
          <a:p>
            <a:pPr algn="ctr"/>
            <a:r>
              <a:rPr lang="en-US" sz="4000" dirty="0">
                <a:solidFill>
                  <a:srgbClr val="FFFFFF"/>
                </a:solidFill>
              </a:rPr>
              <a:t>Social</a:t>
            </a:r>
          </a:p>
        </p:txBody>
      </p:sp>
      <p:cxnSp>
        <p:nvCxnSpPr>
          <p:cNvPr id="20" name="Straight Connector 19">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6" name="Diagram 5">
            <a:extLst>
              <a:ext uri="{FF2B5EF4-FFF2-40B4-BE49-F238E27FC236}">
                <a16:creationId xmlns:a16="http://schemas.microsoft.com/office/drawing/2014/main" id="{3A5EEC30-1CE4-F945-9938-5458E2D64BBD}"/>
              </a:ext>
            </a:extLst>
          </p:cNvPr>
          <p:cNvGraphicFramePr/>
          <p:nvPr>
            <p:extLst>
              <p:ext uri="{D42A27DB-BD31-4B8C-83A1-F6EECF244321}">
                <p14:modId xmlns:p14="http://schemas.microsoft.com/office/powerpoint/2010/main" val="2481557319"/>
              </p:ext>
            </p:extLst>
          </p:nvPr>
        </p:nvGraphicFramePr>
        <p:xfrm>
          <a:off x="685800" y="1231899"/>
          <a:ext cx="9715500" cy="51689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24438635"/>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699F5F-1FEE-E043-B0E2-68115E92C878}"/>
              </a:ext>
            </a:extLst>
          </p:cNvPr>
          <p:cNvSpPr>
            <a:spLocks noGrp="1"/>
          </p:cNvSpPr>
          <p:nvPr>
            <p:ph type="title"/>
          </p:nvPr>
        </p:nvSpPr>
        <p:spPr>
          <a:xfrm>
            <a:off x="2806699" y="321846"/>
            <a:ext cx="5130795" cy="1461778"/>
          </a:xfrm>
        </p:spPr>
        <p:txBody>
          <a:bodyPr>
            <a:normAutofit/>
          </a:bodyPr>
          <a:lstStyle/>
          <a:p>
            <a:r>
              <a:rPr lang="en-US" sz="4000" b="1" dirty="0"/>
              <a:t>Technological</a:t>
            </a:r>
          </a:p>
        </p:txBody>
      </p:sp>
      <p:sp>
        <p:nvSpPr>
          <p:cNvPr id="42" name="Freeform: Shape 41">
            <a:extLst>
              <a:ext uri="{FF2B5EF4-FFF2-40B4-BE49-F238E27FC236}">
                <a16:creationId xmlns:a16="http://schemas.microsoft.com/office/drawing/2014/main" id="{62A38935-BB53-4DF7-A56E-48DD25B685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1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4 h 5154967"/>
              <a:gd name="connsiteX37" fmla="*/ 1625714 w 6184806"/>
              <a:gd name="connsiteY37" fmla="*/ 109244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1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1"/>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4"/>
                  <a:pt x="2445216" y="109244"/>
                </a:cubicBezTo>
                <a:cubicBezTo>
                  <a:pt x="1625714" y="109244"/>
                  <a:pt x="1625714" y="109244"/>
                  <a:pt x="1625714" y="109244"/>
                </a:cubicBezTo>
                <a:cubicBezTo>
                  <a:pt x="1572615" y="109244"/>
                  <a:pt x="1524825" y="137459"/>
                  <a:pt x="1498276" y="183309"/>
                </a:cubicBezTo>
                <a:cubicBezTo>
                  <a:pt x="1089410" y="890450"/>
                  <a:pt x="1089410" y="890450"/>
                  <a:pt x="1089410" y="890450"/>
                </a:cubicBezTo>
                <a:cubicBezTo>
                  <a:pt x="1062860" y="934537"/>
                  <a:pt x="1062860" y="990968"/>
                  <a:pt x="1089410" y="1035054"/>
                </a:cubicBezTo>
                <a:cubicBezTo>
                  <a:pt x="1498276" y="1742196"/>
                  <a:pt x="1498276" y="1742196"/>
                  <a:pt x="1498276" y="1742196"/>
                </a:cubicBezTo>
                <a:cubicBezTo>
                  <a:pt x="1511551" y="1765121"/>
                  <a:pt x="1530135" y="1783637"/>
                  <a:pt x="1552039" y="1796421"/>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Graphic 6" descr="Computer">
            <a:extLst>
              <a:ext uri="{FF2B5EF4-FFF2-40B4-BE49-F238E27FC236}">
                <a16:creationId xmlns:a16="http://schemas.microsoft.com/office/drawing/2014/main" id="{9F0E5CE9-3C2E-B549-9C48-B3105FCDFB1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35330" y="2105470"/>
            <a:ext cx="3217333" cy="3217333"/>
          </a:xfrm>
          <a:prstGeom prst="rect">
            <a:avLst/>
          </a:prstGeom>
        </p:spPr>
      </p:pic>
      <p:graphicFrame>
        <p:nvGraphicFramePr>
          <p:cNvPr id="4" name="Content Placeholder 3">
            <a:extLst>
              <a:ext uri="{FF2B5EF4-FFF2-40B4-BE49-F238E27FC236}">
                <a16:creationId xmlns:a16="http://schemas.microsoft.com/office/drawing/2014/main" id="{C98D9B7A-6CD3-AD46-AE44-5567562669F1}"/>
              </a:ext>
            </a:extLst>
          </p:cNvPr>
          <p:cNvGraphicFramePr>
            <a:graphicFrameLocks noGrp="1"/>
          </p:cNvGraphicFramePr>
          <p:nvPr>
            <p:ph idx="1"/>
            <p:extLst>
              <p:ext uri="{D42A27DB-BD31-4B8C-83A1-F6EECF244321}">
                <p14:modId xmlns:p14="http://schemas.microsoft.com/office/powerpoint/2010/main" val="4209029889"/>
              </p:ext>
            </p:extLst>
          </p:nvPr>
        </p:nvGraphicFramePr>
        <p:xfrm>
          <a:off x="334430" y="1689100"/>
          <a:ext cx="7200900" cy="492487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5013525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18">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Hand with a gavel">
            <a:extLst>
              <a:ext uri="{FF2B5EF4-FFF2-40B4-BE49-F238E27FC236}">
                <a16:creationId xmlns:a16="http://schemas.microsoft.com/office/drawing/2014/main" id="{F0F27ACC-D70E-5543-9CB2-C557BFFD69E8}"/>
              </a:ext>
            </a:extLst>
          </p:cNvPr>
          <p:cNvPicPr>
            <a:picLocks noChangeAspect="1"/>
          </p:cNvPicPr>
          <p:nvPr/>
        </p:nvPicPr>
        <p:blipFill rotWithShape="1">
          <a:blip r:embed="rId2"/>
          <a:srcRect t="9091" r="23298"/>
          <a:stretch/>
        </p:blipFill>
        <p:spPr>
          <a:xfrm>
            <a:off x="3523488" y="10"/>
            <a:ext cx="8668512" cy="6857990"/>
          </a:xfrm>
          <a:prstGeom prst="rect">
            <a:avLst/>
          </a:prstGeom>
        </p:spPr>
      </p:pic>
      <p:sp>
        <p:nvSpPr>
          <p:cNvPr id="26" name="Rectangle 20">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ECEBEED-6836-F946-9E9D-0E53F27B88B3}"/>
              </a:ext>
            </a:extLst>
          </p:cNvPr>
          <p:cNvSpPr>
            <a:spLocks noGrp="1"/>
          </p:cNvSpPr>
          <p:nvPr>
            <p:ph type="title"/>
          </p:nvPr>
        </p:nvSpPr>
        <p:spPr>
          <a:xfrm>
            <a:off x="2882900" y="281178"/>
            <a:ext cx="5270500" cy="1124712"/>
          </a:xfrm>
        </p:spPr>
        <p:txBody>
          <a:bodyPr anchor="b">
            <a:normAutofit/>
          </a:bodyPr>
          <a:lstStyle/>
          <a:p>
            <a:pPr algn="ctr"/>
            <a:r>
              <a:rPr lang="en-US" b="1" dirty="0"/>
              <a:t>Legal</a:t>
            </a:r>
            <a:endParaRPr lang="en-US" dirty="0"/>
          </a:p>
        </p:txBody>
      </p:sp>
      <p:sp>
        <p:nvSpPr>
          <p:cNvPr id="23" name="Rectangle 2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5" name="Rectangle 2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20" name="Content Placeholder 19">
            <a:extLst>
              <a:ext uri="{FF2B5EF4-FFF2-40B4-BE49-F238E27FC236}">
                <a16:creationId xmlns:a16="http://schemas.microsoft.com/office/drawing/2014/main" id="{9067F1E1-4D58-AB4E-8F5F-9E2E55CC98AA}"/>
              </a:ext>
            </a:extLst>
          </p:cNvPr>
          <p:cNvGraphicFramePr>
            <a:graphicFrameLocks noGrp="1"/>
          </p:cNvGraphicFramePr>
          <p:nvPr>
            <p:ph idx="1"/>
            <p:extLst>
              <p:ext uri="{D42A27DB-BD31-4B8C-83A1-F6EECF244321}">
                <p14:modId xmlns:p14="http://schemas.microsoft.com/office/powerpoint/2010/main" val="970259199"/>
              </p:ext>
            </p:extLst>
          </p:nvPr>
        </p:nvGraphicFramePr>
        <p:xfrm>
          <a:off x="842962" y="2235446"/>
          <a:ext cx="9029700" cy="39563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434281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Light bulb on green grass">
            <a:extLst>
              <a:ext uri="{FF2B5EF4-FFF2-40B4-BE49-F238E27FC236}">
                <a16:creationId xmlns:a16="http://schemas.microsoft.com/office/drawing/2014/main" id="{EE07CC90-2B15-2444-A7B8-408B1A87374B}"/>
              </a:ext>
            </a:extLst>
          </p:cNvPr>
          <p:cNvPicPr>
            <a:picLocks noChangeAspect="1"/>
          </p:cNvPicPr>
          <p:nvPr/>
        </p:nvPicPr>
        <p:blipFill rotWithShape="1">
          <a:blip r:embed="rId2"/>
          <a:srcRect t="2093" r="23010" b="6656"/>
          <a:stretch/>
        </p:blipFill>
        <p:spPr>
          <a:xfrm>
            <a:off x="3523488" y="10"/>
            <a:ext cx="8668512" cy="6857990"/>
          </a:xfrm>
          <a:prstGeom prst="rect">
            <a:avLst/>
          </a:prstGeom>
        </p:spPr>
      </p:pic>
      <p:sp>
        <p:nvSpPr>
          <p:cNvPr id="13" name="Rectangle 12">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6D0CAD8-465A-B54B-B33A-20B4139EA2AF}"/>
              </a:ext>
            </a:extLst>
          </p:cNvPr>
          <p:cNvSpPr>
            <a:spLocks noGrp="1"/>
          </p:cNvSpPr>
          <p:nvPr>
            <p:ph type="title"/>
          </p:nvPr>
        </p:nvSpPr>
        <p:spPr>
          <a:xfrm>
            <a:off x="3825494" y="234188"/>
            <a:ext cx="3438144" cy="1124712"/>
          </a:xfrm>
        </p:spPr>
        <p:txBody>
          <a:bodyPr anchor="b">
            <a:normAutofit/>
          </a:bodyPr>
          <a:lstStyle/>
          <a:p>
            <a:pPr algn="ctr"/>
            <a:r>
              <a:rPr lang="en-US" sz="4000" b="1" dirty="0"/>
              <a:t>Environmental</a:t>
            </a:r>
          </a:p>
        </p:txBody>
      </p:sp>
      <p:sp>
        <p:nvSpPr>
          <p:cNvPr id="15" name="Rectangle 14">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10" name="Content Placeholder 9">
            <a:extLst>
              <a:ext uri="{FF2B5EF4-FFF2-40B4-BE49-F238E27FC236}">
                <a16:creationId xmlns:a16="http://schemas.microsoft.com/office/drawing/2014/main" id="{F93FCAED-725E-BE4A-9CEB-B9CC989703D8}"/>
              </a:ext>
            </a:extLst>
          </p:cNvPr>
          <p:cNvGraphicFramePr>
            <a:graphicFrameLocks noGrp="1"/>
          </p:cNvGraphicFramePr>
          <p:nvPr>
            <p:ph idx="1"/>
            <p:extLst>
              <p:ext uri="{D42A27DB-BD31-4B8C-83A1-F6EECF244321}">
                <p14:modId xmlns:p14="http://schemas.microsoft.com/office/powerpoint/2010/main" val="4012573428"/>
              </p:ext>
            </p:extLst>
          </p:nvPr>
        </p:nvGraphicFramePr>
        <p:xfrm>
          <a:off x="203201" y="2202435"/>
          <a:ext cx="7469188" cy="43983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424583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Yellowfish moving against the direction of a school of white fish">
            <a:extLst>
              <a:ext uri="{FF2B5EF4-FFF2-40B4-BE49-F238E27FC236}">
                <a16:creationId xmlns:a16="http://schemas.microsoft.com/office/drawing/2014/main" id="{C069EE76-EF1F-C74F-926F-B459E02A626F}"/>
              </a:ext>
            </a:extLst>
          </p:cNvPr>
          <p:cNvPicPr>
            <a:picLocks noChangeAspect="1"/>
          </p:cNvPicPr>
          <p:nvPr/>
        </p:nvPicPr>
        <p:blipFill rotWithShape="1">
          <a:blip r:embed="rId2">
            <a:alphaModFix amt="35000"/>
          </a:blip>
          <a:srcRect t="5450" b="10280"/>
          <a:stretch/>
        </p:blipFill>
        <p:spPr>
          <a:xfrm>
            <a:off x="20" y="1"/>
            <a:ext cx="12191980" cy="6857999"/>
          </a:xfrm>
          <a:prstGeom prst="rect">
            <a:avLst/>
          </a:prstGeom>
        </p:spPr>
      </p:pic>
      <p:sp>
        <p:nvSpPr>
          <p:cNvPr id="2" name="Title 1">
            <a:extLst>
              <a:ext uri="{FF2B5EF4-FFF2-40B4-BE49-F238E27FC236}">
                <a16:creationId xmlns:a16="http://schemas.microsoft.com/office/drawing/2014/main" id="{FB4FB924-98BC-F74E-82F0-DB6D903E399E}"/>
              </a:ext>
            </a:extLst>
          </p:cNvPr>
          <p:cNvSpPr>
            <a:spLocks noGrp="1"/>
          </p:cNvSpPr>
          <p:nvPr>
            <p:ph type="title"/>
          </p:nvPr>
        </p:nvSpPr>
        <p:spPr>
          <a:xfrm>
            <a:off x="838201" y="1065862"/>
            <a:ext cx="3313164" cy="4726276"/>
          </a:xfrm>
        </p:spPr>
        <p:txBody>
          <a:bodyPr vert="horz" lIns="91440" tIns="45720" rIns="91440" bIns="45720" rtlCol="0">
            <a:normAutofit/>
          </a:bodyPr>
          <a:lstStyle/>
          <a:p>
            <a:pPr algn="ctr"/>
            <a:r>
              <a:rPr lang="en-US" sz="4800" b="1" dirty="0">
                <a:solidFill>
                  <a:srgbClr val="FFFFFF"/>
                </a:solidFill>
              </a:rPr>
              <a:t>Fishbone diagram </a:t>
            </a:r>
          </a:p>
        </p:txBody>
      </p:sp>
      <p:cxnSp>
        <p:nvCxnSpPr>
          <p:cNvPr id="40" name="Straight Connector 39">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28" name="Content Placeholder 27">
            <a:extLst>
              <a:ext uri="{FF2B5EF4-FFF2-40B4-BE49-F238E27FC236}">
                <a16:creationId xmlns:a16="http://schemas.microsoft.com/office/drawing/2014/main" id="{4EC9FBDB-689B-615C-F975-C626F3890603}"/>
              </a:ext>
            </a:extLst>
          </p:cNvPr>
          <p:cNvSpPr>
            <a:spLocks noGrp="1"/>
          </p:cNvSpPr>
          <p:nvPr>
            <p:ph idx="1"/>
          </p:nvPr>
        </p:nvSpPr>
        <p:spPr>
          <a:xfrm>
            <a:off x="5155379" y="1065862"/>
            <a:ext cx="5744685" cy="4726276"/>
          </a:xfrm>
        </p:spPr>
        <p:txBody>
          <a:bodyPr anchor="ctr">
            <a:normAutofit/>
          </a:bodyPr>
          <a:lstStyle/>
          <a:p>
            <a:pPr marL="0" indent="0" algn="ctr">
              <a:buNone/>
            </a:pPr>
            <a:r>
              <a:rPr lang="en-US" sz="3200" dirty="0">
                <a:solidFill>
                  <a:srgbClr val="FFFFFF"/>
                </a:solidFill>
              </a:rPr>
              <a:t>A fishbone diagram is a visual way to look at cause and effect. The problem or effect is displayed at the head or mouth of the fish.</a:t>
            </a:r>
          </a:p>
        </p:txBody>
      </p:sp>
    </p:spTree>
    <p:extLst>
      <p:ext uri="{BB962C8B-B14F-4D97-AF65-F5344CB8AC3E}">
        <p14:creationId xmlns:p14="http://schemas.microsoft.com/office/powerpoint/2010/main" val="473878494"/>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Yellowfish moving against the direction of a school of white fish">
            <a:extLst>
              <a:ext uri="{FF2B5EF4-FFF2-40B4-BE49-F238E27FC236}">
                <a16:creationId xmlns:a16="http://schemas.microsoft.com/office/drawing/2014/main" id="{6803F4CC-83DB-934F-A566-A82CA52F823F}"/>
              </a:ext>
            </a:extLst>
          </p:cNvPr>
          <p:cNvPicPr>
            <a:picLocks noChangeAspect="1"/>
          </p:cNvPicPr>
          <p:nvPr/>
        </p:nvPicPr>
        <p:blipFill rotWithShape="1">
          <a:blip r:embed="rId2"/>
          <a:srcRect l="1" r="5882" b="-1"/>
          <a:stretch/>
        </p:blipFill>
        <p:spPr>
          <a:xfrm>
            <a:off x="1865367" y="823477"/>
            <a:ext cx="9339945" cy="5253711"/>
          </a:xfrm>
          <a:prstGeom prst="rect">
            <a:avLst/>
          </a:prstGeom>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Line 110">
            <a:extLst>
              <a:ext uri="{FF2B5EF4-FFF2-40B4-BE49-F238E27FC236}">
                <a16:creationId xmlns:a16="http://schemas.microsoft.com/office/drawing/2014/main" id="{4DCB40EC-D750-5E44-BAB7-E0FED2E857A8}"/>
              </a:ext>
            </a:extLst>
          </p:cNvPr>
          <p:cNvSpPr>
            <a:spLocks noChangeShapeType="1"/>
          </p:cNvSpPr>
          <p:nvPr/>
        </p:nvSpPr>
        <p:spPr bwMode="auto">
          <a:xfrm>
            <a:off x="1465898" y="2398715"/>
            <a:ext cx="400629"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endParaRPr lang="en-US" sz="1350"/>
          </a:p>
        </p:txBody>
      </p:sp>
      <p:sp>
        <p:nvSpPr>
          <p:cNvPr id="10" name="Text Box 109">
            <a:extLst>
              <a:ext uri="{FF2B5EF4-FFF2-40B4-BE49-F238E27FC236}">
                <a16:creationId xmlns:a16="http://schemas.microsoft.com/office/drawing/2014/main" id="{36A32620-8424-6B49-AC48-42D768753C7C}"/>
              </a:ext>
            </a:extLst>
          </p:cNvPr>
          <p:cNvSpPr txBox="1">
            <a:spLocks noChangeArrowheads="1"/>
          </p:cNvSpPr>
          <p:nvPr/>
        </p:nvSpPr>
        <p:spPr bwMode="auto">
          <a:xfrm>
            <a:off x="661035" y="2228418"/>
            <a:ext cx="908928" cy="335074"/>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pPr fontAlgn="base"/>
            <a:r>
              <a:rPr lang="en-GB" sz="900" dirty="0"/>
              <a:t>Poor leadership </a:t>
            </a:r>
            <a:endParaRPr lang="en-GB" sz="900" b="1" dirty="0"/>
          </a:p>
        </p:txBody>
      </p:sp>
      <p:sp>
        <p:nvSpPr>
          <p:cNvPr id="12" name="Line 108">
            <a:extLst>
              <a:ext uri="{FF2B5EF4-FFF2-40B4-BE49-F238E27FC236}">
                <a16:creationId xmlns:a16="http://schemas.microsoft.com/office/drawing/2014/main" id="{D5CED958-C5BA-DE49-AF14-64FA6526F462}"/>
              </a:ext>
            </a:extLst>
          </p:cNvPr>
          <p:cNvSpPr>
            <a:spLocks noChangeShapeType="1"/>
          </p:cNvSpPr>
          <p:nvPr/>
        </p:nvSpPr>
        <p:spPr bwMode="auto">
          <a:xfrm>
            <a:off x="1917145" y="2849961"/>
            <a:ext cx="400629"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endParaRPr lang="en-US" sz="1350"/>
          </a:p>
        </p:txBody>
      </p:sp>
      <p:sp>
        <p:nvSpPr>
          <p:cNvPr id="14" name="Text Box 107">
            <a:extLst>
              <a:ext uri="{FF2B5EF4-FFF2-40B4-BE49-F238E27FC236}">
                <a16:creationId xmlns:a16="http://schemas.microsoft.com/office/drawing/2014/main" id="{917CB103-1267-654A-AE07-6FBA38E54361}"/>
              </a:ext>
            </a:extLst>
          </p:cNvPr>
          <p:cNvSpPr txBox="1">
            <a:spLocks noChangeArrowheads="1"/>
          </p:cNvSpPr>
          <p:nvPr/>
        </p:nvSpPr>
        <p:spPr bwMode="auto">
          <a:xfrm>
            <a:off x="857489" y="2691038"/>
            <a:ext cx="1037879" cy="409430"/>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r>
              <a:rPr lang="en-GB" sz="900" dirty="0"/>
              <a:t>Luck of communication </a:t>
            </a:r>
            <a:endParaRPr lang="en-US" sz="900" dirty="0"/>
          </a:p>
        </p:txBody>
      </p:sp>
      <p:sp>
        <p:nvSpPr>
          <p:cNvPr id="15" name="Line 106">
            <a:extLst>
              <a:ext uri="{FF2B5EF4-FFF2-40B4-BE49-F238E27FC236}">
                <a16:creationId xmlns:a16="http://schemas.microsoft.com/office/drawing/2014/main" id="{C3C577F0-F4C2-3D4E-9634-5136C880BBDB}"/>
              </a:ext>
            </a:extLst>
          </p:cNvPr>
          <p:cNvSpPr>
            <a:spLocks noChangeShapeType="1"/>
          </p:cNvSpPr>
          <p:nvPr/>
        </p:nvSpPr>
        <p:spPr bwMode="auto">
          <a:xfrm>
            <a:off x="2331482" y="3264299"/>
            <a:ext cx="400629"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endParaRPr lang="en-US" sz="1350"/>
          </a:p>
        </p:txBody>
      </p:sp>
      <p:sp>
        <p:nvSpPr>
          <p:cNvPr id="16" name="Text Box 105">
            <a:extLst>
              <a:ext uri="{FF2B5EF4-FFF2-40B4-BE49-F238E27FC236}">
                <a16:creationId xmlns:a16="http://schemas.microsoft.com/office/drawing/2014/main" id="{21618FC0-77A8-F343-BCC2-9EA79C601144}"/>
              </a:ext>
            </a:extLst>
          </p:cNvPr>
          <p:cNvSpPr txBox="1">
            <a:spLocks noChangeArrowheads="1"/>
          </p:cNvSpPr>
          <p:nvPr/>
        </p:nvSpPr>
        <p:spPr bwMode="auto">
          <a:xfrm>
            <a:off x="952025" y="3091088"/>
            <a:ext cx="1439261" cy="359245"/>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r>
              <a:rPr lang="en-GB" sz="900" dirty="0"/>
              <a:t>Low organisation support </a:t>
            </a:r>
            <a:endParaRPr lang="en-US" sz="900" dirty="0"/>
          </a:p>
        </p:txBody>
      </p:sp>
      <p:sp>
        <p:nvSpPr>
          <p:cNvPr id="17" name="Line 104">
            <a:extLst>
              <a:ext uri="{FF2B5EF4-FFF2-40B4-BE49-F238E27FC236}">
                <a16:creationId xmlns:a16="http://schemas.microsoft.com/office/drawing/2014/main" id="{94834F7E-F3F9-E548-BEA6-C20A459511EE}"/>
              </a:ext>
            </a:extLst>
          </p:cNvPr>
          <p:cNvSpPr>
            <a:spLocks noChangeShapeType="1"/>
          </p:cNvSpPr>
          <p:nvPr/>
        </p:nvSpPr>
        <p:spPr bwMode="auto">
          <a:xfrm>
            <a:off x="3224451" y="2404667"/>
            <a:ext cx="400629"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endParaRPr lang="en-US" sz="1350"/>
          </a:p>
        </p:txBody>
      </p:sp>
      <p:sp>
        <p:nvSpPr>
          <p:cNvPr id="18" name="Text Box 103">
            <a:extLst>
              <a:ext uri="{FF2B5EF4-FFF2-40B4-BE49-F238E27FC236}">
                <a16:creationId xmlns:a16="http://schemas.microsoft.com/office/drawing/2014/main" id="{20FE5C56-C104-8743-9B09-A773F78B801C}"/>
              </a:ext>
            </a:extLst>
          </p:cNvPr>
          <p:cNvSpPr txBox="1">
            <a:spLocks noChangeArrowheads="1"/>
          </p:cNvSpPr>
          <p:nvPr/>
        </p:nvSpPr>
        <p:spPr bwMode="auto">
          <a:xfrm>
            <a:off x="2162413" y="2223311"/>
            <a:ext cx="1105487" cy="40678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r>
              <a:rPr lang="en-GB" sz="900" dirty="0"/>
              <a:t>Policy for working hours</a:t>
            </a:r>
            <a:endParaRPr lang="en-US" sz="900" dirty="0"/>
          </a:p>
        </p:txBody>
      </p:sp>
      <p:sp>
        <p:nvSpPr>
          <p:cNvPr id="19" name="Line 102">
            <a:extLst>
              <a:ext uri="{FF2B5EF4-FFF2-40B4-BE49-F238E27FC236}">
                <a16:creationId xmlns:a16="http://schemas.microsoft.com/office/drawing/2014/main" id="{ED27EDA5-F4BD-4249-8DFA-3C3229CD0C77}"/>
              </a:ext>
            </a:extLst>
          </p:cNvPr>
          <p:cNvSpPr>
            <a:spLocks noChangeShapeType="1"/>
          </p:cNvSpPr>
          <p:nvPr/>
        </p:nvSpPr>
        <p:spPr bwMode="auto">
          <a:xfrm>
            <a:off x="3631645" y="2854724"/>
            <a:ext cx="400629"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endParaRPr lang="en-US" sz="1350"/>
          </a:p>
        </p:txBody>
      </p:sp>
      <p:sp>
        <p:nvSpPr>
          <p:cNvPr id="20" name="Text Box 101">
            <a:extLst>
              <a:ext uri="{FF2B5EF4-FFF2-40B4-BE49-F238E27FC236}">
                <a16:creationId xmlns:a16="http://schemas.microsoft.com/office/drawing/2014/main" id="{9F6DCAAF-0F32-2C4C-A74F-EBD663B4DEF1}"/>
              </a:ext>
            </a:extLst>
          </p:cNvPr>
          <p:cNvSpPr txBox="1">
            <a:spLocks noChangeArrowheads="1"/>
          </p:cNvSpPr>
          <p:nvPr/>
        </p:nvSpPr>
        <p:spPr bwMode="auto">
          <a:xfrm>
            <a:off x="2825591" y="2680794"/>
            <a:ext cx="836314" cy="302451"/>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r>
              <a:rPr lang="en-GB" sz="900" dirty="0"/>
              <a:t>Overtime </a:t>
            </a:r>
            <a:endParaRPr lang="en-US" sz="900" dirty="0"/>
          </a:p>
        </p:txBody>
      </p:sp>
      <p:sp>
        <p:nvSpPr>
          <p:cNvPr id="21" name="Line 100">
            <a:extLst>
              <a:ext uri="{FF2B5EF4-FFF2-40B4-BE49-F238E27FC236}">
                <a16:creationId xmlns:a16="http://schemas.microsoft.com/office/drawing/2014/main" id="{3AB93469-4225-6F46-ADBF-721DC905D68C}"/>
              </a:ext>
            </a:extLst>
          </p:cNvPr>
          <p:cNvSpPr>
            <a:spLocks noChangeShapeType="1"/>
          </p:cNvSpPr>
          <p:nvPr/>
        </p:nvSpPr>
        <p:spPr bwMode="auto">
          <a:xfrm>
            <a:off x="4045982" y="3269061"/>
            <a:ext cx="400629"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endParaRPr lang="en-US" sz="1350"/>
          </a:p>
        </p:txBody>
      </p:sp>
      <p:sp>
        <p:nvSpPr>
          <p:cNvPr id="22" name="Text Box 99">
            <a:extLst>
              <a:ext uri="{FF2B5EF4-FFF2-40B4-BE49-F238E27FC236}">
                <a16:creationId xmlns:a16="http://schemas.microsoft.com/office/drawing/2014/main" id="{40C5D187-C583-8745-9CEB-60C932816CF3}"/>
              </a:ext>
            </a:extLst>
          </p:cNvPr>
          <p:cNvSpPr txBox="1">
            <a:spLocks noChangeArrowheads="1"/>
          </p:cNvSpPr>
          <p:nvPr/>
        </p:nvSpPr>
        <p:spPr bwMode="auto">
          <a:xfrm>
            <a:off x="2973231" y="3091090"/>
            <a:ext cx="1116753" cy="359244"/>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r>
              <a:rPr lang="en-GB" sz="900" dirty="0"/>
              <a:t>Stressful climate at work</a:t>
            </a:r>
            <a:endParaRPr lang="en-US" sz="900" dirty="0"/>
          </a:p>
        </p:txBody>
      </p:sp>
      <p:sp>
        <p:nvSpPr>
          <p:cNvPr id="23" name="Line 92">
            <a:extLst>
              <a:ext uri="{FF2B5EF4-FFF2-40B4-BE49-F238E27FC236}">
                <a16:creationId xmlns:a16="http://schemas.microsoft.com/office/drawing/2014/main" id="{C73569A6-7921-784D-9ED2-70BDFC7C4AE2}"/>
              </a:ext>
            </a:extLst>
          </p:cNvPr>
          <p:cNvSpPr>
            <a:spLocks noChangeShapeType="1"/>
          </p:cNvSpPr>
          <p:nvPr/>
        </p:nvSpPr>
        <p:spPr bwMode="auto">
          <a:xfrm>
            <a:off x="5021104" y="3852467"/>
            <a:ext cx="399378"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endParaRPr lang="en-US" sz="1350"/>
          </a:p>
        </p:txBody>
      </p:sp>
      <p:sp>
        <p:nvSpPr>
          <p:cNvPr id="24" name="Text Box 91">
            <a:extLst>
              <a:ext uri="{FF2B5EF4-FFF2-40B4-BE49-F238E27FC236}">
                <a16:creationId xmlns:a16="http://schemas.microsoft.com/office/drawing/2014/main" id="{BC6DCB0B-3965-8B4D-BFB1-09506D0CDD05}"/>
              </a:ext>
            </a:extLst>
          </p:cNvPr>
          <p:cNvSpPr txBox="1">
            <a:spLocks noChangeArrowheads="1"/>
          </p:cNvSpPr>
          <p:nvPr/>
        </p:nvSpPr>
        <p:spPr bwMode="auto">
          <a:xfrm>
            <a:off x="4215051" y="3689257"/>
            <a:ext cx="836314" cy="302450"/>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r>
              <a:rPr lang="en-US" sz="900" dirty="0"/>
              <a:t>Age</a:t>
            </a:r>
          </a:p>
        </p:txBody>
      </p:sp>
      <p:sp>
        <p:nvSpPr>
          <p:cNvPr id="25" name="Line 90">
            <a:extLst>
              <a:ext uri="{FF2B5EF4-FFF2-40B4-BE49-F238E27FC236}">
                <a16:creationId xmlns:a16="http://schemas.microsoft.com/office/drawing/2014/main" id="{C9AC1C9B-7A70-9642-A6BC-D39E78413A53}"/>
              </a:ext>
            </a:extLst>
          </p:cNvPr>
          <p:cNvSpPr>
            <a:spLocks noChangeShapeType="1"/>
          </p:cNvSpPr>
          <p:nvPr/>
        </p:nvSpPr>
        <p:spPr bwMode="auto">
          <a:xfrm>
            <a:off x="4628198" y="4270377"/>
            <a:ext cx="400629"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endParaRPr lang="en-US" sz="1350"/>
          </a:p>
        </p:txBody>
      </p:sp>
      <p:sp>
        <p:nvSpPr>
          <p:cNvPr id="26" name="Text Box 89">
            <a:extLst>
              <a:ext uri="{FF2B5EF4-FFF2-40B4-BE49-F238E27FC236}">
                <a16:creationId xmlns:a16="http://schemas.microsoft.com/office/drawing/2014/main" id="{80887519-9964-2748-BDB2-87F6D9F923CA}"/>
              </a:ext>
            </a:extLst>
          </p:cNvPr>
          <p:cNvSpPr txBox="1">
            <a:spLocks noChangeArrowheads="1"/>
          </p:cNvSpPr>
          <p:nvPr/>
        </p:nvSpPr>
        <p:spPr bwMode="auto">
          <a:xfrm>
            <a:off x="3822145" y="4107163"/>
            <a:ext cx="836314" cy="302451"/>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r>
              <a:rPr lang="en-GB" sz="900" dirty="0"/>
              <a:t>Health</a:t>
            </a:r>
            <a:endParaRPr lang="en-US" sz="900" dirty="0"/>
          </a:p>
        </p:txBody>
      </p:sp>
      <p:sp>
        <p:nvSpPr>
          <p:cNvPr id="27" name="Line 88">
            <a:extLst>
              <a:ext uri="{FF2B5EF4-FFF2-40B4-BE49-F238E27FC236}">
                <a16:creationId xmlns:a16="http://schemas.microsoft.com/office/drawing/2014/main" id="{0F20DBAA-3108-E147-A59D-2B9F1286DA2D}"/>
              </a:ext>
            </a:extLst>
          </p:cNvPr>
          <p:cNvSpPr>
            <a:spLocks noChangeShapeType="1"/>
          </p:cNvSpPr>
          <p:nvPr/>
        </p:nvSpPr>
        <p:spPr bwMode="auto">
          <a:xfrm>
            <a:off x="4254342" y="4684715"/>
            <a:ext cx="399378"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endParaRPr lang="en-US" sz="1350"/>
          </a:p>
        </p:txBody>
      </p:sp>
      <p:sp>
        <p:nvSpPr>
          <p:cNvPr id="28" name="Text Box 87">
            <a:extLst>
              <a:ext uri="{FF2B5EF4-FFF2-40B4-BE49-F238E27FC236}">
                <a16:creationId xmlns:a16="http://schemas.microsoft.com/office/drawing/2014/main" id="{0D552247-1B79-D342-B0D5-C6A2092D6661}"/>
              </a:ext>
            </a:extLst>
          </p:cNvPr>
          <p:cNvSpPr txBox="1">
            <a:spLocks noChangeArrowheads="1"/>
          </p:cNvSpPr>
          <p:nvPr/>
        </p:nvSpPr>
        <p:spPr bwMode="auto">
          <a:xfrm>
            <a:off x="3410188" y="4515015"/>
            <a:ext cx="876377" cy="393582"/>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r>
              <a:rPr lang="en-GB" sz="900" dirty="0"/>
              <a:t>Personal problems </a:t>
            </a:r>
            <a:endParaRPr lang="en-US" sz="900" dirty="0"/>
          </a:p>
        </p:txBody>
      </p:sp>
      <p:sp>
        <p:nvSpPr>
          <p:cNvPr id="29" name="Line 86">
            <a:extLst>
              <a:ext uri="{FF2B5EF4-FFF2-40B4-BE49-F238E27FC236}">
                <a16:creationId xmlns:a16="http://schemas.microsoft.com/office/drawing/2014/main" id="{2FBF5CD2-FE5B-324A-BBE6-F2A9AA19C580}"/>
              </a:ext>
            </a:extLst>
          </p:cNvPr>
          <p:cNvSpPr>
            <a:spLocks noChangeShapeType="1"/>
          </p:cNvSpPr>
          <p:nvPr/>
        </p:nvSpPr>
        <p:spPr bwMode="auto">
          <a:xfrm>
            <a:off x="3125629" y="3829846"/>
            <a:ext cx="400629"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endParaRPr lang="en-US" sz="1350"/>
          </a:p>
        </p:txBody>
      </p:sp>
      <p:sp>
        <p:nvSpPr>
          <p:cNvPr id="30" name="Text Box 85">
            <a:extLst>
              <a:ext uri="{FF2B5EF4-FFF2-40B4-BE49-F238E27FC236}">
                <a16:creationId xmlns:a16="http://schemas.microsoft.com/office/drawing/2014/main" id="{E351F61A-57F7-0F46-9629-376C2AED7EDA}"/>
              </a:ext>
            </a:extLst>
          </p:cNvPr>
          <p:cNvSpPr txBox="1">
            <a:spLocks noChangeArrowheads="1"/>
          </p:cNvSpPr>
          <p:nvPr/>
        </p:nvSpPr>
        <p:spPr bwMode="auto">
          <a:xfrm>
            <a:off x="857490" y="3585884"/>
            <a:ext cx="2374979" cy="483395"/>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r>
              <a:rPr lang="en-GB" sz="900" dirty="0"/>
              <a:t>Too big work overload too many hrs at work </a:t>
            </a:r>
          </a:p>
          <a:p>
            <a:r>
              <a:rPr lang="en-GB" sz="900" dirty="0"/>
              <a:t>No balance work/ privet life</a:t>
            </a:r>
          </a:p>
        </p:txBody>
      </p:sp>
      <p:sp>
        <p:nvSpPr>
          <p:cNvPr id="31" name="Line 84">
            <a:extLst>
              <a:ext uri="{FF2B5EF4-FFF2-40B4-BE49-F238E27FC236}">
                <a16:creationId xmlns:a16="http://schemas.microsoft.com/office/drawing/2014/main" id="{779AB24A-C193-8646-87BB-D954539FF28E}"/>
              </a:ext>
            </a:extLst>
          </p:cNvPr>
          <p:cNvSpPr>
            <a:spLocks noChangeShapeType="1"/>
          </p:cNvSpPr>
          <p:nvPr/>
        </p:nvSpPr>
        <p:spPr bwMode="auto">
          <a:xfrm>
            <a:off x="2788683" y="4247755"/>
            <a:ext cx="399376"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endParaRPr lang="en-US" sz="1350"/>
          </a:p>
        </p:txBody>
      </p:sp>
      <p:sp>
        <p:nvSpPr>
          <p:cNvPr id="32" name="Text Box 83">
            <a:extLst>
              <a:ext uri="{FF2B5EF4-FFF2-40B4-BE49-F238E27FC236}">
                <a16:creationId xmlns:a16="http://schemas.microsoft.com/office/drawing/2014/main" id="{3A268F46-A7B9-3B49-AB77-DCAABC2891E0}"/>
              </a:ext>
            </a:extLst>
          </p:cNvPr>
          <p:cNvSpPr txBox="1">
            <a:spLocks noChangeArrowheads="1"/>
          </p:cNvSpPr>
          <p:nvPr/>
        </p:nvSpPr>
        <p:spPr bwMode="auto">
          <a:xfrm>
            <a:off x="1076328" y="4110013"/>
            <a:ext cx="1789310" cy="3460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r>
              <a:rPr lang="en-GB" sz="900" dirty="0"/>
              <a:t>Job dissatisfaction due to hatred for job </a:t>
            </a:r>
            <a:endParaRPr lang="en-US" sz="900" dirty="0"/>
          </a:p>
        </p:txBody>
      </p:sp>
      <p:sp>
        <p:nvSpPr>
          <p:cNvPr id="33" name="Line 82">
            <a:extLst>
              <a:ext uri="{FF2B5EF4-FFF2-40B4-BE49-F238E27FC236}">
                <a16:creationId xmlns:a16="http://schemas.microsoft.com/office/drawing/2014/main" id="{43C955C5-7A25-A449-B53B-3BA3FB017F0D}"/>
              </a:ext>
            </a:extLst>
          </p:cNvPr>
          <p:cNvSpPr>
            <a:spLocks noChangeShapeType="1"/>
          </p:cNvSpPr>
          <p:nvPr/>
        </p:nvSpPr>
        <p:spPr bwMode="auto">
          <a:xfrm>
            <a:off x="2413635" y="4662092"/>
            <a:ext cx="400629"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endParaRPr lang="en-US" sz="1350"/>
          </a:p>
        </p:txBody>
      </p:sp>
      <p:sp>
        <p:nvSpPr>
          <p:cNvPr id="34" name="Text Box 81">
            <a:extLst>
              <a:ext uri="{FF2B5EF4-FFF2-40B4-BE49-F238E27FC236}">
                <a16:creationId xmlns:a16="http://schemas.microsoft.com/office/drawing/2014/main" id="{12454A01-C212-FD47-B578-77259BAD2A19}"/>
              </a:ext>
            </a:extLst>
          </p:cNvPr>
          <p:cNvSpPr txBox="1">
            <a:spLocks noChangeArrowheads="1"/>
          </p:cNvSpPr>
          <p:nvPr/>
        </p:nvSpPr>
        <p:spPr bwMode="auto">
          <a:xfrm>
            <a:off x="1076327" y="4529020"/>
            <a:ext cx="1396192" cy="34735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r>
              <a:rPr lang="en-GB" sz="900" dirty="0"/>
              <a:t>Work stress because by heavy workload </a:t>
            </a:r>
            <a:endParaRPr lang="en-US" sz="900" dirty="0"/>
          </a:p>
        </p:txBody>
      </p:sp>
      <p:sp>
        <p:nvSpPr>
          <p:cNvPr id="35" name="Rectangle 80">
            <a:extLst>
              <a:ext uri="{FF2B5EF4-FFF2-40B4-BE49-F238E27FC236}">
                <a16:creationId xmlns:a16="http://schemas.microsoft.com/office/drawing/2014/main" id="{5A1A4419-1D9B-B143-9CDA-2397B01C8D79}"/>
              </a:ext>
            </a:extLst>
          </p:cNvPr>
          <p:cNvSpPr>
            <a:spLocks noChangeArrowheads="1"/>
          </p:cNvSpPr>
          <p:nvPr/>
        </p:nvSpPr>
        <p:spPr bwMode="auto">
          <a:xfrm>
            <a:off x="1203960" y="1688815"/>
            <a:ext cx="787488" cy="405468"/>
          </a:xfrm>
          <a:prstGeom prst="rect">
            <a:avLst/>
          </a:prstGeom>
          <a:solidFill>
            <a:srgbClr val="A0E0FF"/>
          </a:solidFill>
          <a:ln w="10160">
            <a:solidFill>
              <a:srgbClr val="000000"/>
            </a:solidFill>
            <a:miter lim="800000"/>
            <a:headEnd/>
            <a:tailEnd/>
          </a:ln>
        </p:spPr>
        <p:txBody>
          <a:bodyPr vert="horz" wrap="square" lIns="68580" tIns="34290" rIns="68580" bIns="34290" numCol="1" anchor="t" anchorCtr="0" compatLnSpc="1">
            <a:prstTxWarp prst="textNoShape">
              <a:avLst/>
            </a:prstTxWarp>
          </a:bodyPr>
          <a:lstStyle/>
          <a:p>
            <a:pPr fontAlgn="base"/>
            <a:r>
              <a:rPr lang="en-GB" sz="1050" dirty="0"/>
              <a:t>Management </a:t>
            </a:r>
          </a:p>
          <a:p>
            <a:pPr fontAlgn="base"/>
            <a:endParaRPr lang="en-GB" sz="900" b="1" dirty="0"/>
          </a:p>
        </p:txBody>
      </p:sp>
      <p:sp>
        <p:nvSpPr>
          <p:cNvPr id="36" name="Rectangle 79">
            <a:extLst>
              <a:ext uri="{FF2B5EF4-FFF2-40B4-BE49-F238E27FC236}">
                <a16:creationId xmlns:a16="http://schemas.microsoft.com/office/drawing/2014/main" id="{F137755B-F5B5-CB4A-B669-DCAB0C55900C}"/>
              </a:ext>
            </a:extLst>
          </p:cNvPr>
          <p:cNvSpPr>
            <a:spLocks noChangeArrowheads="1"/>
          </p:cNvSpPr>
          <p:nvPr/>
        </p:nvSpPr>
        <p:spPr bwMode="auto">
          <a:xfrm>
            <a:off x="2673191" y="1684867"/>
            <a:ext cx="1076691" cy="460941"/>
          </a:xfrm>
          <a:prstGeom prst="rect">
            <a:avLst/>
          </a:prstGeom>
          <a:solidFill>
            <a:srgbClr val="A0E0FF"/>
          </a:solidFill>
          <a:ln w="10160">
            <a:solidFill>
              <a:srgbClr val="000000"/>
            </a:solidFill>
            <a:miter lim="800000"/>
            <a:headEnd/>
            <a:tailEnd/>
          </a:ln>
        </p:spPr>
        <p:txBody>
          <a:bodyPr vert="horz" wrap="square" lIns="68580" tIns="34290" rIns="68580" bIns="34290" numCol="1" anchor="t" anchorCtr="0" compatLnSpc="1">
            <a:prstTxWarp prst="textNoShape">
              <a:avLst/>
            </a:prstTxWarp>
          </a:bodyPr>
          <a:lstStyle/>
          <a:p>
            <a:r>
              <a:rPr lang="en-GB" sz="1050" dirty="0"/>
              <a:t>working environment </a:t>
            </a:r>
          </a:p>
        </p:txBody>
      </p:sp>
      <p:sp>
        <p:nvSpPr>
          <p:cNvPr id="37" name="Line 77">
            <a:extLst>
              <a:ext uri="{FF2B5EF4-FFF2-40B4-BE49-F238E27FC236}">
                <a16:creationId xmlns:a16="http://schemas.microsoft.com/office/drawing/2014/main" id="{3253DBF5-A6E2-8949-A5E1-78428BA4C5D5}"/>
              </a:ext>
            </a:extLst>
          </p:cNvPr>
          <p:cNvSpPr>
            <a:spLocks noChangeShapeType="1"/>
          </p:cNvSpPr>
          <p:nvPr/>
        </p:nvSpPr>
        <p:spPr bwMode="auto">
          <a:xfrm>
            <a:off x="899161" y="3513046"/>
            <a:ext cx="6318674" cy="1320"/>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endParaRPr lang="en-US" sz="1350"/>
          </a:p>
        </p:txBody>
      </p:sp>
      <p:sp>
        <p:nvSpPr>
          <p:cNvPr id="38" name="Line 76">
            <a:extLst>
              <a:ext uri="{FF2B5EF4-FFF2-40B4-BE49-F238E27FC236}">
                <a16:creationId xmlns:a16="http://schemas.microsoft.com/office/drawing/2014/main" id="{F27CD2AE-3632-9949-9D4A-0FA8140836B9}"/>
              </a:ext>
            </a:extLst>
          </p:cNvPr>
          <p:cNvSpPr>
            <a:spLocks noChangeShapeType="1"/>
          </p:cNvSpPr>
          <p:nvPr/>
        </p:nvSpPr>
        <p:spPr bwMode="auto">
          <a:xfrm>
            <a:off x="1577818" y="1974144"/>
            <a:ext cx="1471061" cy="1582252"/>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endParaRPr lang="en-US" sz="1350"/>
          </a:p>
        </p:txBody>
      </p:sp>
      <p:sp>
        <p:nvSpPr>
          <p:cNvPr id="39" name="Line 75">
            <a:extLst>
              <a:ext uri="{FF2B5EF4-FFF2-40B4-BE49-F238E27FC236}">
                <a16:creationId xmlns:a16="http://schemas.microsoft.com/office/drawing/2014/main" id="{CB9F8899-D86E-504F-BD51-F52329FC1558}"/>
              </a:ext>
            </a:extLst>
          </p:cNvPr>
          <p:cNvSpPr>
            <a:spLocks noChangeShapeType="1"/>
          </p:cNvSpPr>
          <p:nvPr/>
        </p:nvSpPr>
        <p:spPr bwMode="auto">
          <a:xfrm>
            <a:off x="3330416" y="1974144"/>
            <a:ext cx="1417226" cy="1582252"/>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endParaRPr lang="en-US" sz="1350"/>
          </a:p>
        </p:txBody>
      </p:sp>
      <p:sp>
        <p:nvSpPr>
          <p:cNvPr id="40" name="Rectangle 73">
            <a:extLst>
              <a:ext uri="{FF2B5EF4-FFF2-40B4-BE49-F238E27FC236}">
                <a16:creationId xmlns:a16="http://schemas.microsoft.com/office/drawing/2014/main" id="{D70D8524-F567-B240-80C8-353392E0A960}"/>
              </a:ext>
            </a:extLst>
          </p:cNvPr>
          <p:cNvSpPr>
            <a:spLocks noChangeArrowheads="1"/>
          </p:cNvSpPr>
          <p:nvPr/>
        </p:nvSpPr>
        <p:spPr bwMode="auto">
          <a:xfrm>
            <a:off x="1952865" y="4896203"/>
            <a:ext cx="1007833" cy="416034"/>
          </a:xfrm>
          <a:prstGeom prst="rect">
            <a:avLst/>
          </a:prstGeom>
          <a:solidFill>
            <a:srgbClr val="A0E0FF"/>
          </a:solidFill>
          <a:ln w="10160">
            <a:solidFill>
              <a:srgbClr val="000000"/>
            </a:solidFill>
            <a:miter lim="800000"/>
            <a:headEnd/>
            <a:tailEnd/>
          </a:ln>
        </p:spPr>
        <p:txBody>
          <a:bodyPr vert="horz" wrap="square" lIns="68580" tIns="34290" rIns="68580" bIns="34290" numCol="1" anchor="t" anchorCtr="0" compatLnSpc="1">
            <a:prstTxWarp prst="textNoShape">
              <a:avLst/>
            </a:prstTxWarp>
          </a:bodyPr>
          <a:lstStyle/>
          <a:p>
            <a:r>
              <a:rPr lang="en-GB" sz="1050" dirty="0"/>
              <a:t>Methodology</a:t>
            </a:r>
            <a:r>
              <a:rPr lang="en-GB" sz="1350" dirty="0"/>
              <a:t> </a:t>
            </a:r>
          </a:p>
        </p:txBody>
      </p:sp>
      <p:sp>
        <p:nvSpPr>
          <p:cNvPr id="41" name="Line 72">
            <a:extLst>
              <a:ext uri="{FF2B5EF4-FFF2-40B4-BE49-F238E27FC236}">
                <a16:creationId xmlns:a16="http://schemas.microsoft.com/office/drawing/2014/main" id="{58E05776-3674-9047-A050-BD2CEF5920BD}"/>
              </a:ext>
            </a:extLst>
          </p:cNvPr>
          <p:cNvSpPr>
            <a:spLocks noChangeShapeType="1"/>
          </p:cNvSpPr>
          <p:nvPr/>
        </p:nvSpPr>
        <p:spPr bwMode="auto">
          <a:xfrm flipV="1">
            <a:off x="2583897" y="3398818"/>
            <a:ext cx="1271998" cy="1606024"/>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endParaRPr lang="en-US" sz="1350"/>
          </a:p>
        </p:txBody>
      </p:sp>
      <p:sp>
        <p:nvSpPr>
          <p:cNvPr id="42" name="Rectangle 71">
            <a:extLst>
              <a:ext uri="{FF2B5EF4-FFF2-40B4-BE49-F238E27FC236}">
                <a16:creationId xmlns:a16="http://schemas.microsoft.com/office/drawing/2014/main" id="{EA64AD2B-EB63-CB43-BDEB-AFFE7F61CD1B}"/>
              </a:ext>
            </a:extLst>
          </p:cNvPr>
          <p:cNvSpPr>
            <a:spLocks noChangeArrowheads="1"/>
          </p:cNvSpPr>
          <p:nvPr/>
        </p:nvSpPr>
        <p:spPr bwMode="auto">
          <a:xfrm>
            <a:off x="4056698" y="4934899"/>
            <a:ext cx="786235" cy="416034"/>
          </a:xfrm>
          <a:prstGeom prst="rect">
            <a:avLst/>
          </a:prstGeom>
          <a:solidFill>
            <a:srgbClr val="A0E0FF"/>
          </a:solidFill>
          <a:ln w="10160">
            <a:solidFill>
              <a:srgbClr val="000000"/>
            </a:solidFill>
            <a:miter lim="800000"/>
            <a:headEnd/>
            <a:tailEnd/>
          </a:ln>
        </p:spPr>
        <p:txBody>
          <a:bodyPr vert="horz" wrap="square" lIns="68580" tIns="34290" rIns="68580" bIns="34290" numCol="1" anchor="t" anchorCtr="0" compatLnSpc="1">
            <a:prstTxWarp prst="textNoShape">
              <a:avLst/>
            </a:prstTxWarp>
          </a:bodyPr>
          <a:lstStyle/>
          <a:p>
            <a:r>
              <a:rPr lang="en-GB" sz="1200" dirty="0"/>
              <a:t>People</a:t>
            </a:r>
          </a:p>
        </p:txBody>
      </p:sp>
      <p:sp>
        <p:nvSpPr>
          <p:cNvPr id="43" name="Line 70">
            <a:extLst>
              <a:ext uri="{FF2B5EF4-FFF2-40B4-BE49-F238E27FC236}">
                <a16:creationId xmlns:a16="http://schemas.microsoft.com/office/drawing/2014/main" id="{FA47A326-E7A1-E346-8250-0A735760635A}"/>
              </a:ext>
            </a:extLst>
          </p:cNvPr>
          <p:cNvSpPr>
            <a:spLocks noChangeShapeType="1"/>
          </p:cNvSpPr>
          <p:nvPr/>
        </p:nvSpPr>
        <p:spPr bwMode="auto">
          <a:xfrm flipV="1">
            <a:off x="4430555" y="3398818"/>
            <a:ext cx="1318321" cy="1606024"/>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68580" tIns="34290" rIns="68580" bIns="34290" numCol="1" anchor="t" anchorCtr="0" compatLnSpc="1">
            <a:prstTxWarp prst="textNoShape">
              <a:avLst/>
            </a:prstTxWarp>
          </a:bodyPr>
          <a:lstStyle/>
          <a:p>
            <a:endParaRPr lang="en-US" sz="1350" dirty="0"/>
          </a:p>
        </p:txBody>
      </p:sp>
      <p:sp>
        <p:nvSpPr>
          <p:cNvPr id="44" name="Rectangle 69">
            <a:extLst>
              <a:ext uri="{FF2B5EF4-FFF2-40B4-BE49-F238E27FC236}">
                <a16:creationId xmlns:a16="http://schemas.microsoft.com/office/drawing/2014/main" id="{E8493395-2B1C-8A46-8F72-CB4CE54AAE88}"/>
              </a:ext>
            </a:extLst>
          </p:cNvPr>
          <p:cNvSpPr>
            <a:spLocks noChangeArrowheads="1"/>
          </p:cNvSpPr>
          <p:nvPr/>
        </p:nvSpPr>
        <p:spPr bwMode="auto">
          <a:xfrm>
            <a:off x="6880862" y="3139876"/>
            <a:ext cx="811274" cy="175660"/>
          </a:xfrm>
          <a:prstGeom prst="rect">
            <a:avLst/>
          </a:prstGeom>
          <a:noFill/>
          <a:ln w="10160">
            <a:solidFill>
              <a:srgbClr val="FFFFFF"/>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US" sz="1350"/>
          </a:p>
        </p:txBody>
      </p:sp>
      <p:sp>
        <p:nvSpPr>
          <p:cNvPr id="45" name="Text Box 68">
            <a:extLst>
              <a:ext uri="{FF2B5EF4-FFF2-40B4-BE49-F238E27FC236}">
                <a16:creationId xmlns:a16="http://schemas.microsoft.com/office/drawing/2014/main" id="{637832AC-CD29-9248-A753-8AA97BA3C434}"/>
              </a:ext>
            </a:extLst>
          </p:cNvPr>
          <p:cNvSpPr txBox="1">
            <a:spLocks noChangeArrowheads="1"/>
          </p:cNvSpPr>
          <p:nvPr/>
        </p:nvSpPr>
        <p:spPr bwMode="auto">
          <a:xfrm>
            <a:off x="5918240" y="2406806"/>
            <a:ext cx="1798449" cy="1776400"/>
          </a:xfrm>
          <a:prstGeom prst="rect">
            <a:avLst/>
          </a:prstGeom>
          <a:solidFill>
            <a:srgbClr val="FFFF99"/>
          </a:solidFill>
          <a:ln w="9525" cap="rnd">
            <a:solidFill>
              <a:srgbClr val="000000"/>
            </a:solidFill>
            <a:prstDash val="sysDot"/>
            <a:miter lim="800000"/>
            <a:headEnd/>
            <a:tailEnd/>
          </a:ln>
        </p:spPr>
        <p:txBody>
          <a:bodyPr vert="horz" wrap="square" lIns="68580" tIns="34290" rIns="68580" bIns="34290" numCol="1" anchor="t" anchorCtr="0" compatLnSpc="1">
            <a:prstTxWarp prst="textNoShape">
              <a:avLst/>
            </a:prstTxWarp>
          </a:bodyPr>
          <a:lstStyle/>
          <a:p>
            <a:pPr algn="ctr"/>
            <a:endParaRPr lang="en-US" sz="2100" b="1" dirty="0"/>
          </a:p>
          <a:p>
            <a:pPr algn="ctr"/>
            <a:r>
              <a:rPr lang="en-US" sz="2100" b="1" dirty="0"/>
              <a:t>Long term absence </a:t>
            </a:r>
          </a:p>
        </p:txBody>
      </p:sp>
    </p:spTree>
    <p:extLst>
      <p:ext uri="{BB962C8B-B14F-4D97-AF65-F5344CB8AC3E}">
        <p14:creationId xmlns:p14="http://schemas.microsoft.com/office/powerpoint/2010/main" val="38849051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1AEB8A9-B768-4E30-BA55-D919E6687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01" y="-2"/>
            <a:ext cx="4069936" cy="685800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BBD3D16-4B7E-CE45-B8B0-71B8B3EC9E90}"/>
              </a:ext>
            </a:extLst>
          </p:cNvPr>
          <p:cNvSpPr>
            <a:spLocks noGrp="1"/>
          </p:cNvSpPr>
          <p:nvPr>
            <p:ph type="title"/>
          </p:nvPr>
        </p:nvSpPr>
        <p:spPr>
          <a:xfrm>
            <a:off x="200025" y="640080"/>
            <a:ext cx="3539869" cy="5613236"/>
          </a:xfrm>
        </p:spPr>
        <p:txBody>
          <a:bodyPr vert="horz" lIns="91440" tIns="45720" rIns="91440" bIns="45720" rtlCol="0" anchor="ctr">
            <a:normAutofit/>
          </a:bodyPr>
          <a:lstStyle/>
          <a:p>
            <a:pPr algn="ctr"/>
            <a:r>
              <a:rPr lang="en-US" b="1" dirty="0">
                <a:solidFill>
                  <a:srgbClr val="FFFFFF"/>
                </a:solidFill>
              </a:rPr>
              <a:t>PMI  Decision Making </a:t>
            </a:r>
            <a:endParaRPr lang="en-US" b="1" kern="1200" dirty="0">
              <a:solidFill>
                <a:srgbClr val="FFFFFF"/>
              </a:solidFill>
              <a:latin typeface="+mj-lt"/>
              <a:ea typeface="+mj-ea"/>
              <a:cs typeface="+mj-cs"/>
            </a:endParaRPr>
          </a:p>
        </p:txBody>
      </p:sp>
      <p:pic>
        <p:nvPicPr>
          <p:cNvPr id="6" name="Content Placeholder 9" descr="A picture containing logo&#10;&#10;Description automatically generated">
            <a:extLst>
              <a:ext uri="{FF2B5EF4-FFF2-40B4-BE49-F238E27FC236}">
                <a16:creationId xmlns:a16="http://schemas.microsoft.com/office/drawing/2014/main" id="{F23FDB01-02BC-7B43-9429-19EC5676C6AB}"/>
              </a:ext>
            </a:extLst>
          </p:cNvPr>
          <p:cNvPicPr>
            <a:picLocks noChangeAspect="1"/>
          </p:cNvPicPr>
          <p:nvPr/>
        </p:nvPicPr>
        <p:blipFill>
          <a:blip r:embed="rId2"/>
          <a:stretch>
            <a:fillRect/>
          </a:stretch>
        </p:blipFill>
        <p:spPr>
          <a:xfrm>
            <a:off x="4944848" y="4085114"/>
            <a:ext cx="5131088" cy="2527060"/>
          </a:xfrm>
          <a:prstGeom prst="rect">
            <a:avLst/>
          </a:prstGeom>
        </p:spPr>
      </p:pic>
      <p:pic>
        <p:nvPicPr>
          <p:cNvPr id="9" name="Picture 4" descr="A grey room full of question marks with an opening going out">
            <a:extLst>
              <a:ext uri="{FF2B5EF4-FFF2-40B4-BE49-F238E27FC236}">
                <a16:creationId xmlns:a16="http://schemas.microsoft.com/office/drawing/2014/main" id="{F48CBCC8-3B98-3942-A913-1F371641F684}"/>
              </a:ext>
            </a:extLst>
          </p:cNvPr>
          <p:cNvPicPr>
            <a:picLocks noGrp="1" noChangeAspect="1"/>
          </p:cNvPicPr>
          <p:nvPr>
            <p:ph idx="1"/>
          </p:nvPr>
        </p:nvPicPr>
        <p:blipFill rotWithShape="1">
          <a:blip r:embed="rId3"/>
          <a:srcRect l="187" r="23111" b="9091"/>
          <a:stretch/>
        </p:blipFill>
        <p:spPr>
          <a:xfrm>
            <a:off x="5753100" y="640080"/>
            <a:ext cx="3805606" cy="3004059"/>
          </a:xfrm>
          <a:prstGeom prst="rect">
            <a:avLst/>
          </a:prstGeom>
        </p:spPr>
      </p:pic>
    </p:spTree>
    <p:extLst>
      <p:ext uri="{BB962C8B-B14F-4D97-AF65-F5344CB8AC3E}">
        <p14:creationId xmlns:p14="http://schemas.microsoft.com/office/powerpoint/2010/main" val="7983971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4" name="Table 4">
            <a:extLst>
              <a:ext uri="{FF2B5EF4-FFF2-40B4-BE49-F238E27FC236}">
                <a16:creationId xmlns:a16="http://schemas.microsoft.com/office/drawing/2014/main" id="{E4778868-8BF4-0D43-ACB0-32CAD3AC07F9}"/>
              </a:ext>
            </a:extLst>
          </p:cNvPr>
          <p:cNvGraphicFramePr>
            <a:graphicFrameLocks/>
          </p:cNvGraphicFramePr>
          <p:nvPr>
            <p:extLst>
              <p:ext uri="{D42A27DB-BD31-4B8C-83A1-F6EECF244321}">
                <p14:modId xmlns:p14="http://schemas.microsoft.com/office/powerpoint/2010/main" val="372897083"/>
              </p:ext>
            </p:extLst>
          </p:nvPr>
        </p:nvGraphicFramePr>
        <p:xfrm>
          <a:off x="241300" y="279399"/>
          <a:ext cx="10955480" cy="6298774"/>
        </p:xfrm>
        <a:graphic>
          <a:graphicData uri="http://schemas.openxmlformats.org/drawingml/2006/table">
            <a:tbl>
              <a:tblPr firstRow="1" bandRow="1">
                <a:tableStyleId>{5C22544A-7EE6-4342-B048-85BDC9FD1C3A}</a:tableStyleId>
              </a:tblPr>
              <a:tblGrid>
                <a:gridCol w="2999275">
                  <a:extLst>
                    <a:ext uri="{9D8B030D-6E8A-4147-A177-3AD203B41FA5}">
                      <a16:colId xmlns:a16="http://schemas.microsoft.com/office/drawing/2014/main" val="2191469067"/>
                    </a:ext>
                  </a:extLst>
                </a:gridCol>
                <a:gridCol w="3112358">
                  <a:extLst>
                    <a:ext uri="{9D8B030D-6E8A-4147-A177-3AD203B41FA5}">
                      <a16:colId xmlns:a16="http://schemas.microsoft.com/office/drawing/2014/main" val="3151023058"/>
                    </a:ext>
                  </a:extLst>
                </a:gridCol>
                <a:gridCol w="2892782">
                  <a:extLst>
                    <a:ext uri="{9D8B030D-6E8A-4147-A177-3AD203B41FA5}">
                      <a16:colId xmlns:a16="http://schemas.microsoft.com/office/drawing/2014/main" val="2490439353"/>
                    </a:ext>
                  </a:extLst>
                </a:gridCol>
                <a:gridCol w="1273476">
                  <a:extLst>
                    <a:ext uri="{9D8B030D-6E8A-4147-A177-3AD203B41FA5}">
                      <a16:colId xmlns:a16="http://schemas.microsoft.com/office/drawing/2014/main" val="406257832"/>
                    </a:ext>
                  </a:extLst>
                </a:gridCol>
                <a:gridCol w="677589">
                  <a:extLst>
                    <a:ext uri="{9D8B030D-6E8A-4147-A177-3AD203B41FA5}">
                      <a16:colId xmlns:a16="http://schemas.microsoft.com/office/drawing/2014/main" val="3195884142"/>
                    </a:ext>
                  </a:extLst>
                </a:gridCol>
              </a:tblGrid>
              <a:tr h="417405">
                <a:tc>
                  <a:txBody>
                    <a:bodyPr/>
                    <a:lstStyle/>
                    <a:p>
                      <a:r>
                        <a:rPr lang="en-US" sz="1600" b="1" cap="none" spc="30" dirty="0">
                          <a:solidFill>
                            <a:schemeClr val="tx1"/>
                          </a:solidFill>
                        </a:rPr>
                        <a:t>  Decision </a:t>
                      </a:r>
                    </a:p>
                  </a:txBody>
                  <a:tcPr marL="0" marR="8990" marT="15855" marB="15855" anchor="ctr"/>
                </a:tc>
                <a:tc>
                  <a:txBody>
                    <a:bodyPr/>
                    <a:lstStyle/>
                    <a:p>
                      <a:r>
                        <a:rPr lang="en-US" sz="1600" b="1" cap="none" spc="30" dirty="0">
                          <a:solidFill>
                            <a:schemeClr val="tx1"/>
                          </a:solidFill>
                        </a:rPr>
                        <a:t>P (+)</a:t>
                      </a:r>
                    </a:p>
                  </a:txBody>
                  <a:tcPr marL="0" marR="8990" marT="15855" marB="15855" anchor="ctr"/>
                </a:tc>
                <a:tc>
                  <a:txBody>
                    <a:bodyPr/>
                    <a:lstStyle/>
                    <a:p>
                      <a:r>
                        <a:rPr lang="en-US" sz="1600" b="1" cap="none" spc="30" dirty="0">
                          <a:solidFill>
                            <a:schemeClr val="tx1"/>
                          </a:solidFill>
                        </a:rPr>
                        <a:t>M (-)</a:t>
                      </a:r>
                    </a:p>
                  </a:txBody>
                  <a:tcPr marL="0" marR="8990" marT="15855" marB="15855" anchor="ctr"/>
                </a:tc>
                <a:tc>
                  <a:txBody>
                    <a:bodyPr/>
                    <a:lstStyle/>
                    <a:p>
                      <a:r>
                        <a:rPr lang="en-US" sz="1600" b="1" cap="none" spc="30" dirty="0">
                          <a:solidFill>
                            <a:schemeClr val="tx1"/>
                          </a:solidFill>
                        </a:rPr>
                        <a:t>I</a:t>
                      </a:r>
                    </a:p>
                  </a:txBody>
                  <a:tcPr marL="0" marR="8990" marT="15855" marB="15855" anchor="ctr"/>
                </a:tc>
                <a:tc>
                  <a:txBody>
                    <a:bodyPr/>
                    <a:lstStyle/>
                    <a:p>
                      <a:r>
                        <a:rPr lang="en-US" sz="1600" b="1" cap="none" spc="30" dirty="0">
                          <a:solidFill>
                            <a:schemeClr val="tx1"/>
                          </a:solidFill>
                        </a:rPr>
                        <a:t>Total</a:t>
                      </a:r>
                    </a:p>
                  </a:txBody>
                  <a:tcPr marL="0" marR="8990" marT="15855" marB="15855" anchor="ctr"/>
                </a:tc>
                <a:extLst>
                  <a:ext uri="{0D108BD9-81ED-4DB2-BD59-A6C34878D82A}">
                    <a16:rowId xmlns:a16="http://schemas.microsoft.com/office/drawing/2014/main" val="4050062511"/>
                  </a:ext>
                </a:extLst>
              </a:tr>
              <a:tr h="145423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kern="1200" cap="none" spc="0" dirty="0">
                          <a:solidFill>
                            <a:schemeClr val="tx1"/>
                          </a:solidFill>
                          <a:effectLst/>
                        </a:rPr>
                        <a:t>  Health promotion </a:t>
                      </a:r>
                      <a:endParaRPr lang="en-GB" sz="1100" b="0" cap="none" spc="0" dirty="0">
                        <a:solidFill>
                          <a:schemeClr val="tx1"/>
                        </a:solidFill>
                      </a:endParaRPr>
                    </a:p>
                    <a:p>
                      <a:endParaRPr lang="en-US" sz="1100" b="0" cap="none" spc="0" dirty="0">
                        <a:solidFill>
                          <a:schemeClr val="tx1"/>
                        </a:solidFill>
                      </a:endParaRPr>
                    </a:p>
                  </a:txBody>
                  <a:tcPr marL="0" marR="31710" marT="15855" marB="15855"/>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kern="1200" cap="none" spc="0" dirty="0">
                          <a:solidFill>
                            <a:schemeClr val="tx1"/>
                          </a:solidFill>
                          <a:effectLst/>
                        </a:rPr>
                        <a:t>Advice on healthy eating (+2) </a:t>
                      </a:r>
                      <a:endParaRPr lang="en-GB" sz="1100" b="0" cap="none" spc="0" dirty="0">
                        <a:solidFill>
                          <a:schemeClr val="tx1"/>
                        </a:solidFill>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kern="1200" cap="none" spc="0" dirty="0">
                          <a:solidFill>
                            <a:schemeClr val="tx1"/>
                          </a:solidFill>
                          <a:effectLst/>
                        </a:rPr>
                        <a:t>Subsidised gym membership (+3)</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kern="1200" cap="none" spc="0" dirty="0">
                          <a:solidFill>
                            <a:schemeClr val="tx1"/>
                          </a:solidFill>
                          <a:effectLst/>
                        </a:rPr>
                        <a:t>Stop smoking support (+2)</a:t>
                      </a:r>
                      <a:endParaRPr lang="en-GB" sz="1100" b="0" cap="none" spc="0" dirty="0">
                        <a:solidFill>
                          <a:schemeClr val="tx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kern="1200" cap="none" spc="0" dirty="0">
                          <a:solidFill>
                            <a:schemeClr val="tx1"/>
                          </a:solidFill>
                          <a:effectLst/>
                        </a:rPr>
                        <a:t>Free fresh fruit (+4)</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cap="none" spc="0" dirty="0">
                          <a:solidFill>
                            <a:schemeClr val="tx1"/>
                          </a:solidFill>
                        </a:rPr>
                        <a:t>access to a physiotherapist (+6)</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u="none" strike="noStrike" kern="1200" cap="none" spc="0" dirty="0">
                          <a:solidFill>
                            <a:schemeClr val="tx1"/>
                          </a:solidFill>
                          <a:effectLst/>
                        </a:rPr>
                        <a:t>Secure bicycle parking(+3)</a:t>
                      </a:r>
                      <a:endParaRPr lang="en-GB" sz="1100" b="0" cap="none" spc="0" dirty="0">
                        <a:solidFill>
                          <a:schemeClr val="tx1"/>
                        </a:solidFill>
                      </a:endParaRPr>
                    </a:p>
                    <a:p>
                      <a:r>
                        <a:rPr lang="en-US" sz="1100" b="0" cap="none" spc="0" dirty="0">
                          <a:solidFill>
                            <a:schemeClr val="tx1"/>
                          </a:solidFill>
                        </a:rPr>
                        <a:t>(20)</a:t>
                      </a:r>
                    </a:p>
                  </a:txBody>
                  <a:tcPr marL="0" marR="31710" marT="15855" marB="15855"/>
                </a:tc>
                <a:tc>
                  <a:txBody>
                    <a:bodyPr/>
                    <a:lstStyle/>
                    <a:p>
                      <a:r>
                        <a:rPr lang="en-US" sz="1100" b="0" cap="none" spc="0" dirty="0">
                          <a:solidFill>
                            <a:schemeClr val="tx1"/>
                          </a:solidFill>
                        </a:rPr>
                        <a:t>smokers may feel under pressure (-6)</a:t>
                      </a:r>
                    </a:p>
                    <a:p>
                      <a:r>
                        <a:rPr lang="en-US" sz="1100" b="0" cap="none" spc="0" dirty="0">
                          <a:solidFill>
                            <a:schemeClr val="tx1"/>
                          </a:solidFill>
                        </a:rPr>
                        <a:t>Less space for cars (-6)</a:t>
                      </a:r>
                    </a:p>
                    <a:p>
                      <a:r>
                        <a:rPr lang="en-US" sz="1100" b="0" cap="none" spc="0" dirty="0">
                          <a:solidFill>
                            <a:schemeClr val="tx1"/>
                          </a:solidFill>
                        </a:rPr>
                        <a:t>Less comfortable way to get to work – weather(rain so more chance catch a cold) (-7)</a:t>
                      </a:r>
                    </a:p>
                    <a:p>
                      <a:endParaRPr lang="en-US" sz="1100" b="0" cap="none" spc="0" dirty="0">
                        <a:solidFill>
                          <a:schemeClr val="tx1"/>
                        </a:solidFill>
                      </a:endParaRPr>
                    </a:p>
                    <a:p>
                      <a:r>
                        <a:rPr lang="en-US" sz="1100" b="0" cap="none" spc="0" dirty="0">
                          <a:solidFill>
                            <a:schemeClr val="tx1"/>
                          </a:solidFill>
                        </a:rPr>
                        <a:t>(-19)</a:t>
                      </a:r>
                    </a:p>
                  </a:txBody>
                  <a:tcPr marL="0" marR="31710" marT="15855" marB="15855"/>
                </a:tc>
                <a:tc>
                  <a:txBody>
                    <a:bodyPr/>
                    <a:lstStyle/>
                    <a:p>
                      <a:r>
                        <a:rPr lang="en-US" sz="1100" b="0" cap="none" spc="0" dirty="0">
                          <a:solidFill>
                            <a:schemeClr val="tx1"/>
                          </a:solidFill>
                        </a:rPr>
                        <a:t>leaflets promoting a healthy lifestyle (+1)</a:t>
                      </a:r>
                    </a:p>
                    <a:p>
                      <a:endParaRPr lang="en-US" sz="1100" b="0" cap="none" spc="0" dirty="0">
                        <a:solidFill>
                          <a:schemeClr val="tx1"/>
                        </a:solidFill>
                      </a:endParaRPr>
                    </a:p>
                    <a:p>
                      <a:endParaRPr lang="en-US" sz="1100" b="0" cap="none" spc="0" dirty="0">
                        <a:solidFill>
                          <a:schemeClr val="tx1"/>
                        </a:solidFill>
                      </a:endParaRPr>
                    </a:p>
                    <a:p>
                      <a:endParaRPr lang="en-US" sz="1100" b="0" cap="none" spc="0" dirty="0">
                        <a:solidFill>
                          <a:schemeClr val="tx1"/>
                        </a:solidFill>
                      </a:endParaRPr>
                    </a:p>
                    <a:p>
                      <a:r>
                        <a:rPr lang="en-US" sz="1100" b="0" cap="none" spc="0" dirty="0">
                          <a:solidFill>
                            <a:schemeClr val="tx1"/>
                          </a:solidFill>
                        </a:rPr>
                        <a:t>(1)</a:t>
                      </a:r>
                    </a:p>
                  </a:txBody>
                  <a:tcPr marL="0" marR="31710" marT="15855" marB="15855"/>
                </a:tc>
                <a:tc>
                  <a:txBody>
                    <a:bodyPr/>
                    <a:lstStyle/>
                    <a:p>
                      <a:r>
                        <a:rPr lang="en-US" sz="1100" cap="none" spc="0" dirty="0">
                          <a:solidFill>
                            <a:schemeClr val="tx1"/>
                          </a:solidFill>
                        </a:rPr>
                        <a:t>2</a:t>
                      </a:r>
                    </a:p>
                  </a:txBody>
                  <a:tcPr marL="0" marR="31710" marT="15855" marB="15855"/>
                </a:tc>
                <a:extLst>
                  <a:ext uri="{0D108BD9-81ED-4DB2-BD59-A6C34878D82A}">
                    <a16:rowId xmlns:a16="http://schemas.microsoft.com/office/drawing/2014/main" val="2484878483"/>
                  </a:ext>
                </a:extLst>
              </a:tr>
              <a:tr h="1193609">
                <a:tc>
                  <a:txBody>
                    <a:bodyPr/>
                    <a:lstStyle/>
                    <a:p>
                      <a:r>
                        <a:rPr lang="en-US" sz="1100" b="0" cap="none" spc="0" dirty="0">
                          <a:solidFill>
                            <a:schemeClr val="tx1"/>
                          </a:solidFill>
                        </a:rPr>
                        <a:t>Flexible work hours</a:t>
                      </a:r>
                    </a:p>
                  </a:txBody>
                  <a:tcPr marL="44952" marR="31710" marT="15855" marB="15855"/>
                </a:tc>
                <a:tc>
                  <a:txBody>
                    <a:bodyPr/>
                    <a:lstStyle/>
                    <a:p>
                      <a:r>
                        <a:rPr lang="en-US" sz="1100" b="0" cap="none" spc="0" dirty="0">
                          <a:solidFill>
                            <a:schemeClr val="tx1"/>
                          </a:solidFill>
                        </a:rPr>
                        <a:t>Possibility to work from home- </a:t>
                      </a:r>
                      <a:r>
                        <a:rPr lang="en-US" sz="1100" b="0" cap="none" spc="0" dirty="0" err="1">
                          <a:solidFill>
                            <a:schemeClr val="tx1"/>
                          </a:solidFill>
                        </a:rPr>
                        <a:t>tel</a:t>
                      </a:r>
                      <a:r>
                        <a:rPr lang="en-US" sz="1100" b="0" cap="none" spc="0" dirty="0">
                          <a:solidFill>
                            <a:schemeClr val="tx1"/>
                          </a:solidFill>
                        </a:rPr>
                        <a:t> consultation, office job (+8)</a:t>
                      </a:r>
                    </a:p>
                    <a:p>
                      <a:r>
                        <a:rPr lang="en-US" sz="1100" b="0" cap="none" spc="0" dirty="0">
                          <a:solidFill>
                            <a:schemeClr val="tx1"/>
                          </a:solidFill>
                        </a:rPr>
                        <a:t>possibility of caring for children and family members and work (+7)</a:t>
                      </a:r>
                    </a:p>
                    <a:p>
                      <a:r>
                        <a:rPr lang="en-US" sz="1100" b="0" cap="none" spc="0" dirty="0">
                          <a:solidFill>
                            <a:schemeClr val="tx1"/>
                          </a:solidFill>
                        </a:rPr>
                        <a:t>Possibility to choose days off and working hours (+3)</a:t>
                      </a:r>
                    </a:p>
                    <a:p>
                      <a:r>
                        <a:rPr lang="en-US" sz="1100" b="0" cap="none" spc="0" dirty="0">
                          <a:solidFill>
                            <a:schemeClr val="tx1"/>
                          </a:solidFill>
                        </a:rPr>
                        <a:t>(18)</a:t>
                      </a:r>
                    </a:p>
                  </a:txBody>
                  <a:tcPr marL="44952" marR="31710" marT="15855" marB="15855"/>
                </a:tc>
                <a:tc>
                  <a:txBody>
                    <a:bodyPr/>
                    <a:lstStyle/>
                    <a:p>
                      <a:r>
                        <a:rPr lang="en-US" sz="1100" b="0" cap="none" spc="0" dirty="0">
                          <a:solidFill>
                            <a:schemeClr val="tx1"/>
                          </a:solidFill>
                        </a:rPr>
                        <a:t>absence from work (in hospital building) (-8)</a:t>
                      </a:r>
                    </a:p>
                    <a:p>
                      <a:r>
                        <a:rPr lang="en-US" sz="1100" b="0" cap="none" spc="0" dirty="0">
                          <a:solidFill>
                            <a:schemeClr val="tx1"/>
                          </a:solidFill>
                        </a:rPr>
                        <a:t>not everyone can work from home-nurses (-6)</a:t>
                      </a:r>
                    </a:p>
                    <a:p>
                      <a:r>
                        <a:rPr lang="en-US" sz="1100" b="0" cap="none" spc="0" dirty="0">
                          <a:solidFill>
                            <a:schemeClr val="tx1"/>
                          </a:solidFill>
                        </a:rPr>
                        <a:t>not all will be treated equally (-4)</a:t>
                      </a:r>
                    </a:p>
                    <a:p>
                      <a:r>
                        <a:rPr lang="en-US" sz="1100" b="0" cap="none" spc="0" dirty="0">
                          <a:solidFill>
                            <a:schemeClr val="tx1"/>
                          </a:solidFill>
                        </a:rPr>
                        <a:t>Conflicts (-3)</a:t>
                      </a:r>
                    </a:p>
                    <a:p>
                      <a:r>
                        <a:rPr lang="en-US" sz="1100" b="0" cap="none" spc="0" dirty="0">
                          <a:solidFill>
                            <a:schemeClr val="tx1"/>
                          </a:solidFill>
                        </a:rPr>
                        <a:t>(-17)</a:t>
                      </a:r>
                    </a:p>
                  </a:txBody>
                  <a:tcPr marL="44952" marR="31710" marT="15855" marB="15855"/>
                </a:tc>
                <a:tc>
                  <a:txBody>
                    <a:bodyPr/>
                    <a:lstStyle/>
                    <a:p>
                      <a:r>
                        <a:rPr lang="en-US" sz="1100" b="0" cap="none" spc="0" dirty="0">
                          <a:solidFill>
                            <a:schemeClr val="tx1"/>
                          </a:solidFill>
                        </a:rPr>
                        <a:t>saving the cost of travel to work(+2)</a:t>
                      </a:r>
                    </a:p>
                    <a:p>
                      <a:endParaRPr lang="en-US" sz="1100" b="0" cap="none" spc="0" dirty="0">
                        <a:solidFill>
                          <a:schemeClr val="tx1"/>
                        </a:solidFill>
                      </a:endParaRPr>
                    </a:p>
                    <a:p>
                      <a:endParaRPr lang="en-US" sz="1100" b="0" cap="none" spc="0" dirty="0">
                        <a:solidFill>
                          <a:schemeClr val="tx1"/>
                        </a:solidFill>
                      </a:endParaRPr>
                    </a:p>
                    <a:p>
                      <a:r>
                        <a:rPr lang="en-US" sz="1100" b="0" cap="none" spc="0" dirty="0">
                          <a:solidFill>
                            <a:schemeClr val="tx1"/>
                          </a:solidFill>
                        </a:rPr>
                        <a:t>(2)</a:t>
                      </a:r>
                    </a:p>
                  </a:txBody>
                  <a:tcPr marL="44952" marR="31710" marT="15855" marB="15855"/>
                </a:tc>
                <a:tc>
                  <a:txBody>
                    <a:bodyPr/>
                    <a:lstStyle/>
                    <a:p>
                      <a:r>
                        <a:rPr lang="en-US" sz="1100" cap="none" spc="0" dirty="0">
                          <a:solidFill>
                            <a:schemeClr val="tx1"/>
                          </a:solidFill>
                        </a:rPr>
                        <a:t>3</a:t>
                      </a:r>
                    </a:p>
                  </a:txBody>
                  <a:tcPr marL="44952" marR="31710" marT="15855" marB="15855"/>
                </a:tc>
                <a:extLst>
                  <a:ext uri="{0D108BD9-81ED-4DB2-BD59-A6C34878D82A}">
                    <a16:rowId xmlns:a16="http://schemas.microsoft.com/office/drawing/2014/main" val="3865703709"/>
                  </a:ext>
                </a:extLst>
              </a:tr>
              <a:tr h="1386465">
                <a:tc>
                  <a:txBody>
                    <a:bodyPr/>
                    <a:lstStyle/>
                    <a:p>
                      <a:r>
                        <a:rPr lang="en-US" sz="1100" b="0" cap="none" spc="0" dirty="0">
                          <a:solidFill>
                            <a:schemeClr val="tx1"/>
                          </a:solidFill>
                        </a:rPr>
                        <a:t>  Attractive offer </a:t>
                      </a:r>
                    </a:p>
                  </a:txBody>
                  <a:tcPr marL="0" marR="31710" marT="15855" marB="15855"/>
                </a:tc>
                <a:tc>
                  <a:txBody>
                    <a:bodyPr/>
                    <a:lstStyle/>
                    <a:p>
                      <a:r>
                        <a:rPr lang="en-US" sz="1100" b="0" cap="none" spc="0" dirty="0">
                          <a:solidFill>
                            <a:schemeClr val="tx1"/>
                          </a:solidFill>
                        </a:rPr>
                        <a:t> Wage increases (+5)</a:t>
                      </a:r>
                    </a:p>
                    <a:p>
                      <a:r>
                        <a:rPr lang="en-US" sz="1100" b="0" cap="none" spc="0" dirty="0">
                          <a:solidFill>
                            <a:schemeClr val="tx1"/>
                          </a:solidFill>
                        </a:rPr>
                        <a:t>More money more shopping options (+4)</a:t>
                      </a:r>
                    </a:p>
                    <a:p>
                      <a:r>
                        <a:rPr lang="en-US" sz="1100" b="0" cap="none" spc="0" dirty="0">
                          <a:solidFill>
                            <a:schemeClr val="tx1"/>
                          </a:solidFill>
                        </a:rPr>
                        <a:t>More money for hobby (+3)</a:t>
                      </a:r>
                    </a:p>
                    <a:p>
                      <a:r>
                        <a:rPr lang="en-US" sz="1100" b="0" cap="none" spc="0" dirty="0">
                          <a:solidFill>
                            <a:schemeClr val="tx1"/>
                          </a:solidFill>
                        </a:rPr>
                        <a:t>higher standard of living (+4)</a:t>
                      </a:r>
                    </a:p>
                    <a:p>
                      <a:r>
                        <a:rPr lang="en-US" sz="1100" b="0" cap="none" spc="0" dirty="0">
                          <a:solidFill>
                            <a:schemeClr val="tx1"/>
                          </a:solidFill>
                        </a:rPr>
                        <a:t>saving money for future/house/ car(+1) </a:t>
                      </a:r>
                    </a:p>
                    <a:p>
                      <a:r>
                        <a:rPr lang="en-US" sz="1100" b="0" cap="none" spc="0" dirty="0">
                          <a:solidFill>
                            <a:schemeClr val="tx1"/>
                          </a:solidFill>
                        </a:rPr>
                        <a:t>(17)</a:t>
                      </a:r>
                    </a:p>
                    <a:p>
                      <a:endParaRPr lang="en-US" sz="1100" b="0" cap="none" spc="0" dirty="0">
                        <a:solidFill>
                          <a:schemeClr val="tx1"/>
                        </a:solidFill>
                      </a:endParaRPr>
                    </a:p>
                  </a:txBody>
                  <a:tcPr marL="0" marR="31710" marT="15855" marB="15855"/>
                </a:tc>
                <a:tc>
                  <a:txBody>
                    <a:bodyPr/>
                    <a:lstStyle/>
                    <a:p>
                      <a:r>
                        <a:rPr lang="en-US" sz="1100" b="0" cap="none" spc="0" dirty="0">
                          <a:solidFill>
                            <a:schemeClr val="tx1"/>
                          </a:solidFill>
                        </a:rPr>
                        <a:t> Higher Tax (-8)</a:t>
                      </a:r>
                    </a:p>
                    <a:p>
                      <a:r>
                        <a:rPr lang="en-US" sz="1100" b="0" cap="none" spc="0" dirty="0">
                          <a:solidFill>
                            <a:schemeClr val="tx1"/>
                          </a:solidFill>
                        </a:rPr>
                        <a:t>higher chance of addiction (-5)</a:t>
                      </a:r>
                    </a:p>
                    <a:p>
                      <a:r>
                        <a:rPr lang="en-US" sz="1100" b="0" cap="none" spc="0" dirty="0">
                          <a:solidFill>
                            <a:schemeClr val="tx1"/>
                          </a:solidFill>
                        </a:rPr>
                        <a:t>Depression (-4)</a:t>
                      </a:r>
                    </a:p>
                    <a:p>
                      <a:r>
                        <a:rPr lang="en-US" sz="1100" b="0" cap="none" spc="0" dirty="0">
                          <a:solidFill>
                            <a:schemeClr val="tx1"/>
                          </a:solidFill>
                        </a:rPr>
                        <a:t> </a:t>
                      </a:r>
                    </a:p>
                    <a:p>
                      <a:r>
                        <a:rPr lang="en-US" sz="1100" b="0" cap="none" spc="0" dirty="0">
                          <a:solidFill>
                            <a:schemeClr val="tx1"/>
                          </a:solidFill>
                        </a:rPr>
                        <a:t>(-17)</a:t>
                      </a:r>
                    </a:p>
                  </a:txBody>
                  <a:tcPr marL="0" marR="31710" marT="15855" marB="15855"/>
                </a:tc>
                <a:tc>
                  <a:txBody>
                    <a:bodyPr/>
                    <a:lstStyle/>
                    <a:p>
                      <a:r>
                        <a:rPr lang="en-US" sz="1100" b="0" cap="none" spc="0" dirty="0">
                          <a:solidFill>
                            <a:schemeClr val="tx1"/>
                          </a:solidFill>
                        </a:rPr>
                        <a:t>we have more money, we spend more (+1)</a:t>
                      </a:r>
                    </a:p>
                    <a:p>
                      <a:r>
                        <a:rPr lang="en-US" sz="1100" b="0" cap="none" spc="0" dirty="0">
                          <a:solidFill>
                            <a:schemeClr val="tx1"/>
                          </a:solidFill>
                        </a:rPr>
                        <a:t>Support (+5)</a:t>
                      </a:r>
                    </a:p>
                    <a:p>
                      <a:r>
                        <a:rPr lang="en-US" sz="1100" b="0" cap="none" spc="0" dirty="0">
                          <a:solidFill>
                            <a:schemeClr val="tx1"/>
                          </a:solidFill>
                        </a:rPr>
                        <a:t>Stress (-5)</a:t>
                      </a:r>
                    </a:p>
                    <a:p>
                      <a:endParaRPr lang="en-US" sz="1100" b="0" cap="none" spc="0" dirty="0">
                        <a:solidFill>
                          <a:schemeClr val="tx1"/>
                        </a:solidFill>
                      </a:endParaRPr>
                    </a:p>
                    <a:p>
                      <a:r>
                        <a:rPr lang="en-US" sz="1100" b="0" cap="none" spc="0" dirty="0">
                          <a:solidFill>
                            <a:schemeClr val="tx1"/>
                          </a:solidFill>
                        </a:rPr>
                        <a:t>1</a:t>
                      </a:r>
                    </a:p>
                  </a:txBody>
                  <a:tcPr marL="0" marR="31710" marT="15855" marB="15855"/>
                </a:tc>
                <a:tc>
                  <a:txBody>
                    <a:bodyPr/>
                    <a:lstStyle/>
                    <a:p>
                      <a:r>
                        <a:rPr lang="en-US" sz="1100" cap="none" spc="0" dirty="0">
                          <a:solidFill>
                            <a:schemeClr val="tx1"/>
                          </a:solidFill>
                        </a:rPr>
                        <a:t>1</a:t>
                      </a:r>
                    </a:p>
                  </a:txBody>
                  <a:tcPr marL="0" marR="31710" marT="15855" marB="15855"/>
                </a:tc>
                <a:extLst>
                  <a:ext uri="{0D108BD9-81ED-4DB2-BD59-A6C34878D82A}">
                    <a16:rowId xmlns:a16="http://schemas.microsoft.com/office/drawing/2014/main" val="2387505117"/>
                  </a:ext>
                </a:extLst>
              </a:tr>
              <a:tr h="1847062">
                <a:tc>
                  <a:txBody>
                    <a:bodyPr/>
                    <a:lstStyle/>
                    <a:p>
                      <a:r>
                        <a:rPr lang="en-US" sz="1100" b="0" cap="none" spc="0" dirty="0">
                          <a:solidFill>
                            <a:srgbClr val="FF0000"/>
                          </a:solidFill>
                        </a:rPr>
                        <a:t>Creating a department that will provide support and assistance to anyone suffering from a health problem that prevents them from working for more than 3 days also help with personal issues.</a:t>
                      </a:r>
                    </a:p>
                    <a:p>
                      <a:r>
                        <a:rPr lang="en-US" sz="1100" b="0" cap="none" spc="0" dirty="0">
                          <a:solidFill>
                            <a:srgbClr val="FF0000"/>
                          </a:solidFill>
                        </a:rPr>
                        <a:t>Offer a general health check to give advice and support or identify further interventions, such as a referral to physical therapy, recommend an appointment with your GP for further tests, lifestyle advice </a:t>
                      </a:r>
                      <a:r>
                        <a:rPr lang="en-US" sz="1100" b="0" cap="none" spc="0" dirty="0" err="1">
                          <a:solidFill>
                            <a:srgbClr val="FF0000"/>
                          </a:solidFill>
                        </a:rPr>
                        <a:t>ect</a:t>
                      </a:r>
                      <a:endParaRPr lang="en-US" sz="1100" b="0" cap="none" spc="0" dirty="0">
                        <a:solidFill>
                          <a:srgbClr val="FF0000"/>
                        </a:solidFill>
                      </a:endParaRPr>
                    </a:p>
                  </a:txBody>
                  <a:tcPr marL="44952" marR="31710" marT="15855" marB="15855"/>
                </a:tc>
                <a:tc>
                  <a:txBody>
                    <a:bodyPr/>
                    <a:lstStyle/>
                    <a:p>
                      <a:r>
                        <a:rPr lang="en-US" sz="1100" b="0" cap="none" spc="0" dirty="0">
                          <a:solidFill>
                            <a:srgbClr val="FF0000"/>
                          </a:solidFill>
                        </a:rPr>
                        <a:t>notice the problem sooner (+7)</a:t>
                      </a:r>
                    </a:p>
                    <a:p>
                      <a:r>
                        <a:rPr lang="en-US" sz="1100" b="0" cap="none" spc="0" dirty="0">
                          <a:solidFill>
                            <a:srgbClr val="FF0000"/>
                          </a:solidFill>
                        </a:rPr>
                        <a:t>helping the employee to solve the problem (+8)</a:t>
                      </a:r>
                    </a:p>
                    <a:p>
                      <a:r>
                        <a:rPr lang="en-US" sz="1100" b="0" cap="none" spc="0" dirty="0">
                          <a:solidFill>
                            <a:srgbClr val="FF0000"/>
                          </a:solidFill>
                        </a:rPr>
                        <a:t>faster diagnosis faster recovery (+5)</a:t>
                      </a:r>
                    </a:p>
                    <a:p>
                      <a:r>
                        <a:rPr lang="en-US" sz="1100" b="0" cap="none" spc="0" dirty="0">
                          <a:solidFill>
                            <a:srgbClr val="FF0000"/>
                          </a:solidFill>
                        </a:rPr>
                        <a:t>the employee feels supported and important for the company (+4)</a:t>
                      </a:r>
                    </a:p>
                    <a:p>
                      <a:r>
                        <a:rPr lang="en-US" sz="1100" b="0" cap="none" spc="0" dirty="0" err="1">
                          <a:solidFill>
                            <a:srgbClr val="FF0000"/>
                          </a:solidFill>
                        </a:rPr>
                        <a:t>Stonger</a:t>
                      </a:r>
                      <a:r>
                        <a:rPr lang="en-US" sz="1100" b="0" cap="none" spc="0" dirty="0">
                          <a:solidFill>
                            <a:srgbClr val="FF0000"/>
                          </a:solidFill>
                        </a:rPr>
                        <a:t> relationship (+2)</a:t>
                      </a:r>
                    </a:p>
                    <a:p>
                      <a:r>
                        <a:rPr lang="en-US" sz="1100" b="0" cap="none" spc="0" dirty="0">
                          <a:solidFill>
                            <a:srgbClr val="FF0000"/>
                          </a:solidFill>
                        </a:rPr>
                        <a:t>(26)</a:t>
                      </a:r>
                    </a:p>
                    <a:p>
                      <a:endParaRPr lang="en-US" sz="1100" b="0" cap="none" spc="0" dirty="0">
                        <a:solidFill>
                          <a:srgbClr val="FF0000"/>
                        </a:solidFill>
                      </a:endParaRPr>
                    </a:p>
                  </a:txBody>
                  <a:tcPr marL="44952" marR="31710" marT="15855" marB="15855"/>
                </a:tc>
                <a:tc>
                  <a:txBody>
                    <a:bodyPr/>
                    <a:lstStyle/>
                    <a:p>
                      <a:r>
                        <a:rPr lang="en-US" sz="1100" b="0" cap="none" spc="0" dirty="0">
                          <a:solidFill>
                            <a:srgbClr val="FF0000"/>
                          </a:solidFill>
                        </a:rPr>
                        <a:t>Lost time for extra meeting   (-4)</a:t>
                      </a:r>
                    </a:p>
                    <a:p>
                      <a:r>
                        <a:rPr lang="en-US" sz="1100" b="0" cap="none" spc="0" dirty="0">
                          <a:solidFill>
                            <a:srgbClr val="FF0000"/>
                          </a:solidFill>
                        </a:rPr>
                        <a:t>cost of creating a new department (-8)</a:t>
                      </a:r>
                    </a:p>
                    <a:p>
                      <a:r>
                        <a:rPr lang="en-US" sz="1100" b="0" cap="none" spc="0" dirty="0">
                          <a:solidFill>
                            <a:srgbClr val="FF0000"/>
                          </a:solidFill>
                        </a:rPr>
                        <a:t>employees may not be honest (-8)</a:t>
                      </a:r>
                    </a:p>
                    <a:p>
                      <a:endParaRPr lang="en-US" sz="1100" b="0" cap="none" spc="0" dirty="0">
                        <a:solidFill>
                          <a:srgbClr val="FF0000"/>
                        </a:solidFill>
                      </a:endParaRPr>
                    </a:p>
                    <a:p>
                      <a:r>
                        <a:rPr lang="en-US" sz="1100" b="0" cap="none" spc="0" dirty="0">
                          <a:solidFill>
                            <a:srgbClr val="FF0000"/>
                          </a:solidFill>
                        </a:rPr>
                        <a:t>(-20)</a:t>
                      </a:r>
                    </a:p>
                  </a:txBody>
                  <a:tcPr marL="44952" marR="31710" marT="15855" marB="15855"/>
                </a:tc>
                <a:tc>
                  <a:txBody>
                    <a:bodyPr/>
                    <a:lstStyle/>
                    <a:p>
                      <a:r>
                        <a:rPr lang="en-US" sz="1100" b="0" cap="none" spc="0" dirty="0">
                          <a:solidFill>
                            <a:srgbClr val="FF0000"/>
                          </a:solidFill>
                        </a:rPr>
                        <a:t>Absence (-3)</a:t>
                      </a:r>
                    </a:p>
                    <a:p>
                      <a:r>
                        <a:rPr lang="en-US" sz="1100" b="0" cap="none" spc="0" dirty="0">
                          <a:solidFill>
                            <a:srgbClr val="FF0000"/>
                          </a:solidFill>
                        </a:rPr>
                        <a:t>Thankfulness (+2)</a:t>
                      </a:r>
                    </a:p>
                    <a:p>
                      <a:endParaRPr lang="en-US" sz="1100" b="0" cap="none" spc="0" dirty="0">
                        <a:solidFill>
                          <a:srgbClr val="FF0000"/>
                        </a:solidFill>
                      </a:endParaRPr>
                    </a:p>
                    <a:p>
                      <a:r>
                        <a:rPr lang="en-US" sz="1100" b="0" cap="none" spc="0" dirty="0">
                          <a:solidFill>
                            <a:srgbClr val="FF0000"/>
                          </a:solidFill>
                        </a:rPr>
                        <a:t>(-1)</a:t>
                      </a:r>
                    </a:p>
                  </a:txBody>
                  <a:tcPr marL="44952" marR="31710" marT="15855" marB="15855"/>
                </a:tc>
                <a:tc>
                  <a:txBody>
                    <a:bodyPr/>
                    <a:lstStyle/>
                    <a:p>
                      <a:r>
                        <a:rPr lang="en-US" sz="1100" cap="none" spc="0" dirty="0">
                          <a:solidFill>
                            <a:srgbClr val="FF0000"/>
                          </a:solidFill>
                        </a:rPr>
                        <a:t>5</a:t>
                      </a:r>
                    </a:p>
                  </a:txBody>
                  <a:tcPr marL="44952" marR="31710" marT="15855" marB="15855"/>
                </a:tc>
                <a:extLst>
                  <a:ext uri="{0D108BD9-81ED-4DB2-BD59-A6C34878D82A}">
                    <a16:rowId xmlns:a16="http://schemas.microsoft.com/office/drawing/2014/main" val="3754690962"/>
                  </a:ext>
                </a:extLst>
              </a:tr>
            </a:tbl>
          </a:graphicData>
        </a:graphic>
      </p:graphicFrame>
    </p:spTree>
    <p:extLst>
      <p:ext uri="{BB962C8B-B14F-4D97-AF65-F5344CB8AC3E}">
        <p14:creationId xmlns:p14="http://schemas.microsoft.com/office/powerpoint/2010/main" val="31854839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n placed on top of a signature line">
            <a:extLst>
              <a:ext uri="{FF2B5EF4-FFF2-40B4-BE49-F238E27FC236}">
                <a16:creationId xmlns:a16="http://schemas.microsoft.com/office/drawing/2014/main" id="{275E0818-49E5-18BC-82B0-93FE1C4BA9EC}"/>
              </a:ext>
            </a:extLst>
          </p:cNvPr>
          <p:cNvPicPr>
            <a:picLocks noChangeAspect="1"/>
          </p:cNvPicPr>
          <p:nvPr/>
        </p:nvPicPr>
        <p:blipFill rotWithShape="1">
          <a:blip r:embed="rId2"/>
          <a:srcRect l="15628" r="-1" b="-1"/>
          <a:stretch/>
        </p:blipFill>
        <p:spPr>
          <a:xfrm>
            <a:off x="3523485" y="10"/>
            <a:ext cx="8668512"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D7B753B-3883-D746-8FF2-15515D5EE8AF}"/>
              </a:ext>
            </a:extLst>
          </p:cNvPr>
          <p:cNvSpPr>
            <a:spLocks noGrp="1"/>
          </p:cNvSpPr>
          <p:nvPr>
            <p:ph type="title"/>
          </p:nvPr>
        </p:nvSpPr>
        <p:spPr>
          <a:xfrm>
            <a:off x="477981" y="1122363"/>
            <a:ext cx="4023360" cy="3204134"/>
          </a:xfrm>
        </p:spPr>
        <p:txBody>
          <a:bodyPr vert="horz" lIns="91440" tIns="45720" rIns="91440" bIns="45720" rtlCol="0" anchor="b">
            <a:normAutofit/>
          </a:bodyPr>
          <a:lstStyle/>
          <a:p>
            <a:pPr algn="ctr"/>
            <a:r>
              <a:rPr lang="en-US" sz="4800" b="1" dirty="0"/>
              <a:t>conclusion</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7555836"/>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214</TotalTime>
  <Words>1492</Words>
  <Application>Microsoft Macintosh PowerPoint</Application>
  <PresentationFormat>Widescreen</PresentationFormat>
  <Paragraphs>203</Paragraphs>
  <Slides>20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Calibri Light</vt:lpstr>
      <vt:lpstr>Office Theme</vt:lpstr>
      <vt:lpstr>Certificate of Higher Education in Skills for the Workplace   Problem Solving and Decision Making  Bmsw4004 Agnieszka Janina Wilkosz 2115098  </vt:lpstr>
      <vt:lpstr>Reducing Long term absenteeism In Mid Cheshire Hospital NHS Foundation Trust (MCHT) </vt:lpstr>
      <vt:lpstr>The Trust’s purpose is to provide a comprehensive range of healthcare services to the populations. </vt:lpstr>
      <vt:lpstr>The NHS is one of the few organization  that offer services 24 hours a day for 365 days a year. And the work NHS staff do takes a physical and psychological toll</vt:lpstr>
      <vt:lpstr>Long term Absences </vt:lpstr>
      <vt:lpstr>Absence at work- impact on organisations </vt:lpstr>
      <vt:lpstr>Absence at work impact on employers</vt:lpstr>
      <vt:lpstr> </vt:lpstr>
      <vt:lpstr>A PESTLE analysis</vt:lpstr>
      <vt:lpstr>Political </vt:lpstr>
      <vt:lpstr>Economic </vt:lpstr>
      <vt:lpstr>Social</vt:lpstr>
      <vt:lpstr>Technological</vt:lpstr>
      <vt:lpstr>Legal</vt:lpstr>
      <vt:lpstr>Environmental</vt:lpstr>
      <vt:lpstr>Fishbone diagram </vt:lpstr>
      <vt:lpstr>PowerPoint Presentation</vt:lpstr>
      <vt:lpstr>PMI  Decision Making </vt:lpstr>
      <vt:lpstr>PowerPoint Presentation</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Problem Solving and Decision Making  Bmsw4004 Agnieszka Wilkosz  </dc:title>
  <dc:creator>Agnieszka Janina Wilkosz (2115098)</dc:creator>
  <cp:lastModifiedBy>Agnieszka Janina Wilkosz (2115098)</cp:lastModifiedBy>
  <cp:revision>1</cp:revision>
  <dcterms:created xsi:type="dcterms:W3CDTF">2022-03-20T08:40:54Z</dcterms:created>
  <dcterms:modified xsi:type="dcterms:W3CDTF">2022-03-20T12:15:36Z</dcterms:modified>
</cp:coreProperties>
</file>