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956BAB-34A9-4BF4-91EB-48A38BE37D68}" v="7" dt="2024-07-09T06:02:11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Mansell (2110746)" userId="03423155-1008-48d9-b70f-a6d7b55a8485" providerId="ADAL" clId="{61956BAB-34A9-4BF4-91EB-48A38BE37D68}"/>
    <pc:docChg chg="undo custSel modSld">
      <pc:chgData name="Julia Mansell (2110746)" userId="03423155-1008-48d9-b70f-a6d7b55a8485" providerId="ADAL" clId="{61956BAB-34A9-4BF4-91EB-48A38BE37D68}" dt="2024-07-09T06:24:11.370" v="917" actId="20577"/>
      <pc:docMkLst>
        <pc:docMk/>
      </pc:docMkLst>
      <pc:sldChg chg="modSp mod">
        <pc:chgData name="Julia Mansell (2110746)" userId="03423155-1008-48d9-b70f-a6d7b55a8485" providerId="ADAL" clId="{61956BAB-34A9-4BF4-91EB-48A38BE37D68}" dt="2024-07-09T06:19:10.820" v="779" actId="20577"/>
        <pc:sldMkLst>
          <pc:docMk/>
          <pc:sldMk cId="1048866833" sldId="257"/>
        </pc:sldMkLst>
        <pc:spChg chg="mod">
          <ac:chgData name="Julia Mansell (2110746)" userId="03423155-1008-48d9-b70f-a6d7b55a8485" providerId="ADAL" clId="{61956BAB-34A9-4BF4-91EB-48A38BE37D68}" dt="2024-07-09T06:19:10.820" v="779" actId="20577"/>
          <ac:spMkLst>
            <pc:docMk/>
            <pc:sldMk cId="1048866833" sldId="257"/>
            <ac:spMk id="3" creationId="{E512CE0A-9FF5-2701-8688-553EA811359B}"/>
          </ac:spMkLst>
        </pc:spChg>
      </pc:sldChg>
      <pc:sldChg chg="modSp mod">
        <pc:chgData name="Julia Mansell (2110746)" userId="03423155-1008-48d9-b70f-a6d7b55a8485" providerId="ADAL" clId="{61956BAB-34A9-4BF4-91EB-48A38BE37D68}" dt="2024-07-09T06:12:50.425" v="601" actId="20577"/>
        <pc:sldMkLst>
          <pc:docMk/>
          <pc:sldMk cId="1830128027" sldId="258"/>
        </pc:sldMkLst>
        <pc:spChg chg="mod">
          <ac:chgData name="Julia Mansell (2110746)" userId="03423155-1008-48d9-b70f-a6d7b55a8485" providerId="ADAL" clId="{61956BAB-34A9-4BF4-91EB-48A38BE37D68}" dt="2024-07-09T06:12:50.425" v="601" actId="20577"/>
          <ac:spMkLst>
            <pc:docMk/>
            <pc:sldMk cId="1830128027" sldId="258"/>
            <ac:spMk id="9" creationId="{0B3C839F-41F2-2A66-E682-212F002A1328}"/>
          </ac:spMkLst>
        </pc:spChg>
      </pc:sldChg>
      <pc:sldChg chg="addSp delSp modSp mod">
        <pc:chgData name="Julia Mansell (2110746)" userId="03423155-1008-48d9-b70f-a6d7b55a8485" providerId="ADAL" clId="{61956BAB-34A9-4BF4-91EB-48A38BE37D68}" dt="2024-07-08T10:28:36.863" v="126" actId="1076"/>
        <pc:sldMkLst>
          <pc:docMk/>
          <pc:sldMk cId="1901542006" sldId="259"/>
        </pc:sldMkLst>
        <pc:spChg chg="mod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2" creationId="{CDCE0417-0CA7-01FE-60B8-B94037B7A039}"/>
          </ac:spMkLst>
        </pc:spChg>
        <pc:spChg chg="mod">
          <ac:chgData name="Julia Mansell (2110746)" userId="03423155-1008-48d9-b70f-a6d7b55a8485" providerId="ADAL" clId="{61956BAB-34A9-4BF4-91EB-48A38BE37D68}" dt="2024-07-08T10:28:36.863" v="126" actId="1076"/>
          <ac:spMkLst>
            <pc:docMk/>
            <pc:sldMk cId="1901542006" sldId="259"/>
            <ac:spMk id="9" creationId="{730579FA-4605-3A56-30D4-6FB80B5C4295}"/>
          </ac:spMkLst>
        </pc:spChg>
        <pc:spChg chg="del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44" creationId="{2B577FF9-3543-4875-815D-3D87BD8A2002}"/>
          </ac:spMkLst>
        </pc:spChg>
        <pc:spChg chg="del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46" creationId="{F5569EEC-E12F-4856-B407-02B2813A4AA5}"/>
          </ac:spMkLst>
        </pc:spChg>
        <pc:spChg chg="del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48" creationId="{CF860788-3A6A-45A3-B3F1-06F159665603}"/>
          </ac:spMkLst>
        </pc:spChg>
        <pc:spChg chg="del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50" creationId="{DF1E3393-B852-4883-B778-ED3525112942}"/>
          </ac:spMkLst>
        </pc:spChg>
        <pc:spChg chg="del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52" creationId="{39853D09-4205-4CC7-83EB-288E886AC9E4}"/>
          </ac:spMkLst>
        </pc:spChg>
        <pc:spChg chg="del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54" creationId="{0D040B79-3E73-4A31-840D-D6B9C9FDFC46}"/>
          </ac:spMkLst>
        </pc:spChg>
        <pc:spChg chg="del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56" creationId="{156C6AE5-3F8B-42AC-9EA4-1B686A11E93F}"/>
          </ac:spMkLst>
        </pc:spChg>
        <pc:spChg chg="add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61" creationId="{BA79A7CF-01AF-4178-9369-94E0C90EB046}"/>
          </ac:spMkLst>
        </pc:spChg>
        <pc:spChg chg="add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63" creationId="{99413ED5-9ED4-4772-BCE4-2BCAE6B12E35}"/>
          </ac:spMkLst>
        </pc:spChg>
        <pc:spChg chg="add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65" creationId="{04357C93-F0CB-4A1C-8F77-4E9063789819}"/>
          </ac:spMkLst>
        </pc:spChg>
        <pc:spChg chg="add">
          <ac:chgData name="Julia Mansell (2110746)" userId="03423155-1008-48d9-b70f-a6d7b55a8485" providerId="ADAL" clId="{61956BAB-34A9-4BF4-91EB-48A38BE37D68}" dt="2024-07-08T10:28:01.304" v="117" actId="26606"/>
          <ac:spMkLst>
            <pc:docMk/>
            <pc:sldMk cId="1901542006" sldId="259"/>
            <ac:spMk id="67" creationId="{90F533E9-6690-41A8-A372-4C6C622D028D}"/>
          </ac:spMkLst>
        </pc:spChg>
        <pc:picChg chg="mod">
          <ac:chgData name="Julia Mansell (2110746)" userId="03423155-1008-48d9-b70f-a6d7b55a8485" providerId="ADAL" clId="{61956BAB-34A9-4BF4-91EB-48A38BE37D68}" dt="2024-07-08T10:28:35.337" v="124" actId="14100"/>
          <ac:picMkLst>
            <pc:docMk/>
            <pc:sldMk cId="1901542006" sldId="259"/>
            <ac:picMk id="6" creationId="{EE220E61-4C14-4075-EE7B-83113E0C55E8}"/>
          </ac:picMkLst>
        </pc:picChg>
      </pc:sldChg>
      <pc:sldChg chg="addSp delSp modSp mod setBg">
        <pc:chgData name="Julia Mansell (2110746)" userId="03423155-1008-48d9-b70f-a6d7b55a8485" providerId="ADAL" clId="{61956BAB-34A9-4BF4-91EB-48A38BE37D68}" dt="2024-07-09T06:24:11.370" v="917" actId="20577"/>
        <pc:sldMkLst>
          <pc:docMk/>
          <pc:sldMk cId="600436351" sldId="260"/>
        </pc:sldMkLst>
        <pc:spChg chg="mod">
          <ac:chgData name="Julia Mansell (2110746)" userId="03423155-1008-48d9-b70f-a6d7b55a8485" providerId="ADAL" clId="{61956BAB-34A9-4BF4-91EB-48A38BE37D68}" dt="2024-07-09T06:02:50.848" v="562" actId="26606"/>
          <ac:spMkLst>
            <pc:docMk/>
            <pc:sldMk cId="600436351" sldId="260"/>
            <ac:spMk id="2" creationId="{E21246D9-BDA1-E9B3-B80C-83B6B7BACBCE}"/>
          </ac:spMkLst>
        </pc:spChg>
        <pc:spChg chg="mod ord">
          <ac:chgData name="Julia Mansell (2110746)" userId="03423155-1008-48d9-b70f-a6d7b55a8485" providerId="ADAL" clId="{61956BAB-34A9-4BF4-91EB-48A38BE37D68}" dt="2024-07-09T06:24:11.370" v="917" actId="20577"/>
          <ac:spMkLst>
            <pc:docMk/>
            <pc:sldMk cId="600436351" sldId="260"/>
            <ac:spMk id="3" creationId="{4489F4BC-31ED-4A89-EE6F-14BEACDB5B84}"/>
          </ac:spMkLst>
        </pc:spChg>
        <pc:spChg chg="add del">
          <ac:chgData name="Julia Mansell (2110746)" userId="03423155-1008-48d9-b70f-a6d7b55a8485" providerId="ADAL" clId="{61956BAB-34A9-4BF4-91EB-48A38BE37D68}" dt="2024-07-09T06:02:40.152" v="559" actId="26606"/>
          <ac:spMkLst>
            <pc:docMk/>
            <pc:sldMk cId="600436351" sldId="260"/>
            <ac:spMk id="10" creationId="{327D73B4-9F5C-4A64-A179-51B9500CB8B5}"/>
          </ac:spMkLst>
        </pc:spChg>
        <pc:spChg chg="add del">
          <ac:chgData name="Julia Mansell (2110746)" userId="03423155-1008-48d9-b70f-a6d7b55a8485" providerId="ADAL" clId="{61956BAB-34A9-4BF4-91EB-48A38BE37D68}" dt="2024-07-09T06:02:40.152" v="559" actId="26606"/>
          <ac:spMkLst>
            <pc:docMk/>
            <pc:sldMk cId="600436351" sldId="260"/>
            <ac:spMk id="12" creationId="{C1F06963-6374-4B48-844F-071A9BAAAE02}"/>
          </ac:spMkLst>
        </pc:spChg>
        <pc:spChg chg="add del">
          <ac:chgData name="Julia Mansell (2110746)" userId="03423155-1008-48d9-b70f-a6d7b55a8485" providerId="ADAL" clId="{61956BAB-34A9-4BF4-91EB-48A38BE37D68}" dt="2024-07-09T06:02:40.152" v="559" actId="26606"/>
          <ac:spMkLst>
            <pc:docMk/>
            <pc:sldMk cId="600436351" sldId="260"/>
            <ac:spMk id="14" creationId="{6CB927A4-E432-4310-9CD5-E89FF5063179}"/>
          </ac:spMkLst>
        </pc:spChg>
        <pc:spChg chg="add del">
          <ac:chgData name="Julia Mansell (2110746)" userId="03423155-1008-48d9-b70f-a6d7b55a8485" providerId="ADAL" clId="{61956BAB-34A9-4BF4-91EB-48A38BE37D68}" dt="2024-07-09T06:02:40.152" v="559" actId="26606"/>
          <ac:spMkLst>
            <pc:docMk/>
            <pc:sldMk cId="600436351" sldId="260"/>
            <ac:spMk id="16" creationId="{1453BF6C-B012-48B7-B4E8-6D7AC7C27D02}"/>
          </ac:spMkLst>
        </pc:spChg>
        <pc:spChg chg="add del">
          <ac:chgData name="Julia Mansell (2110746)" userId="03423155-1008-48d9-b70f-a6d7b55a8485" providerId="ADAL" clId="{61956BAB-34A9-4BF4-91EB-48A38BE37D68}" dt="2024-07-09T06:02:40.152" v="559" actId="26606"/>
          <ac:spMkLst>
            <pc:docMk/>
            <pc:sldMk cId="600436351" sldId="260"/>
            <ac:spMk id="18" creationId="{E3020543-B24B-4EC4-8FFC-8DD88EEA91A8}"/>
          </ac:spMkLst>
        </pc:spChg>
        <pc:spChg chg="add del">
          <ac:chgData name="Julia Mansell (2110746)" userId="03423155-1008-48d9-b70f-a6d7b55a8485" providerId="ADAL" clId="{61956BAB-34A9-4BF4-91EB-48A38BE37D68}" dt="2024-07-09T06:02:50.840" v="561" actId="26606"/>
          <ac:spMkLst>
            <pc:docMk/>
            <pc:sldMk cId="600436351" sldId="260"/>
            <ac:spMk id="22" creationId="{8F90786E-B72D-4C32-BDCE-A170B007822D}"/>
          </ac:spMkLst>
        </pc:spChg>
        <pc:spChg chg="add del">
          <ac:chgData name="Julia Mansell (2110746)" userId="03423155-1008-48d9-b70f-a6d7b55a8485" providerId="ADAL" clId="{61956BAB-34A9-4BF4-91EB-48A38BE37D68}" dt="2024-07-09T06:02:50.840" v="561" actId="26606"/>
          <ac:spMkLst>
            <pc:docMk/>
            <pc:sldMk cId="600436351" sldId="260"/>
            <ac:spMk id="23" creationId="{5E46F2E7-848F-4A6C-A098-4764FDEA771A}"/>
          </ac:spMkLst>
        </pc:spChg>
        <pc:spChg chg="add">
          <ac:chgData name="Julia Mansell (2110746)" userId="03423155-1008-48d9-b70f-a6d7b55a8485" providerId="ADAL" clId="{61956BAB-34A9-4BF4-91EB-48A38BE37D68}" dt="2024-07-09T06:02:50.848" v="562" actId="26606"/>
          <ac:spMkLst>
            <pc:docMk/>
            <pc:sldMk cId="600436351" sldId="260"/>
            <ac:spMk id="25" creationId="{4F7EBAE4-9945-4473-9E34-B2C66EA0F03D}"/>
          </ac:spMkLst>
        </pc:spChg>
        <pc:spChg chg="add">
          <ac:chgData name="Julia Mansell (2110746)" userId="03423155-1008-48d9-b70f-a6d7b55a8485" providerId="ADAL" clId="{61956BAB-34A9-4BF4-91EB-48A38BE37D68}" dt="2024-07-09T06:02:50.848" v="562" actId="26606"/>
          <ac:spMkLst>
            <pc:docMk/>
            <pc:sldMk cId="600436351" sldId="260"/>
            <ac:spMk id="26" creationId="{70BEB1E7-2F88-40BC-B73D-42E5B6F80BFC}"/>
          </ac:spMkLst>
        </pc:spChg>
        <pc:spChg chg="add">
          <ac:chgData name="Julia Mansell (2110746)" userId="03423155-1008-48d9-b70f-a6d7b55a8485" providerId="ADAL" clId="{61956BAB-34A9-4BF4-91EB-48A38BE37D68}" dt="2024-07-09T06:02:50.848" v="562" actId="26606"/>
          <ac:spMkLst>
            <pc:docMk/>
            <pc:sldMk cId="600436351" sldId="260"/>
            <ac:spMk id="27" creationId="{A7B99495-F43F-4D80-A44F-2CB4764EB90B}"/>
          </ac:spMkLst>
        </pc:spChg>
        <pc:picChg chg="add mod ord">
          <ac:chgData name="Julia Mansell (2110746)" userId="03423155-1008-48d9-b70f-a6d7b55a8485" providerId="ADAL" clId="{61956BAB-34A9-4BF4-91EB-48A38BE37D68}" dt="2024-07-09T06:02:50.848" v="562" actId="26606"/>
          <ac:picMkLst>
            <pc:docMk/>
            <pc:sldMk cId="600436351" sldId="260"/>
            <ac:picMk id="5" creationId="{10E8C9D8-6DE5-E6FE-D914-6FBF988B5ED1}"/>
          </ac:picMkLst>
        </pc:picChg>
        <pc:cxnChg chg="add del">
          <ac:chgData name="Julia Mansell (2110746)" userId="03423155-1008-48d9-b70f-a6d7b55a8485" providerId="ADAL" clId="{61956BAB-34A9-4BF4-91EB-48A38BE37D68}" dt="2024-07-09T06:02:40.152" v="559" actId="26606"/>
          <ac:cxnSpMkLst>
            <pc:docMk/>
            <pc:sldMk cId="600436351" sldId="260"/>
            <ac:cxnSpMk id="20" creationId="{C49DA8F6-BCC1-4447-B54C-57856834B94B}"/>
          </ac:cxnSpMkLst>
        </pc:cxnChg>
      </pc:sldChg>
      <pc:sldChg chg="addSp modSp mod setBg">
        <pc:chgData name="Julia Mansell (2110746)" userId="03423155-1008-48d9-b70f-a6d7b55a8485" providerId="ADAL" clId="{61956BAB-34A9-4BF4-91EB-48A38BE37D68}" dt="2024-07-09T06:21:10.365" v="808" actId="20577"/>
        <pc:sldMkLst>
          <pc:docMk/>
          <pc:sldMk cId="2073860659" sldId="261"/>
        </pc:sldMkLst>
        <pc:spChg chg="mod">
          <ac:chgData name="Julia Mansell (2110746)" userId="03423155-1008-48d9-b70f-a6d7b55a8485" providerId="ADAL" clId="{61956BAB-34A9-4BF4-91EB-48A38BE37D68}" dt="2024-07-09T06:03:18.278" v="563" actId="26606"/>
          <ac:spMkLst>
            <pc:docMk/>
            <pc:sldMk cId="2073860659" sldId="261"/>
            <ac:spMk id="2" creationId="{497FC73D-F317-3532-7FA6-4E597639276B}"/>
          </ac:spMkLst>
        </pc:spChg>
        <pc:spChg chg="mod">
          <ac:chgData name="Julia Mansell (2110746)" userId="03423155-1008-48d9-b70f-a6d7b55a8485" providerId="ADAL" clId="{61956BAB-34A9-4BF4-91EB-48A38BE37D68}" dt="2024-07-09T06:21:10.365" v="808" actId="20577"/>
          <ac:spMkLst>
            <pc:docMk/>
            <pc:sldMk cId="2073860659" sldId="261"/>
            <ac:spMk id="3" creationId="{E8768CDB-453F-4E78-D2F5-A616542930A1}"/>
          </ac:spMkLst>
        </pc:spChg>
        <pc:spChg chg="add">
          <ac:chgData name="Julia Mansell (2110746)" userId="03423155-1008-48d9-b70f-a6d7b55a8485" providerId="ADAL" clId="{61956BAB-34A9-4BF4-91EB-48A38BE37D68}" dt="2024-07-09T06:03:18.278" v="563" actId="26606"/>
          <ac:spMkLst>
            <pc:docMk/>
            <pc:sldMk cId="2073860659" sldId="261"/>
            <ac:spMk id="10" creationId="{1CD81A2A-6ED4-4EF4-A14C-912D31E14800}"/>
          </ac:spMkLst>
        </pc:spChg>
        <pc:spChg chg="add">
          <ac:chgData name="Julia Mansell (2110746)" userId="03423155-1008-48d9-b70f-a6d7b55a8485" providerId="ADAL" clId="{61956BAB-34A9-4BF4-91EB-48A38BE37D68}" dt="2024-07-09T06:03:18.278" v="563" actId="26606"/>
          <ac:spMkLst>
            <pc:docMk/>
            <pc:sldMk cId="2073860659" sldId="261"/>
            <ac:spMk id="12" creationId="{1661932C-CA15-4E17-B115-FAE7CBEE4789}"/>
          </ac:spMkLst>
        </pc:spChg>
        <pc:spChg chg="add">
          <ac:chgData name="Julia Mansell (2110746)" userId="03423155-1008-48d9-b70f-a6d7b55a8485" providerId="ADAL" clId="{61956BAB-34A9-4BF4-91EB-48A38BE37D68}" dt="2024-07-09T06:03:18.278" v="563" actId="26606"/>
          <ac:spMkLst>
            <pc:docMk/>
            <pc:sldMk cId="2073860659" sldId="261"/>
            <ac:spMk id="14" creationId="{8590ADD5-9383-4D3D-9047-3DA2593CCB5D}"/>
          </ac:spMkLst>
        </pc:spChg>
        <pc:spChg chg="add">
          <ac:chgData name="Julia Mansell (2110746)" userId="03423155-1008-48d9-b70f-a6d7b55a8485" providerId="ADAL" clId="{61956BAB-34A9-4BF4-91EB-48A38BE37D68}" dt="2024-07-09T06:03:18.278" v="563" actId="26606"/>
          <ac:spMkLst>
            <pc:docMk/>
            <pc:sldMk cId="2073860659" sldId="261"/>
            <ac:spMk id="16" creationId="{DABE3E45-88CF-45D8-8D40-C773324D93F6}"/>
          </ac:spMkLst>
        </pc:spChg>
        <pc:spChg chg="add">
          <ac:chgData name="Julia Mansell (2110746)" userId="03423155-1008-48d9-b70f-a6d7b55a8485" providerId="ADAL" clId="{61956BAB-34A9-4BF4-91EB-48A38BE37D68}" dt="2024-07-09T06:03:18.278" v="563" actId="26606"/>
          <ac:spMkLst>
            <pc:docMk/>
            <pc:sldMk cId="2073860659" sldId="261"/>
            <ac:spMk id="20" creationId="{B91ECDA9-56DC-4270-8F33-01C5637B8CEB}"/>
          </ac:spMkLst>
        </pc:spChg>
        <pc:spChg chg="add">
          <ac:chgData name="Julia Mansell (2110746)" userId="03423155-1008-48d9-b70f-a6d7b55a8485" providerId="ADAL" clId="{61956BAB-34A9-4BF4-91EB-48A38BE37D68}" dt="2024-07-09T06:03:18.278" v="563" actId="26606"/>
          <ac:spMkLst>
            <pc:docMk/>
            <pc:sldMk cId="2073860659" sldId="261"/>
            <ac:spMk id="22" creationId="{75F47824-961D-465D-84F9-EAE11BC6173B}"/>
          </ac:spMkLst>
        </pc:spChg>
        <pc:spChg chg="add">
          <ac:chgData name="Julia Mansell (2110746)" userId="03423155-1008-48d9-b70f-a6d7b55a8485" providerId="ADAL" clId="{61956BAB-34A9-4BF4-91EB-48A38BE37D68}" dt="2024-07-09T06:03:18.278" v="563" actId="26606"/>
          <ac:spMkLst>
            <pc:docMk/>
            <pc:sldMk cId="2073860659" sldId="261"/>
            <ac:spMk id="24" creationId="{FEC9DA3E-C1D7-472D-B7C0-F71AE41FBA23}"/>
          </ac:spMkLst>
        </pc:spChg>
        <pc:picChg chg="add">
          <ac:chgData name="Julia Mansell (2110746)" userId="03423155-1008-48d9-b70f-a6d7b55a8485" providerId="ADAL" clId="{61956BAB-34A9-4BF4-91EB-48A38BE37D68}" dt="2024-07-09T06:03:18.278" v="563" actId="26606"/>
          <ac:picMkLst>
            <pc:docMk/>
            <pc:sldMk cId="2073860659" sldId="261"/>
            <ac:picMk id="7" creationId="{FC36191D-E522-1EB8-3F5F-17D683FB69FA}"/>
          </ac:picMkLst>
        </pc:picChg>
        <pc:cxnChg chg="add">
          <ac:chgData name="Julia Mansell (2110746)" userId="03423155-1008-48d9-b70f-a6d7b55a8485" providerId="ADAL" clId="{61956BAB-34A9-4BF4-91EB-48A38BE37D68}" dt="2024-07-09T06:03:18.278" v="563" actId="26606"/>
          <ac:cxnSpMkLst>
            <pc:docMk/>
            <pc:sldMk cId="2073860659" sldId="261"/>
            <ac:cxnSpMk id="18" creationId="{49CD1692-827B-4C8D-B4A1-134FD04CF45C}"/>
          </ac:cxnSpMkLst>
        </pc:cxnChg>
      </pc:sldChg>
      <pc:sldChg chg="modSp mod">
        <pc:chgData name="Julia Mansell (2110746)" userId="03423155-1008-48d9-b70f-a6d7b55a8485" providerId="ADAL" clId="{61956BAB-34A9-4BF4-91EB-48A38BE37D68}" dt="2024-07-09T05:51:47.933" v="393" actId="20577"/>
        <pc:sldMkLst>
          <pc:docMk/>
          <pc:sldMk cId="3379708439" sldId="263"/>
        </pc:sldMkLst>
        <pc:spChg chg="mod">
          <ac:chgData name="Julia Mansell (2110746)" userId="03423155-1008-48d9-b70f-a6d7b55a8485" providerId="ADAL" clId="{61956BAB-34A9-4BF4-91EB-48A38BE37D68}" dt="2024-07-09T05:51:47.933" v="393" actId="20577"/>
          <ac:spMkLst>
            <pc:docMk/>
            <pc:sldMk cId="3379708439" sldId="263"/>
            <ac:spMk id="3" creationId="{F54AE032-572D-D43E-7520-B4CF633A8FC5}"/>
          </ac:spMkLst>
        </pc:spChg>
      </pc:sldChg>
      <pc:sldChg chg="addSp delSp modSp mod">
        <pc:chgData name="Julia Mansell (2110746)" userId="03423155-1008-48d9-b70f-a6d7b55a8485" providerId="ADAL" clId="{61956BAB-34A9-4BF4-91EB-48A38BE37D68}" dt="2024-07-09T06:19:45.857" v="783" actId="20577"/>
        <pc:sldMkLst>
          <pc:docMk/>
          <pc:sldMk cId="3248492670" sldId="264"/>
        </pc:sldMkLst>
        <pc:spChg chg="mod">
          <ac:chgData name="Julia Mansell (2110746)" userId="03423155-1008-48d9-b70f-a6d7b55a8485" providerId="ADAL" clId="{61956BAB-34A9-4BF4-91EB-48A38BE37D68}" dt="2024-07-08T10:26:42.597" v="113" actId="26606"/>
          <ac:spMkLst>
            <pc:docMk/>
            <pc:sldMk cId="3248492670" sldId="264"/>
            <ac:spMk id="2" creationId="{12B725F1-4F65-003C-82FC-BB681E0F2A52}"/>
          </ac:spMkLst>
        </pc:spChg>
        <pc:spChg chg="add del mod">
          <ac:chgData name="Julia Mansell (2110746)" userId="03423155-1008-48d9-b70f-a6d7b55a8485" providerId="ADAL" clId="{61956BAB-34A9-4BF4-91EB-48A38BE37D68}" dt="2024-07-08T10:19:33.542" v="86"/>
          <ac:spMkLst>
            <pc:docMk/>
            <pc:sldMk cId="3248492670" sldId="264"/>
            <ac:spMk id="3" creationId="{07B8D73F-6BDC-1221-D318-FFAAAF614018}"/>
          </ac:spMkLst>
        </pc:spChg>
        <pc:spChg chg="add del mod">
          <ac:chgData name="Julia Mansell (2110746)" userId="03423155-1008-48d9-b70f-a6d7b55a8485" providerId="ADAL" clId="{61956BAB-34A9-4BF4-91EB-48A38BE37D68}" dt="2024-07-08T10:27:32.950" v="116"/>
          <ac:spMkLst>
            <pc:docMk/>
            <pc:sldMk cId="3248492670" sldId="264"/>
            <ac:spMk id="4" creationId="{54A58844-7A06-1DB1-B87A-BFF3446FEF32}"/>
          </ac:spMkLst>
        </pc:spChg>
        <pc:spChg chg="add mod">
          <ac:chgData name="Julia Mansell (2110746)" userId="03423155-1008-48d9-b70f-a6d7b55a8485" providerId="ADAL" clId="{61956BAB-34A9-4BF4-91EB-48A38BE37D68}" dt="2024-07-08T14:51:56.998" v="145" actId="20577"/>
          <ac:spMkLst>
            <pc:docMk/>
            <pc:sldMk cId="3248492670" sldId="264"/>
            <ac:spMk id="5" creationId="{AACDAA10-7B72-1FC5-D99F-D138474A385F}"/>
          </ac:spMkLst>
        </pc:spChg>
        <pc:spChg chg="mod ord">
          <ac:chgData name="Julia Mansell (2110746)" userId="03423155-1008-48d9-b70f-a6d7b55a8485" providerId="ADAL" clId="{61956BAB-34A9-4BF4-91EB-48A38BE37D68}" dt="2024-07-09T06:19:45.857" v="783" actId="20577"/>
          <ac:spMkLst>
            <pc:docMk/>
            <pc:sldMk cId="3248492670" sldId="264"/>
            <ac:spMk id="13" creationId="{69B7F2BE-6C31-555F-14F9-3810B8197F74}"/>
          </ac:spMkLst>
        </pc:spChg>
        <pc:spChg chg="del">
          <ac:chgData name="Julia Mansell (2110746)" userId="03423155-1008-48d9-b70f-a6d7b55a8485" providerId="ADAL" clId="{61956BAB-34A9-4BF4-91EB-48A38BE37D68}" dt="2024-07-08T10:26:42.597" v="113" actId="26606"/>
          <ac:spMkLst>
            <pc:docMk/>
            <pc:sldMk cId="3248492670" sldId="264"/>
            <ac:spMk id="16" creationId="{92468898-5A6E-4D55-85EC-308E785EE06C}"/>
          </ac:spMkLst>
        </pc:spChg>
        <pc:spChg chg="del">
          <ac:chgData name="Julia Mansell (2110746)" userId="03423155-1008-48d9-b70f-a6d7b55a8485" providerId="ADAL" clId="{61956BAB-34A9-4BF4-91EB-48A38BE37D68}" dt="2024-07-08T10:26:42.597" v="113" actId="26606"/>
          <ac:spMkLst>
            <pc:docMk/>
            <pc:sldMk cId="3248492670" sldId="264"/>
            <ac:spMk id="18" creationId="{3E23A947-2D45-4208-AE2B-64948C87A3EB}"/>
          </ac:spMkLst>
        </pc:spChg>
        <pc:spChg chg="del">
          <ac:chgData name="Julia Mansell (2110746)" userId="03423155-1008-48d9-b70f-a6d7b55a8485" providerId="ADAL" clId="{61956BAB-34A9-4BF4-91EB-48A38BE37D68}" dt="2024-07-08T10:26:42.597" v="113" actId="26606"/>
          <ac:spMkLst>
            <pc:docMk/>
            <pc:sldMk cId="3248492670" sldId="264"/>
            <ac:spMk id="20" creationId="{E5BBB0F9-6A59-4D02-A9C7-A2D6516684CE}"/>
          </ac:spMkLst>
        </pc:spChg>
        <pc:spChg chg="add">
          <ac:chgData name="Julia Mansell (2110746)" userId="03423155-1008-48d9-b70f-a6d7b55a8485" providerId="ADAL" clId="{61956BAB-34A9-4BF4-91EB-48A38BE37D68}" dt="2024-07-08T10:26:42.597" v="113" actId="26606"/>
          <ac:spMkLst>
            <pc:docMk/>
            <pc:sldMk cId="3248492670" sldId="264"/>
            <ac:spMk id="1032" creationId="{2EB492CD-616E-47F8-933B-5E2D952A0593}"/>
          </ac:spMkLst>
        </pc:spChg>
        <pc:spChg chg="add">
          <ac:chgData name="Julia Mansell (2110746)" userId="03423155-1008-48d9-b70f-a6d7b55a8485" providerId="ADAL" clId="{61956BAB-34A9-4BF4-91EB-48A38BE37D68}" dt="2024-07-08T10:26:42.597" v="113" actId="26606"/>
          <ac:spMkLst>
            <pc:docMk/>
            <pc:sldMk cId="3248492670" sldId="264"/>
            <ac:spMk id="1034" creationId="{59383CF9-23B5-4335-9B21-1791C4CF1C75}"/>
          </ac:spMkLst>
        </pc:spChg>
        <pc:spChg chg="add">
          <ac:chgData name="Julia Mansell (2110746)" userId="03423155-1008-48d9-b70f-a6d7b55a8485" providerId="ADAL" clId="{61956BAB-34A9-4BF4-91EB-48A38BE37D68}" dt="2024-07-08T10:26:42.597" v="113" actId="26606"/>
          <ac:spMkLst>
            <pc:docMk/>
            <pc:sldMk cId="3248492670" sldId="264"/>
            <ac:spMk id="1036" creationId="{0007FE00-9498-4706-B255-6437B0252C02}"/>
          </ac:spMkLst>
        </pc:spChg>
        <pc:picChg chg="add mod">
          <ac:chgData name="Julia Mansell (2110746)" userId="03423155-1008-48d9-b70f-a6d7b55a8485" providerId="ADAL" clId="{61956BAB-34A9-4BF4-91EB-48A38BE37D68}" dt="2024-07-08T10:26:42.597" v="113" actId="26606"/>
          <ac:picMkLst>
            <pc:docMk/>
            <pc:sldMk cId="3248492670" sldId="264"/>
            <ac:picMk id="1027" creationId="{9F03A897-98D8-F19F-E639-FCB14CB131E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51ED5-2291-64ED-6537-70AF4846ED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DAB76B-3D81-8CC7-531A-773EED4FC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92FAF-D9F7-587B-24F9-C38E94340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DD6B1-07BC-61BF-C9C0-CB1FB6FBC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7A18C1-3003-5DBE-ECFF-500B6DAFB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997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D83CB-A452-7096-85D8-DBDD9E648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871A9-769A-0E30-767F-BC7A20C4C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A2006A-100C-DD94-E1D9-55FE831C9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CCCEF-88AB-DAE5-1548-9B312BD2B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55359-7658-957F-DE18-A5307B093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21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365A0-E675-D0FC-070F-F4770E38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C60F01-8EA2-1751-460F-EDCBA1D17E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8D433-BA0F-D222-F77C-E67277E45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A21D4-7EA9-5443-A10D-30279A043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CEA200-D5D8-BA8E-A57E-75FA9F5CE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924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5AC43-F25B-B77F-CEDF-19DC0CEB4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72693-B664-3F01-0203-7E043F40BB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568A52-7C46-AB47-F188-B57AD71F77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25C536-795B-51C1-9BA1-2EF5FBDA7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CDD37A-3EE8-A047-AA07-FC73DE6D8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5B603B-FFDE-9D24-F416-5B5B2EFBB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033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EE3BC-5887-09AB-475E-7149EA6A0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912593-8D82-1D04-436E-386C65EBE9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A0AF2F-B926-3CC1-294D-6EC30EDD06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B64EF9-B0B8-075C-26F5-82BEE98169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FBCF53-2A4B-1674-3BC7-8D047B5FED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523850-0B58-3F32-4CB8-6D03A4362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3022E1-9C7A-F453-5834-FBE8C552D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1C112D-83BE-2D89-2E7C-8402E597D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597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767D9-ECD4-0354-2504-0EFB31543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062374-8600-3A1B-2163-014DB46A7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FBFFAD-D783-7B19-161A-7D37936CF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BDE857-5688-0F32-C63E-1A17D7785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818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F6BB73-E93C-F85A-9146-420FAA851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4EA3A5-F3AB-4C5A-7C28-6E737E572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512D67-5738-91CB-2526-BCB493B21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048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1FCCD-A70E-BF0A-223E-D3E36BBA3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03AB3-3BED-23E5-73DA-1547FE4C3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D91B1-DED4-6832-1871-C1ED8044D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5DAE12-E14C-C234-4872-BC7CB8A7B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E1DDFB-3B72-DD5B-ED36-0B0EA0A74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73DFE-D4A2-0CBC-BD84-F59E37E40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105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B2B1D-36CF-9FF2-86A7-3E9BE095F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F8BB93-5174-7F95-9402-7D3158A25D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91686F-DBB6-19A9-6585-6274AECA19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54B7A-20F6-1C9F-4FCF-B803612A5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095C3B-2FCB-04C2-EF9E-4528BAD33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9A3712-443A-DF8F-1F6C-2011DE836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553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BD392-FF2F-F4D9-61B4-92CBBD77D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2A0CAC-1780-99BE-DEE3-3822B90044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67B24-81D1-525B-BC86-D96A24E4E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38F27-BFDD-D325-D6EE-B22E397B2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50779-92CB-D330-6E96-430E6A969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02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A7CA7B-F22F-5D99-92A1-E7CCEF35CC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C07079-D3CA-64B3-8223-585D5C5AC6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DB738-82FA-2040-F108-0EDC282F7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BC588C-2413-76BD-33C1-0095634D4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8A9FDB-5C99-681D-537A-B873082B7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36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F467A2-ADEC-11E1-8CB5-E0463E55D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4229-C80F-5A67-DB17-8103C50D7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282C2C-D3E6-4464-1181-FE72E18E74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9C54D1-9BD6-498D-9CB2-01AB91DCB518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48AD20-B153-A2C9-7C0B-5A037E0BCD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A4D6E-6C1A-A6D2-BECE-481E9C71B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CDFB7C-8163-444A-8FE3-0DD46C127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684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2158244018800910" TargetMode="External"/><Relationship Id="rId2" Type="http://schemas.openxmlformats.org/officeDocument/2006/relationships/hyperlink" Target="https://www.stevegutzler.com/10-proven-ways-increase-emotional-intelligenc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ind4change.com/emotional-intelligence-daniel-goleman-work-self-mastery/" TargetMode="External"/><Relationship Id="rId4" Type="http://schemas.openxmlformats.org/officeDocument/2006/relationships/hyperlink" Target="https://readingraphics.com/book-summary-emotional-intelligence-daniel-golem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CC4A1-F1F2-2202-865E-9A52BC4CC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4815" y="798703"/>
            <a:ext cx="5221185" cy="3072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kern="1200">
                <a:latin typeface="+mj-lt"/>
                <a:ea typeface="+mj-ea"/>
                <a:cs typeface="+mj-cs"/>
              </a:rPr>
              <a:t>The Importance of Emotional Intelligence in the Workplace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85C44C-D5D9-5DAD-CDA1-033E3B6116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148" y="3962792"/>
            <a:ext cx="5221185" cy="21021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Name: Julia Mansell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Student number: 2110746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Module code: BMSW6106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Lecturer: Essa Bah</a:t>
            </a: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 descr="A light bulb and a brain&#10;&#10;Description automatically generated">
            <a:extLst>
              <a:ext uri="{FF2B5EF4-FFF2-40B4-BE49-F238E27FC236}">
                <a16:creationId xmlns:a16="http://schemas.microsoft.com/office/drawing/2014/main" id="{C98DB6B7-11B7-C99B-02C5-37400F7FAB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243" y="2237032"/>
            <a:ext cx="4939504" cy="2000988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756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0B4A9-F4F4-A0DD-9475-B67741697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Agenda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2CE0A-9FF5-2701-8688-553EA8113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Components of EI</a:t>
            </a:r>
          </a:p>
          <a:p>
            <a:r>
              <a:rPr lang="en-GB" dirty="0"/>
              <a:t>Goleman Model</a:t>
            </a:r>
          </a:p>
          <a:p>
            <a:r>
              <a:rPr lang="en-GB" dirty="0"/>
              <a:t>The Importance of EI in the Workplace</a:t>
            </a:r>
          </a:p>
          <a:p>
            <a:r>
              <a:rPr lang="en-GB" dirty="0"/>
              <a:t>Conclusion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block&#10;&#10;Description automatically generated">
            <a:extLst>
              <a:ext uri="{FF2B5EF4-FFF2-40B4-BE49-F238E27FC236}">
                <a16:creationId xmlns:a16="http://schemas.microsoft.com/office/drawing/2014/main" id="{18CB0AE2-1590-85C7-F788-96C98E766E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7184" y="2161748"/>
            <a:ext cx="3781051" cy="1890525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866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CEFD9-288B-89E3-ED71-F3D3ACF58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Introduction to Emotional Intelligence</a:t>
            </a: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B3C839F-41F2-2A66-E682-212F002A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0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EI is the key ingredient helping to increase Workplace:</a:t>
            </a:r>
          </a:p>
          <a:p>
            <a:r>
              <a:rPr lang="en-GB" sz="1500" dirty="0">
                <a:highlight>
                  <a:srgbClr val="FFFFFF"/>
                </a:highlight>
                <a:latin typeface="Open Sans" panose="020B0606030504020204" pitchFamily="34" charset="0"/>
              </a:rPr>
              <a:t>M</a:t>
            </a:r>
            <a:r>
              <a:rPr lang="en-GB" sz="1500" b="0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oral</a:t>
            </a:r>
          </a:p>
          <a:p>
            <a:r>
              <a:rPr lang="en-GB" sz="1500" dirty="0">
                <a:highlight>
                  <a:srgbClr val="FFFFFF"/>
                </a:highlight>
                <a:latin typeface="Open Sans" panose="020B0606030504020204" pitchFamily="34" charset="0"/>
              </a:rPr>
              <a:t>C</a:t>
            </a:r>
            <a:r>
              <a:rPr lang="en-GB" sz="1500" b="0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ollaboration</a:t>
            </a:r>
            <a:r>
              <a:rPr lang="en-GB" sz="1500" dirty="0">
                <a:highlight>
                  <a:srgbClr val="FFFFFF"/>
                </a:highlight>
                <a:latin typeface="Open Sans" panose="020B0606030504020204" pitchFamily="34" charset="0"/>
              </a:rPr>
              <a:t> &amp; T</a:t>
            </a:r>
            <a:r>
              <a:rPr lang="en-GB" sz="1500" b="0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eamwork</a:t>
            </a:r>
          </a:p>
          <a:p>
            <a:r>
              <a:rPr lang="en-GB" sz="1500" b="0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Motivation &amp; Empowerment </a:t>
            </a:r>
            <a:endParaRPr lang="en-GB" sz="1500" dirty="0"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r>
              <a:rPr lang="en-GB" sz="1500" b="0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Positive Work environment</a:t>
            </a:r>
          </a:p>
          <a:p>
            <a:pPr marL="0" indent="0">
              <a:buNone/>
            </a:pPr>
            <a:r>
              <a:rPr lang="en-GB" sz="1500" dirty="0" err="1">
                <a:highlight>
                  <a:srgbClr val="FFFFFF"/>
                </a:highlight>
                <a:latin typeface="Open Sans" panose="020B0606030504020204" pitchFamily="34" charset="0"/>
              </a:rPr>
              <a:t>Issah</a:t>
            </a:r>
            <a:r>
              <a:rPr lang="en-GB" sz="1500" dirty="0">
                <a:highlight>
                  <a:srgbClr val="FFFFFF"/>
                </a:highlight>
                <a:latin typeface="Open Sans" panose="020B0606030504020204" pitchFamily="34" charset="0"/>
              </a:rPr>
              <a:t>, M. (2018)</a:t>
            </a:r>
          </a:p>
          <a:p>
            <a:pPr marL="0" indent="0">
              <a:buNone/>
            </a:pPr>
            <a:endParaRPr lang="en-GB" sz="1500" dirty="0"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sz="1500" dirty="0">
                <a:highlight>
                  <a:srgbClr val="FFFFFF"/>
                </a:highlight>
                <a:latin typeface="Open Sans" panose="020B0606030504020204" pitchFamily="34" charset="0"/>
              </a:rPr>
              <a:t>According to </a:t>
            </a:r>
            <a:r>
              <a:rPr lang="en-GB" sz="1500" dirty="0" err="1">
                <a:highlight>
                  <a:srgbClr val="FFFFFF"/>
                </a:highlight>
                <a:latin typeface="Open Sans" panose="020B0606030504020204" pitchFamily="34" charset="0"/>
              </a:rPr>
              <a:t>Gutzler</a:t>
            </a:r>
            <a:r>
              <a:rPr lang="en-GB" sz="1500" dirty="0">
                <a:highlight>
                  <a:srgbClr val="FFFFFF"/>
                </a:highlight>
                <a:latin typeface="Open Sans" panose="020B0606030504020204" pitchFamily="34" charset="0"/>
              </a:rPr>
              <a:t> (2024),</a:t>
            </a:r>
            <a:r>
              <a:rPr lang="en-GB" sz="1500" dirty="0">
                <a:highlight>
                  <a:srgbClr val="FFFFFF"/>
                </a:highlight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Emotions can become a hindrance; if you let them take over, you lose control. It is crucial to harmonise with your emotions, as the mind's state directs the body's actions.</a:t>
            </a:r>
            <a:endParaRPr lang="en-GB" sz="1500" dirty="0">
              <a:highlight>
                <a:srgbClr val="FFFFFF"/>
              </a:highlight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indent="0">
              <a:buNone/>
            </a:pPr>
            <a:endParaRPr lang="en-US" sz="1500" dirty="0"/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heart and brain on a scale">
            <a:extLst>
              <a:ext uri="{FF2B5EF4-FFF2-40B4-BE49-F238E27FC236}">
                <a16:creationId xmlns:a16="http://schemas.microsoft.com/office/drawing/2014/main" id="{8A1FEA7D-D0BE-1E13-E763-4BDB572346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7184" y="2021236"/>
            <a:ext cx="3781051" cy="2171549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128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E0417-0CA7-01FE-60B8-B94037B7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Emotional Intelligence Components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0579FA-4605-3A56-30D4-6FB80B5C4295}"/>
              </a:ext>
            </a:extLst>
          </p:cNvPr>
          <p:cNvSpPr txBox="1"/>
          <p:nvPr/>
        </p:nvSpPr>
        <p:spPr>
          <a:xfrm>
            <a:off x="8990936" y="5086350"/>
            <a:ext cx="2469624" cy="3048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Readingraphics</a:t>
            </a:r>
            <a:r>
              <a:rPr lang="en-US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(2024)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diagram of emotional intelligence&#10;&#10;Description automatically generated">
            <a:extLst>
              <a:ext uri="{FF2B5EF4-FFF2-40B4-BE49-F238E27FC236}">
                <a16:creationId xmlns:a16="http://schemas.microsoft.com/office/drawing/2014/main" id="{EE220E61-4C14-4075-EE7B-83113E0C55E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" r="2" b="2"/>
          <a:stretch/>
        </p:blipFill>
        <p:spPr>
          <a:xfrm>
            <a:off x="545238" y="1126118"/>
            <a:ext cx="7608304" cy="467672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2F7DF9-E656-A018-C5A3-1BFD539D47B6}"/>
              </a:ext>
            </a:extLst>
          </p:cNvPr>
          <p:cNvSpPr txBox="1"/>
          <p:nvPr/>
        </p:nvSpPr>
        <p:spPr>
          <a:xfrm>
            <a:off x="908304" y="6248400"/>
            <a:ext cx="6009855" cy="3830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542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34" name="Arc 103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725F1-4F65-003C-82FC-BB681E0F2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Goleman’s Model</a:t>
            </a:r>
          </a:p>
        </p:txBody>
      </p:sp>
      <p:sp>
        <p:nvSpPr>
          <p:cNvPr id="1036" name="Freeform: Shape 103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7" name="Picture 3" descr="Emotional Intelligence by Daniel Goleman: Self-Mastery - Wind4Change">
            <a:extLst>
              <a:ext uri="{FF2B5EF4-FFF2-40B4-BE49-F238E27FC236}">
                <a16:creationId xmlns:a16="http://schemas.microsoft.com/office/drawing/2014/main" id="{9F03A897-98D8-F19F-E639-FCB14CB13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1472674"/>
            <a:ext cx="4777381" cy="374290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69B7F2BE-6C31-555F-14F9-3810B8197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endParaRPr lang="en-GB" sz="1050" dirty="0"/>
          </a:p>
          <a:p>
            <a:pPr marL="0" indent="0">
              <a:buNone/>
            </a:pPr>
            <a:r>
              <a:rPr lang="en-US" sz="1300" dirty="0"/>
              <a:t>I chose Goleman’s model because it is:</a:t>
            </a:r>
          </a:p>
          <a:p>
            <a:pPr marL="0" indent="0">
              <a:buNone/>
            </a:pPr>
            <a:endParaRPr lang="en-US" sz="1300" dirty="0"/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3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Comprehensive</a:t>
            </a:r>
            <a:r>
              <a:rPr kumimoji="0" lang="en-US" altLang="en-US" sz="1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Covers key EI components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lang="en-US" altLang="en-US" sz="13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3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Practical</a:t>
            </a:r>
            <a:r>
              <a:rPr kumimoji="0" lang="en-US" altLang="en-US" sz="1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Widely used in various fields.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3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Research-Based</a:t>
            </a:r>
            <a:r>
              <a:rPr kumimoji="0" lang="en-US" altLang="en-US" sz="1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Supported by psychology and neuroscience.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3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Popular</a:t>
            </a:r>
            <a:r>
              <a:rPr kumimoji="0" lang="en-US" altLang="en-US" sz="1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Globally </a:t>
            </a:r>
            <a:r>
              <a:rPr kumimoji="0" lang="en-US" altLang="en-US" sz="1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recognised</a:t>
            </a:r>
            <a:r>
              <a:rPr kumimoji="0" lang="en-US" altLang="en-US" sz="1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accepted.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3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Development Focus</a:t>
            </a:r>
            <a:r>
              <a:rPr kumimoji="0" lang="en-US" altLang="en-US" sz="1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EI can be developed.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US" altLang="en-US" sz="1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3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Leadership Link</a:t>
            </a:r>
            <a:r>
              <a:rPr kumimoji="0" lang="en-US" altLang="en-US" sz="1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High EI improves leadership and performance.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US" altLang="en-US" sz="1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3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Examples</a:t>
            </a:r>
            <a:r>
              <a:rPr kumimoji="0" lang="en-US" altLang="en-US" sz="1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Provides practical case studies.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US" altLang="en-US" sz="1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3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Adaptable</a:t>
            </a:r>
            <a:r>
              <a:rPr kumimoji="0" lang="en-US" altLang="en-US" sz="1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Works across cultures and contexts. </a:t>
            </a:r>
          </a:p>
          <a:p>
            <a:pPr marL="0" indent="0">
              <a:buNone/>
            </a:pPr>
            <a:endParaRPr lang="en-US" sz="1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CDAA10-7B72-1FC5-D99F-D138474A385F}"/>
              </a:ext>
            </a:extLst>
          </p:cNvPr>
          <p:cNvSpPr txBox="1"/>
          <p:nvPr/>
        </p:nvSpPr>
        <p:spPr>
          <a:xfrm>
            <a:off x="1133475" y="5391150"/>
            <a:ext cx="4347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Wind4change (2024)</a:t>
            </a:r>
          </a:p>
        </p:txBody>
      </p:sp>
    </p:spTree>
    <p:extLst>
      <p:ext uri="{BB962C8B-B14F-4D97-AF65-F5344CB8AC3E}">
        <p14:creationId xmlns:p14="http://schemas.microsoft.com/office/powerpoint/2010/main" val="3248492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246D9-BDA1-E9B3-B80C-83B6B7BAC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2800"/>
              <a:t>Goleman’s Model and The Importance of EI 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9F4BC-31ED-4A89-EE6F-14BEACDB5B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Goleman's model has four forms: </a:t>
            </a:r>
          </a:p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self-awareness (recognition of our own emotions)</a:t>
            </a:r>
          </a:p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self-management (control  and adaptation)</a:t>
            </a:r>
          </a:p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1800" dirty="0">
                <a:latin typeface="Aptos" panose="02110004020202020204"/>
              </a:rPr>
              <a:t>social consciousness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</a:t>
            </a:r>
            <a:r>
              <a:rPr lang="en-GB" sz="1800" dirty="0">
                <a:latin typeface="Aptos" panose="02110004020202020204"/>
              </a:rPr>
              <a:t> understanding of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others' emotions and </a:t>
            </a:r>
            <a:r>
              <a:rPr lang="en-GB" sz="1800" dirty="0">
                <a:latin typeface="Aptos" panose="02110004020202020204"/>
              </a:rPr>
              <a:t>cultural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dynamics)</a:t>
            </a:r>
          </a:p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relationship management ( fostering </a:t>
            </a:r>
            <a:r>
              <a:rPr lang="en-GB" sz="1800" dirty="0">
                <a:latin typeface="Aptos" panose="02110004020202020204"/>
              </a:rPr>
              <a:t>motivation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influence</a:t>
            </a:r>
            <a:r>
              <a:rPr lang="en-GB" sz="1800" dirty="0">
                <a:latin typeface="Aptos" panose="02110004020202020204"/>
              </a:rPr>
              <a:t>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and 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conflict management)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lang="en-GB" sz="1800" dirty="0">
              <a:latin typeface="Aptos" panose="02110004020202020204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Emotional capabilities are learned skills crucial for exceptional performance in the Workplace (Dhani, P. and Sharma, T., 2016).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5" name="Picture 4" descr="A person standing in front of a group of people&#10;&#10;Description automatically generated">
            <a:extLst>
              <a:ext uri="{FF2B5EF4-FFF2-40B4-BE49-F238E27FC236}">
                <a16:creationId xmlns:a16="http://schemas.microsoft.com/office/drawing/2014/main" id="{10E8C9D8-6DE5-E6FE-D914-6FBF988B5E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2" r="25666" b="-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0436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FC73D-F317-3532-7FA6-4E5976392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68CDB-453F-4E78-D2F5-A61654293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EI is crucial in the workplace as it improves:</a:t>
            </a:r>
          </a:p>
          <a:p>
            <a:r>
              <a:rPr lang="en-GB" sz="1300" dirty="0"/>
              <a:t>Communication</a:t>
            </a:r>
          </a:p>
          <a:p>
            <a:r>
              <a:rPr lang="en-GB" sz="1300" dirty="0"/>
              <a:t>Leadership</a:t>
            </a:r>
          </a:p>
          <a:p>
            <a:r>
              <a:rPr lang="en-GB" sz="1300" dirty="0"/>
              <a:t>Teamwork</a:t>
            </a:r>
          </a:p>
          <a:p>
            <a:r>
              <a:rPr lang="en-GB" sz="1300" dirty="0"/>
              <a:t>Adaptability</a:t>
            </a:r>
          </a:p>
          <a:p>
            <a:r>
              <a:rPr lang="en-GB" sz="1300" dirty="0"/>
              <a:t>Employee well-being</a:t>
            </a:r>
          </a:p>
          <a:p>
            <a:r>
              <a:rPr lang="en-GB" sz="1300" dirty="0"/>
              <a:t>Performance</a:t>
            </a:r>
          </a:p>
          <a:p>
            <a:r>
              <a:rPr lang="en-GB" sz="1300" dirty="0"/>
              <a:t>Customer relations</a:t>
            </a:r>
          </a:p>
          <a:p>
            <a:r>
              <a:rPr lang="en-GB" sz="1300" dirty="0"/>
              <a:t>Organizational culture. </a:t>
            </a:r>
          </a:p>
          <a:p>
            <a:endParaRPr lang="en-GB" sz="1300" dirty="0"/>
          </a:p>
          <a:p>
            <a:endParaRPr lang="en-GB" sz="1300" dirty="0"/>
          </a:p>
          <a:p>
            <a:pPr marL="0" indent="0">
              <a:buNone/>
            </a:pPr>
            <a:r>
              <a:rPr lang="en-GB" sz="1300" dirty="0"/>
              <a:t>High EI leads to a more productive, positive, and resilient work environment, benefiting both individuals and the organisation as a whole.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FC36191D-E522-1EB8-3F5F-17D683FB69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860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E4B01-8C4B-3ADE-E3DC-C7E064C33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AE032-572D-D43E-7520-B4CF633A8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 err="1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Gutzler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, S. (2024) </a:t>
            </a:r>
            <a:r>
              <a:rPr lang="en-GB" b="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Growing Leaders at every Level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. Available at: 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  <a:hlinkClick r:id="rId2"/>
              </a:rPr>
              <a:t>https://www.stevegutzler.com/10-proven-ways-increase-emotional-intelligence/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 (Accessed: 30</a:t>
            </a:r>
            <a:r>
              <a:rPr lang="en-GB" b="0" i="0" baseline="3000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th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 June 2024).</a:t>
            </a:r>
          </a:p>
          <a:p>
            <a:r>
              <a:rPr lang="en-GB" b="0" i="0" dirty="0" err="1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Issah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, M. (2018). Change Leadership: The Role of Emotional Intelligence. </a:t>
            </a:r>
            <a:r>
              <a:rPr lang="en-GB" b="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Sage Open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, 8(3). Available at: 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  <a:hlinkClick r:id="rId3"/>
              </a:rPr>
              <a:t>https://doi.org/10.1177/2158244018800910</a:t>
            </a:r>
            <a:endParaRPr lang="en-GB" b="0" i="0" dirty="0">
              <a:solidFill>
                <a:srgbClr val="333333"/>
              </a:solidFill>
              <a:effectLst/>
              <a:highlight>
                <a:srgbClr val="FBFBFB"/>
              </a:highlight>
              <a:latin typeface="avenir-regular-class"/>
            </a:endParaRPr>
          </a:p>
          <a:p>
            <a:pPr algn="l" fontAlgn="base"/>
            <a:r>
              <a:rPr lang="en-GB" dirty="0" err="1">
                <a:solidFill>
                  <a:srgbClr val="333333"/>
                </a:solidFill>
                <a:highlight>
                  <a:srgbClr val="FBFBFB"/>
                </a:highlight>
                <a:latin typeface="avenir-regular-class"/>
              </a:rPr>
              <a:t>Readingraphics</a:t>
            </a:r>
            <a:r>
              <a:rPr lang="en-GB" dirty="0">
                <a:solidFill>
                  <a:srgbClr val="333333"/>
                </a:solidFill>
                <a:highlight>
                  <a:srgbClr val="FBFBFB"/>
                </a:highlight>
                <a:latin typeface="avenir-regular-class"/>
              </a:rPr>
              <a:t> (2024) </a:t>
            </a:r>
            <a:r>
              <a:rPr lang="en-GB" i="1" dirty="0">
                <a:solidFill>
                  <a:srgbClr val="383838"/>
                </a:solidFill>
                <a:effectLst/>
                <a:highlight>
                  <a:srgbClr val="F8F8F8"/>
                </a:highlight>
                <a:latin typeface="avenir-regular-class"/>
              </a:rPr>
              <a:t>Book Summary – Emotional Intelligence: Why It Can Matter More Than IQ. </a:t>
            </a:r>
            <a:r>
              <a:rPr lang="en-GB" dirty="0">
                <a:solidFill>
                  <a:srgbClr val="383838"/>
                </a:solidFill>
                <a:effectLst/>
                <a:highlight>
                  <a:srgbClr val="F8F8F8"/>
                </a:highlight>
                <a:latin typeface="avenir-regular-class"/>
              </a:rPr>
              <a:t>Available at: </a:t>
            </a:r>
            <a:r>
              <a:rPr lang="en-GB" dirty="0">
                <a:solidFill>
                  <a:srgbClr val="383838"/>
                </a:solidFill>
                <a:effectLst/>
                <a:highlight>
                  <a:srgbClr val="F8F8F8"/>
                </a:highlight>
                <a:latin typeface="avenir-regular-class"/>
                <a:hlinkClick r:id="rId4"/>
              </a:rPr>
              <a:t>https://readingraphics.com/book-summary-emotional-intelligence-daniel-goleman/</a:t>
            </a:r>
            <a:r>
              <a:rPr lang="en-GB" dirty="0">
                <a:solidFill>
                  <a:srgbClr val="383838"/>
                </a:solidFill>
                <a:effectLst/>
                <a:highlight>
                  <a:srgbClr val="F8F8F8"/>
                </a:highlight>
                <a:latin typeface="avenir-regular-class"/>
              </a:rPr>
              <a:t> (Accessed: 30</a:t>
            </a:r>
            <a:r>
              <a:rPr lang="en-GB" baseline="30000" dirty="0">
                <a:solidFill>
                  <a:srgbClr val="383838"/>
                </a:solidFill>
                <a:effectLst/>
                <a:highlight>
                  <a:srgbClr val="F8F8F8"/>
                </a:highlight>
                <a:latin typeface="avenir-regular-class"/>
              </a:rPr>
              <a:t>th</a:t>
            </a:r>
            <a:r>
              <a:rPr lang="en-GB" dirty="0">
                <a:solidFill>
                  <a:srgbClr val="383838"/>
                </a:solidFill>
                <a:effectLst/>
                <a:highlight>
                  <a:srgbClr val="F8F8F8"/>
                </a:highlight>
                <a:latin typeface="avenir-regular-class"/>
              </a:rPr>
              <a:t> June 2024).</a:t>
            </a:r>
          </a:p>
          <a:p>
            <a:pPr algn="l" fontAlgn="base"/>
            <a:r>
              <a:rPr lang="en-GB" dirty="0">
                <a:solidFill>
                  <a:srgbClr val="383838"/>
                </a:solidFill>
                <a:highlight>
                  <a:srgbClr val="F8F8F8"/>
                </a:highlight>
                <a:latin typeface="avenir-regular-class"/>
              </a:rPr>
              <a:t>Wind4change (2024) </a:t>
            </a:r>
            <a:r>
              <a:rPr lang="en-GB" i="1" dirty="0">
                <a:solidFill>
                  <a:srgbClr val="383838"/>
                </a:solidFill>
                <a:highlight>
                  <a:srgbClr val="F8F8F8"/>
                </a:highlight>
                <a:latin typeface="avenir-regular-class"/>
              </a:rPr>
              <a:t>Emotional Intelligence at Work by Daniel Goleman: Self-Mastery-Part 1</a:t>
            </a:r>
            <a:r>
              <a:rPr lang="en-GB" dirty="0">
                <a:solidFill>
                  <a:srgbClr val="383838"/>
                </a:solidFill>
                <a:highlight>
                  <a:srgbClr val="F8F8F8"/>
                </a:highlight>
                <a:latin typeface="avenir-regular-class"/>
              </a:rPr>
              <a:t>. Available at: </a:t>
            </a:r>
            <a:r>
              <a:rPr lang="en-GB" dirty="0">
                <a:solidFill>
                  <a:srgbClr val="383838"/>
                </a:solidFill>
                <a:highlight>
                  <a:srgbClr val="F8F8F8"/>
                </a:highlight>
                <a:latin typeface="avenir-regular-class"/>
                <a:hlinkClick r:id="rId5"/>
              </a:rPr>
              <a:t>https://wind4change.com/emotional-intelligence-daniel-goleman-work-self-mastery/</a:t>
            </a:r>
            <a:r>
              <a:rPr lang="en-GB" dirty="0">
                <a:solidFill>
                  <a:srgbClr val="383838"/>
                </a:solidFill>
                <a:highlight>
                  <a:srgbClr val="F8F8F8"/>
                </a:highlight>
                <a:latin typeface="avenir-regular-class"/>
              </a:rPr>
              <a:t> (</a:t>
            </a:r>
            <a:r>
              <a:rPr lang="en-GB" dirty="0" err="1">
                <a:solidFill>
                  <a:srgbClr val="383838"/>
                </a:solidFill>
                <a:highlight>
                  <a:srgbClr val="F8F8F8"/>
                </a:highlight>
                <a:latin typeface="avenir-regular-class"/>
              </a:rPr>
              <a:t>Accessd</a:t>
            </a:r>
            <a:r>
              <a:rPr lang="en-GB" dirty="0">
                <a:solidFill>
                  <a:srgbClr val="383838"/>
                </a:solidFill>
                <a:highlight>
                  <a:srgbClr val="F8F8F8"/>
                </a:highlight>
                <a:latin typeface="avenir-regular-class"/>
              </a:rPr>
              <a:t>: 9</a:t>
            </a:r>
            <a:r>
              <a:rPr lang="en-GB" baseline="30000" dirty="0">
                <a:solidFill>
                  <a:srgbClr val="383838"/>
                </a:solidFill>
                <a:highlight>
                  <a:srgbClr val="F8F8F8"/>
                </a:highlight>
                <a:latin typeface="avenir-regular-class"/>
              </a:rPr>
              <a:t>th</a:t>
            </a:r>
            <a:r>
              <a:rPr lang="en-GB" dirty="0">
                <a:solidFill>
                  <a:srgbClr val="383838"/>
                </a:solidFill>
                <a:highlight>
                  <a:srgbClr val="F8F8F8"/>
                </a:highlight>
                <a:latin typeface="avenir-regular-class"/>
              </a:rPr>
              <a:t> July 2024).</a:t>
            </a:r>
          </a:p>
          <a:p>
            <a:pPr algn="l" fontAlgn="base"/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Dhani, P. and Sharma, T., (2016) Emotional intelligence; history, models and measures.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International journal of science technology and management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5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(7), pp.189-201.</a:t>
            </a:r>
            <a:endParaRPr lang="en-GB" dirty="0">
              <a:solidFill>
                <a:srgbClr val="383838"/>
              </a:solidFill>
              <a:effectLst/>
              <a:highlight>
                <a:srgbClr val="F8F8F8"/>
              </a:highlight>
              <a:latin typeface="avenir-regular-class"/>
            </a:endParaRPr>
          </a:p>
          <a:p>
            <a:endParaRPr lang="en-GB" b="0" i="0" dirty="0">
              <a:solidFill>
                <a:srgbClr val="333333"/>
              </a:solidFill>
              <a:effectLst/>
              <a:highlight>
                <a:srgbClr val="FBFBFB"/>
              </a:highlight>
              <a:latin typeface="avenir-regular-class"/>
            </a:endParaRPr>
          </a:p>
          <a:p>
            <a:endParaRPr lang="en-GB" dirty="0">
              <a:solidFill>
                <a:srgbClr val="333333"/>
              </a:solidFill>
              <a:highlight>
                <a:srgbClr val="FBFBFB"/>
              </a:highlight>
              <a:latin typeface="avenir-regular-class"/>
            </a:endParaRPr>
          </a:p>
        </p:txBody>
      </p:sp>
    </p:spTree>
    <p:extLst>
      <p:ext uri="{BB962C8B-B14F-4D97-AF65-F5344CB8AC3E}">
        <p14:creationId xmlns:p14="http://schemas.microsoft.com/office/powerpoint/2010/main" val="3379708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8826</TotalTime>
  <Words>489</Words>
  <Application>Microsoft Office PowerPoint</Application>
  <PresentationFormat>Widescreen</PresentationFormat>
  <Paragraphs>71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avenir-regular-class</vt:lpstr>
      <vt:lpstr>Calibri</vt:lpstr>
      <vt:lpstr>Open Sans</vt:lpstr>
      <vt:lpstr>Office Theme</vt:lpstr>
      <vt:lpstr>The Importance of Emotional Intelligence in the Workplace</vt:lpstr>
      <vt:lpstr>Agenda</vt:lpstr>
      <vt:lpstr>Introduction to Emotional Intelligence</vt:lpstr>
      <vt:lpstr>Emotional Intelligence Components</vt:lpstr>
      <vt:lpstr>Goleman’s Model</vt:lpstr>
      <vt:lpstr>Goleman’s Model and The Importance of EI in the Workplace</vt:lpstr>
      <vt:lpstr>Conclusion</vt:lpstr>
      <vt:lpstr>References</vt:lpstr>
    </vt:vector>
  </TitlesOfParts>
  <Company>LKQ Euro Car Parts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Emotional Intelligence in the Workplace</dc:title>
  <dc:creator>Julia Mansell</dc:creator>
  <cp:lastModifiedBy>Julia Mansell</cp:lastModifiedBy>
  <cp:revision>1</cp:revision>
  <dcterms:created xsi:type="dcterms:W3CDTF">2024-06-30T08:28:34Z</dcterms:created>
  <dcterms:modified xsi:type="dcterms:W3CDTF">2024-07-09T06:24:19Z</dcterms:modified>
</cp:coreProperties>
</file>