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1"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038660-16A9-7941-B84F-743C24222EA5}" v="11" dt="2023-05-16T15:14:39.7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43"/>
  </p:normalViewPr>
  <p:slideViewPr>
    <p:cSldViewPr snapToGrid="0">
      <p:cViewPr varScale="1">
        <p:scale>
          <a:sx n="90" d="100"/>
          <a:sy n="90" d="100"/>
        </p:scale>
        <p:origin x="232" y="5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Harris (2004235)" userId="090b7da7-021e-4167-a6c3-74309f784d8c" providerId="ADAL" clId="{8A038660-16A9-7941-B84F-743C24222EA5}"/>
    <pc:docChg chg="undo custSel addSld modSld addMainMaster delMainMaster">
      <pc:chgData name="Rebecca Harris (2004235)" userId="090b7da7-021e-4167-a6c3-74309f784d8c" providerId="ADAL" clId="{8A038660-16A9-7941-B84F-743C24222EA5}" dt="2023-05-18T09:01:31.953" v="409" actId="26606"/>
      <pc:docMkLst>
        <pc:docMk/>
      </pc:docMkLst>
      <pc:sldChg chg="addSp delSp modSp mod setBg modClrScheme delDesignElem chgLayout">
        <pc:chgData name="Rebecca Harris (2004235)" userId="090b7da7-021e-4167-a6c3-74309f784d8c" providerId="ADAL" clId="{8A038660-16A9-7941-B84F-743C24222EA5}" dt="2023-05-16T15:06:02.609" v="51" actId="20577"/>
        <pc:sldMkLst>
          <pc:docMk/>
          <pc:sldMk cId="3232370793" sldId="256"/>
        </pc:sldMkLst>
        <pc:spChg chg="mod ord">
          <ac:chgData name="Rebecca Harris (2004235)" userId="090b7da7-021e-4167-a6c3-74309f784d8c" providerId="ADAL" clId="{8A038660-16A9-7941-B84F-743C24222EA5}" dt="2023-05-16T15:05:48.955" v="19" actId="26606"/>
          <ac:spMkLst>
            <pc:docMk/>
            <pc:sldMk cId="3232370793" sldId="256"/>
            <ac:spMk id="2" creationId="{D99EA47D-8D16-4A8E-2A23-75463D023E01}"/>
          </ac:spMkLst>
        </pc:spChg>
        <pc:spChg chg="add del mod">
          <ac:chgData name="Rebecca Harris (2004235)" userId="090b7da7-021e-4167-a6c3-74309f784d8c" providerId="ADAL" clId="{8A038660-16A9-7941-B84F-743C24222EA5}" dt="2023-05-16T15:04:38.752" v="17"/>
          <ac:spMkLst>
            <pc:docMk/>
            <pc:sldMk cId="3232370793" sldId="256"/>
            <ac:spMk id="7" creationId="{B47BCFF4-39E6-7A2F-B66C-E9C27D702C65}"/>
          </ac:spMkLst>
        </pc:spChg>
        <pc:spChg chg="add del mod">
          <ac:chgData name="Rebecca Harris (2004235)" userId="090b7da7-021e-4167-a6c3-74309f784d8c" providerId="ADAL" clId="{8A038660-16A9-7941-B84F-743C24222EA5}" dt="2023-05-16T15:04:37.348" v="15"/>
          <ac:spMkLst>
            <pc:docMk/>
            <pc:sldMk cId="3232370793" sldId="256"/>
            <ac:spMk id="8" creationId="{5D4BDEDD-93B3-FD1D-A67F-2697DEED2219}"/>
          </ac:spMkLst>
        </pc:spChg>
        <pc:spChg chg="add mod ord">
          <ac:chgData name="Rebecca Harris (2004235)" userId="090b7da7-021e-4167-a6c3-74309f784d8c" providerId="ADAL" clId="{8A038660-16A9-7941-B84F-743C24222EA5}" dt="2023-05-16T15:06:02.609" v="51" actId="20577"/>
          <ac:spMkLst>
            <pc:docMk/>
            <pc:sldMk cId="3232370793" sldId="256"/>
            <ac:spMk id="10" creationId="{4FE53C23-6BB6-A32B-28A6-A988D41D9C6D}"/>
          </ac:spMkLst>
        </pc:spChg>
        <pc:spChg chg="add">
          <ac:chgData name="Rebecca Harris (2004235)" userId="090b7da7-021e-4167-a6c3-74309f784d8c" providerId="ADAL" clId="{8A038660-16A9-7941-B84F-743C24222EA5}" dt="2023-05-16T15:05:48.955" v="19" actId="26606"/>
          <ac:spMkLst>
            <pc:docMk/>
            <pc:sldMk cId="3232370793" sldId="256"/>
            <ac:spMk id="18" creationId="{CD7F9EC8-0E2C-4023-9DD1-73BEF6B80D13}"/>
          </ac:spMkLst>
        </pc:spChg>
        <pc:spChg chg="add">
          <ac:chgData name="Rebecca Harris (2004235)" userId="090b7da7-021e-4167-a6c3-74309f784d8c" providerId="ADAL" clId="{8A038660-16A9-7941-B84F-743C24222EA5}" dt="2023-05-16T15:05:48.955" v="19" actId="26606"/>
          <ac:spMkLst>
            <pc:docMk/>
            <pc:sldMk cId="3232370793" sldId="256"/>
            <ac:spMk id="19" creationId="{C0301BA4-10E6-44CC-9EEC-727EDF3BC4B8}"/>
          </ac:spMkLst>
        </pc:spChg>
        <pc:spChg chg="add">
          <ac:chgData name="Rebecca Harris (2004235)" userId="090b7da7-021e-4167-a6c3-74309f784d8c" providerId="ADAL" clId="{8A038660-16A9-7941-B84F-743C24222EA5}" dt="2023-05-16T15:05:48.955" v="19" actId="26606"/>
          <ac:spMkLst>
            <pc:docMk/>
            <pc:sldMk cId="3232370793" sldId="256"/>
            <ac:spMk id="20" creationId="{AACEB7BF-F8E5-4078-97E4-4276495F2BC2}"/>
          </ac:spMkLst>
        </pc:spChg>
        <pc:spChg chg="del">
          <ac:chgData name="Rebecca Harris (2004235)" userId="090b7da7-021e-4167-a6c3-74309f784d8c" providerId="ADAL" clId="{8A038660-16A9-7941-B84F-743C24222EA5}" dt="2023-05-16T15:02:55.304" v="3" actId="26606"/>
          <ac:spMkLst>
            <pc:docMk/>
            <pc:sldMk cId="3232370793" sldId="256"/>
            <ac:spMk id="22" creationId="{729F2144-48B7-4730-955E-365ECED3ABE0}"/>
          </ac:spMkLst>
        </pc:spChg>
        <pc:spChg chg="del">
          <ac:chgData name="Rebecca Harris (2004235)" userId="090b7da7-021e-4167-a6c3-74309f784d8c" providerId="ADAL" clId="{8A038660-16A9-7941-B84F-743C24222EA5}" dt="2023-05-16T15:02:55.304" v="3" actId="26606"/>
          <ac:spMkLst>
            <pc:docMk/>
            <pc:sldMk cId="3232370793" sldId="256"/>
            <ac:spMk id="24" creationId="{E765FF50-D2F9-4A4F-86ED-F101E172BA93}"/>
          </ac:spMkLst>
        </pc:spChg>
        <pc:spChg chg="del">
          <ac:chgData name="Rebecca Harris (2004235)" userId="090b7da7-021e-4167-a6c3-74309f784d8c" providerId="ADAL" clId="{8A038660-16A9-7941-B84F-743C24222EA5}" dt="2023-05-16T15:02:55.304" v="3" actId="26606"/>
          <ac:spMkLst>
            <pc:docMk/>
            <pc:sldMk cId="3232370793" sldId="256"/>
            <ac:spMk id="26" creationId="{04D834C7-8223-43DA-AA30-E15A1BC7BB4E}"/>
          </ac:spMkLst>
        </pc:spChg>
        <pc:spChg chg="del">
          <ac:chgData name="Rebecca Harris (2004235)" userId="090b7da7-021e-4167-a6c3-74309f784d8c" providerId="ADAL" clId="{8A038660-16A9-7941-B84F-743C24222EA5}" dt="2023-05-16T15:02:55.304" v="3" actId="26606"/>
          <ac:spMkLst>
            <pc:docMk/>
            <pc:sldMk cId="3232370793" sldId="256"/>
            <ac:spMk id="28" creationId="{B62DE6C5-8EB8-4E41-B0FF-93563AA4C56C}"/>
          </ac:spMkLst>
        </pc:spChg>
        <pc:spChg chg="add del">
          <ac:chgData name="Rebecca Harris (2004235)" userId="090b7da7-021e-4167-a6c3-74309f784d8c" providerId="ADAL" clId="{8A038660-16A9-7941-B84F-743C24222EA5}" dt="2023-05-16T15:03:17.605" v="8" actId="26606"/>
          <ac:spMkLst>
            <pc:docMk/>
            <pc:sldMk cId="3232370793" sldId="256"/>
            <ac:spMk id="33" creationId="{1E644DE9-8D09-43E2-BA69-F57482CFC93A}"/>
          </ac:spMkLst>
        </pc:spChg>
        <pc:spChg chg="add del">
          <ac:chgData name="Rebecca Harris (2004235)" userId="090b7da7-021e-4167-a6c3-74309f784d8c" providerId="ADAL" clId="{8A038660-16A9-7941-B84F-743C24222EA5}" dt="2023-05-16T15:03:17.605" v="8" actId="26606"/>
          <ac:spMkLst>
            <pc:docMk/>
            <pc:sldMk cId="3232370793" sldId="256"/>
            <ac:spMk id="35" creationId="{6C23C919-B32E-40FF-B3D8-631316E84E3E}"/>
          </ac:spMkLst>
        </pc:spChg>
        <pc:spChg chg="add del">
          <ac:chgData name="Rebecca Harris (2004235)" userId="090b7da7-021e-4167-a6c3-74309f784d8c" providerId="ADAL" clId="{8A038660-16A9-7941-B84F-743C24222EA5}" dt="2023-05-16T15:03:17.605" v="8" actId="26606"/>
          <ac:spMkLst>
            <pc:docMk/>
            <pc:sldMk cId="3232370793" sldId="256"/>
            <ac:spMk id="37" creationId="{61B17B84-F8A7-4053-9C9D-91E3CA7FFEFA}"/>
          </ac:spMkLst>
        </pc:spChg>
        <pc:spChg chg="add del">
          <ac:chgData name="Rebecca Harris (2004235)" userId="090b7da7-021e-4167-a6c3-74309f784d8c" providerId="ADAL" clId="{8A038660-16A9-7941-B84F-743C24222EA5}" dt="2023-05-16T15:03:17.045" v="7" actId="26606"/>
          <ac:spMkLst>
            <pc:docMk/>
            <pc:sldMk cId="3232370793" sldId="256"/>
            <ac:spMk id="42" creationId="{A643B7E8-B361-4A91-A7A5-07418CFCF9E5}"/>
          </ac:spMkLst>
        </pc:spChg>
        <pc:spChg chg="add del">
          <ac:chgData name="Rebecca Harris (2004235)" userId="090b7da7-021e-4167-a6c3-74309f784d8c" providerId="ADAL" clId="{8A038660-16A9-7941-B84F-743C24222EA5}" dt="2023-05-16T15:03:17.045" v="7" actId="26606"/>
          <ac:spMkLst>
            <pc:docMk/>
            <pc:sldMk cId="3232370793" sldId="256"/>
            <ac:spMk id="44" creationId="{D7A74E93-DAA8-4661-8F23-0F48710EAF4A}"/>
          </ac:spMkLst>
        </pc:spChg>
        <pc:spChg chg="add del">
          <ac:chgData name="Rebecca Harris (2004235)" userId="090b7da7-021e-4167-a6c3-74309f784d8c" providerId="ADAL" clId="{8A038660-16A9-7941-B84F-743C24222EA5}" dt="2023-05-16T15:03:17.045" v="7" actId="26606"/>
          <ac:spMkLst>
            <pc:docMk/>
            <pc:sldMk cId="3232370793" sldId="256"/>
            <ac:spMk id="46" creationId="{FF212E38-C041-49D9-9236-29FF44B27E1B}"/>
          </ac:spMkLst>
        </pc:spChg>
        <pc:spChg chg="add del">
          <ac:chgData name="Rebecca Harris (2004235)" userId="090b7da7-021e-4167-a6c3-74309f784d8c" providerId="ADAL" clId="{8A038660-16A9-7941-B84F-743C24222EA5}" dt="2023-05-16T15:03:17.045" v="7" actId="26606"/>
          <ac:spMkLst>
            <pc:docMk/>
            <pc:sldMk cId="3232370793" sldId="256"/>
            <ac:spMk id="48" creationId="{790391D1-AA86-467F-A77E-0606FCCCD29B}"/>
          </ac:spMkLst>
        </pc:spChg>
        <pc:spChg chg="add del">
          <ac:chgData name="Rebecca Harris (2004235)" userId="090b7da7-021e-4167-a6c3-74309f784d8c" providerId="ADAL" clId="{8A038660-16A9-7941-B84F-743C24222EA5}" dt="2023-05-16T15:05:44.164" v="18" actId="700"/>
          <ac:spMkLst>
            <pc:docMk/>
            <pc:sldMk cId="3232370793" sldId="256"/>
            <ac:spMk id="56" creationId="{CD7F9EC8-0E2C-4023-9DD1-73BEF6B80D13}"/>
          </ac:spMkLst>
        </pc:spChg>
        <pc:spChg chg="add del">
          <ac:chgData name="Rebecca Harris (2004235)" userId="090b7da7-021e-4167-a6c3-74309f784d8c" providerId="ADAL" clId="{8A038660-16A9-7941-B84F-743C24222EA5}" dt="2023-05-16T15:05:44.164" v="18" actId="700"/>
          <ac:spMkLst>
            <pc:docMk/>
            <pc:sldMk cId="3232370793" sldId="256"/>
            <ac:spMk id="57" creationId="{AACEB7BF-F8E5-4078-97E4-4276495F2BC2}"/>
          </ac:spMkLst>
        </pc:spChg>
        <pc:spChg chg="add del">
          <ac:chgData name="Rebecca Harris (2004235)" userId="090b7da7-021e-4167-a6c3-74309f784d8c" providerId="ADAL" clId="{8A038660-16A9-7941-B84F-743C24222EA5}" dt="2023-05-16T15:05:44.164" v="18" actId="700"/>
          <ac:spMkLst>
            <pc:docMk/>
            <pc:sldMk cId="3232370793" sldId="256"/>
            <ac:spMk id="58" creationId="{C0301BA4-10E6-44CC-9EEC-727EDF3BC4B8}"/>
          </ac:spMkLst>
        </pc:spChg>
        <pc:picChg chg="del mod ord">
          <ac:chgData name="Rebecca Harris (2004235)" userId="090b7da7-021e-4167-a6c3-74309f784d8c" providerId="ADAL" clId="{8A038660-16A9-7941-B84F-743C24222EA5}" dt="2023-05-16T15:02:58.143" v="4" actId="478"/>
          <ac:picMkLst>
            <pc:docMk/>
            <pc:sldMk cId="3232370793" sldId="256"/>
            <ac:picMk id="4" creationId="{C1899240-7BB0-B80D-D5FB-1106084D5457}"/>
          </ac:picMkLst>
        </pc:picChg>
        <pc:picChg chg="add mod ord">
          <ac:chgData name="Rebecca Harris (2004235)" userId="090b7da7-021e-4167-a6c3-74309f784d8c" providerId="ADAL" clId="{8A038660-16A9-7941-B84F-743C24222EA5}" dt="2023-05-16T15:03:17.605" v="8" actId="26606"/>
          <ac:picMkLst>
            <pc:docMk/>
            <pc:sldMk cId="3232370793" sldId="256"/>
            <ac:picMk id="6" creationId="{99685E20-167D-4365-5F69-1ED195001673}"/>
          </ac:picMkLst>
        </pc:picChg>
        <pc:cxnChg chg="add del">
          <ac:chgData name="Rebecca Harris (2004235)" userId="090b7da7-021e-4167-a6c3-74309f784d8c" providerId="ADAL" clId="{8A038660-16A9-7941-B84F-743C24222EA5}" dt="2023-05-16T15:03:17.045" v="7" actId="26606"/>
          <ac:cxnSpMkLst>
            <pc:docMk/>
            <pc:sldMk cId="3232370793" sldId="256"/>
            <ac:cxnSpMk id="50" creationId="{4A430F17-C7B1-40FD-89FA-55002B663697}"/>
          </ac:cxnSpMkLst>
        </pc:cxnChg>
        <pc:cxnChg chg="add del">
          <ac:chgData name="Rebecca Harris (2004235)" userId="090b7da7-021e-4167-a6c3-74309f784d8c" providerId="ADAL" clId="{8A038660-16A9-7941-B84F-743C24222EA5}" dt="2023-05-16T15:03:17.045" v="7" actId="26606"/>
          <ac:cxnSpMkLst>
            <pc:docMk/>
            <pc:sldMk cId="3232370793" sldId="256"/>
            <ac:cxnSpMk id="52" creationId="{03EAAD29-514C-4272-AA97-D2DCEB35B696}"/>
          </ac:cxnSpMkLst>
        </pc:cxnChg>
        <pc:cxnChg chg="add del">
          <ac:chgData name="Rebecca Harris (2004235)" userId="090b7da7-021e-4167-a6c3-74309f784d8c" providerId="ADAL" clId="{8A038660-16A9-7941-B84F-743C24222EA5}" dt="2023-05-16T15:03:17.045" v="7" actId="26606"/>
          <ac:cxnSpMkLst>
            <pc:docMk/>
            <pc:sldMk cId="3232370793" sldId="256"/>
            <ac:cxnSpMk id="54" creationId="{E080894D-F290-4DF4-82A7-905285A7E129}"/>
          </ac:cxnSpMkLst>
        </pc:cxnChg>
      </pc:sldChg>
      <pc:sldChg chg="addSp delSp modSp new mod setBg">
        <pc:chgData name="Rebecca Harris (2004235)" userId="090b7da7-021e-4167-a6c3-74309f784d8c" providerId="ADAL" clId="{8A038660-16A9-7941-B84F-743C24222EA5}" dt="2023-05-18T09:01:31.953" v="409" actId="26606"/>
        <pc:sldMkLst>
          <pc:docMk/>
          <pc:sldMk cId="1039577465" sldId="257"/>
        </pc:sldMkLst>
        <pc:spChg chg="mod">
          <ac:chgData name="Rebecca Harris (2004235)" userId="090b7da7-021e-4167-a6c3-74309f784d8c" providerId="ADAL" clId="{8A038660-16A9-7941-B84F-743C24222EA5}" dt="2023-05-18T09:01:31.953" v="409" actId="26606"/>
          <ac:spMkLst>
            <pc:docMk/>
            <pc:sldMk cId="1039577465" sldId="257"/>
            <ac:spMk id="2" creationId="{5F6B4FF7-047C-F47A-274A-42897AC8968B}"/>
          </ac:spMkLst>
        </pc:spChg>
        <pc:spChg chg="add del mod">
          <ac:chgData name="Rebecca Harris (2004235)" userId="090b7da7-021e-4167-a6c3-74309f784d8c" providerId="ADAL" clId="{8A038660-16A9-7941-B84F-743C24222EA5}" dt="2023-05-18T09:01:31.953" v="409" actId="26606"/>
          <ac:spMkLst>
            <pc:docMk/>
            <pc:sldMk cId="1039577465" sldId="257"/>
            <ac:spMk id="3" creationId="{C47864B3-9F70-3A83-1B16-A2F3DBB7B54F}"/>
          </ac:spMkLst>
        </pc:spChg>
        <pc:spChg chg="add del">
          <ac:chgData name="Rebecca Harris (2004235)" userId="090b7da7-021e-4167-a6c3-74309f784d8c" providerId="ADAL" clId="{8A038660-16A9-7941-B84F-743C24222EA5}" dt="2023-05-18T09:01:31.910" v="408" actId="26606"/>
          <ac:spMkLst>
            <pc:docMk/>
            <pc:sldMk cId="1039577465" sldId="257"/>
            <ac:spMk id="9" creationId="{817D949E-564D-4503-A64E-D22FA3232C29}"/>
          </ac:spMkLst>
        </pc:spChg>
        <pc:spChg chg="add del">
          <ac:chgData name="Rebecca Harris (2004235)" userId="090b7da7-021e-4167-a6c3-74309f784d8c" providerId="ADAL" clId="{8A038660-16A9-7941-B84F-743C24222EA5}" dt="2023-05-18T09:01:31.910" v="408" actId="26606"/>
          <ac:spMkLst>
            <pc:docMk/>
            <pc:sldMk cId="1039577465" sldId="257"/>
            <ac:spMk id="11" creationId="{92BE0106-0C20-465B-A1BE-0BAC2737B1AD}"/>
          </ac:spMkLst>
        </pc:spChg>
        <pc:spChg chg="add del">
          <ac:chgData name="Rebecca Harris (2004235)" userId="090b7da7-021e-4167-a6c3-74309f784d8c" providerId="ADAL" clId="{8A038660-16A9-7941-B84F-743C24222EA5}" dt="2023-05-18T09:01:31.910" v="408" actId="26606"/>
          <ac:spMkLst>
            <pc:docMk/>
            <pc:sldMk cId="1039577465" sldId="257"/>
            <ac:spMk id="13" creationId="{851808AB-2943-464C-A710-F2A18D869334}"/>
          </ac:spMkLst>
        </pc:spChg>
        <pc:spChg chg="add">
          <ac:chgData name="Rebecca Harris (2004235)" userId="090b7da7-021e-4167-a6c3-74309f784d8c" providerId="ADAL" clId="{8A038660-16A9-7941-B84F-743C24222EA5}" dt="2023-05-18T09:01:31.953" v="409" actId="26606"/>
          <ac:spMkLst>
            <pc:docMk/>
            <pc:sldMk cId="1039577465" sldId="257"/>
            <ac:spMk id="15" creationId="{04213918-F1EB-4BCE-BE23-F5E9851EE05C}"/>
          </ac:spMkLst>
        </pc:spChg>
        <pc:spChg chg="add">
          <ac:chgData name="Rebecca Harris (2004235)" userId="090b7da7-021e-4167-a6c3-74309f784d8c" providerId="ADAL" clId="{8A038660-16A9-7941-B84F-743C24222EA5}" dt="2023-05-18T09:01:31.953" v="409" actId="26606"/>
          <ac:spMkLst>
            <pc:docMk/>
            <pc:sldMk cId="1039577465" sldId="257"/>
            <ac:spMk id="16" creationId="{2062E862-C7F7-4CA1-B929-D0B75F5E9FB9}"/>
          </ac:spMkLst>
        </pc:spChg>
        <pc:graphicFrameChg chg="add del">
          <ac:chgData name="Rebecca Harris (2004235)" userId="090b7da7-021e-4167-a6c3-74309f784d8c" providerId="ADAL" clId="{8A038660-16A9-7941-B84F-743C24222EA5}" dt="2023-05-18T09:01:31.910" v="408" actId="26606"/>
          <ac:graphicFrameMkLst>
            <pc:docMk/>
            <pc:sldMk cId="1039577465" sldId="257"/>
            <ac:graphicFrameMk id="5" creationId="{FA16ED6A-096C-131C-947F-C96D55D8B228}"/>
          </ac:graphicFrameMkLst>
        </pc:graphicFrameChg>
        <pc:graphicFrameChg chg="add">
          <ac:chgData name="Rebecca Harris (2004235)" userId="090b7da7-021e-4167-a6c3-74309f784d8c" providerId="ADAL" clId="{8A038660-16A9-7941-B84F-743C24222EA5}" dt="2023-05-18T09:01:31.953" v="409" actId="26606"/>
          <ac:graphicFrameMkLst>
            <pc:docMk/>
            <pc:sldMk cId="1039577465" sldId="257"/>
            <ac:graphicFrameMk id="17" creationId="{0D9EA579-FBDC-1D11-4CE7-B0ADDBB8A173}"/>
          </ac:graphicFrameMkLst>
        </pc:graphicFrameChg>
      </pc:sldChg>
      <pc:sldChg chg="addSp modSp new mod setBg">
        <pc:chgData name="Rebecca Harris (2004235)" userId="090b7da7-021e-4167-a6c3-74309f784d8c" providerId="ADAL" clId="{8A038660-16A9-7941-B84F-743C24222EA5}" dt="2023-05-18T09:00:49.563" v="398" actId="27636"/>
        <pc:sldMkLst>
          <pc:docMk/>
          <pc:sldMk cId="2071161901" sldId="258"/>
        </pc:sldMkLst>
        <pc:spChg chg="mod">
          <ac:chgData name="Rebecca Harris (2004235)" userId="090b7da7-021e-4167-a6c3-74309f784d8c" providerId="ADAL" clId="{8A038660-16A9-7941-B84F-743C24222EA5}" dt="2023-05-16T15:15:01.064" v="363" actId="1076"/>
          <ac:spMkLst>
            <pc:docMk/>
            <pc:sldMk cId="2071161901" sldId="258"/>
            <ac:spMk id="2" creationId="{DAE8935A-66EC-2640-CD8D-A2D16EF1E83D}"/>
          </ac:spMkLst>
        </pc:spChg>
        <pc:spChg chg="mod">
          <ac:chgData name="Rebecca Harris (2004235)" userId="090b7da7-021e-4167-a6c3-74309f784d8c" providerId="ADAL" clId="{8A038660-16A9-7941-B84F-743C24222EA5}" dt="2023-05-18T09:00:49.563" v="398" actId="27636"/>
          <ac:spMkLst>
            <pc:docMk/>
            <pc:sldMk cId="2071161901" sldId="258"/>
            <ac:spMk id="3" creationId="{0C0870CE-E13E-A0C1-9162-C75E1CA15056}"/>
          </ac:spMkLst>
        </pc:spChg>
        <pc:spChg chg="add">
          <ac:chgData name="Rebecca Harris (2004235)" userId="090b7da7-021e-4167-a6c3-74309f784d8c" providerId="ADAL" clId="{8A038660-16A9-7941-B84F-743C24222EA5}" dt="2023-05-16T15:14:47.818" v="360" actId="26606"/>
          <ac:spMkLst>
            <pc:docMk/>
            <pc:sldMk cId="2071161901" sldId="258"/>
            <ac:spMk id="10" creationId="{839C2F19-8FC2-4576-A76C-228178053632}"/>
          </ac:spMkLst>
        </pc:spChg>
        <pc:spChg chg="add">
          <ac:chgData name="Rebecca Harris (2004235)" userId="090b7da7-021e-4167-a6c3-74309f784d8c" providerId="ADAL" clId="{8A038660-16A9-7941-B84F-743C24222EA5}" dt="2023-05-16T15:14:47.818" v="360" actId="26606"/>
          <ac:spMkLst>
            <pc:docMk/>
            <pc:sldMk cId="2071161901" sldId="258"/>
            <ac:spMk id="12" creationId="{0DD445D2-3109-4763-87BD-15D07DD60F7C}"/>
          </ac:spMkLst>
        </pc:spChg>
        <pc:spChg chg="add">
          <ac:chgData name="Rebecca Harris (2004235)" userId="090b7da7-021e-4167-a6c3-74309f784d8c" providerId="ADAL" clId="{8A038660-16A9-7941-B84F-743C24222EA5}" dt="2023-05-16T15:14:47.818" v="360" actId="26606"/>
          <ac:spMkLst>
            <pc:docMk/>
            <pc:sldMk cId="2071161901" sldId="258"/>
            <ac:spMk id="14" creationId="{AC8CED11-7192-4FE4-96C8-0A231EEB67C1}"/>
          </ac:spMkLst>
        </pc:spChg>
        <pc:spChg chg="add">
          <ac:chgData name="Rebecca Harris (2004235)" userId="090b7da7-021e-4167-a6c3-74309f784d8c" providerId="ADAL" clId="{8A038660-16A9-7941-B84F-743C24222EA5}" dt="2023-05-16T15:14:47.818" v="360" actId="26606"/>
          <ac:spMkLst>
            <pc:docMk/>
            <pc:sldMk cId="2071161901" sldId="258"/>
            <ac:spMk id="16" creationId="{A133035C-46AF-4B6B-A264-C0D48C50BA93}"/>
          </ac:spMkLst>
        </pc:spChg>
        <pc:picChg chg="add mod">
          <ac:chgData name="Rebecca Harris (2004235)" userId="090b7da7-021e-4167-a6c3-74309f784d8c" providerId="ADAL" clId="{8A038660-16A9-7941-B84F-743C24222EA5}" dt="2023-05-16T15:14:47.818" v="360" actId="26606"/>
          <ac:picMkLst>
            <pc:docMk/>
            <pc:sldMk cId="2071161901" sldId="258"/>
            <ac:picMk id="5" creationId="{7245C25B-41D5-64B7-C25A-17AECC40C6B6}"/>
          </ac:picMkLst>
        </pc:picChg>
      </pc:sldChg>
      <pc:sldChg chg="addSp delSp modSp new mod setBg">
        <pc:chgData name="Rebecca Harris (2004235)" userId="090b7da7-021e-4167-a6c3-74309f784d8c" providerId="ADAL" clId="{8A038660-16A9-7941-B84F-743C24222EA5}" dt="2023-05-18T09:00:43.030" v="396" actId="27636"/>
        <pc:sldMkLst>
          <pc:docMk/>
          <pc:sldMk cId="1310962607" sldId="259"/>
        </pc:sldMkLst>
        <pc:spChg chg="mod">
          <ac:chgData name="Rebecca Harris (2004235)" userId="090b7da7-021e-4167-a6c3-74309f784d8c" providerId="ADAL" clId="{8A038660-16A9-7941-B84F-743C24222EA5}" dt="2023-05-16T15:08:16.488" v="172" actId="26606"/>
          <ac:spMkLst>
            <pc:docMk/>
            <pc:sldMk cId="1310962607" sldId="259"/>
            <ac:spMk id="2" creationId="{65F69B81-788C-8287-E61A-21F87369A7A1}"/>
          </ac:spMkLst>
        </pc:spChg>
        <pc:spChg chg="mod ord">
          <ac:chgData name="Rebecca Harris (2004235)" userId="090b7da7-021e-4167-a6c3-74309f784d8c" providerId="ADAL" clId="{8A038660-16A9-7941-B84F-743C24222EA5}" dt="2023-05-18T09:00:43.030" v="396" actId="27636"/>
          <ac:spMkLst>
            <pc:docMk/>
            <pc:sldMk cId="1310962607" sldId="259"/>
            <ac:spMk id="3" creationId="{44AC4A56-6726-9249-FED9-FD453BB25928}"/>
          </ac:spMkLst>
        </pc:spChg>
        <pc:spChg chg="add ord">
          <ac:chgData name="Rebecca Harris (2004235)" userId="090b7da7-021e-4167-a6c3-74309f784d8c" providerId="ADAL" clId="{8A038660-16A9-7941-B84F-743C24222EA5}" dt="2023-05-16T15:08:03.176" v="170" actId="26606"/>
          <ac:spMkLst>
            <pc:docMk/>
            <pc:sldMk cId="1310962607" sldId="259"/>
            <ac:spMk id="4" creationId="{BA704AA8-7EA1-3BF4-A5BD-9A72F86C7C71}"/>
          </ac:spMkLst>
        </pc:spChg>
        <pc:spChg chg="add">
          <ac:chgData name="Rebecca Harris (2004235)" userId="090b7da7-021e-4167-a6c3-74309f784d8c" providerId="ADAL" clId="{8A038660-16A9-7941-B84F-743C24222EA5}" dt="2023-05-16T15:08:10.787" v="171"/>
          <ac:spMkLst>
            <pc:docMk/>
            <pc:sldMk cId="1310962607" sldId="259"/>
            <ac:spMk id="5" creationId="{39E1C703-76FD-3C22-CF24-0FD74C8FA619}"/>
          </ac:spMkLst>
        </pc:spChg>
        <pc:spChg chg="add del">
          <ac:chgData name="Rebecca Harris (2004235)" userId="090b7da7-021e-4167-a6c3-74309f784d8c" providerId="ADAL" clId="{8A038660-16A9-7941-B84F-743C24222EA5}" dt="2023-05-16T15:08:16.488" v="172" actId="26606"/>
          <ac:spMkLst>
            <pc:docMk/>
            <pc:sldMk cId="1310962607" sldId="259"/>
            <ac:spMk id="1030" creationId="{A082E5AA-6E5F-4FCC-8C41-11E32F833BFC}"/>
          </ac:spMkLst>
        </pc:spChg>
        <pc:spChg chg="add del">
          <ac:chgData name="Rebecca Harris (2004235)" userId="090b7da7-021e-4167-a6c3-74309f784d8c" providerId="ADAL" clId="{8A038660-16A9-7941-B84F-743C24222EA5}" dt="2023-05-16T15:08:16.488" v="172" actId="26606"/>
          <ac:spMkLst>
            <pc:docMk/>
            <pc:sldMk cId="1310962607" sldId="259"/>
            <ac:spMk id="1032" creationId="{EDC872B6-524A-4445-9AD6-FA0326B5D6EA}"/>
          </ac:spMkLst>
        </pc:spChg>
        <pc:spChg chg="add del">
          <ac:chgData name="Rebecca Harris (2004235)" userId="090b7da7-021e-4167-a6c3-74309f784d8c" providerId="ADAL" clId="{8A038660-16A9-7941-B84F-743C24222EA5}" dt="2023-05-16T15:08:16.488" v="172" actId="26606"/>
          <ac:spMkLst>
            <pc:docMk/>
            <pc:sldMk cId="1310962607" sldId="259"/>
            <ac:spMk id="1034" creationId="{92BE0106-0C20-465B-A1BE-0BAC2737B1AD}"/>
          </ac:spMkLst>
        </pc:spChg>
        <pc:spChg chg="add del">
          <ac:chgData name="Rebecca Harris (2004235)" userId="090b7da7-021e-4167-a6c3-74309f784d8c" providerId="ADAL" clId="{8A038660-16A9-7941-B84F-743C24222EA5}" dt="2023-05-16T15:08:16.488" v="172" actId="26606"/>
          <ac:spMkLst>
            <pc:docMk/>
            <pc:sldMk cId="1310962607" sldId="259"/>
            <ac:spMk id="1036" creationId="{4A3D569D-D3A6-49CA-A483-291E95DACA14}"/>
          </ac:spMkLst>
        </pc:spChg>
        <pc:spChg chg="add">
          <ac:chgData name="Rebecca Harris (2004235)" userId="090b7da7-021e-4167-a6c3-74309f784d8c" providerId="ADAL" clId="{8A038660-16A9-7941-B84F-743C24222EA5}" dt="2023-05-16T15:08:16.488" v="172" actId="26606"/>
          <ac:spMkLst>
            <pc:docMk/>
            <pc:sldMk cId="1310962607" sldId="259"/>
            <ac:spMk id="1041" creationId="{BF447FC5-81F5-498F-B253-3D2BBDD2E64A}"/>
          </ac:spMkLst>
        </pc:spChg>
        <pc:spChg chg="add">
          <ac:chgData name="Rebecca Harris (2004235)" userId="090b7da7-021e-4167-a6c3-74309f784d8c" providerId="ADAL" clId="{8A038660-16A9-7941-B84F-743C24222EA5}" dt="2023-05-16T15:08:16.488" v="172" actId="26606"/>
          <ac:spMkLst>
            <pc:docMk/>
            <pc:sldMk cId="1310962607" sldId="259"/>
            <ac:spMk id="1043" creationId="{C0390D7A-B375-4BE2-82A9-33DED1CEBF1F}"/>
          </ac:spMkLst>
        </pc:spChg>
        <pc:spChg chg="add">
          <ac:chgData name="Rebecca Harris (2004235)" userId="090b7da7-021e-4167-a6c3-74309f784d8c" providerId="ADAL" clId="{8A038660-16A9-7941-B84F-743C24222EA5}" dt="2023-05-16T15:08:16.488" v="172" actId="26606"/>
          <ac:spMkLst>
            <pc:docMk/>
            <pc:sldMk cId="1310962607" sldId="259"/>
            <ac:spMk id="1045" creationId="{A183D605-F0BC-4923-9BAD-8F2204285B7C}"/>
          </ac:spMkLst>
        </pc:spChg>
        <pc:spChg chg="add">
          <ac:chgData name="Rebecca Harris (2004235)" userId="090b7da7-021e-4167-a6c3-74309f784d8c" providerId="ADAL" clId="{8A038660-16A9-7941-B84F-743C24222EA5}" dt="2023-05-16T15:08:16.488" v="172" actId="26606"/>
          <ac:spMkLst>
            <pc:docMk/>
            <pc:sldMk cId="1310962607" sldId="259"/>
            <ac:spMk id="1047" creationId="{C1A59FC6-29E7-4618-829A-36CC011E5587}"/>
          </ac:spMkLst>
        </pc:spChg>
        <pc:picChg chg="add mod">
          <ac:chgData name="Rebecca Harris (2004235)" userId="090b7da7-021e-4167-a6c3-74309f784d8c" providerId="ADAL" clId="{8A038660-16A9-7941-B84F-743C24222EA5}" dt="2023-05-16T15:08:16.488" v="172" actId="26606"/>
          <ac:picMkLst>
            <pc:docMk/>
            <pc:sldMk cId="1310962607" sldId="259"/>
            <ac:picMk id="1025" creationId="{B640D2AD-6232-0393-479C-9174823E927C}"/>
          </ac:picMkLst>
        </pc:picChg>
        <pc:picChg chg="add mod ord">
          <ac:chgData name="Rebecca Harris (2004235)" userId="090b7da7-021e-4167-a6c3-74309f784d8c" providerId="ADAL" clId="{8A038660-16A9-7941-B84F-743C24222EA5}" dt="2023-05-16T15:08:16.488" v="172" actId="26606"/>
          <ac:picMkLst>
            <pc:docMk/>
            <pc:sldMk cId="1310962607" sldId="259"/>
            <ac:picMk id="1027" creationId="{759241DF-C7EF-7246-5E42-3E4FB49AA5A3}"/>
          </ac:picMkLst>
        </pc:picChg>
      </pc:sldChg>
      <pc:sldChg chg="addSp delSp modSp new mod setBg">
        <pc:chgData name="Rebecca Harris (2004235)" userId="090b7da7-021e-4167-a6c3-74309f784d8c" providerId="ADAL" clId="{8A038660-16A9-7941-B84F-743C24222EA5}" dt="2023-05-18T09:00:10.439" v="391" actId="20577"/>
        <pc:sldMkLst>
          <pc:docMk/>
          <pc:sldMk cId="3351741564" sldId="260"/>
        </pc:sldMkLst>
        <pc:spChg chg="mod">
          <ac:chgData name="Rebecca Harris (2004235)" userId="090b7da7-021e-4167-a6c3-74309f784d8c" providerId="ADAL" clId="{8A038660-16A9-7941-B84F-743C24222EA5}" dt="2023-05-18T09:00:10.439" v="391" actId="20577"/>
          <ac:spMkLst>
            <pc:docMk/>
            <pc:sldMk cId="3351741564" sldId="260"/>
            <ac:spMk id="2" creationId="{ED35AEA2-A731-8FA8-8562-E3280B984DCC}"/>
          </ac:spMkLst>
        </pc:spChg>
        <pc:spChg chg="del">
          <ac:chgData name="Rebecca Harris (2004235)" userId="090b7da7-021e-4167-a6c3-74309f784d8c" providerId="ADAL" clId="{8A038660-16A9-7941-B84F-743C24222EA5}" dt="2023-05-16T15:08:47.841" v="174"/>
          <ac:spMkLst>
            <pc:docMk/>
            <pc:sldMk cId="3351741564" sldId="260"/>
            <ac:spMk id="3" creationId="{E823786A-2C12-500C-D5A4-82AA278BFEAF}"/>
          </ac:spMkLst>
        </pc:spChg>
        <pc:spChg chg="add del">
          <ac:chgData name="Rebecca Harris (2004235)" userId="090b7da7-021e-4167-a6c3-74309f784d8c" providerId="ADAL" clId="{8A038660-16A9-7941-B84F-743C24222EA5}" dt="2023-05-16T15:11:11.379" v="180"/>
          <ac:spMkLst>
            <pc:docMk/>
            <pc:sldMk cId="3351741564" sldId="260"/>
            <ac:spMk id="11" creationId="{45C76C7A-EC26-644C-006E-7FDD62EB0B9C}"/>
          </ac:spMkLst>
        </pc:spChg>
        <pc:spChg chg="add del">
          <ac:chgData name="Rebecca Harris (2004235)" userId="090b7da7-021e-4167-a6c3-74309f784d8c" providerId="ADAL" clId="{8A038660-16A9-7941-B84F-743C24222EA5}" dt="2023-05-16T15:11:26.157" v="183" actId="26606"/>
          <ac:spMkLst>
            <pc:docMk/>
            <pc:sldMk cId="3351741564" sldId="260"/>
            <ac:spMk id="14" creationId="{34C0330F-1D4F-4552-B799-615DD237B6DE}"/>
          </ac:spMkLst>
        </pc:spChg>
        <pc:spChg chg="add del">
          <ac:chgData name="Rebecca Harris (2004235)" userId="090b7da7-021e-4167-a6c3-74309f784d8c" providerId="ADAL" clId="{8A038660-16A9-7941-B84F-743C24222EA5}" dt="2023-05-16T15:11:26.157" v="183" actId="26606"/>
          <ac:spMkLst>
            <pc:docMk/>
            <pc:sldMk cId="3351741564" sldId="260"/>
            <ac:spMk id="16" creationId="{92BE0106-0C20-465B-A1BE-0BAC2737B1AD}"/>
          </ac:spMkLst>
        </pc:spChg>
        <pc:spChg chg="add del">
          <ac:chgData name="Rebecca Harris (2004235)" userId="090b7da7-021e-4167-a6c3-74309f784d8c" providerId="ADAL" clId="{8A038660-16A9-7941-B84F-743C24222EA5}" dt="2023-05-16T15:11:26.157" v="183" actId="26606"/>
          <ac:spMkLst>
            <pc:docMk/>
            <pc:sldMk cId="3351741564" sldId="260"/>
            <ac:spMk id="18" creationId="{C23A328F-B5E0-458A-AF2D-8500DCC6AC96}"/>
          </ac:spMkLst>
        </pc:spChg>
        <pc:spChg chg="add del">
          <ac:chgData name="Rebecca Harris (2004235)" userId="090b7da7-021e-4167-a6c3-74309f784d8c" providerId="ADAL" clId="{8A038660-16A9-7941-B84F-743C24222EA5}" dt="2023-05-16T15:11:40.278" v="185" actId="478"/>
          <ac:spMkLst>
            <pc:docMk/>
            <pc:sldMk cId="3351741564" sldId="260"/>
            <ac:spMk id="22" creationId="{A4A0F42F-6072-BEA3-B962-09C7D6B03677}"/>
          </ac:spMkLst>
        </pc:spChg>
        <pc:spChg chg="add">
          <ac:chgData name="Rebecca Harris (2004235)" userId="090b7da7-021e-4167-a6c3-74309f784d8c" providerId="ADAL" clId="{8A038660-16A9-7941-B84F-743C24222EA5}" dt="2023-05-16T15:11:26.157" v="183" actId="26606"/>
          <ac:spMkLst>
            <pc:docMk/>
            <pc:sldMk cId="3351741564" sldId="260"/>
            <ac:spMk id="25" creationId="{34C0330F-1D4F-4552-B799-615DD237B6DE}"/>
          </ac:spMkLst>
        </pc:spChg>
        <pc:spChg chg="add">
          <ac:chgData name="Rebecca Harris (2004235)" userId="090b7da7-021e-4167-a6c3-74309f784d8c" providerId="ADAL" clId="{8A038660-16A9-7941-B84F-743C24222EA5}" dt="2023-05-16T15:11:26.157" v="183" actId="26606"/>
          <ac:spMkLst>
            <pc:docMk/>
            <pc:sldMk cId="3351741564" sldId="260"/>
            <ac:spMk id="27" creationId="{92BE0106-0C20-465B-A1BE-0BAC2737B1AD}"/>
          </ac:spMkLst>
        </pc:spChg>
        <pc:picChg chg="add mod">
          <ac:chgData name="Rebecca Harris (2004235)" userId="090b7da7-021e-4167-a6c3-74309f784d8c" providerId="ADAL" clId="{8A038660-16A9-7941-B84F-743C24222EA5}" dt="2023-05-16T15:11:26.157" v="183" actId="26606"/>
          <ac:picMkLst>
            <pc:docMk/>
            <pc:sldMk cId="3351741564" sldId="260"/>
            <ac:picMk id="4" creationId="{04D0AE6A-34B3-4681-CBF0-0618E0EBB5C1}"/>
          </ac:picMkLst>
        </pc:picChg>
        <pc:picChg chg="add mod ord">
          <ac:chgData name="Rebecca Harris (2004235)" userId="090b7da7-021e-4167-a6c3-74309f784d8c" providerId="ADAL" clId="{8A038660-16A9-7941-B84F-743C24222EA5}" dt="2023-05-16T15:11:26.157" v="183" actId="26606"/>
          <ac:picMkLst>
            <pc:docMk/>
            <pc:sldMk cId="3351741564" sldId="260"/>
            <ac:picMk id="5" creationId="{6006E315-ABBA-2926-A835-C2E7D93E1795}"/>
          </ac:picMkLst>
        </pc:picChg>
        <pc:picChg chg="add mod ord">
          <ac:chgData name="Rebecca Harris (2004235)" userId="090b7da7-021e-4167-a6c3-74309f784d8c" providerId="ADAL" clId="{8A038660-16A9-7941-B84F-743C24222EA5}" dt="2023-05-16T15:11:26.157" v="183" actId="26606"/>
          <ac:picMkLst>
            <pc:docMk/>
            <pc:sldMk cId="3351741564" sldId="260"/>
            <ac:picMk id="7" creationId="{CEC2394B-B387-2EDC-1A6D-99AE9CEB8E35}"/>
          </ac:picMkLst>
        </pc:picChg>
        <pc:picChg chg="add mod">
          <ac:chgData name="Rebecca Harris (2004235)" userId="090b7da7-021e-4167-a6c3-74309f784d8c" providerId="ADAL" clId="{8A038660-16A9-7941-B84F-743C24222EA5}" dt="2023-05-16T15:11:26.157" v="183" actId="26606"/>
          <ac:picMkLst>
            <pc:docMk/>
            <pc:sldMk cId="3351741564" sldId="260"/>
            <ac:picMk id="9" creationId="{27381EB0-59A5-D5B6-62B7-9882200EA356}"/>
          </ac:picMkLst>
        </pc:picChg>
      </pc:sldChg>
      <pc:sldChg chg="addSp delSp modSp new mod setBg">
        <pc:chgData name="Rebecca Harris (2004235)" userId="090b7da7-021e-4167-a6c3-74309f784d8c" providerId="ADAL" clId="{8A038660-16A9-7941-B84F-743C24222EA5}" dt="2023-05-18T08:59:53.331" v="387" actId="2710"/>
        <pc:sldMkLst>
          <pc:docMk/>
          <pc:sldMk cId="674717153" sldId="261"/>
        </pc:sldMkLst>
        <pc:spChg chg="mod">
          <ac:chgData name="Rebecca Harris (2004235)" userId="090b7da7-021e-4167-a6c3-74309f784d8c" providerId="ADAL" clId="{8A038660-16A9-7941-B84F-743C24222EA5}" dt="2023-05-18T08:59:53.331" v="387" actId="2710"/>
          <ac:spMkLst>
            <pc:docMk/>
            <pc:sldMk cId="674717153" sldId="261"/>
            <ac:spMk id="2" creationId="{FE2B71A9-DA36-61C4-BDF0-94BA01CFCEC6}"/>
          </ac:spMkLst>
        </pc:spChg>
        <pc:spChg chg="del">
          <ac:chgData name="Rebecca Harris (2004235)" userId="090b7da7-021e-4167-a6c3-74309f784d8c" providerId="ADAL" clId="{8A038660-16A9-7941-B84F-743C24222EA5}" dt="2023-05-16T15:12:41.918" v="234"/>
          <ac:spMkLst>
            <pc:docMk/>
            <pc:sldMk cId="674717153" sldId="261"/>
            <ac:spMk id="3" creationId="{27D78BE0-0FE7-3931-1BE6-3326B33875D4}"/>
          </ac:spMkLst>
        </pc:spChg>
        <pc:spChg chg="add del">
          <ac:chgData name="Rebecca Harris (2004235)" userId="090b7da7-021e-4167-a6c3-74309f784d8c" providerId="ADAL" clId="{8A038660-16A9-7941-B84F-743C24222EA5}" dt="2023-05-16T15:12:49.713" v="237" actId="478"/>
          <ac:spMkLst>
            <pc:docMk/>
            <pc:sldMk cId="674717153" sldId="261"/>
            <ac:spMk id="8" creationId="{952B1AF0-5C30-C49D-6E5D-EF5E28C62B76}"/>
          </ac:spMkLst>
        </pc:spChg>
        <pc:spChg chg="add">
          <ac:chgData name="Rebecca Harris (2004235)" userId="090b7da7-021e-4167-a6c3-74309f784d8c" providerId="ADAL" clId="{8A038660-16A9-7941-B84F-743C24222EA5}" dt="2023-05-16T15:12:44.638" v="235" actId="26606"/>
          <ac:spMkLst>
            <pc:docMk/>
            <pc:sldMk cId="674717153" sldId="261"/>
            <ac:spMk id="11" creationId="{34C0330F-1D4F-4552-B799-615DD237B6DE}"/>
          </ac:spMkLst>
        </pc:spChg>
        <pc:spChg chg="add">
          <ac:chgData name="Rebecca Harris (2004235)" userId="090b7da7-021e-4167-a6c3-74309f784d8c" providerId="ADAL" clId="{8A038660-16A9-7941-B84F-743C24222EA5}" dt="2023-05-16T15:12:44.638" v="235" actId="26606"/>
          <ac:spMkLst>
            <pc:docMk/>
            <pc:sldMk cId="674717153" sldId="261"/>
            <ac:spMk id="13" creationId="{450C084C-2967-474A-B5F9-270F1FB43643}"/>
          </ac:spMkLst>
        </pc:spChg>
        <pc:spChg chg="add">
          <ac:chgData name="Rebecca Harris (2004235)" userId="090b7da7-021e-4167-a6c3-74309f784d8c" providerId="ADAL" clId="{8A038660-16A9-7941-B84F-743C24222EA5}" dt="2023-05-16T15:12:44.638" v="235" actId="26606"/>
          <ac:spMkLst>
            <pc:docMk/>
            <pc:sldMk cId="674717153" sldId="261"/>
            <ac:spMk id="15" creationId="{92BE0106-0C20-465B-A1BE-0BAC2737B1AD}"/>
          </ac:spMkLst>
        </pc:spChg>
        <pc:picChg chg="add mod">
          <ac:chgData name="Rebecca Harris (2004235)" userId="090b7da7-021e-4167-a6c3-74309f784d8c" providerId="ADAL" clId="{8A038660-16A9-7941-B84F-743C24222EA5}" dt="2023-05-16T15:12:44.638" v="235" actId="26606"/>
          <ac:picMkLst>
            <pc:docMk/>
            <pc:sldMk cId="674717153" sldId="261"/>
            <ac:picMk id="4" creationId="{ED38B3EF-70FA-16D5-521E-F787B9C03F62}"/>
          </ac:picMkLst>
        </pc:picChg>
      </pc:sldChg>
      <pc:sldChg chg="modSp new mod">
        <pc:chgData name="Rebecca Harris (2004235)" userId="090b7da7-021e-4167-a6c3-74309f784d8c" providerId="ADAL" clId="{8A038660-16A9-7941-B84F-743C24222EA5}" dt="2023-05-16T15:13:36.135" v="296" actId="20577"/>
        <pc:sldMkLst>
          <pc:docMk/>
          <pc:sldMk cId="3746834812" sldId="262"/>
        </pc:sldMkLst>
        <pc:spChg chg="mod">
          <ac:chgData name="Rebecca Harris (2004235)" userId="090b7da7-021e-4167-a6c3-74309f784d8c" providerId="ADAL" clId="{8A038660-16A9-7941-B84F-743C24222EA5}" dt="2023-05-16T15:13:36.135" v="296" actId="20577"/>
          <ac:spMkLst>
            <pc:docMk/>
            <pc:sldMk cId="3746834812" sldId="262"/>
            <ac:spMk id="2" creationId="{A896BDDD-BCCC-7ED4-ACB0-D80004085234}"/>
          </ac:spMkLst>
        </pc:spChg>
        <pc:spChg chg="mod">
          <ac:chgData name="Rebecca Harris (2004235)" userId="090b7da7-021e-4167-a6c3-74309f784d8c" providerId="ADAL" clId="{8A038660-16A9-7941-B84F-743C24222EA5}" dt="2023-05-16T15:13:28.442" v="278" actId="27636"/>
          <ac:spMkLst>
            <pc:docMk/>
            <pc:sldMk cId="3746834812" sldId="262"/>
            <ac:spMk id="3" creationId="{A91DCBC2-6FB0-2F04-C27E-AABFF9E00081}"/>
          </ac:spMkLst>
        </pc:spChg>
      </pc:sldChg>
      <pc:sldMasterChg chg="add del addSldLayout delSldLayout">
        <pc:chgData name="Rebecca Harris (2004235)" userId="090b7da7-021e-4167-a6c3-74309f784d8c" providerId="ADAL" clId="{8A038660-16A9-7941-B84F-743C24222EA5}" dt="2023-05-16T15:03:17.605" v="8" actId="26606"/>
        <pc:sldMasterMkLst>
          <pc:docMk/>
          <pc:sldMasterMk cId="2085411880" sldId="2147483697"/>
        </pc:sldMasterMkLst>
        <pc:sldLayoutChg chg="add del">
          <pc:chgData name="Rebecca Harris (2004235)" userId="090b7da7-021e-4167-a6c3-74309f784d8c" providerId="ADAL" clId="{8A038660-16A9-7941-B84F-743C24222EA5}" dt="2023-05-16T15:03:17.605" v="8" actId="26606"/>
          <pc:sldLayoutMkLst>
            <pc:docMk/>
            <pc:sldMasterMk cId="2085411880" sldId="2147483697"/>
            <pc:sldLayoutMk cId="2080908267" sldId="2147483686"/>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1453281779" sldId="2147483687"/>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3334651019" sldId="2147483688"/>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646857526" sldId="2147483689"/>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3396082461" sldId="2147483690"/>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2825791153" sldId="2147483691"/>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3637065255" sldId="2147483692"/>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2478077865" sldId="2147483693"/>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4192503116" sldId="2147483694"/>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1812660782" sldId="2147483695"/>
          </pc:sldLayoutMkLst>
        </pc:sldLayoutChg>
        <pc:sldLayoutChg chg="add del">
          <pc:chgData name="Rebecca Harris (2004235)" userId="090b7da7-021e-4167-a6c3-74309f784d8c" providerId="ADAL" clId="{8A038660-16A9-7941-B84F-743C24222EA5}" dt="2023-05-16T15:03:17.605" v="8" actId="26606"/>
          <pc:sldLayoutMkLst>
            <pc:docMk/>
            <pc:sldMasterMk cId="2085411880" sldId="2147483697"/>
            <pc:sldLayoutMk cId="3488528587" sldId="2147483696"/>
          </pc:sldLayoutMkLst>
        </pc:sldLayoutChg>
      </pc:sldMasterChg>
      <pc:sldMasterChg chg="add addSldLayout">
        <pc:chgData name="Rebecca Harris (2004235)" userId="090b7da7-021e-4167-a6c3-74309f784d8c" providerId="ADAL" clId="{8A038660-16A9-7941-B84F-743C24222EA5}" dt="2023-05-16T15:03:17.605" v="8" actId="26606"/>
        <pc:sldMasterMkLst>
          <pc:docMk/>
          <pc:sldMasterMk cId="2282628334" sldId="2147483721"/>
        </pc:sldMasterMkLst>
        <pc:sldLayoutChg chg="add">
          <pc:chgData name="Rebecca Harris (2004235)" userId="090b7da7-021e-4167-a6c3-74309f784d8c" providerId="ADAL" clId="{8A038660-16A9-7941-B84F-743C24222EA5}" dt="2023-05-16T15:03:17.605" v="8" actId="26606"/>
          <pc:sldLayoutMkLst>
            <pc:docMk/>
            <pc:sldMasterMk cId="2282628334" sldId="2147483721"/>
            <pc:sldLayoutMk cId="1535028976" sldId="2147483710"/>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12098342" sldId="2147483711"/>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390939238" sldId="2147483712"/>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3519732237" sldId="2147483713"/>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2335656945" sldId="2147483714"/>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457647464" sldId="2147483715"/>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2613063937" sldId="2147483716"/>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3306293165" sldId="2147483717"/>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2977980553" sldId="2147483718"/>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1790515818" sldId="2147483719"/>
          </pc:sldLayoutMkLst>
        </pc:sldLayoutChg>
        <pc:sldLayoutChg chg="add">
          <pc:chgData name="Rebecca Harris (2004235)" userId="090b7da7-021e-4167-a6c3-74309f784d8c" providerId="ADAL" clId="{8A038660-16A9-7941-B84F-743C24222EA5}" dt="2023-05-16T15:03:17.605" v="8" actId="26606"/>
          <pc:sldLayoutMkLst>
            <pc:docMk/>
            <pc:sldMasterMk cId="2282628334" sldId="2147483721"/>
            <pc:sldLayoutMk cId="777602217" sldId="2147483720"/>
          </pc:sldLayoutMkLst>
        </pc:sldLayoutChg>
      </pc:sldMasterChg>
      <pc:sldMasterChg chg="add del addSldLayout delSldLayout">
        <pc:chgData name="Rebecca Harris (2004235)" userId="090b7da7-021e-4167-a6c3-74309f784d8c" providerId="ADAL" clId="{8A038660-16A9-7941-B84F-743C24222EA5}" dt="2023-05-16T15:03:17.045" v="7" actId="26606"/>
        <pc:sldMasterMkLst>
          <pc:docMk/>
          <pc:sldMasterMk cId="305423060" sldId="2147483773"/>
        </pc:sldMasterMkLst>
        <pc:sldLayoutChg chg="add del">
          <pc:chgData name="Rebecca Harris (2004235)" userId="090b7da7-021e-4167-a6c3-74309f784d8c" providerId="ADAL" clId="{8A038660-16A9-7941-B84F-743C24222EA5}" dt="2023-05-16T15:03:17.045" v="7" actId="26606"/>
          <pc:sldLayoutMkLst>
            <pc:docMk/>
            <pc:sldMasterMk cId="305423060" sldId="2147483773"/>
            <pc:sldLayoutMk cId="244570422" sldId="2147483762"/>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1702385226" sldId="2147483763"/>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513948279" sldId="2147483764"/>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2579615512" sldId="2147483765"/>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1343841250" sldId="2147483766"/>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508291283" sldId="2147483767"/>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2829707622" sldId="2147483768"/>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4111470322" sldId="2147483769"/>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3562160274" sldId="2147483770"/>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2202722485" sldId="2147483771"/>
          </pc:sldLayoutMkLst>
        </pc:sldLayoutChg>
        <pc:sldLayoutChg chg="add del">
          <pc:chgData name="Rebecca Harris (2004235)" userId="090b7da7-021e-4167-a6c3-74309f784d8c" providerId="ADAL" clId="{8A038660-16A9-7941-B84F-743C24222EA5}" dt="2023-05-16T15:03:17.045" v="7" actId="26606"/>
          <pc:sldLayoutMkLst>
            <pc:docMk/>
            <pc:sldMasterMk cId="305423060" sldId="2147483773"/>
            <pc:sldLayoutMk cId="2396979057" sldId="2147483772"/>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71A69B-C273-42EB-A87D-31CB5827BE69}"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579B5658-C0B5-4326-B4CF-CE90B182F8CE}">
      <dgm:prSet/>
      <dgm:spPr/>
      <dgm:t>
        <a:bodyPr/>
        <a:lstStyle/>
        <a:p>
          <a:r>
            <a:rPr lang="en-US"/>
            <a:t>The John Muir Award inspires people from all walks of life to appreciate, interact with, and protect natural places.</a:t>
          </a:r>
        </a:p>
      </dgm:t>
    </dgm:pt>
    <dgm:pt modelId="{B813FE81-B028-4D6B-9516-38AB1020154E}" type="parTrans" cxnId="{4150DA56-102D-4158-9497-52994BB0F034}">
      <dgm:prSet/>
      <dgm:spPr/>
      <dgm:t>
        <a:bodyPr/>
        <a:lstStyle/>
        <a:p>
          <a:endParaRPr lang="en-US"/>
        </a:p>
      </dgm:t>
    </dgm:pt>
    <dgm:pt modelId="{FB91EB1A-9932-413B-B995-0CF66C80116F}" type="sibTrans" cxnId="{4150DA56-102D-4158-9497-52994BB0F034}">
      <dgm:prSet/>
      <dgm:spPr/>
      <dgm:t>
        <a:bodyPr/>
        <a:lstStyle/>
        <a:p>
          <a:endParaRPr lang="en-US"/>
        </a:p>
      </dgm:t>
    </dgm:pt>
    <dgm:pt modelId="{ED3D9988-AF93-4A9B-B358-CEC87790BF95}">
      <dgm:prSet/>
      <dgm:spPr/>
      <dgm:t>
        <a:bodyPr/>
        <a:lstStyle/>
        <a:p>
          <a:r>
            <a:rPr lang="en-US"/>
            <a:t>The John Muir Award is a programme of the Trust that recognises environmental achievement in wild areas. It is accessible, inclusive, and non-competitive, yet each participant should be challenged. The Award promotes environmental knowledge and stewardship through a planned yet flexible programme, all while fostering a joyful, adventurous, and exploratory mindset.</a:t>
          </a:r>
        </a:p>
      </dgm:t>
    </dgm:pt>
    <dgm:pt modelId="{73BFF973-FD35-43FD-98D5-971B55FBCB36}" type="parTrans" cxnId="{366A90A0-7A5B-4126-8427-9EE65AC790E8}">
      <dgm:prSet/>
      <dgm:spPr/>
      <dgm:t>
        <a:bodyPr/>
        <a:lstStyle/>
        <a:p>
          <a:endParaRPr lang="en-US"/>
        </a:p>
      </dgm:t>
    </dgm:pt>
    <dgm:pt modelId="{CDDF0B20-46AD-4513-B953-F9F2D6829C0D}" type="sibTrans" cxnId="{366A90A0-7A5B-4126-8427-9EE65AC790E8}">
      <dgm:prSet/>
      <dgm:spPr/>
      <dgm:t>
        <a:bodyPr/>
        <a:lstStyle/>
        <a:p>
          <a:endParaRPr lang="en-US"/>
        </a:p>
      </dgm:t>
    </dgm:pt>
    <dgm:pt modelId="{4B339E5B-C264-4181-8CAC-8015C7915E3A}">
      <dgm:prSet/>
      <dgm:spPr/>
      <dgm:t>
        <a:bodyPr/>
        <a:lstStyle/>
        <a:p>
          <a:r>
            <a:rPr lang="en-US"/>
            <a:t>Each participant who wants to receive a John Muir Award must:</a:t>
          </a:r>
        </a:p>
      </dgm:t>
    </dgm:pt>
    <dgm:pt modelId="{3ED1F3D5-80FF-4987-B2EF-FF23F60615DF}" type="parTrans" cxnId="{5F9A774D-5353-4380-98B1-9CEB13D4054A}">
      <dgm:prSet/>
      <dgm:spPr/>
      <dgm:t>
        <a:bodyPr/>
        <a:lstStyle/>
        <a:p>
          <a:endParaRPr lang="en-US"/>
        </a:p>
      </dgm:t>
    </dgm:pt>
    <dgm:pt modelId="{16132484-2AEB-4A55-90F2-07CD7ACBFEC4}" type="sibTrans" cxnId="{5F9A774D-5353-4380-98B1-9CEB13D4054A}">
      <dgm:prSet/>
      <dgm:spPr/>
      <dgm:t>
        <a:bodyPr/>
        <a:lstStyle/>
        <a:p>
          <a:endParaRPr lang="en-US"/>
        </a:p>
      </dgm:t>
    </dgm:pt>
    <dgm:pt modelId="{E756470D-209B-43B5-A8B5-AA8A969DC4DB}">
      <dgm:prSet/>
      <dgm:spPr/>
      <dgm:t>
        <a:bodyPr/>
        <a:lstStyle/>
        <a:p>
          <a:r>
            <a:rPr lang="en-US"/>
            <a:t>Comply with the four challenges.</a:t>
          </a:r>
        </a:p>
      </dgm:t>
    </dgm:pt>
    <dgm:pt modelId="{1F254179-F549-42C1-B4E8-7D45F88CE100}" type="parTrans" cxnId="{985D4FA9-80F4-4AFE-B9F6-697E8B186D23}">
      <dgm:prSet/>
      <dgm:spPr/>
      <dgm:t>
        <a:bodyPr/>
        <a:lstStyle/>
        <a:p>
          <a:endParaRPr lang="en-US"/>
        </a:p>
      </dgm:t>
    </dgm:pt>
    <dgm:pt modelId="{94BD16C6-72FD-4D6F-8965-7360E67BB27C}" type="sibTrans" cxnId="{985D4FA9-80F4-4AFE-B9F6-697E8B186D23}">
      <dgm:prSet/>
      <dgm:spPr/>
      <dgm:t>
        <a:bodyPr/>
        <a:lstStyle/>
        <a:p>
          <a:endParaRPr lang="en-US"/>
        </a:p>
      </dgm:t>
    </dgm:pt>
    <dgm:pt modelId="{1A2C376E-EB7D-4F85-8F6F-7D4E44A4EB8E}">
      <dgm:prSet/>
      <dgm:spPr/>
      <dgm:t>
        <a:bodyPr/>
        <a:lstStyle/>
        <a:p>
          <a:r>
            <a:rPr lang="en-US"/>
            <a:t>Fulfil the necessary time commitment</a:t>
          </a:r>
        </a:p>
      </dgm:t>
    </dgm:pt>
    <dgm:pt modelId="{AB95EB3F-804B-4614-A8C0-082BA4ABC5E7}" type="parTrans" cxnId="{04F64A0C-BE42-4AE0-9E59-6A038F8D2A6A}">
      <dgm:prSet/>
      <dgm:spPr/>
      <dgm:t>
        <a:bodyPr/>
        <a:lstStyle/>
        <a:p>
          <a:endParaRPr lang="en-US"/>
        </a:p>
      </dgm:t>
    </dgm:pt>
    <dgm:pt modelId="{686C3854-F504-4B9E-9078-E705F25806B0}" type="sibTrans" cxnId="{04F64A0C-BE42-4AE0-9E59-6A038F8D2A6A}">
      <dgm:prSet/>
      <dgm:spPr/>
      <dgm:t>
        <a:bodyPr/>
        <a:lstStyle/>
        <a:p>
          <a:endParaRPr lang="en-US"/>
        </a:p>
      </dgm:t>
    </dgm:pt>
    <dgm:pt modelId="{64B6EC9A-EC82-41B5-9232-F666986507B1}">
      <dgm:prSet/>
      <dgm:spPr/>
      <dgm:t>
        <a:bodyPr/>
        <a:lstStyle/>
        <a:p>
          <a:r>
            <a:rPr lang="en-US"/>
            <a:t>Be enthused and dedicated to your involvement.</a:t>
          </a:r>
        </a:p>
      </dgm:t>
    </dgm:pt>
    <dgm:pt modelId="{1AF93B3F-F3B1-4982-8A55-A3BA9492F2EE}" type="parTrans" cxnId="{FDF1F0FD-C6D9-4484-A843-BCD2F2ADD75E}">
      <dgm:prSet/>
      <dgm:spPr/>
      <dgm:t>
        <a:bodyPr/>
        <a:lstStyle/>
        <a:p>
          <a:endParaRPr lang="en-US"/>
        </a:p>
      </dgm:t>
    </dgm:pt>
    <dgm:pt modelId="{4E2DE194-4E3D-4FF0-ABC0-319BB3459253}" type="sibTrans" cxnId="{FDF1F0FD-C6D9-4484-A843-BCD2F2ADD75E}">
      <dgm:prSet/>
      <dgm:spPr/>
      <dgm:t>
        <a:bodyPr/>
        <a:lstStyle/>
        <a:p>
          <a:endParaRPr lang="en-US"/>
        </a:p>
      </dgm:t>
    </dgm:pt>
    <dgm:pt modelId="{A0FB4402-C9A7-4E5E-A505-F33726F8D9E6}">
      <dgm:prSet/>
      <dgm:spPr/>
      <dgm:t>
        <a:bodyPr/>
        <a:lstStyle/>
        <a:p>
          <a:r>
            <a:rPr lang="en-US"/>
            <a:t>Have an awareness of John Muir</a:t>
          </a:r>
        </a:p>
      </dgm:t>
    </dgm:pt>
    <dgm:pt modelId="{88B237AE-9957-44F7-9496-ACF31B892CFA}" type="parTrans" cxnId="{A5F572CB-4463-4879-95BE-3F1BD55D9B75}">
      <dgm:prSet/>
      <dgm:spPr/>
      <dgm:t>
        <a:bodyPr/>
        <a:lstStyle/>
        <a:p>
          <a:endParaRPr lang="en-US"/>
        </a:p>
      </dgm:t>
    </dgm:pt>
    <dgm:pt modelId="{AB5B1AF1-C896-4783-9409-31F46D7B7AA7}" type="sibTrans" cxnId="{A5F572CB-4463-4879-95BE-3F1BD55D9B75}">
      <dgm:prSet/>
      <dgm:spPr/>
      <dgm:t>
        <a:bodyPr/>
        <a:lstStyle/>
        <a:p>
          <a:endParaRPr lang="en-US"/>
        </a:p>
      </dgm:t>
    </dgm:pt>
    <dgm:pt modelId="{567C17A1-A8ED-4A7C-BE1D-AC337A369E20}">
      <dgm:prSet/>
      <dgm:spPr/>
      <dgm:t>
        <a:bodyPr/>
        <a:lstStyle/>
        <a:p>
          <a:r>
            <a:rPr lang="en-US"/>
            <a:t>They should be  aware of the John Muir Award and its significance. </a:t>
          </a:r>
        </a:p>
      </dgm:t>
    </dgm:pt>
    <dgm:pt modelId="{40B325E5-E36D-4E4F-9338-64015A720F4F}" type="parTrans" cxnId="{930315AA-B9F4-4867-A46E-5248C38621F9}">
      <dgm:prSet/>
      <dgm:spPr/>
      <dgm:t>
        <a:bodyPr/>
        <a:lstStyle/>
        <a:p>
          <a:endParaRPr lang="en-US"/>
        </a:p>
      </dgm:t>
    </dgm:pt>
    <dgm:pt modelId="{6D8E0F66-C280-4844-A713-97EF0DBC8933}" type="sibTrans" cxnId="{930315AA-B9F4-4867-A46E-5248C38621F9}">
      <dgm:prSet/>
      <dgm:spPr/>
      <dgm:t>
        <a:bodyPr/>
        <a:lstStyle/>
        <a:p>
          <a:endParaRPr lang="en-US"/>
        </a:p>
      </dgm:t>
    </dgm:pt>
    <dgm:pt modelId="{B5914098-3482-2840-BD8D-87A55210524A}" type="pres">
      <dgm:prSet presAssocID="{0771A69B-C273-42EB-A87D-31CB5827BE69}" presName="diagram" presStyleCnt="0">
        <dgm:presLayoutVars>
          <dgm:dir/>
          <dgm:resizeHandles val="exact"/>
        </dgm:presLayoutVars>
      </dgm:prSet>
      <dgm:spPr/>
    </dgm:pt>
    <dgm:pt modelId="{19E49810-C517-0546-8733-B7749265299C}" type="pres">
      <dgm:prSet presAssocID="{579B5658-C0B5-4326-B4CF-CE90B182F8CE}" presName="node" presStyleLbl="node1" presStyleIdx="0" presStyleCnt="8">
        <dgm:presLayoutVars>
          <dgm:bulletEnabled val="1"/>
        </dgm:presLayoutVars>
      </dgm:prSet>
      <dgm:spPr/>
    </dgm:pt>
    <dgm:pt modelId="{79C997E1-B315-324F-B7BE-8475E3F42CC8}" type="pres">
      <dgm:prSet presAssocID="{FB91EB1A-9932-413B-B995-0CF66C80116F}" presName="sibTrans" presStyleCnt="0"/>
      <dgm:spPr/>
    </dgm:pt>
    <dgm:pt modelId="{2B24E659-DA8A-D04F-92A4-68DFFBC3623C}" type="pres">
      <dgm:prSet presAssocID="{ED3D9988-AF93-4A9B-B358-CEC87790BF95}" presName="node" presStyleLbl="node1" presStyleIdx="1" presStyleCnt="8">
        <dgm:presLayoutVars>
          <dgm:bulletEnabled val="1"/>
        </dgm:presLayoutVars>
      </dgm:prSet>
      <dgm:spPr/>
    </dgm:pt>
    <dgm:pt modelId="{CA3F0E53-ACC6-354A-9E9F-D442ACA606FE}" type="pres">
      <dgm:prSet presAssocID="{CDDF0B20-46AD-4513-B953-F9F2D6829C0D}" presName="sibTrans" presStyleCnt="0"/>
      <dgm:spPr/>
    </dgm:pt>
    <dgm:pt modelId="{9B8E3BDE-7BD5-404A-867B-908F2857E4CE}" type="pres">
      <dgm:prSet presAssocID="{4B339E5B-C264-4181-8CAC-8015C7915E3A}" presName="node" presStyleLbl="node1" presStyleIdx="2" presStyleCnt="8">
        <dgm:presLayoutVars>
          <dgm:bulletEnabled val="1"/>
        </dgm:presLayoutVars>
      </dgm:prSet>
      <dgm:spPr/>
    </dgm:pt>
    <dgm:pt modelId="{AEF3CF66-DE94-AD4F-B7FA-7E6447A34C8E}" type="pres">
      <dgm:prSet presAssocID="{16132484-2AEB-4A55-90F2-07CD7ACBFEC4}" presName="sibTrans" presStyleCnt="0"/>
      <dgm:spPr/>
    </dgm:pt>
    <dgm:pt modelId="{7C51EAF9-E796-E34F-B80A-C6806584A9DF}" type="pres">
      <dgm:prSet presAssocID="{E756470D-209B-43B5-A8B5-AA8A969DC4DB}" presName="node" presStyleLbl="node1" presStyleIdx="3" presStyleCnt="8">
        <dgm:presLayoutVars>
          <dgm:bulletEnabled val="1"/>
        </dgm:presLayoutVars>
      </dgm:prSet>
      <dgm:spPr/>
    </dgm:pt>
    <dgm:pt modelId="{4A3122C0-1875-4F48-B90B-D9326C14499C}" type="pres">
      <dgm:prSet presAssocID="{94BD16C6-72FD-4D6F-8965-7360E67BB27C}" presName="sibTrans" presStyleCnt="0"/>
      <dgm:spPr/>
    </dgm:pt>
    <dgm:pt modelId="{3CCC8530-FA42-D24D-8216-13FBA0D09AA3}" type="pres">
      <dgm:prSet presAssocID="{1A2C376E-EB7D-4F85-8F6F-7D4E44A4EB8E}" presName="node" presStyleLbl="node1" presStyleIdx="4" presStyleCnt="8">
        <dgm:presLayoutVars>
          <dgm:bulletEnabled val="1"/>
        </dgm:presLayoutVars>
      </dgm:prSet>
      <dgm:spPr/>
    </dgm:pt>
    <dgm:pt modelId="{66CC9689-7BB2-2248-A6C9-78BB99290B63}" type="pres">
      <dgm:prSet presAssocID="{686C3854-F504-4B9E-9078-E705F25806B0}" presName="sibTrans" presStyleCnt="0"/>
      <dgm:spPr/>
    </dgm:pt>
    <dgm:pt modelId="{A2416D11-611E-F642-B952-DA8BD89D0EB8}" type="pres">
      <dgm:prSet presAssocID="{64B6EC9A-EC82-41B5-9232-F666986507B1}" presName="node" presStyleLbl="node1" presStyleIdx="5" presStyleCnt="8">
        <dgm:presLayoutVars>
          <dgm:bulletEnabled val="1"/>
        </dgm:presLayoutVars>
      </dgm:prSet>
      <dgm:spPr/>
    </dgm:pt>
    <dgm:pt modelId="{076148ED-E9D2-C345-AE12-C7E4771AA427}" type="pres">
      <dgm:prSet presAssocID="{4E2DE194-4E3D-4FF0-ABC0-319BB3459253}" presName="sibTrans" presStyleCnt="0"/>
      <dgm:spPr/>
    </dgm:pt>
    <dgm:pt modelId="{77206E85-A951-FA42-9B80-78CB50A57350}" type="pres">
      <dgm:prSet presAssocID="{A0FB4402-C9A7-4E5E-A505-F33726F8D9E6}" presName="node" presStyleLbl="node1" presStyleIdx="6" presStyleCnt="8">
        <dgm:presLayoutVars>
          <dgm:bulletEnabled val="1"/>
        </dgm:presLayoutVars>
      </dgm:prSet>
      <dgm:spPr/>
    </dgm:pt>
    <dgm:pt modelId="{B89943F1-9EAB-984A-9350-891FA7DC5407}" type="pres">
      <dgm:prSet presAssocID="{AB5B1AF1-C896-4783-9409-31F46D7B7AA7}" presName="sibTrans" presStyleCnt="0"/>
      <dgm:spPr/>
    </dgm:pt>
    <dgm:pt modelId="{783C9859-D6D4-E04F-83D9-24CB41F64173}" type="pres">
      <dgm:prSet presAssocID="{567C17A1-A8ED-4A7C-BE1D-AC337A369E20}" presName="node" presStyleLbl="node1" presStyleIdx="7" presStyleCnt="8">
        <dgm:presLayoutVars>
          <dgm:bulletEnabled val="1"/>
        </dgm:presLayoutVars>
      </dgm:prSet>
      <dgm:spPr/>
    </dgm:pt>
  </dgm:ptLst>
  <dgm:cxnLst>
    <dgm:cxn modelId="{FBF49804-06B7-234B-A053-DF3A774D9697}" type="presOf" srcId="{1A2C376E-EB7D-4F85-8F6F-7D4E44A4EB8E}" destId="{3CCC8530-FA42-D24D-8216-13FBA0D09AA3}" srcOrd="0" destOrd="0" presId="urn:microsoft.com/office/officeart/2005/8/layout/default"/>
    <dgm:cxn modelId="{04F64A0C-BE42-4AE0-9E59-6A038F8D2A6A}" srcId="{0771A69B-C273-42EB-A87D-31CB5827BE69}" destId="{1A2C376E-EB7D-4F85-8F6F-7D4E44A4EB8E}" srcOrd="4" destOrd="0" parTransId="{AB95EB3F-804B-4614-A8C0-082BA4ABC5E7}" sibTransId="{686C3854-F504-4B9E-9078-E705F25806B0}"/>
    <dgm:cxn modelId="{21B65D25-4DB7-6C40-84F0-CFBA943BCF85}" type="presOf" srcId="{567C17A1-A8ED-4A7C-BE1D-AC337A369E20}" destId="{783C9859-D6D4-E04F-83D9-24CB41F64173}" srcOrd="0" destOrd="0" presId="urn:microsoft.com/office/officeart/2005/8/layout/default"/>
    <dgm:cxn modelId="{AE27AF34-842C-E544-A953-5702BBA94C58}" type="presOf" srcId="{579B5658-C0B5-4326-B4CF-CE90B182F8CE}" destId="{19E49810-C517-0546-8733-B7749265299C}" srcOrd="0" destOrd="0" presId="urn:microsoft.com/office/officeart/2005/8/layout/default"/>
    <dgm:cxn modelId="{5F9A774D-5353-4380-98B1-9CEB13D4054A}" srcId="{0771A69B-C273-42EB-A87D-31CB5827BE69}" destId="{4B339E5B-C264-4181-8CAC-8015C7915E3A}" srcOrd="2" destOrd="0" parTransId="{3ED1F3D5-80FF-4987-B2EF-FF23F60615DF}" sibTransId="{16132484-2AEB-4A55-90F2-07CD7ACBFEC4}"/>
    <dgm:cxn modelId="{191B3354-BCA2-0840-97EF-6B2A721E2F86}" type="presOf" srcId="{E756470D-209B-43B5-A8B5-AA8A969DC4DB}" destId="{7C51EAF9-E796-E34F-B80A-C6806584A9DF}" srcOrd="0" destOrd="0" presId="urn:microsoft.com/office/officeart/2005/8/layout/default"/>
    <dgm:cxn modelId="{60E60755-5AB7-4547-9B9F-F36643412AD6}" type="presOf" srcId="{0771A69B-C273-42EB-A87D-31CB5827BE69}" destId="{B5914098-3482-2840-BD8D-87A55210524A}" srcOrd="0" destOrd="0" presId="urn:microsoft.com/office/officeart/2005/8/layout/default"/>
    <dgm:cxn modelId="{4150DA56-102D-4158-9497-52994BB0F034}" srcId="{0771A69B-C273-42EB-A87D-31CB5827BE69}" destId="{579B5658-C0B5-4326-B4CF-CE90B182F8CE}" srcOrd="0" destOrd="0" parTransId="{B813FE81-B028-4D6B-9516-38AB1020154E}" sibTransId="{FB91EB1A-9932-413B-B995-0CF66C80116F}"/>
    <dgm:cxn modelId="{89FB2D8A-9BB4-C744-9F81-1CCE3D9FAC9F}" type="presOf" srcId="{ED3D9988-AF93-4A9B-B358-CEC87790BF95}" destId="{2B24E659-DA8A-D04F-92A4-68DFFBC3623C}" srcOrd="0" destOrd="0" presId="urn:microsoft.com/office/officeart/2005/8/layout/default"/>
    <dgm:cxn modelId="{08C41793-72AC-EC4B-A5B2-35E7A8B96716}" type="presOf" srcId="{64B6EC9A-EC82-41B5-9232-F666986507B1}" destId="{A2416D11-611E-F642-B952-DA8BD89D0EB8}" srcOrd="0" destOrd="0" presId="urn:microsoft.com/office/officeart/2005/8/layout/default"/>
    <dgm:cxn modelId="{10BE1B9A-E65A-D14B-BCE2-B2B476A23B2F}" type="presOf" srcId="{4B339E5B-C264-4181-8CAC-8015C7915E3A}" destId="{9B8E3BDE-7BD5-404A-867B-908F2857E4CE}" srcOrd="0" destOrd="0" presId="urn:microsoft.com/office/officeart/2005/8/layout/default"/>
    <dgm:cxn modelId="{366A90A0-7A5B-4126-8427-9EE65AC790E8}" srcId="{0771A69B-C273-42EB-A87D-31CB5827BE69}" destId="{ED3D9988-AF93-4A9B-B358-CEC87790BF95}" srcOrd="1" destOrd="0" parTransId="{73BFF973-FD35-43FD-98D5-971B55FBCB36}" sibTransId="{CDDF0B20-46AD-4513-B953-F9F2D6829C0D}"/>
    <dgm:cxn modelId="{917E74A3-8372-484C-9964-BA48A70A7B35}" type="presOf" srcId="{A0FB4402-C9A7-4E5E-A505-F33726F8D9E6}" destId="{77206E85-A951-FA42-9B80-78CB50A57350}" srcOrd="0" destOrd="0" presId="urn:microsoft.com/office/officeart/2005/8/layout/default"/>
    <dgm:cxn modelId="{985D4FA9-80F4-4AFE-B9F6-697E8B186D23}" srcId="{0771A69B-C273-42EB-A87D-31CB5827BE69}" destId="{E756470D-209B-43B5-A8B5-AA8A969DC4DB}" srcOrd="3" destOrd="0" parTransId="{1F254179-F549-42C1-B4E8-7D45F88CE100}" sibTransId="{94BD16C6-72FD-4D6F-8965-7360E67BB27C}"/>
    <dgm:cxn modelId="{930315AA-B9F4-4867-A46E-5248C38621F9}" srcId="{0771A69B-C273-42EB-A87D-31CB5827BE69}" destId="{567C17A1-A8ED-4A7C-BE1D-AC337A369E20}" srcOrd="7" destOrd="0" parTransId="{40B325E5-E36D-4E4F-9338-64015A720F4F}" sibTransId="{6D8E0F66-C280-4844-A713-97EF0DBC8933}"/>
    <dgm:cxn modelId="{A5F572CB-4463-4879-95BE-3F1BD55D9B75}" srcId="{0771A69B-C273-42EB-A87D-31CB5827BE69}" destId="{A0FB4402-C9A7-4E5E-A505-F33726F8D9E6}" srcOrd="6" destOrd="0" parTransId="{88B237AE-9957-44F7-9496-ACF31B892CFA}" sibTransId="{AB5B1AF1-C896-4783-9409-31F46D7B7AA7}"/>
    <dgm:cxn modelId="{FDF1F0FD-C6D9-4484-A843-BCD2F2ADD75E}" srcId="{0771A69B-C273-42EB-A87D-31CB5827BE69}" destId="{64B6EC9A-EC82-41B5-9232-F666986507B1}" srcOrd="5" destOrd="0" parTransId="{1AF93B3F-F3B1-4982-8A55-A3BA9492F2EE}" sibTransId="{4E2DE194-4E3D-4FF0-ABC0-319BB3459253}"/>
    <dgm:cxn modelId="{0E8CF773-1E8F-DC40-9692-40ADF71F608D}" type="presParOf" srcId="{B5914098-3482-2840-BD8D-87A55210524A}" destId="{19E49810-C517-0546-8733-B7749265299C}" srcOrd="0" destOrd="0" presId="urn:microsoft.com/office/officeart/2005/8/layout/default"/>
    <dgm:cxn modelId="{549251A1-E0E0-F84C-AA1A-F02CBF96ACB0}" type="presParOf" srcId="{B5914098-3482-2840-BD8D-87A55210524A}" destId="{79C997E1-B315-324F-B7BE-8475E3F42CC8}" srcOrd="1" destOrd="0" presId="urn:microsoft.com/office/officeart/2005/8/layout/default"/>
    <dgm:cxn modelId="{1434A09E-9421-B546-A60E-D1662FB6F088}" type="presParOf" srcId="{B5914098-3482-2840-BD8D-87A55210524A}" destId="{2B24E659-DA8A-D04F-92A4-68DFFBC3623C}" srcOrd="2" destOrd="0" presId="urn:microsoft.com/office/officeart/2005/8/layout/default"/>
    <dgm:cxn modelId="{873BEFA4-4A58-8D40-A31C-5A56B49949DF}" type="presParOf" srcId="{B5914098-3482-2840-BD8D-87A55210524A}" destId="{CA3F0E53-ACC6-354A-9E9F-D442ACA606FE}" srcOrd="3" destOrd="0" presId="urn:microsoft.com/office/officeart/2005/8/layout/default"/>
    <dgm:cxn modelId="{D8121C5E-8BF3-094C-9F5C-086C251A975A}" type="presParOf" srcId="{B5914098-3482-2840-BD8D-87A55210524A}" destId="{9B8E3BDE-7BD5-404A-867B-908F2857E4CE}" srcOrd="4" destOrd="0" presId="urn:microsoft.com/office/officeart/2005/8/layout/default"/>
    <dgm:cxn modelId="{7CD92132-7939-2340-A3D4-7F1704E3A14E}" type="presParOf" srcId="{B5914098-3482-2840-BD8D-87A55210524A}" destId="{AEF3CF66-DE94-AD4F-B7FA-7E6447A34C8E}" srcOrd="5" destOrd="0" presId="urn:microsoft.com/office/officeart/2005/8/layout/default"/>
    <dgm:cxn modelId="{047FF7E4-A337-DB4B-9F84-8F0F58B15C6E}" type="presParOf" srcId="{B5914098-3482-2840-BD8D-87A55210524A}" destId="{7C51EAF9-E796-E34F-B80A-C6806584A9DF}" srcOrd="6" destOrd="0" presId="urn:microsoft.com/office/officeart/2005/8/layout/default"/>
    <dgm:cxn modelId="{7FFA9A6E-6511-3642-A194-599AA64FC53F}" type="presParOf" srcId="{B5914098-3482-2840-BD8D-87A55210524A}" destId="{4A3122C0-1875-4F48-B90B-D9326C14499C}" srcOrd="7" destOrd="0" presId="urn:microsoft.com/office/officeart/2005/8/layout/default"/>
    <dgm:cxn modelId="{270A5284-8DD8-7147-B7D9-A58FC2CBB024}" type="presParOf" srcId="{B5914098-3482-2840-BD8D-87A55210524A}" destId="{3CCC8530-FA42-D24D-8216-13FBA0D09AA3}" srcOrd="8" destOrd="0" presId="urn:microsoft.com/office/officeart/2005/8/layout/default"/>
    <dgm:cxn modelId="{D7181F14-D07C-F947-95C1-ED25B96035DB}" type="presParOf" srcId="{B5914098-3482-2840-BD8D-87A55210524A}" destId="{66CC9689-7BB2-2248-A6C9-78BB99290B63}" srcOrd="9" destOrd="0" presId="urn:microsoft.com/office/officeart/2005/8/layout/default"/>
    <dgm:cxn modelId="{2FC65493-DBB0-CD44-8528-970FC3D60A70}" type="presParOf" srcId="{B5914098-3482-2840-BD8D-87A55210524A}" destId="{A2416D11-611E-F642-B952-DA8BD89D0EB8}" srcOrd="10" destOrd="0" presId="urn:microsoft.com/office/officeart/2005/8/layout/default"/>
    <dgm:cxn modelId="{5770FE66-D1EF-944D-8063-83E7627053A2}" type="presParOf" srcId="{B5914098-3482-2840-BD8D-87A55210524A}" destId="{076148ED-E9D2-C345-AE12-C7E4771AA427}" srcOrd="11" destOrd="0" presId="urn:microsoft.com/office/officeart/2005/8/layout/default"/>
    <dgm:cxn modelId="{A1EE11F2-95EF-8749-BB82-887685A2440C}" type="presParOf" srcId="{B5914098-3482-2840-BD8D-87A55210524A}" destId="{77206E85-A951-FA42-9B80-78CB50A57350}" srcOrd="12" destOrd="0" presId="urn:microsoft.com/office/officeart/2005/8/layout/default"/>
    <dgm:cxn modelId="{C4304ED0-A00E-8C47-8131-5EC2D94F388E}" type="presParOf" srcId="{B5914098-3482-2840-BD8D-87A55210524A}" destId="{B89943F1-9EAB-984A-9350-891FA7DC5407}" srcOrd="13" destOrd="0" presId="urn:microsoft.com/office/officeart/2005/8/layout/default"/>
    <dgm:cxn modelId="{C1AFE5FD-4785-FD4B-80B5-E09A127D1466}" type="presParOf" srcId="{B5914098-3482-2840-BD8D-87A55210524A}" destId="{783C9859-D6D4-E04F-83D9-24CB41F64173}"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E49810-C517-0546-8733-B7749265299C}">
      <dsp:nvSpPr>
        <dsp:cNvPr id="0" name=""/>
        <dsp:cNvSpPr/>
      </dsp:nvSpPr>
      <dsp:spPr>
        <a:xfrm>
          <a:off x="3268" y="73485"/>
          <a:ext cx="2592824" cy="155569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The John Muir Award inspires people from all walks of life to appreciate, interact with, and protect natural places.</a:t>
          </a:r>
        </a:p>
      </dsp:txBody>
      <dsp:txXfrm>
        <a:off x="3268" y="73485"/>
        <a:ext cx="2592824" cy="1555694"/>
      </dsp:txXfrm>
    </dsp:sp>
    <dsp:sp modelId="{2B24E659-DA8A-D04F-92A4-68DFFBC3623C}">
      <dsp:nvSpPr>
        <dsp:cNvPr id="0" name=""/>
        <dsp:cNvSpPr/>
      </dsp:nvSpPr>
      <dsp:spPr>
        <a:xfrm>
          <a:off x="2855374" y="73485"/>
          <a:ext cx="2592824" cy="155569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The John Muir Award is a programme of the Trust that recognises environmental achievement in wild areas. It is accessible, inclusive, and non-competitive, yet each participant should be challenged. The Award promotes environmental knowledge and stewardship through a planned yet flexible programme, all while fostering a joyful, adventurous, and exploratory mindset.</a:t>
          </a:r>
        </a:p>
      </dsp:txBody>
      <dsp:txXfrm>
        <a:off x="2855374" y="73485"/>
        <a:ext cx="2592824" cy="1555694"/>
      </dsp:txXfrm>
    </dsp:sp>
    <dsp:sp modelId="{9B8E3BDE-7BD5-404A-867B-908F2857E4CE}">
      <dsp:nvSpPr>
        <dsp:cNvPr id="0" name=""/>
        <dsp:cNvSpPr/>
      </dsp:nvSpPr>
      <dsp:spPr>
        <a:xfrm>
          <a:off x="5707481" y="73485"/>
          <a:ext cx="2592824" cy="155569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Each participant who wants to receive a John Muir Award must:</a:t>
          </a:r>
        </a:p>
      </dsp:txBody>
      <dsp:txXfrm>
        <a:off x="5707481" y="73485"/>
        <a:ext cx="2592824" cy="1555694"/>
      </dsp:txXfrm>
    </dsp:sp>
    <dsp:sp modelId="{7C51EAF9-E796-E34F-B80A-C6806584A9DF}">
      <dsp:nvSpPr>
        <dsp:cNvPr id="0" name=""/>
        <dsp:cNvSpPr/>
      </dsp:nvSpPr>
      <dsp:spPr>
        <a:xfrm>
          <a:off x="8559587" y="73485"/>
          <a:ext cx="2592824" cy="155569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Comply with the four challenges.</a:t>
          </a:r>
        </a:p>
      </dsp:txBody>
      <dsp:txXfrm>
        <a:off x="8559587" y="73485"/>
        <a:ext cx="2592824" cy="1555694"/>
      </dsp:txXfrm>
    </dsp:sp>
    <dsp:sp modelId="{3CCC8530-FA42-D24D-8216-13FBA0D09AA3}">
      <dsp:nvSpPr>
        <dsp:cNvPr id="0" name=""/>
        <dsp:cNvSpPr/>
      </dsp:nvSpPr>
      <dsp:spPr>
        <a:xfrm>
          <a:off x="3268" y="1888462"/>
          <a:ext cx="2592824" cy="155569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Fulfil the necessary time commitment</a:t>
          </a:r>
        </a:p>
      </dsp:txBody>
      <dsp:txXfrm>
        <a:off x="3268" y="1888462"/>
        <a:ext cx="2592824" cy="1555694"/>
      </dsp:txXfrm>
    </dsp:sp>
    <dsp:sp modelId="{A2416D11-611E-F642-B952-DA8BD89D0EB8}">
      <dsp:nvSpPr>
        <dsp:cNvPr id="0" name=""/>
        <dsp:cNvSpPr/>
      </dsp:nvSpPr>
      <dsp:spPr>
        <a:xfrm>
          <a:off x="2855374" y="1888462"/>
          <a:ext cx="2592824" cy="155569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Be enthused and dedicated to your involvement.</a:t>
          </a:r>
        </a:p>
      </dsp:txBody>
      <dsp:txXfrm>
        <a:off x="2855374" y="1888462"/>
        <a:ext cx="2592824" cy="1555694"/>
      </dsp:txXfrm>
    </dsp:sp>
    <dsp:sp modelId="{77206E85-A951-FA42-9B80-78CB50A57350}">
      <dsp:nvSpPr>
        <dsp:cNvPr id="0" name=""/>
        <dsp:cNvSpPr/>
      </dsp:nvSpPr>
      <dsp:spPr>
        <a:xfrm>
          <a:off x="5707481" y="1888462"/>
          <a:ext cx="2592824" cy="155569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Have an awareness of John Muir</a:t>
          </a:r>
        </a:p>
      </dsp:txBody>
      <dsp:txXfrm>
        <a:off x="5707481" y="1888462"/>
        <a:ext cx="2592824" cy="1555694"/>
      </dsp:txXfrm>
    </dsp:sp>
    <dsp:sp modelId="{783C9859-D6D4-E04F-83D9-24CB41F64173}">
      <dsp:nvSpPr>
        <dsp:cNvPr id="0" name=""/>
        <dsp:cNvSpPr/>
      </dsp:nvSpPr>
      <dsp:spPr>
        <a:xfrm>
          <a:off x="8559587" y="1888462"/>
          <a:ext cx="2592824" cy="155569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They should be  aware of the John Muir Award and its significance. </a:t>
          </a:r>
        </a:p>
      </dsp:txBody>
      <dsp:txXfrm>
        <a:off x="8559587" y="1888462"/>
        <a:ext cx="2592824" cy="155569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58E14-23EC-4C25-974C-48FA83988655}"/>
              </a:ext>
            </a:extLst>
          </p:cNvPr>
          <p:cNvSpPr>
            <a:spLocks noGrp="1"/>
          </p:cNvSpPr>
          <p:nvPr>
            <p:ph type="ctrTitle"/>
          </p:nvPr>
        </p:nvSpPr>
        <p:spPr>
          <a:xfrm>
            <a:off x="517870" y="978408"/>
            <a:ext cx="5021183" cy="5074226"/>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E9FEDD4-20A1-49F6-9E3E-0B26B426BB73}"/>
              </a:ext>
            </a:extLst>
          </p:cNvPr>
          <p:cNvSpPr>
            <a:spLocks noGrp="1"/>
          </p:cNvSpPr>
          <p:nvPr>
            <p:ph type="subTitle" idx="1"/>
          </p:nvPr>
        </p:nvSpPr>
        <p:spPr>
          <a:xfrm>
            <a:off x="6662167" y="3602038"/>
            <a:ext cx="5021183" cy="2244580"/>
          </a:xfrm>
        </p:spPr>
        <p:txBody>
          <a:bodyPr anchor="b">
            <a:normAutofit/>
          </a:bodyPr>
          <a:lstStyle>
            <a:lvl1pPr marL="0" indent="0" algn="l">
              <a:lnSpc>
                <a:spcPct val="100000"/>
              </a:lnSpc>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580A32F-E6F3-4C2E-B9E3-E47868E42511}"/>
              </a:ext>
            </a:extLst>
          </p:cNvPr>
          <p:cNvSpPr>
            <a:spLocks noGrp="1"/>
          </p:cNvSpPr>
          <p:nvPr>
            <p:ph type="dt" sz="half" idx="10"/>
          </p:nvPr>
        </p:nvSpPr>
        <p:spPr/>
        <p:txBody>
          <a:bodyPr/>
          <a:lstStyle/>
          <a:p>
            <a:fld id="{5E7AA473-D82F-4EFF-9DF7-AE6D83C51288}" type="datetime1">
              <a:rPr lang="en-US" smtClean="0"/>
              <a:t>5/16/23</a:t>
            </a:fld>
            <a:endParaRPr lang="en-US"/>
          </a:p>
        </p:txBody>
      </p:sp>
      <p:sp>
        <p:nvSpPr>
          <p:cNvPr id="5" name="Footer Placeholder 4">
            <a:extLst>
              <a:ext uri="{FF2B5EF4-FFF2-40B4-BE49-F238E27FC236}">
                <a16:creationId xmlns:a16="http://schemas.microsoft.com/office/drawing/2014/main" id="{78806724-A87A-4231-BFD9-277482AF78C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730D1AF-36B8-4BB8-BD6A-71194F7BC31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8" name="Rectangle 7">
            <a:extLst>
              <a:ext uri="{FF2B5EF4-FFF2-40B4-BE49-F238E27FC236}">
                <a16:creationId xmlns:a16="http://schemas.microsoft.com/office/drawing/2014/main" id="{F3FF94B3-6D3E-44FE-BB02-A9027C0003C7}"/>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5028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63D8A-C68D-4CF9-9D15-3E09BCC09F6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524D94C-E537-4FF3-AAF8-A85F05C31A7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24B1D4-6731-4993-8609-16C1D3327986}"/>
              </a:ext>
            </a:extLst>
          </p:cNvPr>
          <p:cNvSpPr>
            <a:spLocks noGrp="1"/>
          </p:cNvSpPr>
          <p:nvPr>
            <p:ph type="dt" sz="half" idx="10"/>
          </p:nvPr>
        </p:nvSpPr>
        <p:spPr/>
        <p:txBody>
          <a:bodyPr/>
          <a:lstStyle/>
          <a:p>
            <a:fld id="{14878474-CC00-4A95-9D50-A41C12D1EEC4}" type="datetime1">
              <a:rPr lang="en-US" smtClean="0"/>
              <a:t>5/16/23</a:t>
            </a:fld>
            <a:endParaRPr lang="en-US"/>
          </a:p>
        </p:txBody>
      </p:sp>
      <p:sp>
        <p:nvSpPr>
          <p:cNvPr id="5" name="Footer Placeholder 4">
            <a:extLst>
              <a:ext uri="{FF2B5EF4-FFF2-40B4-BE49-F238E27FC236}">
                <a16:creationId xmlns:a16="http://schemas.microsoft.com/office/drawing/2014/main" id="{3DFB7BBD-CEEB-4256-84B2-6D907E1188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972A8B7-F430-4F4A-BB63-481F51E5880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12098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AC1C-A332-4BA5-8C9C-FE0396C81619}"/>
              </a:ext>
            </a:extLst>
          </p:cNvPr>
          <p:cNvSpPr>
            <a:spLocks noGrp="1"/>
          </p:cNvSpPr>
          <p:nvPr>
            <p:ph type="title"/>
          </p:nvPr>
        </p:nvSpPr>
        <p:spPr>
          <a:xfrm>
            <a:off x="517870" y="978408"/>
            <a:ext cx="5020056" cy="4870974"/>
          </a:xfrm>
        </p:spPr>
        <p:txBody>
          <a:bodyPr anchor="t">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0D8D137-710E-4125-B5E9-F63E7F1C9C9D}"/>
              </a:ext>
            </a:extLst>
          </p:cNvPr>
          <p:cNvSpPr>
            <a:spLocks noGrp="1"/>
          </p:cNvSpPr>
          <p:nvPr>
            <p:ph type="body" idx="1"/>
          </p:nvPr>
        </p:nvSpPr>
        <p:spPr>
          <a:xfrm>
            <a:off x="6662167" y="3566639"/>
            <a:ext cx="5021183" cy="2279979"/>
          </a:xfrm>
        </p:spPr>
        <p:txBody>
          <a:bodyPr anchor="b">
            <a:normAutofit/>
          </a:bodyPr>
          <a:lstStyle>
            <a:lvl1pPr marL="0" indent="0">
              <a:buNone/>
              <a:defRPr sz="2200" i="1">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D5480C5-E9A6-425E-B050-03E444BE92C9}"/>
              </a:ext>
            </a:extLst>
          </p:cNvPr>
          <p:cNvSpPr>
            <a:spLocks noGrp="1"/>
          </p:cNvSpPr>
          <p:nvPr>
            <p:ph type="dt" sz="half" idx="10"/>
          </p:nvPr>
        </p:nvSpPr>
        <p:spPr/>
        <p:txBody>
          <a:bodyPr/>
          <a:lstStyle/>
          <a:p>
            <a:fld id="{7F38C8B4-7FBB-408F-BDB9-F0496874AFB2}" type="datetime1">
              <a:rPr lang="en-US" smtClean="0"/>
              <a:t>5/16/23</a:t>
            </a:fld>
            <a:endParaRPr lang="en-US"/>
          </a:p>
        </p:txBody>
      </p:sp>
      <p:sp>
        <p:nvSpPr>
          <p:cNvPr id="5" name="Footer Placeholder 4">
            <a:extLst>
              <a:ext uri="{FF2B5EF4-FFF2-40B4-BE49-F238E27FC236}">
                <a16:creationId xmlns:a16="http://schemas.microsoft.com/office/drawing/2014/main" id="{951B4831-6C0B-4E0B-A341-91E4C5D36B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011EE6-252D-46DD-94DF-C42657EF2CD9}"/>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90939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04B06-C54A-4B7B-B6D1-436428EAF8E2}"/>
              </a:ext>
            </a:extLst>
          </p:cNvPr>
          <p:cNvSpPr>
            <a:spLocks noGrp="1"/>
          </p:cNvSpPr>
          <p:nvPr>
            <p:ph type="title"/>
          </p:nvPr>
        </p:nvSpPr>
        <p:spPr>
          <a:xfrm>
            <a:off x="517870" y="978408"/>
            <a:ext cx="5021182" cy="520769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5723919-9A2F-4D97-8F31-6E35BD5975B0}"/>
              </a:ext>
            </a:extLst>
          </p:cNvPr>
          <p:cNvSpPr>
            <a:spLocks noGrp="1"/>
          </p:cNvSpPr>
          <p:nvPr>
            <p:ph sz="half" idx="1"/>
          </p:nvPr>
        </p:nvSpPr>
        <p:spPr>
          <a:xfrm>
            <a:off x="6063049" y="969264"/>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F8DA345-F684-4BAA-A22C-E725B3A6037F}"/>
              </a:ext>
            </a:extLst>
          </p:cNvPr>
          <p:cNvSpPr>
            <a:spLocks noGrp="1"/>
          </p:cNvSpPr>
          <p:nvPr>
            <p:ph sz="half" idx="2"/>
          </p:nvPr>
        </p:nvSpPr>
        <p:spPr>
          <a:xfrm>
            <a:off x="6063049" y="3621849"/>
            <a:ext cx="5290751" cy="25551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399C52-9753-45D8-9646-CF31BB01577C}"/>
              </a:ext>
            </a:extLst>
          </p:cNvPr>
          <p:cNvSpPr>
            <a:spLocks noGrp="1"/>
          </p:cNvSpPr>
          <p:nvPr>
            <p:ph type="dt" sz="half" idx="10"/>
          </p:nvPr>
        </p:nvSpPr>
        <p:spPr/>
        <p:txBody>
          <a:bodyPr/>
          <a:lstStyle/>
          <a:p>
            <a:fld id="{2BB8EE20-A5E2-47D3-8F6D-A2BA7AB2E093}" type="datetime1">
              <a:rPr lang="en-US" smtClean="0"/>
              <a:t>5/16/23</a:t>
            </a:fld>
            <a:endParaRPr lang="en-US"/>
          </a:p>
        </p:txBody>
      </p:sp>
      <p:sp>
        <p:nvSpPr>
          <p:cNvPr id="6" name="Footer Placeholder 5">
            <a:extLst>
              <a:ext uri="{FF2B5EF4-FFF2-40B4-BE49-F238E27FC236}">
                <a16:creationId xmlns:a16="http://schemas.microsoft.com/office/drawing/2014/main" id="{C2F95E57-622C-4199-940E-F5462E1AC4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1B7592-00E8-41EF-B749-2A5EA8E460DA}"/>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5197322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F4AA536-072F-4374-926E-17E038EC7E98}"/>
              </a:ext>
              <a:ext uri="{C183D7F6-B498-43B3-948B-1728B52AA6E4}">
                <adec:decorative xmlns:adec="http://schemas.microsoft.com/office/drawing/2017/decorative" val="1"/>
              </a:ext>
            </a:extLst>
          </p:cNvPr>
          <p:cNvSpPr/>
          <p:nvPr/>
        </p:nvSpPr>
        <p:spPr>
          <a:xfrm>
            <a:off x="0" y="0"/>
            <a:ext cx="12188952" cy="6857995"/>
          </a:xfrm>
          <a:prstGeom prst="rect">
            <a:avLst/>
          </a:prstGeom>
          <a:solidFill>
            <a:schemeClr val="bg2">
              <a:lumMod val="9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dirty="0">
              <a:ln w="0"/>
              <a:solidFill>
                <a:schemeClr val="tx1"/>
              </a:solidFill>
              <a:effectLst>
                <a:outerShdw blurRad="38100" dist="19050" dir="2700000" algn="tl" rotWithShape="0">
                  <a:schemeClr val="dk1">
                    <a:alpha val="40000"/>
                  </a:schemeClr>
                </a:outerShdw>
              </a:effectLst>
            </a:endParaRPr>
          </a:p>
        </p:txBody>
      </p:sp>
      <p:sp>
        <p:nvSpPr>
          <p:cNvPr id="13" name="Rectangle 12">
            <a:extLst>
              <a:ext uri="{FF2B5EF4-FFF2-40B4-BE49-F238E27FC236}">
                <a16:creationId xmlns:a16="http://schemas.microsoft.com/office/drawing/2014/main" id="{A2291277-967B-4176-B40B-9EC360626994}"/>
              </a:ext>
            </a:extLst>
          </p:cNvPr>
          <p:cNvSpPr/>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0" cap="none" spc="0">
              <a:ln w="0"/>
              <a:solidFill>
                <a:schemeClr val="tx1"/>
              </a:solidFill>
              <a:effectLst>
                <a:outerShdw blurRad="38100" dist="19050" dir="2700000" algn="tl" rotWithShape="0">
                  <a:schemeClr val="dk1">
                    <a:alpha val="40000"/>
                  </a:schemeClr>
                </a:outerShdw>
              </a:effectLst>
            </a:endParaRPr>
          </a:p>
        </p:txBody>
      </p:sp>
      <p:sp>
        <p:nvSpPr>
          <p:cNvPr id="2" name="Title 1">
            <a:extLst>
              <a:ext uri="{FF2B5EF4-FFF2-40B4-BE49-F238E27FC236}">
                <a16:creationId xmlns:a16="http://schemas.microsoft.com/office/drawing/2014/main" id="{FCB11C00-F7CB-4484-807A-D12745CD3CC8}"/>
              </a:ext>
            </a:extLst>
          </p:cNvPr>
          <p:cNvSpPr>
            <a:spLocks noGrp="1"/>
          </p:cNvSpPr>
          <p:nvPr>
            <p:ph type="title"/>
          </p:nvPr>
        </p:nvSpPr>
        <p:spPr>
          <a:xfrm>
            <a:off x="517869" y="978119"/>
            <a:ext cx="11165481" cy="1073056"/>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FAAA6E-E243-48B3-9585-3C1420B3E19F}"/>
              </a:ext>
            </a:extLst>
          </p:cNvPr>
          <p:cNvSpPr>
            <a:spLocks noGrp="1"/>
          </p:cNvSpPr>
          <p:nvPr>
            <p:ph type="body" idx="1"/>
          </p:nvPr>
        </p:nvSpPr>
        <p:spPr>
          <a:xfrm>
            <a:off x="517870" y="2178908"/>
            <a:ext cx="5020056"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D01B8-0F2E-41A4-B21C-334393F6A677}"/>
              </a:ext>
            </a:extLst>
          </p:cNvPr>
          <p:cNvSpPr>
            <a:spLocks noGrp="1"/>
          </p:cNvSpPr>
          <p:nvPr>
            <p:ph sz="half" idx="2"/>
          </p:nvPr>
        </p:nvSpPr>
        <p:spPr>
          <a:xfrm>
            <a:off x="517870" y="2876085"/>
            <a:ext cx="5020056"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89B23F-3E60-415A-9CE7-0928B5CFB2B3}"/>
              </a:ext>
            </a:extLst>
          </p:cNvPr>
          <p:cNvSpPr>
            <a:spLocks noGrp="1"/>
          </p:cNvSpPr>
          <p:nvPr>
            <p:ph type="body" sz="quarter" idx="3"/>
          </p:nvPr>
        </p:nvSpPr>
        <p:spPr>
          <a:xfrm>
            <a:off x="6662168" y="2178908"/>
            <a:ext cx="5021182" cy="65490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0223446-0CDC-402B-8D71-D9D29F6DFFCC}"/>
              </a:ext>
            </a:extLst>
          </p:cNvPr>
          <p:cNvSpPr>
            <a:spLocks noGrp="1"/>
          </p:cNvSpPr>
          <p:nvPr>
            <p:ph sz="quarter" idx="4"/>
          </p:nvPr>
        </p:nvSpPr>
        <p:spPr>
          <a:xfrm>
            <a:off x="6662168" y="2876085"/>
            <a:ext cx="5021182" cy="33228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02B77D3-C6EC-4FFD-9E10-24E1AC542019}"/>
              </a:ext>
            </a:extLst>
          </p:cNvPr>
          <p:cNvSpPr>
            <a:spLocks noGrp="1"/>
          </p:cNvSpPr>
          <p:nvPr>
            <p:ph type="dt" sz="half" idx="10"/>
          </p:nvPr>
        </p:nvSpPr>
        <p:spPr>
          <a:xfrm>
            <a:off x="517870" y="6420414"/>
            <a:ext cx="2743200" cy="365125"/>
          </a:xfrm>
        </p:spPr>
        <p:txBody>
          <a:bodyPr/>
          <a:lstStyle/>
          <a:p>
            <a:fld id="{3382CF99-132F-413F-B7EF-71A5C33F2ED6}" type="datetime1">
              <a:rPr lang="en-US" smtClean="0"/>
              <a:t>5/16/23</a:t>
            </a:fld>
            <a:endParaRPr lang="en-US"/>
          </a:p>
        </p:txBody>
      </p:sp>
      <p:sp>
        <p:nvSpPr>
          <p:cNvPr id="8" name="Footer Placeholder 7">
            <a:extLst>
              <a:ext uri="{FF2B5EF4-FFF2-40B4-BE49-F238E27FC236}">
                <a16:creationId xmlns:a16="http://schemas.microsoft.com/office/drawing/2014/main" id="{209DF31B-BD07-4DC2-95C2-B77E51AAEFF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454CE5A-3A0A-4AAB-81D2-F1C20636E54C}"/>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335656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16B8-52AB-412B-BBE7-B6BE698FA29B}"/>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0BF779C3-9D19-467E-A5D2-0920834DA13C}"/>
              </a:ext>
            </a:extLst>
          </p:cNvPr>
          <p:cNvSpPr>
            <a:spLocks noGrp="1"/>
          </p:cNvSpPr>
          <p:nvPr>
            <p:ph type="dt" sz="half" idx="10"/>
          </p:nvPr>
        </p:nvSpPr>
        <p:spPr/>
        <p:txBody>
          <a:bodyPr/>
          <a:lstStyle/>
          <a:p>
            <a:fld id="{1F17AE06-98E0-4D9F-A059-92C3548821BB}" type="datetime1">
              <a:rPr lang="en-US" smtClean="0"/>
              <a:t>5/16/23</a:t>
            </a:fld>
            <a:endParaRPr lang="en-US"/>
          </a:p>
        </p:txBody>
      </p:sp>
      <p:sp>
        <p:nvSpPr>
          <p:cNvPr id="4" name="Footer Placeholder 3">
            <a:extLst>
              <a:ext uri="{FF2B5EF4-FFF2-40B4-BE49-F238E27FC236}">
                <a16:creationId xmlns:a16="http://schemas.microsoft.com/office/drawing/2014/main" id="{8E272BB4-C8D8-4F74-9677-5AC979932A7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96B49B8-779F-4492-ABD9-96F0D042AC41}"/>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457647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3B976BF-9339-48D6-881A-280D15492E05}"/>
              </a:ext>
            </a:extLst>
          </p:cNvPr>
          <p:cNvSpPr>
            <a:spLocks noGrp="1"/>
          </p:cNvSpPr>
          <p:nvPr>
            <p:ph type="dt" sz="half" idx="10"/>
          </p:nvPr>
        </p:nvSpPr>
        <p:spPr/>
        <p:txBody>
          <a:bodyPr/>
          <a:lstStyle/>
          <a:p>
            <a:fld id="{FFBA00CA-3DDC-4705-B840-978EF5EA0707}" type="datetime1">
              <a:rPr lang="en-US" smtClean="0"/>
              <a:t>5/16/23</a:t>
            </a:fld>
            <a:endParaRPr lang="en-US"/>
          </a:p>
        </p:txBody>
      </p:sp>
      <p:sp>
        <p:nvSpPr>
          <p:cNvPr id="3" name="Footer Placeholder 2">
            <a:extLst>
              <a:ext uri="{FF2B5EF4-FFF2-40B4-BE49-F238E27FC236}">
                <a16:creationId xmlns:a16="http://schemas.microsoft.com/office/drawing/2014/main" id="{45277605-C9C8-432E-9662-D7D410B151D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22432B6-4A12-46EF-98A7-B5D50BD516F0}"/>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2613063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F191C-AF68-4230-A7B2-F8F07B486EDC}"/>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58F9F11-5FCF-4D7E-BA51-38CB84277DC9}"/>
              </a:ext>
            </a:extLst>
          </p:cNvPr>
          <p:cNvSpPr>
            <a:spLocks noGrp="1"/>
          </p:cNvSpPr>
          <p:nvPr>
            <p:ph idx="1"/>
          </p:nvPr>
        </p:nvSpPr>
        <p:spPr>
          <a:xfrm>
            <a:off x="6653182" y="987423"/>
            <a:ext cx="5020948" cy="4873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73B519B-06C0-41BC-95FB-FB1FE436375E}"/>
              </a:ext>
            </a:extLst>
          </p:cNvPr>
          <p:cNvSpPr>
            <a:spLocks noGrp="1"/>
          </p:cNvSpPr>
          <p:nvPr>
            <p:ph type="body" sz="half" idx="2"/>
          </p:nvPr>
        </p:nvSpPr>
        <p:spPr>
          <a:xfrm>
            <a:off x="517870" y="3361038"/>
            <a:ext cx="5020948" cy="2507949"/>
          </a:xfrm>
        </p:spPr>
        <p:txBody>
          <a:bodyPr>
            <a:normAutofit/>
          </a:bodyPr>
          <a:lstStyle>
            <a:lvl1pPr marL="0" indent="0">
              <a:buNone/>
              <a:defRPr sz="24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B8B70C-015C-4832-AFF6-D033E022746B}"/>
              </a:ext>
            </a:extLst>
          </p:cNvPr>
          <p:cNvSpPr>
            <a:spLocks noGrp="1"/>
          </p:cNvSpPr>
          <p:nvPr>
            <p:ph type="dt" sz="half" idx="10"/>
          </p:nvPr>
        </p:nvSpPr>
        <p:spPr/>
        <p:txBody>
          <a:bodyPr/>
          <a:lstStyle/>
          <a:p>
            <a:fld id="{FC366D49-0BBA-4C5A-AD96-6448CA63451A}" type="datetime1">
              <a:rPr lang="en-US" smtClean="0"/>
              <a:t>5/16/23</a:t>
            </a:fld>
            <a:endParaRPr lang="en-US"/>
          </a:p>
        </p:txBody>
      </p:sp>
      <p:sp>
        <p:nvSpPr>
          <p:cNvPr id="6" name="Footer Placeholder 5">
            <a:extLst>
              <a:ext uri="{FF2B5EF4-FFF2-40B4-BE49-F238E27FC236}">
                <a16:creationId xmlns:a16="http://schemas.microsoft.com/office/drawing/2014/main" id="{BEF1A6FB-8C14-46D1-90A5-0FF11DE786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82C585-6FA1-4E94-9C1C-A1DEDE551086}"/>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33062931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98B43-D1CE-43F4-A367-EF1FE9688913}"/>
              </a:ext>
            </a:extLst>
          </p:cNvPr>
          <p:cNvSpPr>
            <a:spLocks noGrp="1"/>
          </p:cNvSpPr>
          <p:nvPr>
            <p:ph type="title"/>
          </p:nvPr>
        </p:nvSpPr>
        <p:spPr>
          <a:xfrm>
            <a:off x="517870" y="978408"/>
            <a:ext cx="5020948" cy="2270641"/>
          </a:xfrm>
        </p:spPr>
        <p:txBody>
          <a:bodyPr anchor="t">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2B73978-8CDF-4C0E-ABA1-7291A0347362}"/>
              </a:ext>
            </a:extLst>
          </p:cNvPr>
          <p:cNvSpPr>
            <a:spLocks noGrp="1"/>
          </p:cNvSpPr>
          <p:nvPr>
            <p:ph type="pic" idx="1"/>
          </p:nvPr>
        </p:nvSpPr>
        <p:spPr>
          <a:xfrm>
            <a:off x="6662168" y="987425"/>
            <a:ext cx="5027005"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45BECC62-ED45-451E-BEC5-A03C6A554D26}"/>
              </a:ext>
            </a:extLst>
          </p:cNvPr>
          <p:cNvSpPr>
            <a:spLocks noGrp="1"/>
          </p:cNvSpPr>
          <p:nvPr>
            <p:ph type="body" sz="half" idx="2"/>
          </p:nvPr>
        </p:nvSpPr>
        <p:spPr>
          <a:xfrm>
            <a:off x="517870" y="3340442"/>
            <a:ext cx="5020948" cy="2528545"/>
          </a:xfrm>
        </p:spPr>
        <p:txBody>
          <a:bodyPr>
            <a:normAutofit/>
          </a:bodyPr>
          <a:lstStyle>
            <a:lvl1pPr marL="0" indent="0">
              <a:buNone/>
              <a:defRPr sz="2200" b="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1A7A86-B983-4315-9312-936B4FCF75FE}"/>
              </a:ext>
            </a:extLst>
          </p:cNvPr>
          <p:cNvSpPr>
            <a:spLocks noGrp="1"/>
          </p:cNvSpPr>
          <p:nvPr>
            <p:ph type="dt" sz="half" idx="10"/>
          </p:nvPr>
        </p:nvSpPr>
        <p:spPr/>
        <p:txBody>
          <a:bodyPr/>
          <a:lstStyle/>
          <a:p>
            <a:fld id="{4F4EB293-A316-472D-A8B4-6947CF1A12B7}" type="datetime1">
              <a:rPr lang="en-US" smtClean="0"/>
              <a:t>5/16/23</a:t>
            </a:fld>
            <a:endParaRPr lang="en-US"/>
          </a:p>
        </p:txBody>
      </p:sp>
      <p:sp>
        <p:nvSpPr>
          <p:cNvPr id="6" name="Footer Placeholder 5">
            <a:extLst>
              <a:ext uri="{FF2B5EF4-FFF2-40B4-BE49-F238E27FC236}">
                <a16:creationId xmlns:a16="http://schemas.microsoft.com/office/drawing/2014/main" id="{1E2E88C0-25A5-46F9-AB35-EAD50E6B913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0F9EA8-45AD-478E-8606-9328245BC8A6}"/>
              </a:ext>
            </a:extLst>
          </p:cNvPr>
          <p:cNvSpPr>
            <a:spLocks noGrp="1"/>
          </p:cNvSpPr>
          <p:nvPr>
            <p:ph type="sldNum" sz="quarter" idx="12"/>
          </p:nvPr>
        </p:nvSpPr>
        <p:spPr/>
        <p:txBody>
          <a:bodyPr/>
          <a:lstStyle/>
          <a:p>
            <a:fld id="{DFDF98CC-160E-494C-8C3C-8CDC5FA257DE}" type="slidenum">
              <a:rPr lang="en-US" smtClean="0"/>
              <a:t>‹#›</a:t>
            </a:fld>
            <a:endParaRPr lang="en-US"/>
          </a:p>
        </p:txBody>
      </p:sp>
      <p:cxnSp>
        <p:nvCxnSpPr>
          <p:cNvPr id="9" name="Straight Connector 8">
            <a:extLst>
              <a:ext uri="{FF2B5EF4-FFF2-40B4-BE49-F238E27FC236}">
                <a16:creationId xmlns:a16="http://schemas.microsoft.com/office/drawing/2014/main" id="{E51E4AC6-B446-4768-97EF-CA4B8261433B}"/>
              </a:ext>
            </a:extLst>
          </p:cNvPr>
          <p:cNvCxnSpPr>
            <a:cxnSpLocks/>
          </p:cNvCxnSpPr>
          <p:nvPr/>
        </p:nvCxnSpPr>
        <p:spPr>
          <a:xfrm>
            <a:off x="11689174" y="2172428"/>
            <a:ext cx="0" cy="335474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7980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F6B8E-1D8E-4105-9BBB-D53AD24B738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03825530-6629-4FEA-9670-EB21A2F5BA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664C7A-A73F-46F5-BC33-696671DAEEE7}"/>
              </a:ext>
            </a:extLst>
          </p:cNvPr>
          <p:cNvSpPr>
            <a:spLocks noGrp="1"/>
          </p:cNvSpPr>
          <p:nvPr>
            <p:ph type="dt" sz="half" idx="10"/>
          </p:nvPr>
        </p:nvSpPr>
        <p:spPr/>
        <p:txBody>
          <a:bodyPr/>
          <a:lstStyle/>
          <a:p>
            <a:fld id="{1E12F1F0-FE2D-4C1C-B320-8CB9BE735F0F}" type="datetime1">
              <a:rPr lang="en-US" smtClean="0"/>
              <a:t>5/16/23</a:t>
            </a:fld>
            <a:endParaRPr lang="en-US"/>
          </a:p>
        </p:txBody>
      </p:sp>
      <p:sp>
        <p:nvSpPr>
          <p:cNvPr id="5" name="Footer Placeholder 4">
            <a:extLst>
              <a:ext uri="{FF2B5EF4-FFF2-40B4-BE49-F238E27FC236}">
                <a16:creationId xmlns:a16="http://schemas.microsoft.com/office/drawing/2014/main" id="{512B3CC0-B649-4509-A4B6-DF9D20EFAC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CECCCA-3F2A-46F3-BF45-7C862FF1D752}"/>
              </a:ext>
            </a:extLst>
          </p:cNvPr>
          <p:cNvSpPr>
            <a:spLocks noGrp="1"/>
          </p:cNvSpPr>
          <p:nvPr>
            <p:ph type="sldNum" sz="quarter" idx="12"/>
          </p:nvPr>
        </p:nvSpPr>
        <p:spPr/>
        <p:txBody>
          <a:bodyPr/>
          <a:lstStyle/>
          <a:p>
            <a:fld id="{DFDF98CC-160E-494C-8C3C-8CDC5FA257DE}" type="slidenum">
              <a:rPr lang="en-US" smtClean="0"/>
              <a:t>‹#›</a:t>
            </a:fld>
            <a:endParaRPr lang="en-US"/>
          </a:p>
        </p:txBody>
      </p:sp>
    </p:spTree>
    <p:extLst>
      <p:ext uri="{BB962C8B-B14F-4D97-AF65-F5344CB8AC3E}">
        <p14:creationId xmlns:p14="http://schemas.microsoft.com/office/powerpoint/2010/main" val="777602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7BD47B-C187-494C-812F-46BE0040B915}"/>
              </a:ext>
              <a:ext uri="{C183D7F6-B498-43B3-948B-1728B52AA6E4}">
                <adec:decorative xmlns:adec="http://schemas.microsoft.com/office/drawing/2017/decorative" val="1"/>
              </a:ext>
            </a:extLst>
          </p:cNvPr>
          <p:cNvSpPr/>
          <p:nvPr/>
        </p:nvSpPr>
        <p:spPr>
          <a:xfrm>
            <a:off x="0" y="0"/>
            <a:ext cx="12188952" cy="6857995"/>
          </a:xfrm>
          <a:prstGeom prst="rect">
            <a:avLst/>
          </a:prstGeom>
          <a:solidFill>
            <a:schemeClr val="bg2">
              <a:lumMod val="9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Vertical Title 1">
            <a:extLst>
              <a:ext uri="{FF2B5EF4-FFF2-40B4-BE49-F238E27FC236}">
                <a16:creationId xmlns:a16="http://schemas.microsoft.com/office/drawing/2014/main" id="{5A50133B-2446-4168-AA17-6538910668FD}"/>
              </a:ext>
            </a:extLst>
          </p:cNvPr>
          <p:cNvSpPr>
            <a:spLocks noGrp="1"/>
          </p:cNvSpPr>
          <p:nvPr>
            <p:ph type="title" orient="vert"/>
          </p:nvPr>
        </p:nvSpPr>
        <p:spPr>
          <a:xfrm>
            <a:off x="6662168" y="996791"/>
            <a:ext cx="5011962" cy="495692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C006A9AD-2756-4C51-A958-6756301EB938}"/>
              </a:ext>
            </a:extLst>
          </p:cNvPr>
          <p:cNvSpPr>
            <a:spLocks noGrp="1"/>
          </p:cNvSpPr>
          <p:nvPr>
            <p:ph type="body" orient="vert" idx="1"/>
          </p:nvPr>
        </p:nvSpPr>
        <p:spPr>
          <a:xfrm>
            <a:off x="517870" y="996791"/>
            <a:ext cx="5021183" cy="4956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E42995D-CCEA-43AF-973B-8B6B56A567E8}"/>
              </a:ext>
            </a:extLst>
          </p:cNvPr>
          <p:cNvSpPr>
            <a:spLocks noGrp="1"/>
          </p:cNvSpPr>
          <p:nvPr>
            <p:ph type="dt" sz="half" idx="10"/>
          </p:nvPr>
        </p:nvSpPr>
        <p:spPr/>
        <p:txBody>
          <a:bodyPr/>
          <a:lstStyle/>
          <a:p>
            <a:fld id="{2CF1B96C-10FD-4EBC-9029-9652B7535D02}" type="datetime1">
              <a:rPr lang="en-US" smtClean="0"/>
              <a:t>5/16/23</a:t>
            </a:fld>
            <a:endParaRPr lang="en-US"/>
          </a:p>
        </p:txBody>
      </p:sp>
      <p:sp>
        <p:nvSpPr>
          <p:cNvPr id="5" name="Footer Placeholder 4">
            <a:extLst>
              <a:ext uri="{FF2B5EF4-FFF2-40B4-BE49-F238E27FC236}">
                <a16:creationId xmlns:a16="http://schemas.microsoft.com/office/drawing/2014/main" id="{2A4029CF-BA62-4CCD-956E-FFA0B37B8A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CE0B3D-96AB-41B3-ABDD-5B0DE863DAFC}"/>
              </a:ext>
            </a:extLst>
          </p:cNvPr>
          <p:cNvSpPr>
            <a:spLocks noGrp="1"/>
          </p:cNvSpPr>
          <p:nvPr>
            <p:ph type="sldNum" sz="quarter" idx="12"/>
          </p:nvPr>
        </p:nvSpPr>
        <p:spPr/>
        <p:txBody>
          <a:bodyPr/>
          <a:lstStyle/>
          <a:p>
            <a:fld id="{DFDF98CC-160E-494C-8C3C-8CDC5FA257DE}" type="slidenum">
              <a:rPr lang="en-US" smtClean="0"/>
              <a:t>‹#›</a:t>
            </a:fld>
            <a:endParaRPr lang="en-US"/>
          </a:p>
        </p:txBody>
      </p:sp>
      <p:sp>
        <p:nvSpPr>
          <p:cNvPr id="12" name="Rectangle 11">
            <a:extLst>
              <a:ext uri="{FF2B5EF4-FFF2-40B4-BE49-F238E27FC236}">
                <a16:creationId xmlns:a16="http://schemas.microsoft.com/office/drawing/2014/main" id="{4618136A-0796-46EB-89BB-4C73C0258FE9}"/>
              </a:ext>
              <a:ext uri="{C183D7F6-B498-43B3-948B-1728B52AA6E4}">
                <adec:decorative xmlns:adec="http://schemas.microsoft.com/office/drawing/2017/decorative" val="1"/>
              </a:ext>
            </a:extLst>
          </p:cNvPr>
          <p:cNvSpPr/>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0515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61AD20-E240-4E6F-AF91-689F7AEEE33A}"/>
              </a:ext>
            </a:extLst>
          </p:cNvPr>
          <p:cNvSpPr>
            <a:spLocks noGrp="1"/>
          </p:cNvSpPr>
          <p:nvPr>
            <p:ph type="title"/>
          </p:nvPr>
        </p:nvSpPr>
        <p:spPr>
          <a:xfrm>
            <a:off x="517870" y="978408"/>
            <a:ext cx="5021182" cy="4870457"/>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2E78801-35D1-4C19-BC2B-EAC7EE917E73}"/>
              </a:ext>
            </a:extLst>
          </p:cNvPr>
          <p:cNvSpPr>
            <a:spLocks noGrp="1"/>
          </p:cNvSpPr>
          <p:nvPr>
            <p:ph type="body" idx="1"/>
          </p:nvPr>
        </p:nvSpPr>
        <p:spPr>
          <a:xfrm>
            <a:off x="6662168" y="969264"/>
            <a:ext cx="5021182" cy="487045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1282A45-C5B9-4575-8E28-A35767B4D71C}"/>
              </a:ext>
            </a:extLst>
          </p:cNvPr>
          <p:cNvSpPr>
            <a:spLocks noGrp="1"/>
          </p:cNvSpPr>
          <p:nvPr>
            <p:ph type="dt" sz="half" idx="2"/>
          </p:nvPr>
        </p:nvSpPr>
        <p:spPr>
          <a:xfrm>
            <a:off x="517870" y="6420414"/>
            <a:ext cx="2743200" cy="365125"/>
          </a:xfrm>
          <a:prstGeom prst="rect">
            <a:avLst/>
          </a:prstGeom>
        </p:spPr>
        <p:txBody>
          <a:bodyPr vert="horz" lIns="91440" tIns="45720" rIns="91440" bIns="45720" rtlCol="0" anchor="ctr"/>
          <a:lstStyle>
            <a:lvl1pPr algn="l">
              <a:defRPr sz="900">
                <a:solidFill>
                  <a:schemeClr val="tx1"/>
                </a:solidFill>
              </a:defRPr>
            </a:lvl1pPr>
          </a:lstStyle>
          <a:p>
            <a:fld id="{734BCCD4-CEB1-405B-A443-DD9CBCBEA552}" type="datetime1">
              <a:rPr lang="en-US" smtClean="0"/>
              <a:t>5/16/23</a:t>
            </a:fld>
            <a:endParaRPr lang="en-US"/>
          </a:p>
        </p:txBody>
      </p:sp>
      <p:sp>
        <p:nvSpPr>
          <p:cNvPr id="5" name="Footer Placeholder 4">
            <a:extLst>
              <a:ext uri="{FF2B5EF4-FFF2-40B4-BE49-F238E27FC236}">
                <a16:creationId xmlns:a16="http://schemas.microsoft.com/office/drawing/2014/main" id="{2E9D0933-AA03-4018-8E37-004CFB9F61D6}"/>
              </a:ext>
            </a:extLst>
          </p:cNvPr>
          <p:cNvSpPr>
            <a:spLocks noGrp="1"/>
          </p:cNvSpPr>
          <p:nvPr>
            <p:ph type="ftr" sz="quarter" idx="3"/>
          </p:nvPr>
        </p:nvSpPr>
        <p:spPr>
          <a:xfrm>
            <a:off x="517870" y="97713"/>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F282A-DF4A-4A2D-9672-8F0F770A3F1A}"/>
              </a:ext>
            </a:extLst>
          </p:cNvPr>
          <p:cNvSpPr>
            <a:spLocks noGrp="1"/>
          </p:cNvSpPr>
          <p:nvPr>
            <p:ph type="sldNum" sz="quarter" idx="4"/>
          </p:nvPr>
        </p:nvSpPr>
        <p:spPr>
          <a:xfrm>
            <a:off x="11454317" y="6420414"/>
            <a:ext cx="637909" cy="365125"/>
          </a:xfrm>
          <a:prstGeom prst="rect">
            <a:avLst/>
          </a:prstGeom>
        </p:spPr>
        <p:txBody>
          <a:bodyPr vert="horz" lIns="91440" tIns="45720" rIns="91440" bIns="45720" rtlCol="0" anchor="ctr"/>
          <a:lstStyle>
            <a:lvl1pPr algn="r">
              <a:defRPr sz="900">
                <a:solidFill>
                  <a:schemeClr val="tx1"/>
                </a:solidFill>
              </a:defRPr>
            </a:lvl1pPr>
          </a:lstStyle>
          <a:p>
            <a:fld id="{DFDF98CC-160E-494C-8C3C-8CDC5FA257DE}" type="slidenum">
              <a:rPr lang="en-US" smtClean="0"/>
              <a:pPr/>
              <a:t>‹#›</a:t>
            </a:fld>
            <a:endParaRPr lang="en-US" dirty="0"/>
          </a:p>
        </p:txBody>
      </p:sp>
      <p:sp>
        <p:nvSpPr>
          <p:cNvPr id="14" name="Rectangle 13">
            <a:extLst>
              <a:ext uri="{FF2B5EF4-FFF2-40B4-BE49-F238E27FC236}">
                <a16:creationId xmlns:a16="http://schemas.microsoft.com/office/drawing/2014/main" id="{ADE57300-C7FF-4578-99A0-42B0295B123C}"/>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2628334"/>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20" r:id="rId10"/>
    <p:sldLayoutId id="2147483719" r:id="rId11"/>
  </p:sldLayoutIdLst>
  <p:hf sldNum="0" hdr="0" ftr="0" dt="0"/>
  <p:txStyles>
    <p:titleStyle>
      <a:lvl1pPr algn="l" defTabSz="914400" rtl="0" eaLnBrk="1" latinLnBrk="0" hangingPunct="1">
        <a:lnSpc>
          <a:spcPct val="100000"/>
        </a:lnSpc>
        <a:spcBef>
          <a:spcPct val="0"/>
        </a:spcBef>
        <a:buNone/>
        <a:defRPr sz="5400" b="1"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274320" indent="-27432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27432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548640" indent="-27432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54864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file:////var/folders/zx/cgvpxvl53rscmgp2_vyxq5yc0000gn/T/com.microsoft.Word/WebArchiveCopyPasteTempFiles/9k="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14">
            <a:extLst>
              <a:ext uri="{FF2B5EF4-FFF2-40B4-BE49-F238E27FC236}">
                <a16:creationId xmlns:a16="http://schemas.microsoft.com/office/drawing/2014/main" id="{CD7F9EC8-0E2C-4023-9DD1-73BEF6B80D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9EA47D-8D16-4A8E-2A23-75463D023E01}"/>
              </a:ext>
            </a:extLst>
          </p:cNvPr>
          <p:cNvSpPr>
            <a:spLocks noGrp="1"/>
          </p:cNvSpPr>
          <p:nvPr>
            <p:ph type="ctrTitle"/>
          </p:nvPr>
        </p:nvSpPr>
        <p:spPr>
          <a:xfrm>
            <a:off x="517871" y="978408"/>
            <a:ext cx="5037174" cy="2591969"/>
          </a:xfrm>
        </p:spPr>
        <p:txBody>
          <a:bodyPr anchor="t">
            <a:normAutofit/>
          </a:bodyPr>
          <a:lstStyle/>
          <a:p>
            <a:r>
              <a:rPr lang="en-US"/>
              <a:t>Our School Woodland  </a:t>
            </a:r>
          </a:p>
        </p:txBody>
      </p:sp>
      <p:sp>
        <p:nvSpPr>
          <p:cNvPr id="10" name="Subtitle 9">
            <a:extLst>
              <a:ext uri="{FF2B5EF4-FFF2-40B4-BE49-F238E27FC236}">
                <a16:creationId xmlns:a16="http://schemas.microsoft.com/office/drawing/2014/main" id="{4FE53C23-6BB6-A32B-28A6-A988D41D9C6D}"/>
              </a:ext>
            </a:extLst>
          </p:cNvPr>
          <p:cNvSpPr>
            <a:spLocks noGrp="1"/>
          </p:cNvSpPr>
          <p:nvPr>
            <p:ph type="subTitle" idx="1"/>
          </p:nvPr>
        </p:nvSpPr>
        <p:spPr>
          <a:xfrm>
            <a:off x="535625" y="4323853"/>
            <a:ext cx="5019418" cy="1724029"/>
          </a:xfrm>
        </p:spPr>
        <p:txBody>
          <a:bodyPr anchor="t">
            <a:normAutofit/>
          </a:bodyPr>
          <a:lstStyle/>
          <a:p>
            <a:r>
              <a:rPr lang="en-US" dirty="0"/>
              <a:t>My John Muir experience </a:t>
            </a:r>
          </a:p>
        </p:txBody>
      </p:sp>
      <p:sp>
        <p:nvSpPr>
          <p:cNvPr id="20" name="Rectangle 16">
            <a:extLst>
              <a:ext uri="{FF2B5EF4-FFF2-40B4-BE49-F238E27FC236}">
                <a16:creationId xmlns:a16="http://schemas.microsoft.com/office/drawing/2014/main" id="{AACEB7BF-F8E5-4078-97E4-4276495F2B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icture containing outdoor, tree, jungle, grass&#10;&#10;Description automatically generated">
            <a:extLst>
              <a:ext uri="{FF2B5EF4-FFF2-40B4-BE49-F238E27FC236}">
                <a16:creationId xmlns:a16="http://schemas.microsoft.com/office/drawing/2014/main" id="{99685E20-167D-4365-5F69-1ED195001673}"/>
              </a:ext>
            </a:extLst>
          </p:cNvPr>
          <p:cNvPicPr>
            <a:picLocks noChangeAspect="1"/>
          </p:cNvPicPr>
          <p:nvPr/>
        </p:nvPicPr>
        <p:blipFill rotWithShape="1">
          <a:blip r:embed="rId2"/>
          <a:srcRect r="15642"/>
          <a:stretch/>
        </p:blipFill>
        <p:spPr>
          <a:xfrm rot="5400000">
            <a:off x="6461135" y="958566"/>
            <a:ext cx="5430348" cy="4827949"/>
          </a:xfrm>
          <a:prstGeom prst="rect">
            <a:avLst/>
          </a:prstGeom>
        </p:spPr>
      </p:pic>
      <p:sp>
        <p:nvSpPr>
          <p:cNvPr id="19" name="Rectangle 18">
            <a:extLst>
              <a:ext uri="{FF2B5EF4-FFF2-40B4-BE49-F238E27FC236}">
                <a16:creationId xmlns:a16="http://schemas.microsoft.com/office/drawing/2014/main" id="{C0301BA4-10E6-44CC-9EEC-727EDF3BC4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237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04213918-F1EB-4BCE-BE23-F5E9851EE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F6B4FF7-047C-F47A-274A-42897AC8968B}"/>
              </a:ext>
            </a:extLst>
          </p:cNvPr>
          <p:cNvSpPr>
            <a:spLocks noGrp="1"/>
          </p:cNvSpPr>
          <p:nvPr>
            <p:ph type="title"/>
          </p:nvPr>
        </p:nvSpPr>
        <p:spPr>
          <a:xfrm>
            <a:off x="521208" y="976160"/>
            <a:ext cx="11155680" cy="1636411"/>
          </a:xfrm>
        </p:spPr>
        <p:txBody>
          <a:bodyPr>
            <a:normAutofit/>
          </a:bodyPr>
          <a:lstStyle/>
          <a:p>
            <a:r>
              <a:rPr lang="en-US"/>
              <a:t>What is the John Muir award? </a:t>
            </a:r>
            <a:endParaRPr lang="en-US" dirty="0"/>
          </a:p>
        </p:txBody>
      </p:sp>
      <p:sp>
        <p:nvSpPr>
          <p:cNvPr id="16" name="Rectangle 10">
            <a:extLst>
              <a:ext uri="{FF2B5EF4-FFF2-40B4-BE49-F238E27FC236}">
                <a16:creationId xmlns:a16="http://schemas.microsoft.com/office/drawing/2014/main" id="{2062E862-C7F7-4CA1-B929-D0B75F5E9F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56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Content Placeholder 2">
            <a:extLst>
              <a:ext uri="{FF2B5EF4-FFF2-40B4-BE49-F238E27FC236}">
                <a16:creationId xmlns:a16="http://schemas.microsoft.com/office/drawing/2014/main" id="{0D9EA579-FBDC-1D11-4CE7-B0ADDBB8A173}"/>
              </a:ext>
            </a:extLst>
          </p:cNvPr>
          <p:cNvGraphicFramePr>
            <a:graphicFrameLocks noGrp="1"/>
          </p:cNvGraphicFramePr>
          <p:nvPr>
            <p:ph idx="1"/>
            <p:extLst>
              <p:ext uri="{D42A27DB-BD31-4B8C-83A1-F6EECF244321}">
                <p14:modId xmlns:p14="http://schemas.microsoft.com/office/powerpoint/2010/main" val="2816664105"/>
              </p:ext>
            </p:extLst>
          </p:nvPr>
        </p:nvGraphicFramePr>
        <p:xfrm>
          <a:off x="528320" y="2780521"/>
          <a:ext cx="11155680" cy="3517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9577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9C2F19-8FC2-4576-A76C-2281780536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0DD445D2-3109-4763-87BD-15D07DD60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solidFill>
            <a:schemeClr val="bg2">
              <a:lumMod val="9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AE8935A-66EC-2640-CD8D-A2D16EF1E83D}"/>
              </a:ext>
            </a:extLst>
          </p:cNvPr>
          <p:cNvSpPr>
            <a:spLocks noGrp="1"/>
          </p:cNvSpPr>
          <p:nvPr>
            <p:ph type="title"/>
          </p:nvPr>
        </p:nvSpPr>
        <p:spPr>
          <a:xfrm>
            <a:off x="519112" y="839402"/>
            <a:ext cx="6142986" cy="1934172"/>
          </a:xfrm>
        </p:spPr>
        <p:txBody>
          <a:bodyPr>
            <a:normAutofit/>
          </a:bodyPr>
          <a:lstStyle/>
          <a:p>
            <a:r>
              <a:rPr lang="en-US" dirty="0"/>
              <a:t>Discover.. </a:t>
            </a:r>
          </a:p>
        </p:txBody>
      </p:sp>
      <p:sp>
        <p:nvSpPr>
          <p:cNvPr id="14" name="Rectangle 13">
            <a:extLst>
              <a:ext uri="{FF2B5EF4-FFF2-40B4-BE49-F238E27FC236}">
                <a16:creationId xmlns:a16="http://schemas.microsoft.com/office/drawing/2014/main" id="{AC8CED11-7192-4FE4-96C8-0A231EEB6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508090"/>
            <a:ext cx="6126480"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133035C-46AF-4B6B-A264-C0D48C50B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770" y="3612975"/>
            <a:ext cx="6162328" cy="46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C0870CE-E13E-A0C1-9162-C75E1CA15056}"/>
              </a:ext>
            </a:extLst>
          </p:cNvPr>
          <p:cNvSpPr>
            <a:spLocks noGrp="1"/>
          </p:cNvSpPr>
          <p:nvPr>
            <p:ph idx="1"/>
          </p:nvPr>
        </p:nvSpPr>
        <p:spPr>
          <a:xfrm>
            <a:off x="517868" y="3776870"/>
            <a:ext cx="6144230" cy="2411994"/>
          </a:xfrm>
        </p:spPr>
        <p:txBody>
          <a:bodyPr>
            <a:normAutofit fontScale="85000" lnSpcReduction="20000"/>
          </a:bodyPr>
          <a:lstStyle/>
          <a:p>
            <a:pPr>
              <a:lnSpc>
                <a:spcPct val="150000"/>
              </a:lnSpc>
            </a:pPr>
            <a:r>
              <a:rPr lang="en-GB" sz="1600" dirty="0">
                <a:effectLst/>
                <a:latin typeface="Calibri Light" panose="020F0502020204030204" pitchFamily="34" charset="0"/>
                <a:ea typeface="Calibri" panose="020F0502020204030204" pitchFamily="34" charset="0"/>
                <a:cs typeface="Times New Roman" panose="02020603050405020304" pitchFamily="18" charset="0"/>
              </a:rPr>
              <a:t>Growing up in Swansea as a child. My primary school had a woodland, which was wonderful. My exposure to the woods at a young age helped me develop an interest in nature and small animals. As a teaching assistant in my previous primary school, it is my mission to convey to the students the importance of small animals to human survival. The same woods experience and interests that I had as a child would be ideal for our children.  I've been able to educate the children about the value of the woodland and what lives and thrives their courtesy to the John Muir Award.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pPr>
            <a:endParaRPr lang="en-US" sz="1600" dirty="0"/>
          </a:p>
        </p:txBody>
      </p:sp>
      <p:pic>
        <p:nvPicPr>
          <p:cNvPr id="5" name="Picture 4" descr="A picture containing plant, tree, outdoor, terrestrial plant&#10;&#10;Description automatically generated">
            <a:extLst>
              <a:ext uri="{FF2B5EF4-FFF2-40B4-BE49-F238E27FC236}">
                <a16:creationId xmlns:a16="http://schemas.microsoft.com/office/drawing/2014/main" id="{7245C25B-41D5-64B7-C25A-17AECC40C6B6}"/>
              </a:ext>
            </a:extLst>
          </p:cNvPr>
          <p:cNvPicPr>
            <a:picLocks noChangeAspect="1"/>
          </p:cNvPicPr>
          <p:nvPr/>
        </p:nvPicPr>
        <p:blipFill rotWithShape="1">
          <a:blip r:embed="rId2"/>
          <a:srcRect t="825" r="3" b="3"/>
          <a:stretch/>
        </p:blipFill>
        <p:spPr>
          <a:xfrm rot="5400000">
            <a:off x="6879121" y="1375763"/>
            <a:ext cx="5520208" cy="4105993"/>
          </a:xfrm>
          <a:prstGeom prst="rect">
            <a:avLst/>
          </a:prstGeom>
        </p:spPr>
      </p:pic>
    </p:spTree>
    <p:extLst>
      <p:ext uri="{BB962C8B-B14F-4D97-AF65-F5344CB8AC3E}">
        <p14:creationId xmlns:p14="http://schemas.microsoft.com/office/powerpoint/2010/main" val="2071161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41" name="Rectangle 1040">
            <a:extLst>
              <a:ext uri="{FF2B5EF4-FFF2-40B4-BE49-F238E27FC236}">
                <a16:creationId xmlns:a16="http://schemas.microsoft.com/office/drawing/2014/main" id="{BF447FC5-81F5-498F-B253-3D2BBDD2E6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3" name="Rectangle 1042">
            <a:extLst>
              <a:ext uri="{FF2B5EF4-FFF2-40B4-BE49-F238E27FC236}">
                <a16:creationId xmlns:a16="http://schemas.microsoft.com/office/drawing/2014/main" id="{C0390D7A-B375-4BE2-82A9-33DED1CEB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solidFill>
            <a:schemeClr val="bg2">
              <a:lumMod val="9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5F69B81-788C-8287-E61A-21F87369A7A1}"/>
              </a:ext>
            </a:extLst>
          </p:cNvPr>
          <p:cNvSpPr>
            <a:spLocks noGrp="1"/>
          </p:cNvSpPr>
          <p:nvPr>
            <p:ph type="title"/>
          </p:nvPr>
        </p:nvSpPr>
        <p:spPr>
          <a:xfrm>
            <a:off x="517868" y="976159"/>
            <a:ext cx="5011957" cy="2369713"/>
          </a:xfrm>
        </p:spPr>
        <p:txBody>
          <a:bodyPr anchor="t">
            <a:normAutofit/>
          </a:bodyPr>
          <a:lstStyle/>
          <a:p>
            <a:r>
              <a:rPr lang="en-US" dirty="0"/>
              <a:t>Identifying the area.. </a:t>
            </a:r>
          </a:p>
        </p:txBody>
      </p:sp>
      <p:sp>
        <p:nvSpPr>
          <p:cNvPr id="1045" name="Rectangle 1044">
            <a:extLst>
              <a:ext uri="{FF2B5EF4-FFF2-40B4-BE49-F238E27FC236}">
                <a16:creationId xmlns:a16="http://schemas.microsoft.com/office/drawing/2014/main" id="{A183D605-F0BC-4923-9BAD-8F2204285B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5" name="Picture 1" descr="Why are butterflies brightly coloured?">
            <a:extLst>
              <a:ext uri="{FF2B5EF4-FFF2-40B4-BE49-F238E27FC236}">
                <a16:creationId xmlns:a16="http://schemas.microsoft.com/office/drawing/2014/main" id="{B640D2AD-6232-0393-479C-9174823E927C}"/>
              </a:ext>
            </a:extLst>
          </p:cNvPr>
          <p:cNvPicPr>
            <a:picLocks noChangeAspect="1" noChangeArrowheads="1"/>
          </p:cNvPicPr>
          <p:nvPr/>
        </p:nvPicPr>
        <p:blipFill rotWithShape="1">
          <a:blip r:embed="rId2" r:link="rId3">
            <a:extLst>
              <a:ext uri="{28A0092B-C50C-407E-A947-70E740481C1C}">
                <a14:useLocalDpi xmlns:a14="http://schemas.microsoft.com/office/drawing/2010/main" val="0"/>
              </a:ext>
            </a:extLst>
          </a:blip>
          <a:srcRect t="20470" b="501"/>
          <a:stretch>
            <a:fillRect/>
          </a:stretch>
        </p:blipFill>
        <p:spPr bwMode="auto">
          <a:xfrm>
            <a:off x="6662166" y="657369"/>
            <a:ext cx="5011957" cy="264780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2" descr="Easy Bee Identification: A Visual Guide to 16 Types of Bees In Your  Backyard – Garden Betty">
            <a:extLst>
              <a:ext uri="{FF2B5EF4-FFF2-40B4-BE49-F238E27FC236}">
                <a16:creationId xmlns:a16="http://schemas.microsoft.com/office/drawing/2014/main" id="{759241DF-C7EF-7246-5E42-3E4FB49AA5A3}"/>
              </a:ext>
            </a:extLst>
          </p:cNvPr>
          <p:cNvPicPr>
            <a:picLocks noChangeAspect="1" noChangeArrowheads="1"/>
          </p:cNvPicPr>
          <p:nvPr/>
        </p:nvPicPr>
        <p:blipFill rotWithShape="1">
          <a:blip r:embed="rId4" r:link="rId3">
            <a:extLst>
              <a:ext uri="{28A0092B-C50C-407E-A947-70E740481C1C}">
                <a14:useLocalDpi xmlns:a14="http://schemas.microsoft.com/office/drawing/2010/main" val="0"/>
              </a:ext>
            </a:extLst>
          </a:blip>
          <a:srcRect t="15600" r="-2" b="5010"/>
          <a:stretch>
            <a:fillRect/>
          </a:stretch>
        </p:blipFill>
        <p:spPr bwMode="auto">
          <a:xfrm>
            <a:off x="517870" y="3607837"/>
            <a:ext cx="5011957" cy="2647807"/>
          </a:xfrm>
          <a:prstGeom prst="rect">
            <a:avLst/>
          </a:prstGeom>
          <a:noFill/>
          <a:extLst>
            <a:ext uri="{909E8E84-426E-40DD-AFC4-6F175D3DCCD1}">
              <a14:hiddenFill xmlns:a14="http://schemas.microsoft.com/office/drawing/2010/main">
                <a:solidFill>
                  <a:srgbClr val="FFFFFF"/>
                </a:solidFill>
              </a14:hiddenFill>
            </a:ext>
          </a:extLst>
        </p:spPr>
      </p:pic>
      <p:sp>
        <p:nvSpPr>
          <p:cNvPr id="1047" name="Rectangle 1046">
            <a:extLst>
              <a:ext uri="{FF2B5EF4-FFF2-40B4-BE49-F238E27FC236}">
                <a16:creationId xmlns:a16="http://schemas.microsoft.com/office/drawing/2014/main" id="{C1A59FC6-29E7-4618-829A-36CC011E5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3616882"/>
            <a:ext cx="50211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4AC4A56-6726-9249-FED9-FD453BB25928}"/>
              </a:ext>
            </a:extLst>
          </p:cNvPr>
          <p:cNvSpPr>
            <a:spLocks noGrp="1"/>
          </p:cNvSpPr>
          <p:nvPr>
            <p:ph idx="1"/>
          </p:nvPr>
        </p:nvSpPr>
        <p:spPr>
          <a:xfrm>
            <a:off x="6662166" y="3776870"/>
            <a:ext cx="4985339" cy="2411994"/>
          </a:xfrm>
        </p:spPr>
        <p:txBody>
          <a:bodyPr>
            <a:normAutofit/>
          </a:bodyPr>
          <a:lstStyle/>
          <a:p>
            <a:pPr>
              <a:lnSpc>
                <a:spcPct val="150000"/>
              </a:lnSpc>
            </a:pPr>
            <a:r>
              <a:rPr lang="en-GB" sz="1600" dirty="0">
                <a:effectLst/>
                <a:latin typeface="Calibri Light" panose="020F0502020204030204" pitchFamily="34" charset="0"/>
                <a:ea typeface="Calibri" panose="020F0502020204030204" pitchFamily="34" charset="0"/>
                <a:cs typeface="Times New Roman" panose="02020603050405020304" pitchFamily="18" charset="0"/>
              </a:rPr>
              <a:t>We have wildlife and trees all around Swansea. The woodlands are awash with colour during the John Muir Award season thanks to the wildflowers and the deep green trees. Brightly painted butterflies and bees are fluttering around, and you can hear chirping birds and insects whirring.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0000"/>
              </a:lnSpc>
            </a:pPr>
            <a:endParaRPr lang="en-US" dirty="0"/>
          </a:p>
        </p:txBody>
      </p:sp>
      <p:sp>
        <p:nvSpPr>
          <p:cNvPr id="4" name="Rectangle 2">
            <a:extLst>
              <a:ext uri="{FF2B5EF4-FFF2-40B4-BE49-F238E27FC236}">
                <a16:creationId xmlns:a16="http://schemas.microsoft.com/office/drawing/2014/main" id="{BA704AA8-7EA1-3BF4-A5BD-9A72F86C7C7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4">
            <a:extLst>
              <a:ext uri="{FF2B5EF4-FFF2-40B4-BE49-F238E27FC236}">
                <a16:creationId xmlns:a16="http://schemas.microsoft.com/office/drawing/2014/main" id="{39E1C703-76FD-3C22-CF24-0FD74C8FA619}"/>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310962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D35AEA2-A731-8FA8-8562-E3280B984DCC}"/>
              </a:ext>
            </a:extLst>
          </p:cNvPr>
          <p:cNvSpPr>
            <a:spLocks noGrp="1"/>
          </p:cNvSpPr>
          <p:nvPr>
            <p:ph type="title"/>
          </p:nvPr>
        </p:nvSpPr>
        <p:spPr>
          <a:xfrm>
            <a:off x="517870" y="976160"/>
            <a:ext cx="5021183" cy="1934172"/>
          </a:xfrm>
        </p:spPr>
        <p:txBody>
          <a:bodyPr>
            <a:normAutofit fontScale="90000"/>
          </a:bodyPr>
          <a:lstStyle/>
          <a:p>
            <a:pPr>
              <a:lnSpc>
                <a:spcPct val="150000"/>
              </a:lnSpc>
            </a:pPr>
            <a:r>
              <a:rPr lang="en-GB" sz="1600" b="0" dirty="0">
                <a:effectLst/>
                <a:latin typeface="Calibri Light" panose="020F0502020204030204" pitchFamily="34" charset="0"/>
                <a:ea typeface="Calibri" panose="020F0502020204030204" pitchFamily="34" charset="0"/>
                <a:cs typeface="Calibri Light" panose="020F0502020204030204" pitchFamily="34" charset="0"/>
              </a:rPr>
              <a:t>There are many different species of creatures in the woodland. Finding out where the various creatures reside in the woodland is interesting. The children and I went looking for insects and plants living in the woodland area to see what we could discover. What we discovered in the school woodland is seen in the photographs.</a:t>
            </a:r>
            <a:br>
              <a:rPr lang="en-GB" sz="1600" b="0" dirty="0">
                <a:effectLst/>
                <a:latin typeface="Calibri Light" panose="020F0502020204030204" pitchFamily="34" charset="0"/>
                <a:ea typeface="Calibri" panose="020F0502020204030204" pitchFamily="34" charset="0"/>
                <a:cs typeface="Calibri Light" panose="020F0502020204030204" pitchFamily="34" charset="0"/>
              </a:rPr>
            </a:br>
            <a:br>
              <a:rPr lang="en-GB" sz="1800" dirty="0">
                <a:latin typeface="Calibri Light"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US" sz="1800" dirty="0"/>
          </a:p>
        </p:txBody>
      </p:sp>
      <p:sp>
        <p:nvSpPr>
          <p:cNvPr id="27" name="Rectangle 26">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icture containing person, outdoor, ground, finger&#10;&#10;Description automatically generated">
            <a:extLst>
              <a:ext uri="{FF2B5EF4-FFF2-40B4-BE49-F238E27FC236}">
                <a16:creationId xmlns:a16="http://schemas.microsoft.com/office/drawing/2014/main" id="{04D0AE6A-34B3-4681-CBF0-0618E0EBB5C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6721" b="-1"/>
          <a:stretch/>
        </p:blipFill>
        <p:spPr>
          <a:xfrm rot="5400000">
            <a:off x="6519373" y="790949"/>
            <a:ext cx="2687581" cy="2420429"/>
          </a:xfrm>
          <a:prstGeom prst="rect">
            <a:avLst/>
          </a:prstGeom>
        </p:spPr>
      </p:pic>
      <p:pic>
        <p:nvPicPr>
          <p:cNvPr id="9" name="Content Placeholder 8" descr="A picture containing ground, outdoor, rock, invertebrate&#10;&#10;Description automatically generated">
            <a:extLst>
              <a:ext uri="{FF2B5EF4-FFF2-40B4-BE49-F238E27FC236}">
                <a16:creationId xmlns:a16="http://schemas.microsoft.com/office/drawing/2014/main" id="{27381EB0-59A5-D5B6-62B7-9882200EA356}"/>
              </a:ext>
            </a:extLst>
          </p:cNvPr>
          <p:cNvPicPr>
            <a:picLocks noChangeAspect="1"/>
          </p:cNvPicPr>
          <p:nvPr/>
        </p:nvPicPr>
        <p:blipFill rotWithShape="1">
          <a:blip r:embed="rId3"/>
          <a:srcRect r="16721" b="-1"/>
          <a:stretch/>
        </p:blipFill>
        <p:spPr>
          <a:xfrm rot="5400000">
            <a:off x="9129345" y="790949"/>
            <a:ext cx="2687581" cy="2420429"/>
          </a:xfrm>
          <a:prstGeom prst="rect">
            <a:avLst/>
          </a:prstGeom>
        </p:spPr>
      </p:pic>
      <p:pic>
        <p:nvPicPr>
          <p:cNvPr id="7" name="Picture 6" descr="A person holding a pine cone&#10;&#10;Description automatically generated">
            <a:extLst>
              <a:ext uri="{FF2B5EF4-FFF2-40B4-BE49-F238E27FC236}">
                <a16:creationId xmlns:a16="http://schemas.microsoft.com/office/drawing/2014/main" id="{CEC2394B-B387-2EDC-1A6D-99AE9CEB8E35}"/>
              </a:ext>
            </a:extLst>
          </p:cNvPr>
          <p:cNvPicPr>
            <a:picLocks noChangeAspect="1"/>
          </p:cNvPicPr>
          <p:nvPr/>
        </p:nvPicPr>
        <p:blipFill rotWithShape="1">
          <a:blip r:embed="rId4"/>
          <a:srcRect l="6648" r="10072" b="-1"/>
          <a:stretch/>
        </p:blipFill>
        <p:spPr>
          <a:xfrm rot="5400000">
            <a:off x="6519372" y="3655914"/>
            <a:ext cx="2687582" cy="2420429"/>
          </a:xfrm>
          <a:prstGeom prst="rect">
            <a:avLst/>
          </a:prstGeom>
        </p:spPr>
      </p:pic>
      <p:pic>
        <p:nvPicPr>
          <p:cNvPr id="5" name="Picture 4" descr="A picture containing person, outdoor, finger, nail&#10;&#10;Description automatically generated">
            <a:extLst>
              <a:ext uri="{FF2B5EF4-FFF2-40B4-BE49-F238E27FC236}">
                <a16:creationId xmlns:a16="http://schemas.microsoft.com/office/drawing/2014/main" id="{6006E315-ABBA-2926-A835-C2E7D93E1795}"/>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8111" b="-6"/>
          <a:stretch/>
        </p:blipFill>
        <p:spPr>
          <a:xfrm rot="5400000">
            <a:off x="9129344" y="3655914"/>
            <a:ext cx="2687582" cy="2420429"/>
          </a:xfrm>
          <a:prstGeom prst="rect">
            <a:avLst/>
          </a:prstGeom>
        </p:spPr>
      </p:pic>
    </p:spTree>
    <p:extLst>
      <p:ext uri="{BB962C8B-B14F-4D97-AF65-F5344CB8AC3E}">
        <p14:creationId xmlns:p14="http://schemas.microsoft.com/office/powerpoint/2010/main" val="33517415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4C0330F-1D4F-4552-B799-615DD237B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450C084C-2967-474A-B5F9-270F1FB436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solidFill>
            <a:schemeClr val="bg2">
              <a:lumMod val="9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2B71A9-DA36-61C4-BDF0-94BA01CFCEC6}"/>
              </a:ext>
            </a:extLst>
          </p:cNvPr>
          <p:cNvSpPr>
            <a:spLocks noGrp="1"/>
          </p:cNvSpPr>
          <p:nvPr>
            <p:ph type="title"/>
          </p:nvPr>
        </p:nvSpPr>
        <p:spPr>
          <a:xfrm>
            <a:off x="517870" y="976159"/>
            <a:ext cx="5021183" cy="3967316"/>
          </a:xfrm>
        </p:spPr>
        <p:txBody>
          <a:bodyPr>
            <a:normAutofit/>
          </a:bodyPr>
          <a:lstStyle/>
          <a:p>
            <a:pPr>
              <a:lnSpc>
                <a:spcPct val="150000"/>
              </a:lnSpc>
            </a:pPr>
            <a:r>
              <a:rPr lang="en-GB" sz="1400" u="sng" dirty="0">
                <a:effectLst/>
                <a:latin typeface="Calibri Light" panose="020F0502020204030204" pitchFamily="34" charset="0"/>
                <a:ea typeface="Calibri" panose="020F0502020204030204" pitchFamily="34" charset="0"/>
                <a:cs typeface="Times New Roman" panose="02020603050405020304" pitchFamily="18" charset="0"/>
              </a:rPr>
              <a:t>Explore:</a:t>
            </a:r>
            <a:br>
              <a:rPr lang="en-GB" sz="1400" u="sng" dirty="0">
                <a:effectLst/>
                <a:latin typeface="Calibri Light" panose="020F0502020204030204" pitchFamily="34" charset="0"/>
                <a:ea typeface="Calibri" panose="020F0502020204030204" pitchFamily="34" charset="0"/>
                <a:cs typeface="Times New Roman" panose="02020603050405020304" pitchFamily="18" charset="0"/>
              </a:rPr>
            </a:br>
            <a:br>
              <a:rPr lang="en-GB" sz="1400" dirty="0">
                <a:effectLst/>
                <a:latin typeface="Calibri" panose="020F0502020204030204" pitchFamily="34" charset="0"/>
                <a:ea typeface="Calibri" panose="020F0502020204030204" pitchFamily="34" charset="0"/>
                <a:cs typeface="Times New Roman" panose="02020603050405020304" pitchFamily="18" charset="0"/>
              </a:rPr>
            </a:br>
            <a:r>
              <a:rPr lang="en-GB" sz="1400" b="0" dirty="0">
                <a:effectLst/>
                <a:latin typeface="Calibri Light" panose="020F0502020204030204" pitchFamily="34" charset="0"/>
                <a:ea typeface="Calibri" panose="020F0502020204030204" pitchFamily="34" charset="0"/>
                <a:cs typeface="Calibri Light" panose="020F0502020204030204" pitchFamily="34" charset="0"/>
              </a:rPr>
              <a:t>The children and I discovered that the school woodland was a child-friendly place while exploring it. However, it had few supplies for small animals and wildlife.  Due to the woodland being a frequented by children, there were few plants for the bees and butterflies, making it unsafe for the insects to deposit their eggs and grow their young. To promote and keep the insects safe inside the school woodland, I made the decision to create a plan and build a bug home.  The children were eager to participate in the initiative and increase their comprehension.</a:t>
            </a:r>
            <a:br>
              <a:rPr lang="en-GB" sz="1400" b="0" dirty="0">
                <a:effectLst/>
                <a:latin typeface="Calibri Light" panose="020F0502020204030204" pitchFamily="34" charset="0"/>
                <a:ea typeface="Calibri" panose="020F0502020204030204" pitchFamily="34" charset="0"/>
                <a:cs typeface="Calibri Light" panose="020F0502020204030204" pitchFamily="34" charset="0"/>
              </a:rPr>
            </a:br>
            <a:endParaRPr lang="en-US" sz="1400" b="0" dirty="0">
              <a:latin typeface="Calibri Light" panose="020F0502020204030204" pitchFamily="34" charset="0"/>
              <a:cs typeface="Calibri Light" panose="020F0502020204030204" pitchFamily="34" charset="0"/>
            </a:endParaRPr>
          </a:p>
        </p:txBody>
      </p:sp>
      <p:sp>
        <p:nvSpPr>
          <p:cNvPr id="15" name="Rectangle 14">
            <a:extLst>
              <a:ext uri="{FF2B5EF4-FFF2-40B4-BE49-F238E27FC236}">
                <a16:creationId xmlns:a16="http://schemas.microsoft.com/office/drawing/2014/main" id="{92BE0106-0C20-465B-A1BE-0BAC2737B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icture containing outdoor, tree, plant, wood&#10;&#10;Description automatically generated">
            <a:extLst>
              <a:ext uri="{FF2B5EF4-FFF2-40B4-BE49-F238E27FC236}">
                <a16:creationId xmlns:a16="http://schemas.microsoft.com/office/drawing/2014/main" id="{ED38B3EF-70FA-16D5-521E-F787B9C03F6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6930" b="-2"/>
          <a:stretch/>
        </p:blipFill>
        <p:spPr>
          <a:xfrm rot="5400000">
            <a:off x="6393524" y="926012"/>
            <a:ext cx="5531495" cy="4994209"/>
          </a:xfrm>
          <a:prstGeom prst="rect">
            <a:avLst/>
          </a:prstGeom>
        </p:spPr>
      </p:pic>
    </p:spTree>
    <p:extLst>
      <p:ext uri="{BB962C8B-B14F-4D97-AF65-F5344CB8AC3E}">
        <p14:creationId xmlns:p14="http://schemas.microsoft.com/office/powerpoint/2010/main" val="6747171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6BDDD-BCCC-7ED4-ACB0-D80004085234}"/>
              </a:ext>
            </a:extLst>
          </p:cNvPr>
          <p:cNvSpPr>
            <a:spLocks noGrp="1"/>
          </p:cNvSpPr>
          <p:nvPr>
            <p:ph type="title"/>
          </p:nvPr>
        </p:nvSpPr>
        <p:spPr/>
        <p:txBody>
          <a:bodyPr/>
          <a:lstStyle/>
          <a:p>
            <a:r>
              <a:rPr lang="en-US" dirty="0"/>
              <a:t>Why will the bug house benefit the woodland?</a:t>
            </a:r>
          </a:p>
        </p:txBody>
      </p:sp>
      <p:sp>
        <p:nvSpPr>
          <p:cNvPr id="3" name="Content Placeholder 2">
            <a:extLst>
              <a:ext uri="{FF2B5EF4-FFF2-40B4-BE49-F238E27FC236}">
                <a16:creationId xmlns:a16="http://schemas.microsoft.com/office/drawing/2014/main" id="{A91DCBC2-6FB0-2F04-C27E-AABFF9E00081}"/>
              </a:ext>
            </a:extLst>
          </p:cNvPr>
          <p:cNvSpPr>
            <a:spLocks noGrp="1"/>
          </p:cNvSpPr>
          <p:nvPr>
            <p:ph idx="1"/>
          </p:nvPr>
        </p:nvSpPr>
        <p:spPr/>
        <p:txBody>
          <a:bodyPr>
            <a:normAutofit lnSpcReduction="10000"/>
          </a:bodyPr>
          <a:lstStyle/>
          <a:p>
            <a:pPr>
              <a:lnSpc>
                <a:spcPct val="150000"/>
              </a:lnSpc>
            </a:pPr>
            <a:r>
              <a:rPr lang="en-GB" sz="1800" dirty="0">
                <a:solidFill>
                  <a:srgbClr val="000000"/>
                </a:solidFill>
                <a:effectLst/>
                <a:latin typeface="Calibri Light" panose="020F0502020204030204" pitchFamily="34" charset="0"/>
                <a:ea typeface="Calibri" panose="020F0502020204030204" pitchFamily="34" charset="0"/>
                <a:cs typeface="Times New Roman" panose="02020603050405020304" pitchFamily="18" charset="0"/>
              </a:rPr>
              <a:t>The bug home provided insects with a secure environment in which to breed and live, as well as a source of food. By including twigs and logs in the bug house, it was intended that they would eventually rot and attract insects that would consume the nutrients included in the decaying wood. Insects would feel safe and secure in the bug house because it would be a calm location where they wouldn't be disturbed. The bug house would draw other creatures including birds, hedgehogs, fox's badgers, and owls to the woodland because it is a habitat for numerous insects.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46834812"/>
      </p:ext>
    </p:extLst>
  </p:cSld>
  <p:clrMapOvr>
    <a:masterClrMapping/>
  </p:clrMapOvr>
</p:sld>
</file>

<file path=ppt/theme/theme1.xml><?xml version="1.0" encoding="utf-8"?>
<a:theme xmlns:a="http://schemas.openxmlformats.org/drawingml/2006/main" name="GestaltVTI">
  <a:themeElements>
    <a:clrScheme name="Custom 86">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Bierstad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otalTime>5764</TotalTime>
  <Words>602</Words>
  <Application>Microsoft Macintosh PowerPoint</Application>
  <PresentationFormat>Widescreen</PresentationFormat>
  <Paragraphs>19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Bierstadt</vt:lpstr>
      <vt:lpstr>Calibri</vt:lpstr>
      <vt:lpstr>Calibri Light</vt:lpstr>
      <vt:lpstr>GestaltVTI</vt:lpstr>
      <vt:lpstr>Our School Woodland  </vt:lpstr>
      <vt:lpstr>What is the John Muir award? </vt:lpstr>
      <vt:lpstr>Discover.. </vt:lpstr>
      <vt:lpstr>Identifying the area.. </vt:lpstr>
      <vt:lpstr>There are many different species of creatures in the woodland. Finding out where the various creatures reside in the woodland is interesting. The children and I went looking for insects and plants living in the woodland area to see what we could discover. What we discovered in the school woodland is seen in the photographs.   </vt:lpstr>
      <vt:lpstr>Explore:  The children and I discovered that the school woodland was a child-friendly place while exploring it. However, it had few supplies for small animals and wildlife.  Due to the woodland being a frequented by children, there were few plants for the bees and butterflies, making it unsafe for the insects to deposit their eggs and grow their young. To promote and keep the insects safe inside the school woodland, I made the decision to create a plan and build a bug home.  The children were eager to participate in the initiative and increase their comprehension. </vt:lpstr>
      <vt:lpstr>Why will the bug house benefit the woodland?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School Woodland  </dc:title>
  <dc:creator>Rebecca Harris (2004235)</dc:creator>
  <cp:lastModifiedBy>Rebecca Harris (2004235)</cp:lastModifiedBy>
  <cp:revision>1</cp:revision>
  <dcterms:created xsi:type="dcterms:W3CDTF">2023-05-14T08:57:08Z</dcterms:created>
  <dcterms:modified xsi:type="dcterms:W3CDTF">2023-05-18T09:01:38Z</dcterms:modified>
</cp:coreProperties>
</file>