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0" r:id="rId3"/>
    <p:sldId id="269" r:id="rId4"/>
    <p:sldId id="257" r:id="rId5"/>
    <p:sldId id="271" r:id="rId6"/>
    <p:sldId id="276" r:id="rId7"/>
    <p:sldId id="277" r:id="rId8"/>
    <p:sldId id="258" r:id="rId9"/>
    <p:sldId id="259" r:id="rId10"/>
    <p:sldId id="260" r:id="rId11"/>
    <p:sldId id="261" r:id="rId12"/>
    <p:sldId id="272" r:id="rId13"/>
    <p:sldId id="273" r:id="rId14"/>
    <p:sldId id="274" r:id="rId15"/>
    <p:sldId id="262" r:id="rId16"/>
    <p:sldId id="263" r:id="rId17"/>
    <p:sldId id="264" r:id="rId18"/>
    <p:sldId id="265" r:id="rId19"/>
    <p:sldId id="266" r:id="rId20"/>
    <p:sldId id="267" r:id="rId21"/>
    <p:sldId id="275" r:id="rId22"/>
    <p:sldId id="26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1194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FAAF98-807B-48C5-AF33-D2D53AED897B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C0215-9963-46BF-B022-AAC8AE85276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700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C0215-9963-46BF-B022-AAC8AE852767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3AE0192-FB62-496A-BB9F-9B76293499FE}" type="datetimeFigureOut">
              <a:rPr lang="en-GB" smtClean="0"/>
              <a:pPr/>
              <a:t>16/05/2021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68A4BAF-D616-4B92-A9E5-ADCD8853DC5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Gladstone, Parnell &amp; Home Rule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1874-1893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Isaac Butt and Home Rule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2036762"/>
            <a:ext cx="3352800" cy="4102100"/>
          </a:xfrm>
        </p:spPr>
      </p:pic>
    </p:spTree>
    <p:extLst>
      <p:ext uri="{BB962C8B-B14F-4D97-AF65-F5344CB8AC3E}">
        <p14:creationId xmlns:p14="http://schemas.microsoft.com/office/powerpoint/2010/main" val="4001994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William Gladstone /Charles Stewart Parnell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88840"/>
            <a:ext cx="3168352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7500" y="2132856"/>
            <a:ext cx="2540000" cy="4104456"/>
          </a:xfrm>
        </p:spPr>
      </p:pic>
    </p:spTree>
    <p:extLst>
      <p:ext uri="{BB962C8B-B14F-4D97-AF65-F5344CB8AC3E}">
        <p14:creationId xmlns:p14="http://schemas.microsoft.com/office/powerpoint/2010/main" val="1835296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Irish Nationalism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1"/>
            <a:ext cx="8568952" cy="50405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 set of </a:t>
            </a:r>
            <a:r>
              <a:rPr lang="en-GB" i="1" dirty="0"/>
              <a:t>histories</a:t>
            </a:r>
            <a:r>
              <a:rPr lang="en-GB" dirty="0"/>
              <a:t> and associations in the post-Emancipation era to unite around, based on oppression, dispossession and  victimhood (land reform and discrimination, place in the Union – legacy of 1782, legacy of 98, the Famine and its aftermath, anti-Catholic discrimination).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Young Ireland 1842-48 : non-sectarian; militant element; ‘famine rebellion’ of 1848 – a failure</a:t>
            </a:r>
          </a:p>
          <a:p>
            <a:pPr lvl="1"/>
            <a:r>
              <a:rPr lang="en-GB" dirty="0" err="1"/>
              <a:t>Fenianism</a:t>
            </a:r>
            <a:r>
              <a:rPr lang="en-GB" dirty="0"/>
              <a:t>: Clan </a:t>
            </a:r>
            <a:r>
              <a:rPr lang="en-GB" dirty="0" err="1"/>
              <a:t>na</a:t>
            </a:r>
            <a:r>
              <a:rPr lang="en-GB" dirty="0"/>
              <a:t> Gael, Irish Republican Brotherhood (IRB): 1854: Republic and strong pro-USA</a:t>
            </a:r>
          </a:p>
          <a:p>
            <a:pPr lvl="1"/>
            <a:r>
              <a:rPr lang="en-GB" dirty="0"/>
              <a:t>Wolfe Tone Societies</a:t>
            </a:r>
          </a:p>
          <a:p>
            <a:pPr lvl="1"/>
            <a:r>
              <a:rPr lang="en-GB" dirty="0"/>
              <a:t>Advance Catholic interests</a:t>
            </a:r>
          </a:p>
          <a:p>
            <a:pPr lvl="1"/>
            <a:r>
              <a:rPr lang="en-GB" dirty="0"/>
              <a:t>Land League re-formers (Michael Davitt – redistribution of land).</a:t>
            </a:r>
          </a:p>
          <a:p>
            <a:pPr lvl="1"/>
            <a:r>
              <a:rPr lang="en-GB" dirty="0"/>
              <a:t>Gaelic Leaguers, language revivalists</a:t>
            </a:r>
          </a:p>
          <a:p>
            <a:pPr lvl="1"/>
            <a:r>
              <a:rPr lang="en-GB" dirty="0"/>
              <a:t>Political Nationalists : </a:t>
            </a:r>
          </a:p>
          <a:p>
            <a:pPr lvl="1"/>
            <a:r>
              <a:rPr lang="en-GB" dirty="0"/>
              <a:t>‘Federalist’ agenda – mid-position between repeal and remaining in UK </a:t>
            </a:r>
          </a:p>
          <a:p>
            <a:pPr lvl="1"/>
            <a:r>
              <a:rPr lang="en-GB" dirty="0"/>
              <a:t>Home Government Association/ Home Rule League and Isaac Butt (Westminster-based): federalist , Retain links  Constitutional monarchy? Keep within Empire?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FENIANISM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916832"/>
            <a:ext cx="5040559" cy="4248471"/>
          </a:xfrm>
        </p:spPr>
      </p:pic>
    </p:spTree>
    <p:extLst>
      <p:ext uri="{BB962C8B-B14F-4D97-AF65-F5344CB8AC3E}">
        <p14:creationId xmlns:p14="http://schemas.microsoft.com/office/powerpoint/2010/main" val="1945618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2E1E-A995-47DB-8FC2-A456DAC08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Fenianism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C5EA0-7514-4577-A78C-DCFF25EAA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Founded 1858 - following on from decline of ‘Young Ireland’ later the I.R.B</a:t>
            </a:r>
          </a:p>
          <a:p>
            <a:r>
              <a:rPr lang="en-US" dirty="0"/>
              <a:t>James Stephens – veteran of ‘1848’</a:t>
            </a:r>
          </a:p>
          <a:p>
            <a:r>
              <a:rPr lang="en-US" dirty="0"/>
              <a:t>US origins (John </a:t>
            </a:r>
            <a:r>
              <a:rPr lang="en-US" dirty="0" err="1"/>
              <a:t>O’Mahoney</a:t>
            </a:r>
            <a:r>
              <a:rPr lang="en-US" dirty="0"/>
              <a:t> and Michael Doheny) – fillip: end of Civil War</a:t>
            </a:r>
          </a:p>
          <a:p>
            <a:r>
              <a:rPr lang="en-US" dirty="0"/>
              <a:t>Aim: Secrecy and an Irish Republic</a:t>
            </a:r>
          </a:p>
          <a:p>
            <a:r>
              <a:rPr lang="en-US" dirty="0" err="1"/>
              <a:t>Organised</a:t>
            </a:r>
            <a:r>
              <a:rPr lang="en-US" dirty="0"/>
              <a:t> on a national basis; newspaper </a:t>
            </a:r>
            <a:r>
              <a:rPr lang="en-US" i="1" dirty="0"/>
              <a:t>The Irish People </a:t>
            </a:r>
          </a:p>
          <a:p>
            <a:r>
              <a:rPr lang="en-US" dirty="0"/>
              <a:t>Recruiting from British-Irish community; British Army; Civil War vets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006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8634E-95D2-4C2F-A485-AFD0ED769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Fenianism</a:t>
            </a:r>
            <a:r>
              <a:rPr lang="en-US" dirty="0"/>
              <a:t> – 1867 Rising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37DF7E-4974-4FB1-840F-F28AF1BD94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93166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Observations: </a:t>
            </a:r>
          </a:p>
          <a:p>
            <a:r>
              <a:rPr lang="en-US" dirty="0"/>
              <a:t>Take advantage of Anglo-French tensions</a:t>
            </a:r>
          </a:p>
          <a:p>
            <a:r>
              <a:rPr lang="en-GB" dirty="0"/>
              <a:t>Agrarian policy – land is the property of the people</a:t>
            </a:r>
          </a:p>
          <a:p>
            <a:r>
              <a:rPr lang="en-GB" dirty="0"/>
              <a:t>Reach – young; urban; British-Irish</a:t>
            </a:r>
          </a:p>
          <a:p>
            <a:r>
              <a:rPr lang="en-GB" dirty="0"/>
              <a:t>Rise of the ‘Celtic fringe</a:t>
            </a:r>
          </a:p>
          <a:p>
            <a:r>
              <a:rPr lang="en-GB" dirty="0"/>
              <a:t>‘Manchester Martyrs’ 1867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DA07E28-5A4B-4DE2-BBC9-E88A34E7DC9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44824"/>
            <a:ext cx="4038600" cy="455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514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National movement?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92488" cy="4997152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Local and regional community issues: land divisions, local grievances</a:t>
            </a:r>
          </a:p>
          <a:p>
            <a:r>
              <a:rPr lang="en-GB" sz="2400" dirty="0"/>
              <a:t>agricultural, economically weak, limited rail link</a:t>
            </a:r>
          </a:p>
          <a:p>
            <a:r>
              <a:rPr lang="en-GB" sz="2400" dirty="0"/>
              <a:t>Strong ties and advantages of Union with British establishment</a:t>
            </a:r>
          </a:p>
          <a:p>
            <a:r>
              <a:rPr lang="en-GB" sz="2400" dirty="0"/>
              <a:t> Sentiment rather than practical movement.</a:t>
            </a:r>
          </a:p>
          <a:p>
            <a:r>
              <a:rPr lang="en-GB" sz="2400" dirty="0"/>
              <a:t>Difficult creating national framework/ organisation</a:t>
            </a:r>
          </a:p>
          <a:p>
            <a:r>
              <a:rPr lang="en-GB" sz="2400" dirty="0"/>
              <a:t>Movement divided and easily split (British policy of  divide and rule)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E982539-7619-4C79-970C-BFF142D067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76" y="1916832"/>
            <a:ext cx="259384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316288" cy="47689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Divide and rule policy.</a:t>
            </a:r>
          </a:p>
          <a:p>
            <a:r>
              <a:rPr lang="en-GB" dirty="0"/>
              <a:t>Landlords, power and Protestantism (especially in North) and support of the Union</a:t>
            </a:r>
          </a:p>
          <a:p>
            <a:r>
              <a:rPr lang="en-GB" dirty="0"/>
              <a:t>Large locally recruited, armed RIC</a:t>
            </a:r>
          </a:p>
          <a:p>
            <a:r>
              <a:rPr lang="en-GB" dirty="0"/>
              <a:t>Large Army stationed in Ireland</a:t>
            </a:r>
          </a:p>
          <a:p>
            <a:r>
              <a:rPr lang="en-GB" dirty="0"/>
              <a:t>Political voice in Parliament = conduit</a:t>
            </a:r>
          </a:p>
          <a:p>
            <a:r>
              <a:rPr lang="en-GB" dirty="0"/>
              <a:t>Economic advantages of Union 1850-mid 1870s: contentment. ‘Age of Equipoise’</a:t>
            </a:r>
          </a:p>
        </p:txBody>
      </p:sp>
      <p:pic>
        <p:nvPicPr>
          <p:cNvPr id="5" name="Picture 8" descr="ric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88024" y="2492896"/>
            <a:ext cx="3960440" cy="3384376"/>
          </a:xfrm>
          <a:noFill/>
          <a:ln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issues, 1867-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Agric recession 1867- results in a fall in food prices:</a:t>
            </a:r>
          </a:p>
          <a:p>
            <a:pPr lvl="1"/>
            <a:r>
              <a:rPr lang="en-GB" dirty="0"/>
              <a:t>pressure on tenant farmers incomes</a:t>
            </a:r>
          </a:p>
          <a:p>
            <a:pPr lvl="1"/>
            <a:r>
              <a:rPr lang="en-GB" dirty="0"/>
              <a:t>pressures on levels of rent)</a:t>
            </a:r>
          </a:p>
          <a:p>
            <a:pPr lvl="1"/>
            <a:r>
              <a:rPr lang="en-GB" dirty="0"/>
              <a:t>Evictions!</a:t>
            </a:r>
          </a:p>
          <a:p>
            <a:r>
              <a:rPr lang="en-GB" dirty="0"/>
              <a:t>Depression 1873-96.</a:t>
            </a:r>
          </a:p>
          <a:p>
            <a:pPr lvl="1"/>
            <a:r>
              <a:rPr lang="en-GB" dirty="0"/>
              <a:t>Pressure on rents leads to mass evictions.</a:t>
            </a:r>
          </a:p>
          <a:p>
            <a:pPr lvl="1"/>
            <a:r>
              <a:rPr lang="en-GB" dirty="0"/>
              <a:t>New Land League in Mayo to resist eviction, 1877-82</a:t>
            </a:r>
          </a:p>
          <a:p>
            <a:pPr lvl="1"/>
            <a:r>
              <a:rPr lang="en-GB" dirty="0"/>
              <a:t>Evolves into a national movement and structure: Michael Davitt and the Land League</a:t>
            </a:r>
          </a:p>
        </p:txBody>
      </p:sp>
      <p:pic>
        <p:nvPicPr>
          <p:cNvPr id="5" name="Picture 5" descr="evicti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4049" y="2132856"/>
            <a:ext cx="3672408" cy="3816424"/>
          </a:xfrm>
          <a:noFill/>
          <a:ln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Reponses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Traditional coercion: uphold evictions/ RIC.</a:t>
            </a:r>
          </a:p>
          <a:p>
            <a:r>
              <a:rPr lang="en-GB" dirty="0"/>
              <a:t>But new Liberal Govt of Gladstone (1868-1874) also tried concession</a:t>
            </a:r>
          </a:p>
          <a:p>
            <a:pPr lvl="1"/>
            <a:r>
              <a:rPr lang="en-GB" dirty="0"/>
              <a:t>Church Disestablishment 69</a:t>
            </a:r>
          </a:p>
          <a:p>
            <a:pPr lvl="1"/>
            <a:r>
              <a:rPr lang="en-GB" dirty="0"/>
              <a:t>1870 Land reform: Ulster custom</a:t>
            </a:r>
          </a:p>
          <a:p>
            <a:pPr lvl="1"/>
            <a:r>
              <a:rPr lang="en-GB" dirty="0"/>
              <a:t>Education Act 1873</a:t>
            </a:r>
          </a:p>
          <a:p>
            <a:r>
              <a:rPr lang="en-GB" dirty="0"/>
              <a:t>Disraeli (1874-80) – coercion</a:t>
            </a:r>
          </a:p>
          <a:p>
            <a:r>
              <a:rPr lang="en-GB" dirty="0"/>
              <a:t>Gladstone (1880-85)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7" descr="gl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38762" y="1875631"/>
            <a:ext cx="2657475" cy="4419600"/>
          </a:xfrm>
          <a:noFill/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Reform 1870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88840"/>
            <a:ext cx="4896543" cy="4176463"/>
          </a:xfrm>
        </p:spPr>
      </p:pic>
    </p:spTree>
    <p:extLst>
      <p:ext uri="{BB962C8B-B14F-4D97-AF65-F5344CB8AC3E}">
        <p14:creationId xmlns:p14="http://schemas.microsoft.com/office/powerpoint/2010/main" val="3300081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 Wars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556792"/>
            <a:ext cx="5184576" cy="5040559"/>
          </a:xfrm>
        </p:spPr>
      </p:pic>
    </p:spTree>
    <p:extLst>
      <p:ext uri="{BB962C8B-B14F-4D97-AF65-F5344CB8AC3E}">
        <p14:creationId xmlns:p14="http://schemas.microsoft.com/office/powerpoint/2010/main" val="30550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Davitt</a:t>
            </a:r>
            <a:r>
              <a:rPr lang="en-GB" dirty="0"/>
              <a:t> and the Land league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88840"/>
            <a:ext cx="3456384" cy="4320480"/>
          </a:xfrm>
        </p:spPr>
      </p:pic>
    </p:spTree>
    <p:extLst>
      <p:ext uri="{BB962C8B-B14F-4D97-AF65-F5344CB8AC3E}">
        <p14:creationId xmlns:p14="http://schemas.microsoft.com/office/powerpoint/2010/main" val="7702131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Charles Parnell and a new departure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08512" cy="48234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Charles Parnell: move away from federal to full separatist Home Rule</a:t>
            </a:r>
          </a:p>
          <a:p>
            <a:r>
              <a:rPr lang="en-GB" dirty="0"/>
              <a:t>IRB and advanced Nationalists look to Parnell</a:t>
            </a:r>
          </a:p>
          <a:p>
            <a:r>
              <a:rPr lang="en-GB" dirty="0"/>
              <a:t>1877: Butt undermined by more aggressive tactics.</a:t>
            </a:r>
          </a:p>
          <a:p>
            <a:r>
              <a:rPr lang="en-GB" dirty="0"/>
              <a:t>1879 also elected president of Land League (secret IRB backing); aim to advance peasant proprietorship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Content Placeholder 4" descr="parn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80" y="2492896"/>
            <a:ext cx="3384376" cy="2664296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Parnell’s New Departure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Coordinated response in Parliament and on the ‘land’</a:t>
            </a:r>
          </a:p>
          <a:p>
            <a:r>
              <a:rPr lang="en-GB" dirty="0"/>
              <a:t>In Ireland: Boycotting, intimidation, communal pressure</a:t>
            </a:r>
          </a:p>
          <a:p>
            <a:r>
              <a:rPr lang="en-GB" dirty="0"/>
              <a:t>In Parliament: (following 1880 Election) 63 Home Rulers elected to  obstruct, delay , annoy the Government into action</a:t>
            </a:r>
          </a:p>
          <a:p>
            <a:r>
              <a:rPr lang="en-GB" dirty="0"/>
              <a:t>Parnell imprisoned</a:t>
            </a:r>
          </a:p>
          <a:p>
            <a:r>
              <a:rPr lang="en-GB" dirty="0"/>
              <a:t>Gladstone’s Three ‘Fs’ (fair rent, free sale, fixity of tenure), creates  dual ownership</a:t>
            </a:r>
          </a:p>
          <a:p>
            <a:r>
              <a:rPr lang="en-GB" dirty="0"/>
              <a:t>Looks to Parnell for cooperation.</a:t>
            </a:r>
          </a:p>
          <a:p>
            <a:r>
              <a:rPr lang="en-GB" dirty="0"/>
              <a:t>Kilmainham Treaty – 1882</a:t>
            </a:r>
          </a:p>
          <a:p>
            <a:r>
              <a:rPr lang="en-GB" dirty="0"/>
              <a:t>Strain with Fenians</a:t>
            </a:r>
          </a:p>
          <a:p>
            <a:endParaRPr lang="en-GB" dirty="0"/>
          </a:p>
        </p:txBody>
      </p:sp>
      <p:pic>
        <p:nvPicPr>
          <p:cNvPr id="5" name="Content Placeholder 4" descr="Nov1409M5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675287"/>
            <a:ext cx="4038600" cy="2820289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Phoenix park murder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1A51556D-9581-4328-ADB6-CB7BB782D0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504056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Union of hearts, 1882-1885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16288" cy="462381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Parnell moved against violence. </a:t>
            </a:r>
          </a:p>
          <a:p>
            <a:r>
              <a:rPr lang="en-GB" dirty="0"/>
              <a:t>Launches Irish National League – more moderate form of land reform</a:t>
            </a:r>
          </a:p>
          <a:p>
            <a:r>
              <a:rPr lang="en-GB" dirty="0"/>
              <a:t>Cooperation  with Gladstone -  hope to move him towards Home Rule</a:t>
            </a:r>
          </a:p>
          <a:p>
            <a:r>
              <a:rPr lang="en-GB" dirty="0"/>
              <a:t>Gladstone himself probably moving in Home Rule direction – but Liberal party divided (Hartington and the Whigs) </a:t>
            </a:r>
          </a:p>
          <a:p>
            <a:r>
              <a:rPr lang="en-GB" dirty="0"/>
              <a:t>Tories VEHEMENTLY anti-Home Rule and public opinion in Britain against it </a:t>
            </a:r>
          </a:p>
        </p:txBody>
      </p:sp>
      <p:pic>
        <p:nvPicPr>
          <p:cNvPr id="5" name="Picture 9" descr="gladpar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276872"/>
            <a:ext cx="4038600" cy="3672408"/>
          </a:xfrm>
          <a:noFill/>
          <a:ln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Electoral Reform and election of 1885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823416"/>
          </a:xfrm>
        </p:spPr>
        <p:txBody>
          <a:bodyPr>
            <a:normAutofit fontScale="92500"/>
          </a:bodyPr>
          <a:lstStyle/>
          <a:p>
            <a:r>
              <a:rPr lang="en-GB" dirty="0"/>
              <a:t>Increase franchise to countryside after 1884 reform.</a:t>
            </a:r>
          </a:p>
          <a:p>
            <a:r>
              <a:rPr lang="en-GB" dirty="0"/>
              <a:t>Revival of the land war begin to radicalise again the National  Party</a:t>
            </a:r>
          </a:p>
          <a:p>
            <a:r>
              <a:rPr lang="en-GB" dirty="0"/>
              <a:t>Nov 1885 Election – Irish Nationalist 86 seats, Liberals 319, Tories 247</a:t>
            </a:r>
          </a:p>
          <a:p>
            <a:r>
              <a:rPr lang="en-GB" dirty="0"/>
              <a:t>Parnell – height of his powers</a:t>
            </a:r>
          </a:p>
          <a:p>
            <a:endParaRPr lang="en-GB" dirty="0"/>
          </a:p>
        </p:txBody>
      </p:sp>
      <p:pic>
        <p:nvPicPr>
          <p:cNvPr id="7" name="Picture 7" descr="hofc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2132856"/>
            <a:ext cx="4244280" cy="3888432"/>
          </a:xfrm>
          <a:noFill/>
          <a:ln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April 1886 introduction of first Home Rule Bill – strains and splits the Liberal party</a:t>
            </a:r>
          </a:p>
          <a:p>
            <a:r>
              <a:rPr lang="en-GB" dirty="0"/>
              <a:t>Hartington and Joseph Chamberlain resign</a:t>
            </a:r>
          </a:p>
          <a:p>
            <a:r>
              <a:rPr lang="en-GB" dirty="0"/>
              <a:t>Defeated in Commons when 93 Liberals side with Tories</a:t>
            </a:r>
          </a:p>
          <a:p>
            <a:r>
              <a:rPr lang="en-GB" dirty="0"/>
              <a:t>Breakaway Liberals join Tories in Unionist Coalition under  Lord Salisbury which at June 1886 Election gain 393 seats </a:t>
            </a:r>
            <a:r>
              <a:rPr lang="en-GB" dirty="0" err="1"/>
              <a:t>ection</a:t>
            </a:r>
            <a:r>
              <a:rPr lang="en-GB" dirty="0"/>
              <a:t>, against 191 Liberals, Nationalists stay at 86.</a:t>
            </a:r>
          </a:p>
          <a:p>
            <a:r>
              <a:rPr lang="en-GB" dirty="0"/>
              <a:t>No Parliamentary  pressure for Home Rule </a:t>
            </a:r>
          </a:p>
        </p:txBody>
      </p:sp>
      <p:pic>
        <p:nvPicPr>
          <p:cNvPr id="5" name="Picture 7" descr="salisbu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12118" y="1773238"/>
            <a:ext cx="3736345" cy="4624387"/>
          </a:xfrm>
          <a:noFill/>
          <a:ln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Liberal Unionists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5904656" cy="3744416"/>
          </a:xfrm>
        </p:spPr>
      </p:pic>
    </p:spTree>
    <p:extLst>
      <p:ext uri="{BB962C8B-B14F-4D97-AF65-F5344CB8AC3E}">
        <p14:creationId xmlns:p14="http://schemas.microsoft.com/office/powerpoint/2010/main" val="40617078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Home Rule bill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82341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Fall of Parnell  co-respondent  in </a:t>
            </a:r>
            <a:r>
              <a:rPr lang="en-GB"/>
              <a:t>divorce case</a:t>
            </a:r>
          </a:p>
          <a:p>
            <a:endParaRPr lang="en-GB" dirty="0"/>
          </a:p>
          <a:p>
            <a:r>
              <a:rPr lang="en-GB" dirty="0"/>
              <a:t>1891- John Redmond leader of Irish Nationalists</a:t>
            </a:r>
          </a:p>
          <a:p>
            <a:endParaRPr lang="en-GB" dirty="0"/>
          </a:p>
          <a:p>
            <a:r>
              <a:rPr lang="en-GB" dirty="0"/>
              <a:t>Election of 1892 returned Liberals with Nationalist support</a:t>
            </a:r>
          </a:p>
          <a:p>
            <a:endParaRPr lang="en-GB" dirty="0"/>
          </a:p>
          <a:p>
            <a:r>
              <a:rPr lang="en-GB" dirty="0"/>
              <a:t>Second Home Rule Bill brought forward but defeated by House of Lords.</a:t>
            </a:r>
          </a:p>
          <a:p>
            <a:r>
              <a:rPr lang="en-GB" dirty="0"/>
              <a:t>Aging Gladstone resigns – March 1894</a:t>
            </a:r>
          </a:p>
          <a:p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C75306D1-F5C2-4A9F-800E-9E31105283B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0" y="1866106"/>
            <a:ext cx="2857500" cy="443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540</TotalTime>
  <Words>872</Words>
  <Application>Microsoft Office PowerPoint</Application>
  <PresentationFormat>On-screen Show (4:3)</PresentationFormat>
  <Paragraphs>121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Wingdings</vt:lpstr>
      <vt:lpstr>Wingdings 2</vt:lpstr>
      <vt:lpstr>Wingdings 3</vt:lpstr>
      <vt:lpstr>Module</vt:lpstr>
      <vt:lpstr>Gladstone, Parnell &amp; Home Rule</vt:lpstr>
      <vt:lpstr>Isaac Butt and Home Rule</vt:lpstr>
      <vt:lpstr>William Gladstone /Charles Stewart Parnell</vt:lpstr>
      <vt:lpstr>Irish Nationalism </vt:lpstr>
      <vt:lpstr>FENIANISM</vt:lpstr>
      <vt:lpstr>Fenianism</vt:lpstr>
      <vt:lpstr>Fenianism – 1867 Rising</vt:lpstr>
      <vt:lpstr>A National movement? divisions</vt:lpstr>
      <vt:lpstr>British Rule</vt:lpstr>
      <vt:lpstr>Land issues, 1867-</vt:lpstr>
      <vt:lpstr>British Reponses </vt:lpstr>
      <vt:lpstr>Land Reform 1870</vt:lpstr>
      <vt:lpstr>Land Wars</vt:lpstr>
      <vt:lpstr>Davitt and the Land league </vt:lpstr>
      <vt:lpstr>Charles Parnell and a new departure </vt:lpstr>
      <vt:lpstr>Parnell’s New Departure</vt:lpstr>
      <vt:lpstr>Phoenix park murder</vt:lpstr>
      <vt:lpstr>Union of hearts, 1882-1885</vt:lpstr>
      <vt:lpstr>Electoral Reform and election of 1885</vt:lpstr>
      <vt:lpstr>Home Rule</vt:lpstr>
      <vt:lpstr>Liberal Unionists</vt:lpstr>
      <vt:lpstr>Second Home Rule bill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Gladstone, Parnell &amp; Home Rule</dc:title>
  <dc:creator>se044</dc:creator>
  <cp:lastModifiedBy>Lester Mason</cp:lastModifiedBy>
  <cp:revision>43</cp:revision>
  <dcterms:created xsi:type="dcterms:W3CDTF">2010-10-16T15:24:16Z</dcterms:created>
  <dcterms:modified xsi:type="dcterms:W3CDTF">2021-05-16T09:44:13Z</dcterms:modified>
</cp:coreProperties>
</file>