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6" r:id="rId7"/>
    <p:sldId id="267" r:id="rId8"/>
    <p:sldId id="268" r:id="rId9"/>
    <p:sldId id="269" r:id="rId10"/>
    <p:sldId id="270" r:id="rId11"/>
    <p:sldId id="276" r:id="rId12"/>
    <p:sldId id="277" r:id="rId13"/>
    <p:sldId id="278" r:id="rId14"/>
    <p:sldId id="279" r:id="rId15"/>
    <p:sldId id="260" r:id="rId16"/>
    <p:sldId id="271" r:id="rId17"/>
    <p:sldId id="273" r:id="rId18"/>
    <p:sldId id="274" r:id="rId19"/>
    <p:sldId id="275" r:id="rId20"/>
    <p:sldId id="262" r:id="rId21"/>
    <p:sldId id="296" r:id="rId22"/>
    <p:sldId id="297" r:id="rId23"/>
    <p:sldId id="298" r:id="rId24"/>
    <p:sldId id="299" r:id="rId25"/>
    <p:sldId id="300" r:id="rId26"/>
    <p:sldId id="301" r:id="rId27"/>
    <p:sldId id="302" r:id="rId28"/>
    <p:sldId id="303" r:id="rId29"/>
    <p:sldId id="304" r:id="rId30"/>
    <p:sldId id="305" r:id="rId31"/>
    <p:sldId id="307" r:id="rId32"/>
    <p:sldId id="306" r:id="rId33"/>
    <p:sldId id="308" r:id="rId34"/>
    <p:sldId id="265"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1D0343-8781-4C83-A14F-EEFE7921DA16}" v="206" dt="2024-10-02T13:16:50.0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8" d="100"/>
          <a:sy n="78" d="100"/>
        </p:scale>
        <p:origin x="83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Morgan" userId="72fd7c22-3ae8-4a57-b9f9-9fbe9cf82915" providerId="ADAL" clId="{831D0343-8781-4C83-A14F-EEFE7921DA16}"/>
    <pc:docChg chg="undo redo custSel addSld delSld modSld sldOrd">
      <pc:chgData name="Nathan Morgan" userId="72fd7c22-3ae8-4a57-b9f9-9fbe9cf82915" providerId="ADAL" clId="{831D0343-8781-4C83-A14F-EEFE7921DA16}" dt="2024-10-03T08:44:00.421" v="2116" actId="5793"/>
      <pc:docMkLst>
        <pc:docMk/>
      </pc:docMkLst>
      <pc:sldChg chg="modSp mod">
        <pc:chgData name="Nathan Morgan" userId="72fd7c22-3ae8-4a57-b9f9-9fbe9cf82915" providerId="ADAL" clId="{831D0343-8781-4C83-A14F-EEFE7921DA16}" dt="2024-10-02T14:53:34.768" v="2108" actId="20577"/>
        <pc:sldMkLst>
          <pc:docMk/>
          <pc:sldMk cId="627881304" sldId="257"/>
        </pc:sldMkLst>
        <pc:spChg chg="mod">
          <ac:chgData name="Nathan Morgan" userId="72fd7c22-3ae8-4a57-b9f9-9fbe9cf82915" providerId="ADAL" clId="{831D0343-8781-4C83-A14F-EEFE7921DA16}" dt="2024-10-02T14:53:34.768" v="2108" actId="20577"/>
          <ac:spMkLst>
            <pc:docMk/>
            <pc:sldMk cId="627881304" sldId="257"/>
            <ac:spMk id="4" creationId="{EEAB054A-839D-F9EE-9AB3-67E8F7AAEC19}"/>
          </ac:spMkLst>
        </pc:spChg>
      </pc:sldChg>
      <pc:sldChg chg="del">
        <pc:chgData name="Nathan Morgan" userId="72fd7c22-3ae8-4a57-b9f9-9fbe9cf82915" providerId="ADAL" clId="{831D0343-8781-4C83-A14F-EEFE7921DA16}" dt="2024-10-02T15:01:15.211" v="2109" actId="2696"/>
        <pc:sldMkLst>
          <pc:docMk/>
          <pc:sldMk cId="4249914642" sldId="261"/>
        </pc:sldMkLst>
      </pc:sldChg>
      <pc:sldChg chg="del">
        <pc:chgData name="Nathan Morgan" userId="72fd7c22-3ae8-4a57-b9f9-9fbe9cf82915" providerId="ADAL" clId="{831D0343-8781-4C83-A14F-EEFE7921DA16}" dt="2024-10-02T10:31:29.167" v="1692" actId="47"/>
        <pc:sldMkLst>
          <pc:docMk/>
          <pc:sldMk cId="1745339015" sldId="263"/>
        </pc:sldMkLst>
      </pc:sldChg>
      <pc:sldChg chg="del ord">
        <pc:chgData name="Nathan Morgan" userId="72fd7c22-3ae8-4a57-b9f9-9fbe9cf82915" providerId="ADAL" clId="{831D0343-8781-4C83-A14F-EEFE7921DA16}" dt="2024-10-02T14:51:41.202" v="2093" actId="2696"/>
        <pc:sldMkLst>
          <pc:docMk/>
          <pc:sldMk cId="2114389003" sldId="264"/>
        </pc:sldMkLst>
      </pc:sldChg>
      <pc:sldChg chg="modSp mod">
        <pc:chgData name="Nathan Morgan" userId="72fd7c22-3ae8-4a57-b9f9-9fbe9cf82915" providerId="ADAL" clId="{831D0343-8781-4C83-A14F-EEFE7921DA16}" dt="2024-10-02T13:32:05.391" v="2026" actId="15"/>
        <pc:sldMkLst>
          <pc:docMk/>
          <pc:sldMk cId="1729191492" sldId="270"/>
        </pc:sldMkLst>
        <pc:spChg chg="mod">
          <ac:chgData name="Nathan Morgan" userId="72fd7c22-3ae8-4a57-b9f9-9fbe9cf82915" providerId="ADAL" clId="{831D0343-8781-4C83-A14F-EEFE7921DA16}" dt="2024-10-02T13:32:05.391" v="2026" actId="15"/>
          <ac:spMkLst>
            <pc:docMk/>
            <pc:sldMk cId="1729191492" sldId="270"/>
            <ac:spMk id="3" creationId="{D984FD93-C017-AC0A-6119-865FF62ADE7D}"/>
          </ac:spMkLst>
        </pc:spChg>
      </pc:sldChg>
      <pc:sldChg chg="modSp mod">
        <pc:chgData name="Nathan Morgan" userId="72fd7c22-3ae8-4a57-b9f9-9fbe9cf82915" providerId="ADAL" clId="{831D0343-8781-4C83-A14F-EEFE7921DA16}" dt="2024-10-02T13:32:15.815" v="2028" actId="6549"/>
        <pc:sldMkLst>
          <pc:docMk/>
          <pc:sldMk cId="4142127656" sldId="276"/>
        </pc:sldMkLst>
        <pc:spChg chg="mod">
          <ac:chgData name="Nathan Morgan" userId="72fd7c22-3ae8-4a57-b9f9-9fbe9cf82915" providerId="ADAL" clId="{831D0343-8781-4C83-A14F-EEFE7921DA16}" dt="2024-10-02T13:32:15.815" v="2028" actId="6549"/>
          <ac:spMkLst>
            <pc:docMk/>
            <pc:sldMk cId="4142127656" sldId="276"/>
            <ac:spMk id="3" creationId="{A8B651A1-EF08-C20E-80DF-686D8CA9E815}"/>
          </ac:spMkLst>
        </pc:spChg>
      </pc:sldChg>
      <pc:sldChg chg="modSp mod">
        <pc:chgData name="Nathan Morgan" userId="72fd7c22-3ae8-4a57-b9f9-9fbe9cf82915" providerId="ADAL" clId="{831D0343-8781-4C83-A14F-EEFE7921DA16}" dt="2024-10-02T13:33:10.003" v="2047" actId="5793"/>
        <pc:sldMkLst>
          <pc:docMk/>
          <pc:sldMk cId="2214910200" sldId="277"/>
        </pc:sldMkLst>
        <pc:spChg chg="mod">
          <ac:chgData name="Nathan Morgan" userId="72fd7c22-3ae8-4a57-b9f9-9fbe9cf82915" providerId="ADAL" clId="{831D0343-8781-4C83-A14F-EEFE7921DA16}" dt="2024-10-02T13:33:10.003" v="2047" actId="5793"/>
          <ac:spMkLst>
            <pc:docMk/>
            <pc:sldMk cId="2214910200" sldId="277"/>
            <ac:spMk id="4" creationId="{D33C2C9E-6987-0AAF-C4E2-6F2D0695E1DD}"/>
          </ac:spMkLst>
        </pc:spChg>
      </pc:sldChg>
      <pc:sldChg chg="modSp mod">
        <pc:chgData name="Nathan Morgan" userId="72fd7c22-3ae8-4a57-b9f9-9fbe9cf82915" providerId="ADAL" clId="{831D0343-8781-4C83-A14F-EEFE7921DA16}" dt="2024-10-02T13:34:12.291" v="2070" actId="5793"/>
        <pc:sldMkLst>
          <pc:docMk/>
          <pc:sldMk cId="473952593" sldId="278"/>
        </pc:sldMkLst>
        <pc:spChg chg="mod">
          <ac:chgData name="Nathan Morgan" userId="72fd7c22-3ae8-4a57-b9f9-9fbe9cf82915" providerId="ADAL" clId="{831D0343-8781-4C83-A14F-EEFE7921DA16}" dt="2024-10-02T13:34:12.291" v="2070" actId="5793"/>
          <ac:spMkLst>
            <pc:docMk/>
            <pc:sldMk cId="473952593" sldId="278"/>
            <ac:spMk id="4" creationId="{D33C2C9E-6987-0AAF-C4E2-6F2D0695E1DD}"/>
          </ac:spMkLst>
        </pc:spChg>
      </pc:sldChg>
      <pc:sldChg chg="modSp mod">
        <pc:chgData name="Nathan Morgan" userId="72fd7c22-3ae8-4a57-b9f9-9fbe9cf82915" providerId="ADAL" clId="{831D0343-8781-4C83-A14F-EEFE7921DA16}" dt="2024-10-02T13:34:35.785" v="2074" actId="12"/>
        <pc:sldMkLst>
          <pc:docMk/>
          <pc:sldMk cId="911979237" sldId="279"/>
        </pc:sldMkLst>
        <pc:spChg chg="mod">
          <ac:chgData name="Nathan Morgan" userId="72fd7c22-3ae8-4a57-b9f9-9fbe9cf82915" providerId="ADAL" clId="{831D0343-8781-4C83-A14F-EEFE7921DA16}" dt="2024-10-02T13:34:35.785" v="2074" actId="12"/>
          <ac:spMkLst>
            <pc:docMk/>
            <pc:sldMk cId="911979237" sldId="279"/>
            <ac:spMk id="4" creationId="{D33C2C9E-6987-0AAF-C4E2-6F2D0695E1DD}"/>
          </ac:spMkLst>
        </pc:spChg>
      </pc:sldChg>
      <pc:sldChg chg="modSp new del mod">
        <pc:chgData name="Nathan Morgan" userId="72fd7c22-3ae8-4a57-b9f9-9fbe9cf82915" providerId="ADAL" clId="{831D0343-8781-4C83-A14F-EEFE7921DA16}" dt="2024-10-02T15:01:15.211" v="2109" actId="2696"/>
        <pc:sldMkLst>
          <pc:docMk/>
          <pc:sldMk cId="4209890220" sldId="280"/>
        </pc:sldMkLst>
        <pc:spChg chg="mod">
          <ac:chgData name="Nathan Morgan" userId="72fd7c22-3ae8-4a57-b9f9-9fbe9cf82915" providerId="ADAL" clId="{831D0343-8781-4C83-A14F-EEFE7921DA16}" dt="2024-10-01T10:36:33.926" v="3" actId="20577"/>
          <ac:spMkLst>
            <pc:docMk/>
            <pc:sldMk cId="4209890220" sldId="280"/>
            <ac:spMk id="2" creationId="{FAB16CBD-5E6E-5150-CADF-5AF12E4F66A7}"/>
          </ac:spMkLst>
        </pc:spChg>
        <pc:spChg chg="mod">
          <ac:chgData name="Nathan Morgan" userId="72fd7c22-3ae8-4a57-b9f9-9fbe9cf82915" providerId="ADAL" clId="{831D0343-8781-4C83-A14F-EEFE7921DA16}" dt="2024-10-01T16:31:33.334" v="1152" actId="20577"/>
          <ac:spMkLst>
            <pc:docMk/>
            <pc:sldMk cId="4209890220" sldId="280"/>
            <ac:spMk id="3" creationId="{56903F41-3DCC-56AB-2F3C-095A123EDB5A}"/>
          </ac:spMkLst>
        </pc:spChg>
      </pc:sldChg>
      <pc:sldChg chg="addSp modSp new del mod setBg">
        <pc:chgData name="Nathan Morgan" userId="72fd7c22-3ae8-4a57-b9f9-9fbe9cf82915" providerId="ADAL" clId="{831D0343-8781-4C83-A14F-EEFE7921DA16}" dt="2024-10-02T15:01:15.211" v="2109" actId="2696"/>
        <pc:sldMkLst>
          <pc:docMk/>
          <pc:sldMk cId="2834689082" sldId="281"/>
        </pc:sldMkLst>
        <pc:spChg chg="mod">
          <ac:chgData name="Nathan Morgan" userId="72fd7c22-3ae8-4a57-b9f9-9fbe9cf82915" providerId="ADAL" clId="{831D0343-8781-4C83-A14F-EEFE7921DA16}" dt="2024-10-01T10:44:49.163" v="166" actId="26606"/>
          <ac:spMkLst>
            <pc:docMk/>
            <pc:sldMk cId="2834689082" sldId="281"/>
            <ac:spMk id="2" creationId="{B24113C5-0A50-012C-17BC-ED2BEE8D0B9C}"/>
          </ac:spMkLst>
        </pc:spChg>
        <pc:spChg chg="mod">
          <ac:chgData name="Nathan Morgan" userId="72fd7c22-3ae8-4a57-b9f9-9fbe9cf82915" providerId="ADAL" clId="{831D0343-8781-4C83-A14F-EEFE7921DA16}" dt="2024-10-01T10:48:30.207" v="350" actId="113"/>
          <ac:spMkLst>
            <pc:docMk/>
            <pc:sldMk cId="2834689082" sldId="281"/>
            <ac:spMk id="3" creationId="{4E182267-68E3-D9E0-309F-349EAB7B1403}"/>
          </ac:spMkLst>
        </pc:spChg>
        <pc:picChg chg="add mod">
          <ac:chgData name="Nathan Morgan" userId="72fd7c22-3ae8-4a57-b9f9-9fbe9cf82915" providerId="ADAL" clId="{831D0343-8781-4C83-A14F-EEFE7921DA16}" dt="2024-10-01T10:44:49.163" v="166" actId="26606"/>
          <ac:picMkLst>
            <pc:docMk/>
            <pc:sldMk cId="2834689082" sldId="281"/>
            <ac:picMk id="2050" creationId="{9B423B62-726E-0BFC-4472-41F9C23C4425}"/>
          </ac:picMkLst>
        </pc:picChg>
      </pc:sldChg>
      <pc:sldChg chg="modSp new del mod">
        <pc:chgData name="Nathan Morgan" userId="72fd7c22-3ae8-4a57-b9f9-9fbe9cf82915" providerId="ADAL" clId="{831D0343-8781-4C83-A14F-EEFE7921DA16}" dt="2024-10-02T15:01:15.211" v="2109" actId="2696"/>
        <pc:sldMkLst>
          <pc:docMk/>
          <pc:sldMk cId="1745625334" sldId="282"/>
        </pc:sldMkLst>
        <pc:spChg chg="mod">
          <ac:chgData name="Nathan Morgan" userId="72fd7c22-3ae8-4a57-b9f9-9fbe9cf82915" providerId="ADAL" clId="{831D0343-8781-4C83-A14F-EEFE7921DA16}" dt="2024-10-01T10:46:48.676" v="189" actId="20577"/>
          <ac:spMkLst>
            <pc:docMk/>
            <pc:sldMk cId="1745625334" sldId="282"/>
            <ac:spMk id="2" creationId="{0BB57D9F-1C85-D1A2-70A0-E9A64AB54775}"/>
          </ac:spMkLst>
        </pc:spChg>
        <pc:spChg chg="mod">
          <ac:chgData name="Nathan Morgan" userId="72fd7c22-3ae8-4a57-b9f9-9fbe9cf82915" providerId="ADAL" clId="{831D0343-8781-4C83-A14F-EEFE7921DA16}" dt="2024-10-01T10:48:14.292" v="346" actId="5793"/>
          <ac:spMkLst>
            <pc:docMk/>
            <pc:sldMk cId="1745625334" sldId="282"/>
            <ac:spMk id="3" creationId="{FDE532FC-F886-6D27-E0E2-97002A893252}"/>
          </ac:spMkLst>
        </pc:spChg>
      </pc:sldChg>
      <pc:sldChg chg="addSp modSp add del mod setBg">
        <pc:chgData name="Nathan Morgan" userId="72fd7c22-3ae8-4a57-b9f9-9fbe9cf82915" providerId="ADAL" clId="{831D0343-8781-4C83-A14F-EEFE7921DA16}" dt="2024-10-02T15:01:15.211" v="2109" actId="2696"/>
        <pc:sldMkLst>
          <pc:docMk/>
          <pc:sldMk cId="2001293930" sldId="283"/>
        </pc:sldMkLst>
        <pc:spChg chg="mod">
          <ac:chgData name="Nathan Morgan" userId="72fd7c22-3ae8-4a57-b9f9-9fbe9cf82915" providerId="ADAL" clId="{831D0343-8781-4C83-A14F-EEFE7921DA16}" dt="2024-10-01T10:43:48.756" v="163" actId="26606"/>
          <ac:spMkLst>
            <pc:docMk/>
            <pc:sldMk cId="2001293930" sldId="283"/>
            <ac:spMk id="2" creationId="{B24113C5-0A50-012C-17BC-ED2BEE8D0B9C}"/>
          </ac:spMkLst>
        </pc:spChg>
        <pc:spChg chg="mod">
          <ac:chgData name="Nathan Morgan" userId="72fd7c22-3ae8-4a57-b9f9-9fbe9cf82915" providerId="ADAL" clId="{831D0343-8781-4C83-A14F-EEFE7921DA16}" dt="2024-10-01T10:43:48.756" v="163" actId="26606"/>
          <ac:spMkLst>
            <pc:docMk/>
            <pc:sldMk cId="2001293930" sldId="283"/>
            <ac:spMk id="3" creationId="{4E182267-68E3-D9E0-309F-349EAB7B1403}"/>
          </ac:spMkLst>
        </pc:spChg>
        <pc:picChg chg="add mod">
          <ac:chgData name="Nathan Morgan" userId="72fd7c22-3ae8-4a57-b9f9-9fbe9cf82915" providerId="ADAL" clId="{831D0343-8781-4C83-A14F-EEFE7921DA16}" dt="2024-10-01T10:43:48.756" v="163" actId="26606"/>
          <ac:picMkLst>
            <pc:docMk/>
            <pc:sldMk cId="2001293930" sldId="283"/>
            <ac:picMk id="1026" creationId="{102C63A9-8378-4763-1AB5-B607FFDDBBD9}"/>
          </ac:picMkLst>
        </pc:picChg>
      </pc:sldChg>
      <pc:sldChg chg="addSp delSp modSp add del mod">
        <pc:chgData name="Nathan Morgan" userId="72fd7c22-3ae8-4a57-b9f9-9fbe9cf82915" providerId="ADAL" clId="{831D0343-8781-4C83-A14F-EEFE7921DA16}" dt="2024-10-02T15:01:15.211" v="2109" actId="2696"/>
        <pc:sldMkLst>
          <pc:docMk/>
          <pc:sldMk cId="445551925" sldId="284"/>
        </pc:sldMkLst>
        <pc:spChg chg="mod">
          <ac:chgData name="Nathan Morgan" userId="72fd7c22-3ae8-4a57-b9f9-9fbe9cf82915" providerId="ADAL" clId="{831D0343-8781-4C83-A14F-EEFE7921DA16}" dt="2024-10-01T10:46:34.744" v="175" actId="26606"/>
          <ac:spMkLst>
            <pc:docMk/>
            <pc:sldMk cId="445551925" sldId="284"/>
            <ac:spMk id="3" creationId="{4E182267-68E3-D9E0-309F-349EAB7B1403}"/>
          </ac:spMkLst>
        </pc:spChg>
        <pc:spChg chg="add mod ord">
          <ac:chgData name="Nathan Morgan" userId="72fd7c22-3ae8-4a57-b9f9-9fbe9cf82915" providerId="ADAL" clId="{831D0343-8781-4C83-A14F-EEFE7921DA16}" dt="2024-10-01T10:46:34.744" v="175" actId="26606"/>
          <ac:spMkLst>
            <pc:docMk/>
            <pc:sldMk cId="445551925" sldId="284"/>
            <ac:spMk id="5" creationId="{5A8991A0-D91E-DDF1-FA8A-58DA6FBA53EC}"/>
          </ac:spMkLst>
        </pc:spChg>
        <pc:picChg chg="del">
          <ac:chgData name="Nathan Morgan" userId="72fd7c22-3ae8-4a57-b9f9-9fbe9cf82915" providerId="ADAL" clId="{831D0343-8781-4C83-A14F-EEFE7921DA16}" dt="2024-10-01T10:45:05.882" v="170" actId="478"/>
          <ac:picMkLst>
            <pc:docMk/>
            <pc:sldMk cId="445551925" sldId="284"/>
            <ac:picMk id="2050" creationId="{9B423B62-726E-0BFC-4472-41F9C23C4425}"/>
          </ac:picMkLst>
        </pc:picChg>
        <pc:picChg chg="add mod">
          <ac:chgData name="Nathan Morgan" userId="72fd7c22-3ae8-4a57-b9f9-9fbe9cf82915" providerId="ADAL" clId="{831D0343-8781-4C83-A14F-EEFE7921DA16}" dt="2024-10-01T10:46:34.744" v="175" actId="26606"/>
          <ac:picMkLst>
            <pc:docMk/>
            <pc:sldMk cId="445551925" sldId="284"/>
            <ac:picMk id="3074" creationId="{B1C57986-9D2D-BE0A-1D4C-2C48FBDE9F4E}"/>
          </ac:picMkLst>
        </pc:picChg>
      </pc:sldChg>
      <pc:sldChg chg="addSp modSp new del mod setBg">
        <pc:chgData name="Nathan Morgan" userId="72fd7c22-3ae8-4a57-b9f9-9fbe9cf82915" providerId="ADAL" clId="{831D0343-8781-4C83-A14F-EEFE7921DA16}" dt="2024-10-02T15:01:15.211" v="2109" actId="2696"/>
        <pc:sldMkLst>
          <pc:docMk/>
          <pc:sldMk cId="1250140515" sldId="285"/>
        </pc:sldMkLst>
        <pc:spChg chg="mod">
          <ac:chgData name="Nathan Morgan" userId="72fd7c22-3ae8-4a57-b9f9-9fbe9cf82915" providerId="ADAL" clId="{831D0343-8781-4C83-A14F-EEFE7921DA16}" dt="2024-10-01T11:01:45.072" v="386" actId="26606"/>
          <ac:spMkLst>
            <pc:docMk/>
            <pc:sldMk cId="1250140515" sldId="285"/>
            <ac:spMk id="2" creationId="{28C1C11E-5D70-A55B-2A74-E44C9C822351}"/>
          </ac:spMkLst>
        </pc:spChg>
        <pc:spChg chg="mod">
          <ac:chgData name="Nathan Morgan" userId="72fd7c22-3ae8-4a57-b9f9-9fbe9cf82915" providerId="ADAL" clId="{831D0343-8781-4C83-A14F-EEFE7921DA16}" dt="2024-10-01T11:01:45.072" v="386" actId="26606"/>
          <ac:spMkLst>
            <pc:docMk/>
            <pc:sldMk cId="1250140515" sldId="285"/>
            <ac:spMk id="3" creationId="{C74B7D2D-9491-43BB-F259-D80659C0F167}"/>
          </ac:spMkLst>
        </pc:spChg>
        <pc:picChg chg="add mod">
          <ac:chgData name="Nathan Morgan" userId="72fd7c22-3ae8-4a57-b9f9-9fbe9cf82915" providerId="ADAL" clId="{831D0343-8781-4C83-A14F-EEFE7921DA16}" dt="2024-10-01T11:01:45.072" v="386" actId="26606"/>
          <ac:picMkLst>
            <pc:docMk/>
            <pc:sldMk cId="1250140515" sldId="285"/>
            <ac:picMk id="4098" creationId="{DF4522FE-BA68-9897-21C5-5A67CA0A230C}"/>
          </ac:picMkLst>
        </pc:picChg>
      </pc:sldChg>
      <pc:sldChg chg="addSp delSp modSp new del mod">
        <pc:chgData name="Nathan Morgan" userId="72fd7c22-3ae8-4a57-b9f9-9fbe9cf82915" providerId="ADAL" clId="{831D0343-8781-4C83-A14F-EEFE7921DA16}" dt="2024-10-02T15:01:15.211" v="2109" actId="2696"/>
        <pc:sldMkLst>
          <pc:docMk/>
          <pc:sldMk cId="3533221474" sldId="286"/>
        </pc:sldMkLst>
        <pc:spChg chg="mod">
          <ac:chgData name="Nathan Morgan" userId="72fd7c22-3ae8-4a57-b9f9-9fbe9cf82915" providerId="ADAL" clId="{831D0343-8781-4C83-A14F-EEFE7921DA16}" dt="2024-10-01T11:06:10.265" v="479" actId="20577"/>
          <ac:spMkLst>
            <pc:docMk/>
            <pc:sldMk cId="3533221474" sldId="286"/>
            <ac:spMk id="2" creationId="{B10252BC-373F-7851-0C25-D7C67138E843}"/>
          </ac:spMkLst>
        </pc:spChg>
        <pc:spChg chg="mod">
          <ac:chgData name="Nathan Morgan" userId="72fd7c22-3ae8-4a57-b9f9-9fbe9cf82915" providerId="ADAL" clId="{831D0343-8781-4C83-A14F-EEFE7921DA16}" dt="2024-10-01T11:06:17.172" v="484" actId="15"/>
          <ac:spMkLst>
            <pc:docMk/>
            <pc:sldMk cId="3533221474" sldId="286"/>
            <ac:spMk id="3" creationId="{1A2B72A1-C831-EBD8-4F7E-F878B016162B}"/>
          </ac:spMkLst>
        </pc:spChg>
        <pc:spChg chg="add del">
          <ac:chgData name="Nathan Morgan" userId="72fd7c22-3ae8-4a57-b9f9-9fbe9cf82915" providerId="ADAL" clId="{831D0343-8781-4C83-A14F-EEFE7921DA16}" dt="2024-10-01T11:08:58.230" v="566" actId="22"/>
          <ac:spMkLst>
            <pc:docMk/>
            <pc:sldMk cId="3533221474" sldId="286"/>
            <ac:spMk id="5" creationId="{C31320A9-594C-A107-0B67-09A64BBDF459}"/>
          </ac:spMkLst>
        </pc:spChg>
      </pc:sldChg>
      <pc:sldChg chg="addSp delSp modSp new del mod">
        <pc:chgData name="Nathan Morgan" userId="72fd7c22-3ae8-4a57-b9f9-9fbe9cf82915" providerId="ADAL" clId="{831D0343-8781-4C83-A14F-EEFE7921DA16}" dt="2024-10-02T15:01:15.211" v="2109" actId="2696"/>
        <pc:sldMkLst>
          <pc:docMk/>
          <pc:sldMk cId="252678649" sldId="287"/>
        </pc:sldMkLst>
        <pc:spChg chg="mod">
          <ac:chgData name="Nathan Morgan" userId="72fd7c22-3ae8-4a57-b9f9-9fbe9cf82915" providerId="ADAL" clId="{831D0343-8781-4C83-A14F-EEFE7921DA16}" dt="2024-10-01T11:04:35.985" v="431" actId="20577"/>
          <ac:spMkLst>
            <pc:docMk/>
            <pc:sldMk cId="252678649" sldId="287"/>
            <ac:spMk id="2" creationId="{23B128F4-A3FA-CAC6-4166-B32D51487492}"/>
          </ac:spMkLst>
        </pc:spChg>
        <pc:spChg chg="del">
          <ac:chgData name="Nathan Morgan" userId="72fd7c22-3ae8-4a57-b9f9-9fbe9cf82915" providerId="ADAL" clId="{831D0343-8781-4C83-A14F-EEFE7921DA16}" dt="2024-10-01T11:02:37.617" v="388"/>
          <ac:spMkLst>
            <pc:docMk/>
            <pc:sldMk cId="252678649" sldId="287"/>
            <ac:spMk id="3" creationId="{51365446-8912-B46D-2FD8-EDB66BDF8C7B}"/>
          </ac:spMkLst>
        </pc:spChg>
        <pc:spChg chg="add mod">
          <ac:chgData name="Nathan Morgan" userId="72fd7c22-3ae8-4a57-b9f9-9fbe9cf82915" providerId="ADAL" clId="{831D0343-8781-4C83-A14F-EEFE7921DA16}" dt="2024-10-01T16:33:03.470" v="1153" actId="20577"/>
          <ac:spMkLst>
            <pc:docMk/>
            <pc:sldMk cId="252678649" sldId="287"/>
            <ac:spMk id="4" creationId="{E1B74EC0-568A-1911-06E7-D456CBE1DB4A}"/>
          </ac:spMkLst>
        </pc:spChg>
      </pc:sldChg>
      <pc:sldChg chg="addSp modSp new del mod ord">
        <pc:chgData name="Nathan Morgan" userId="72fd7c22-3ae8-4a57-b9f9-9fbe9cf82915" providerId="ADAL" clId="{831D0343-8781-4C83-A14F-EEFE7921DA16}" dt="2024-10-02T15:01:15.211" v="2109" actId="2696"/>
        <pc:sldMkLst>
          <pc:docMk/>
          <pc:sldMk cId="3957567026" sldId="288"/>
        </pc:sldMkLst>
        <pc:spChg chg="mod">
          <ac:chgData name="Nathan Morgan" userId="72fd7c22-3ae8-4a57-b9f9-9fbe9cf82915" providerId="ADAL" clId="{831D0343-8781-4C83-A14F-EEFE7921DA16}" dt="2024-10-01T11:06:35.747" v="496" actId="20577"/>
          <ac:spMkLst>
            <pc:docMk/>
            <pc:sldMk cId="3957567026" sldId="288"/>
            <ac:spMk id="2" creationId="{AA8D4F56-7C2A-2188-DF46-27EA3F345AEB}"/>
          </ac:spMkLst>
        </pc:spChg>
        <pc:spChg chg="mod">
          <ac:chgData name="Nathan Morgan" userId="72fd7c22-3ae8-4a57-b9f9-9fbe9cf82915" providerId="ADAL" clId="{831D0343-8781-4C83-A14F-EEFE7921DA16}" dt="2024-10-01T11:08:32.035" v="564" actId="12"/>
          <ac:spMkLst>
            <pc:docMk/>
            <pc:sldMk cId="3957567026" sldId="288"/>
            <ac:spMk id="3" creationId="{27C7B694-10CC-D02D-B13B-8FBD53241362}"/>
          </ac:spMkLst>
        </pc:spChg>
        <pc:spChg chg="add">
          <ac:chgData name="Nathan Morgan" userId="72fd7c22-3ae8-4a57-b9f9-9fbe9cf82915" providerId="ADAL" clId="{831D0343-8781-4C83-A14F-EEFE7921DA16}" dt="2024-10-01T11:07:14.127" v="503"/>
          <ac:spMkLst>
            <pc:docMk/>
            <pc:sldMk cId="3957567026" sldId="288"/>
            <ac:spMk id="4" creationId="{3853BA59-DC5C-29D3-D1E1-9E5BDCB26246}"/>
          </ac:spMkLst>
        </pc:spChg>
        <pc:spChg chg="add">
          <ac:chgData name="Nathan Morgan" userId="72fd7c22-3ae8-4a57-b9f9-9fbe9cf82915" providerId="ADAL" clId="{831D0343-8781-4C83-A14F-EEFE7921DA16}" dt="2024-10-01T11:07:16.642" v="504"/>
          <ac:spMkLst>
            <pc:docMk/>
            <pc:sldMk cId="3957567026" sldId="288"/>
            <ac:spMk id="5" creationId="{40E2803E-8FDA-779E-9A49-86162542CAA9}"/>
          </ac:spMkLst>
        </pc:spChg>
      </pc:sldChg>
      <pc:sldChg chg="addSp delSp modSp new del mod setBg setClrOvrMap">
        <pc:chgData name="Nathan Morgan" userId="72fd7c22-3ae8-4a57-b9f9-9fbe9cf82915" providerId="ADAL" clId="{831D0343-8781-4C83-A14F-EEFE7921DA16}" dt="2024-10-02T15:01:15.211" v="2109" actId="2696"/>
        <pc:sldMkLst>
          <pc:docMk/>
          <pc:sldMk cId="2637642955" sldId="289"/>
        </pc:sldMkLst>
        <pc:spChg chg="mod">
          <ac:chgData name="Nathan Morgan" userId="72fd7c22-3ae8-4a57-b9f9-9fbe9cf82915" providerId="ADAL" clId="{831D0343-8781-4C83-A14F-EEFE7921DA16}" dt="2024-10-01T11:10:30.542" v="600" actId="26606"/>
          <ac:spMkLst>
            <pc:docMk/>
            <pc:sldMk cId="2637642955" sldId="289"/>
            <ac:spMk id="2" creationId="{F0BA5AA5-AD86-028D-51D6-8D16898BF8EC}"/>
          </ac:spMkLst>
        </pc:spChg>
        <pc:spChg chg="del mod">
          <ac:chgData name="Nathan Morgan" userId="72fd7c22-3ae8-4a57-b9f9-9fbe9cf82915" providerId="ADAL" clId="{831D0343-8781-4C83-A14F-EEFE7921DA16}" dt="2024-10-01T11:09:53.587" v="596" actId="478"/>
          <ac:spMkLst>
            <pc:docMk/>
            <pc:sldMk cId="2637642955" sldId="289"/>
            <ac:spMk id="3" creationId="{9909262C-6600-083A-A305-4883F9F1BD99}"/>
          </ac:spMkLst>
        </pc:spChg>
        <pc:spChg chg="add del">
          <ac:chgData name="Nathan Morgan" userId="72fd7c22-3ae8-4a57-b9f9-9fbe9cf82915" providerId="ADAL" clId="{831D0343-8781-4C83-A14F-EEFE7921DA16}" dt="2024-10-01T11:10:30.542" v="600" actId="26606"/>
          <ac:spMkLst>
            <pc:docMk/>
            <pc:sldMk cId="2637642955" sldId="289"/>
            <ac:spMk id="10" creationId="{133F8CB7-795C-4272-9073-64D8CF97F220}"/>
          </ac:spMkLst>
        </pc:spChg>
        <pc:spChg chg="add del">
          <ac:chgData name="Nathan Morgan" userId="72fd7c22-3ae8-4a57-b9f9-9fbe9cf82915" providerId="ADAL" clId="{831D0343-8781-4C83-A14F-EEFE7921DA16}" dt="2024-10-01T11:10:30.542" v="600" actId="26606"/>
          <ac:spMkLst>
            <pc:docMk/>
            <pc:sldMk cId="2637642955" sldId="289"/>
            <ac:spMk id="12" creationId="{180DE8A2-73B1-4AFE-8FB9-BE4B66F39812}"/>
          </ac:spMkLst>
        </pc:spChg>
        <pc:spChg chg="add del">
          <ac:chgData name="Nathan Morgan" userId="72fd7c22-3ae8-4a57-b9f9-9fbe9cf82915" providerId="ADAL" clId="{831D0343-8781-4C83-A14F-EEFE7921DA16}" dt="2024-10-01T11:10:30.542" v="600" actId="26606"/>
          <ac:spMkLst>
            <pc:docMk/>
            <pc:sldMk cId="2637642955" sldId="289"/>
            <ac:spMk id="14" creationId="{E5ADB140-E61F-4DA4-A342-F5EF70772D7A}"/>
          </ac:spMkLst>
        </pc:spChg>
        <pc:spChg chg="add">
          <ac:chgData name="Nathan Morgan" userId="72fd7c22-3ae8-4a57-b9f9-9fbe9cf82915" providerId="ADAL" clId="{831D0343-8781-4C83-A14F-EEFE7921DA16}" dt="2024-10-01T11:10:30.542" v="600" actId="26606"/>
          <ac:spMkLst>
            <pc:docMk/>
            <pc:sldMk cId="2637642955" sldId="289"/>
            <ac:spMk id="19" creationId="{133F8CB7-795C-4272-9073-64D8CF97F220}"/>
          </ac:spMkLst>
        </pc:spChg>
        <pc:spChg chg="add">
          <ac:chgData name="Nathan Morgan" userId="72fd7c22-3ae8-4a57-b9f9-9fbe9cf82915" providerId="ADAL" clId="{831D0343-8781-4C83-A14F-EEFE7921DA16}" dt="2024-10-01T11:10:30.542" v="600" actId="26606"/>
          <ac:spMkLst>
            <pc:docMk/>
            <pc:sldMk cId="2637642955" sldId="289"/>
            <ac:spMk id="21" creationId="{B7743172-17A8-4FA4-8434-B813E03B7665}"/>
          </ac:spMkLst>
        </pc:spChg>
        <pc:spChg chg="add">
          <ac:chgData name="Nathan Morgan" userId="72fd7c22-3ae8-4a57-b9f9-9fbe9cf82915" providerId="ADAL" clId="{831D0343-8781-4C83-A14F-EEFE7921DA16}" dt="2024-10-01T11:10:30.542" v="600" actId="26606"/>
          <ac:spMkLst>
            <pc:docMk/>
            <pc:sldMk cId="2637642955" sldId="289"/>
            <ac:spMk id="23" creationId="{4CE1233C-FD2F-489E-BFDE-086F5FED6491}"/>
          </ac:spMkLst>
        </pc:spChg>
        <pc:picChg chg="add del mod">
          <ac:chgData name="Nathan Morgan" userId="72fd7c22-3ae8-4a57-b9f9-9fbe9cf82915" providerId="ADAL" clId="{831D0343-8781-4C83-A14F-EEFE7921DA16}" dt="2024-10-01T11:10:27.008" v="598" actId="478"/>
          <ac:picMkLst>
            <pc:docMk/>
            <pc:sldMk cId="2637642955" sldId="289"/>
            <ac:picMk id="5" creationId="{85D7D5D7-FE29-4854-73FC-CD24DB46EDE3}"/>
          </ac:picMkLst>
        </pc:picChg>
        <pc:picChg chg="add mod">
          <ac:chgData name="Nathan Morgan" userId="72fd7c22-3ae8-4a57-b9f9-9fbe9cf82915" providerId="ADAL" clId="{831D0343-8781-4C83-A14F-EEFE7921DA16}" dt="2024-10-01T11:10:30.542" v="600" actId="26606"/>
          <ac:picMkLst>
            <pc:docMk/>
            <pc:sldMk cId="2637642955" sldId="289"/>
            <ac:picMk id="7" creationId="{87367AE5-7C17-E0D8-C55C-A4ECF257087E}"/>
          </ac:picMkLst>
        </pc:picChg>
      </pc:sldChg>
      <pc:sldChg chg="modSp new del mod">
        <pc:chgData name="Nathan Morgan" userId="72fd7c22-3ae8-4a57-b9f9-9fbe9cf82915" providerId="ADAL" clId="{831D0343-8781-4C83-A14F-EEFE7921DA16}" dt="2024-10-02T15:01:15.211" v="2109" actId="2696"/>
        <pc:sldMkLst>
          <pc:docMk/>
          <pc:sldMk cId="3900468072" sldId="290"/>
        </pc:sldMkLst>
        <pc:spChg chg="mod">
          <ac:chgData name="Nathan Morgan" userId="72fd7c22-3ae8-4a57-b9f9-9fbe9cf82915" providerId="ADAL" clId="{831D0343-8781-4C83-A14F-EEFE7921DA16}" dt="2024-10-01T11:11:00.759" v="609" actId="20577"/>
          <ac:spMkLst>
            <pc:docMk/>
            <pc:sldMk cId="3900468072" sldId="290"/>
            <ac:spMk id="2" creationId="{4EFACE34-0D6B-7EA1-CC73-3029F8B9853D}"/>
          </ac:spMkLst>
        </pc:spChg>
        <pc:spChg chg="mod">
          <ac:chgData name="Nathan Morgan" userId="72fd7c22-3ae8-4a57-b9f9-9fbe9cf82915" providerId="ADAL" clId="{831D0343-8781-4C83-A14F-EEFE7921DA16}" dt="2024-10-01T16:15:14.291" v="616" actId="27636"/>
          <ac:spMkLst>
            <pc:docMk/>
            <pc:sldMk cId="3900468072" sldId="290"/>
            <ac:spMk id="3" creationId="{DF1360B9-46C4-DAEE-1313-B098930FF138}"/>
          </ac:spMkLst>
        </pc:spChg>
      </pc:sldChg>
      <pc:sldChg chg="addSp delSp modSp new del mod">
        <pc:chgData name="Nathan Morgan" userId="72fd7c22-3ae8-4a57-b9f9-9fbe9cf82915" providerId="ADAL" clId="{831D0343-8781-4C83-A14F-EEFE7921DA16}" dt="2024-10-02T15:01:15.211" v="2109" actId="2696"/>
        <pc:sldMkLst>
          <pc:docMk/>
          <pc:sldMk cId="10487707" sldId="291"/>
        </pc:sldMkLst>
        <pc:spChg chg="mod">
          <ac:chgData name="Nathan Morgan" userId="72fd7c22-3ae8-4a57-b9f9-9fbe9cf82915" providerId="ADAL" clId="{831D0343-8781-4C83-A14F-EEFE7921DA16}" dt="2024-10-01T16:33:59.650" v="1154" actId="20577"/>
          <ac:spMkLst>
            <pc:docMk/>
            <pc:sldMk cId="10487707" sldId="291"/>
            <ac:spMk id="2" creationId="{CEFCCE94-714A-1A96-F9DA-3BC178052FB2}"/>
          </ac:spMkLst>
        </pc:spChg>
        <pc:spChg chg="mod">
          <ac:chgData name="Nathan Morgan" userId="72fd7c22-3ae8-4a57-b9f9-9fbe9cf82915" providerId="ADAL" clId="{831D0343-8781-4C83-A14F-EEFE7921DA16}" dt="2024-10-01T16:17:58.913" v="932" actId="20577"/>
          <ac:spMkLst>
            <pc:docMk/>
            <pc:sldMk cId="10487707" sldId="291"/>
            <ac:spMk id="3" creationId="{0B534DF6-E606-C768-6AE7-92481C2D4507}"/>
          </ac:spMkLst>
        </pc:spChg>
        <pc:picChg chg="add del">
          <ac:chgData name="Nathan Morgan" userId="72fd7c22-3ae8-4a57-b9f9-9fbe9cf82915" providerId="ADAL" clId="{831D0343-8781-4C83-A14F-EEFE7921DA16}" dt="2024-10-01T16:19:53.384" v="963" actId="22"/>
          <ac:picMkLst>
            <pc:docMk/>
            <pc:sldMk cId="10487707" sldId="291"/>
            <ac:picMk id="5" creationId="{C7218C1E-725E-C010-68FF-8CAF774A8EB8}"/>
          </ac:picMkLst>
        </pc:picChg>
      </pc:sldChg>
      <pc:sldChg chg="addSp delSp modSp new del mod">
        <pc:chgData name="Nathan Morgan" userId="72fd7c22-3ae8-4a57-b9f9-9fbe9cf82915" providerId="ADAL" clId="{831D0343-8781-4C83-A14F-EEFE7921DA16}" dt="2024-10-02T15:01:15.211" v="2109" actId="2696"/>
        <pc:sldMkLst>
          <pc:docMk/>
          <pc:sldMk cId="1686698751" sldId="292"/>
        </pc:sldMkLst>
        <pc:spChg chg="mod">
          <ac:chgData name="Nathan Morgan" userId="72fd7c22-3ae8-4a57-b9f9-9fbe9cf82915" providerId="ADAL" clId="{831D0343-8781-4C83-A14F-EEFE7921DA16}" dt="2024-10-01T16:18:17.097" v="944" actId="20577"/>
          <ac:spMkLst>
            <pc:docMk/>
            <pc:sldMk cId="1686698751" sldId="292"/>
            <ac:spMk id="2" creationId="{C178BB7B-72A1-D188-726E-A12B8DA87920}"/>
          </ac:spMkLst>
        </pc:spChg>
        <pc:spChg chg="add del mod">
          <ac:chgData name="Nathan Morgan" userId="72fd7c22-3ae8-4a57-b9f9-9fbe9cf82915" providerId="ADAL" clId="{831D0343-8781-4C83-A14F-EEFE7921DA16}" dt="2024-10-01T16:18:31.051" v="956" actId="478"/>
          <ac:spMkLst>
            <pc:docMk/>
            <pc:sldMk cId="1686698751" sldId="292"/>
            <ac:spMk id="3" creationId="{E32F350B-C947-D7BE-C421-86ED8A641449}"/>
          </ac:spMkLst>
        </pc:spChg>
        <pc:spChg chg="add mod">
          <ac:chgData name="Nathan Morgan" userId="72fd7c22-3ae8-4a57-b9f9-9fbe9cf82915" providerId="ADAL" clId="{831D0343-8781-4C83-A14F-EEFE7921DA16}" dt="2024-10-01T16:18:24.283" v="946"/>
          <ac:spMkLst>
            <pc:docMk/>
            <pc:sldMk cId="1686698751" sldId="292"/>
            <ac:spMk id="5" creationId="{2FD11860-86EC-B19A-A521-572DB897B31A}"/>
          </ac:spMkLst>
        </pc:spChg>
        <pc:spChg chg="add mod">
          <ac:chgData name="Nathan Morgan" userId="72fd7c22-3ae8-4a57-b9f9-9fbe9cf82915" providerId="ADAL" clId="{831D0343-8781-4C83-A14F-EEFE7921DA16}" dt="2024-10-01T16:18:24.283" v="946"/>
          <ac:spMkLst>
            <pc:docMk/>
            <pc:sldMk cId="1686698751" sldId="292"/>
            <ac:spMk id="6" creationId="{A74DC302-E7F8-B990-6D25-DA946AF7CD35}"/>
          </ac:spMkLst>
        </pc:spChg>
        <pc:spChg chg="add mod">
          <ac:chgData name="Nathan Morgan" userId="72fd7c22-3ae8-4a57-b9f9-9fbe9cf82915" providerId="ADAL" clId="{831D0343-8781-4C83-A14F-EEFE7921DA16}" dt="2024-10-01T16:18:24.283" v="946"/>
          <ac:spMkLst>
            <pc:docMk/>
            <pc:sldMk cId="1686698751" sldId="292"/>
            <ac:spMk id="7" creationId="{8FFF328E-0A44-F6E6-8357-D39BAE943B8C}"/>
          </ac:spMkLst>
        </pc:spChg>
        <pc:spChg chg="add mod">
          <ac:chgData name="Nathan Morgan" userId="72fd7c22-3ae8-4a57-b9f9-9fbe9cf82915" providerId="ADAL" clId="{831D0343-8781-4C83-A14F-EEFE7921DA16}" dt="2024-10-01T16:18:24.283" v="946"/>
          <ac:spMkLst>
            <pc:docMk/>
            <pc:sldMk cId="1686698751" sldId="292"/>
            <ac:spMk id="8" creationId="{C8EFCDA3-3BFC-ADCF-2562-D20232B5420C}"/>
          </ac:spMkLst>
        </pc:spChg>
        <pc:spChg chg="add mod">
          <ac:chgData name="Nathan Morgan" userId="72fd7c22-3ae8-4a57-b9f9-9fbe9cf82915" providerId="ADAL" clId="{831D0343-8781-4C83-A14F-EEFE7921DA16}" dt="2024-10-01T16:18:24.283" v="946"/>
          <ac:spMkLst>
            <pc:docMk/>
            <pc:sldMk cId="1686698751" sldId="292"/>
            <ac:spMk id="9" creationId="{FBDD9AF1-7F6E-C56A-78B9-8EA809ACC0FF}"/>
          </ac:spMkLst>
        </pc:spChg>
        <pc:spChg chg="add mod">
          <ac:chgData name="Nathan Morgan" userId="72fd7c22-3ae8-4a57-b9f9-9fbe9cf82915" providerId="ADAL" clId="{831D0343-8781-4C83-A14F-EEFE7921DA16}" dt="2024-10-01T16:18:24.283" v="946"/>
          <ac:spMkLst>
            <pc:docMk/>
            <pc:sldMk cId="1686698751" sldId="292"/>
            <ac:spMk id="10" creationId="{C18B627D-0CE9-5706-50B6-BDB8D2BA6258}"/>
          </ac:spMkLst>
        </pc:spChg>
        <pc:spChg chg="add mod">
          <ac:chgData name="Nathan Morgan" userId="72fd7c22-3ae8-4a57-b9f9-9fbe9cf82915" providerId="ADAL" clId="{831D0343-8781-4C83-A14F-EEFE7921DA16}" dt="2024-10-01T16:18:24.283" v="946"/>
          <ac:spMkLst>
            <pc:docMk/>
            <pc:sldMk cId="1686698751" sldId="292"/>
            <ac:spMk id="11" creationId="{E93B7A43-E0D1-23C1-BE25-7F284C28BE78}"/>
          </ac:spMkLst>
        </pc:spChg>
        <pc:spChg chg="add mod">
          <ac:chgData name="Nathan Morgan" userId="72fd7c22-3ae8-4a57-b9f9-9fbe9cf82915" providerId="ADAL" clId="{831D0343-8781-4C83-A14F-EEFE7921DA16}" dt="2024-10-01T16:18:25.842" v="948"/>
          <ac:spMkLst>
            <pc:docMk/>
            <pc:sldMk cId="1686698751" sldId="292"/>
            <ac:spMk id="13" creationId="{213DB749-4549-F771-6D96-A53A1FDA2F9E}"/>
          </ac:spMkLst>
        </pc:spChg>
        <pc:spChg chg="add mod">
          <ac:chgData name="Nathan Morgan" userId="72fd7c22-3ae8-4a57-b9f9-9fbe9cf82915" providerId="ADAL" clId="{831D0343-8781-4C83-A14F-EEFE7921DA16}" dt="2024-10-01T16:18:25.842" v="948"/>
          <ac:spMkLst>
            <pc:docMk/>
            <pc:sldMk cId="1686698751" sldId="292"/>
            <ac:spMk id="14" creationId="{295356C7-DB58-DB51-065E-1105C78B079C}"/>
          </ac:spMkLst>
        </pc:spChg>
        <pc:spChg chg="add mod">
          <ac:chgData name="Nathan Morgan" userId="72fd7c22-3ae8-4a57-b9f9-9fbe9cf82915" providerId="ADAL" clId="{831D0343-8781-4C83-A14F-EEFE7921DA16}" dt="2024-10-01T16:18:25.842" v="948"/>
          <ac:spMkLst>
            <pc:docMk/>
            <pc:sldMk cId="1686698751" sldId="292"/>
            <ac:spMk id="15" creationId="{737EA0FF-DEAA-7E3B-C06F-DAE7A9889585}"/>
          </ac:spMkLst>
        </pc:spChg>
        <pc:spChg chg="add mod">
          <ac:chgData name="Nathan Morgan" userId="72fd7c22-3ae8-4a57-b9f9-9fbe9cf82915" providerId="ADAL" clId="{831D0343-8781-4C83-A14F-EEFE7921DA16}" dt="2024-10-01T16:18:25.842" v="948"/>
          <ac:spMkLst>
            <pc:docMk/>
            <pc:sldMk cId="1686698751" sldId="292"/>
            <ac:spMk id="16" creationId="{36082027-28AE-1D03-9E39-7FA2139847AD}"/>
          </ac:spMkLst>
        </pc:spChg>
        <pc:spChg chg="add mod">
          <ac:chgData name="Nathan Morgan" userId="72fd7c22-3ae8-4a57-b9f9-9fbe9cf82915" providerId="ADAL" clId="{831D0343-8781-4C83-A14F-EEFE7921DA16}" dt="2024-10-01T16:18:25.842" v="948"/>
          <ac:spMkLst>
            <pc:docMk/>
            <pc:sldMk cId="1686698751" sldId="292"/>
            <ac:spMk id="17" creationId="{21B13B12-2378-6178-7BCC-C787D9174776}"/>
          </ac:spMkLst>
        </pc:spChg>
        <pc:spChg chg="add mod">
          <ac:chgData name="Nathan Morgan" userId="72fd7c22-3ae8-4a57-b9f9-9fbe9cf82915" providerId="ADAL" clId="{831D0343-8781-4C83-A14F-EEFE7921DA16}" dt="2024-10-01T16:18:25.842" v="948"/>
          <ac:spMkLst>
            <pc:docMk/>
            <pc:sldMk cId="1686698751" sldId="292"/>
            <ac:spMk id="18" creationId="{5B475004-4E1C-1A96-A9A3-911DF33457AD}"/>
          </ac:spMkLst>
        </pc:spChg>
        <pc:spChg chg="add mod">
          <ac:chgData name="Nathan Morgan" userId="72fd7c22-3ae8-4a57-b9f9-9fbe9cf82915" providerId="ADAL" clId="{831D0343-8781-4C83-A14F-EEFE7921DA16}" dt="2024-10-01T16:18:25.842" v="948"/>
          <ac:spMkLst>
            <pc:docMk/>
            <pc:sldMk cId="1686698751" sldId="292"/>
            <ac:spMk id="19" creationId="{0C5C30D2-7221-3901-9B4B-08DE1CAE04FB}"/>
          </ac:spMkLst>
        </pc:spChg>
        <pc:spChg chg="add mod">
          <ac:chgData name="Nathan Morgan" userId="72fd7c22-3ae8-4a57-b9f9-9fbe9cf82915" providerId="ADAL" clId="{831D0343-8781-4C83-A14F-EEFE7921DA16}" dt="2024-10-01T16:18:35.648" v="958"/>
          <ac:spMkLst>
            <pc:docMk/>
            <pc:sldMk cId="1686698751" sldId="292"/>
            <ac:spMk id="21" creationId="{295C04C5-0E17-3DDA-CB20-29DC648565EC}"/>
          </ac:spMkLst>
        </pc:spChg>
        <pc:spChg chg="add mod">
          <ac:chgData name="Nathan Morgan" userId="72fd7c22-3ae8-4a57-b9f9-9fbe9cf82915" providerId="ADAL" clId="{831D0343-8781-4C83-A14F-EEFE7921DA16}" dt="2024-10-01T16:18:35.648" v="958"/>
          <ac:spMkLst>
            <pc:docMk/>
            <pc:sldMk cId="1686698751" sldId="292"/>
            <ac:spMk id="22" creationId="{047EDB68-E684-2A71-7C67-D23556EE4A97}"/>
          </ac:spMkLst>
        </pc:spChg>
        <pc:spChg chg="add mod">
          <ac:chgData name="Nathan Morgan" userId="72fd7c22-3ae8-4a57-b9f9-9fbe9cf82915" providerId="ADAL" clId="{831D0343-8781-4C83-A14F-EEFE7921DA16}" dt="2024-10-01T16:18:35.648" v="958"/>
          <ac:spMkLst>
            <pc:docMk/>
            <pc:sldMk cId="1686698751" sldId="292"/>
            <ac:spMk id="23" creationId="{D7725461-5F1C-3303-45F9-E8893DD66F93}"/>
          </ac:spMkLst>
        </pc:spChg>
        <pc:spChg chg="add mod">
          <ac:chgData name="Nathan Morgan" userId="72fd7c22-3ae8-4a57-b9f9-9fbe9cf82915" providerId="ADAL" clId="{831D0343-8781-4C83-A14F-EEFE7921DA16}" dt="2024-10-01T16:18:35.648" v="958"/>
          <ac:spMkLst>
            <pc:docMk/>
            <pc:sldMk cId="1686698751" sldId="292"/>
            <ac:spMk id="24" creationId="{9F501114-DD12-6CD4-61B9-33D8D065253D}"/>
          </ac:spMkLst>
        </pc:spChg>
        <pc:spChg chg="add mod">
          <ac:chgData name="Nathan Morgan" userId="72fd7c22-3ae8-4a57-b9f9-9fbe9cf82915" providerId="ADAL" clId="{831D0343-8781-4C83-A14F-EEFE7921DA16}" dt="2024-10-01T16:18:35.648" v="958"/>
          <ac:spMkLst>
            <pc:docMk/>
            <pc:sldMk cId="1686698751" sldId="292"/>
            <ac:spMk id="25" creationId="{558FD3A5-7D9F-3688-0230-2A297129EF17}"/>
          </ac:spMkLst>
        </pc:spChg>
        <pc:spChg chg="add mod">
          <ac:chgData name="Nathan Morgan" userId="72fd7c22-3ae8-4a57-b9f9-9fbe9cf82915" providerId="ADAL" clId="{831D0343-8781-4C83-A14F-EEFE7921DA16}" dt="2024-10-01T16:18:35.648" v="958"/>
          <ac:spMkLst>
            <pc:docMk/>
            <pc:sldMk cId="1686698751" sldId="292"/>
            <ac:spMk id="26" creationId="{3B83C69E-5E58-82A3-E6E9-58539EBFD833}"/>
          </ac:spMkLst>
        </pc:spChg>
        <pc:spChg chg="add mod">
          <ac:chgData name="Nathan Morgan" userId="72fd7c22-3ae8-4a57-b9f9-9fbe9cf82915" providerId="ADAL" clId="{831D0343-8781-4C83-A14F-EEFE7921DA16}" dt="2024-10-01T16:18:35.648" v="958"/>
          <ac:spMkLst>
            <pc:docMk/>
            <pc:sldMk cId="1686698751" sldId="292"/>
            <ac:spMk id="27" creationId="{6DF1FF74-41D2-A405-5A66-95FBDA25CC04}"/>
          </ac:spMkLst>
        </pc:spChg>
        <pc:graphicFrameChg chg="add mod">
          <ac:chgData name="Nathan Morgan" userId="72fd7c22-3ae8-4a57-b9f9-9fbe9cf82915" providerId="ADAL" clId="{831D0343-8781-4C83-A14F-EEFE7921DA16}" dt="2024-10-01T16:18:24.283" v="946"/>
          <ac:graphicFrameMkLst>
            <pc:docMk/>
            <pc:sldMk cId="1686698751" sldId="292"/>
            <ac:graphicFrameMk id="4" creationId="{85FC1720-1ACC-741E-D206-9C4FC2B6BE4D}"/>
          </ac:graphicFrameMkLst>
        </pc:graphicFrameChg>
        <pc:graphicFrameChg chg="add mod">
          <ac:chgData name="Nathan Morgan" userId="72fd7c22-3ae8-4a57-b9f9-9fbe9cf82915" providerId="ADAL" clId="{831D0343-8781-4C83-A14F-EEFE7921DA16}" dt="2024-10-01T16:18:25.842" v="948"/>
          <ac:graphicFrameMkLst>
            <pc:docMk/>
            <pc:sldMk cId="1686698751" sldId="292"/>
            <ac:graphicFrameMk id="12" creationId="{3E5CE144-69E8-40EE-2FCA-677F3F99C3A1}"/>
          </ac:graphicFrameMkLst>
        </pc:graphicFrameChg>
        <pc:graphicFrameChg chg="add mod">
          <ac:chgData name="Nathan Morgan" userId="72fd7c22-3ae8-4a57-b9f9-9fbe9cf82915" providerId="ADAL" clId="{831D0343-8781-4C83-A14F-EEFE7921DA16}" dt="2024-10-01T16:18:32.143" v="957"/>
          <ac:graphicFrameMkLst>
            <pc:docMk/>
            <pc:sldMk cId="1686698751" sldId="292"/>
            <ac:graphicFrameMk id="20" creationId="{44BAB806-EA75-188E-487B-E95ADE5A3A8F}"/>
          </ac:graphicFrameMkLst>
        </pc:graphicFrameChg>
        <pc:picChg chg="add mod">
          <ac:chgData name="Nathan Morgan" userId="72fd7c22-3ae8-4a57-b9f9-9fbe9cf82915" providerId="ADAL" clId="{831D0343-8781-4C83-A14F-EEFE7921DA16}" dt="2024-10-01T16:18:55.871" v="961" actId="1076"/>
          <ac:picMkLst>
            <pc:docMk/>
            <pc:sldMk cId="1686698751" sldId="292"/>
            <ac:picMk id="29" creationId="{8BBC8D4D-FA57-D7A2-CB66-9997AB816A38}"/>
          </ac:picMkLst>
        </pc:picChg>
      </pc:sldChg>
      <pc:sldChg chg="addSp delSp modSp new del mod setBg setClrOvrMap">
        <pc:chgData name="Nathan Morgan" userId="72fd7c22-3ae8-4a57-b9f9-9fbe9cf82915" providerId="ADAL" clId="{831D0343-8781-4C83-A14F-EEFE7921DA16}" dt="2024-10-02T15:01:15.211" v="2109" actId="2696"/>
        <pc:sldMkLst>
          <pc:docMk/>
          <pc:sldMk cId="1455764480" sldId="293"/>
        </pc:sldMkLst>
        <pc:spChg chg="mod">
          <ac:chgData name="Nathan Morgan" userId="72fd7c22-3ae8-4a57-b9f9-9fbe9cf82915" providerId="ADAL" clId="{831D0343-8781-4C83-A14F-EEFE7921DA16}" dt="2024-10-01T16:20:59.224" v="985" actId="26606"/>
          <ac:spMkLst>
            <pc:docMk/>
            <pc:sldMk cId="1455764480" sldId="293"/>
            <ac:spMk id="2" creationId="{3FAB0A55-8E32-6999-1B86-AC2BC6DBEF6E}"/>
          </ac:spMkLst>
        </pc:spChg>
        <pc:spChg chg="del mod">
          <ac:chgData name="Nathan Morgan" userId="72fd7c22-3ae8-4a57-b9f9-9fbe9cf82915" providerId="ADAL" clId="{831D0343-8781-4C83-A14F-EEFE7921DA16}" dt="2024-10-01T16:20:57.793" v="984" actId="478"/>
          <ac:spMkLst>
            <pc:docMk/>
            <pc:sldMk cId="1455764480" sldId="293"/>
            <ac:spMk id="3" creationId="{C7B6EE82-9359-DEA5-DEF2-CD2952D76399}"/>
          </ac:spMkLst>
        </pc:spChg>
        <pc:spChg chg="add">
          <ac:chgData name="Nathan Morgan" userId="72fd7c22-3ae8-4a57-b9f9-9fbe9cf82915" providerId="ADAL" clId="{831D0343-8781-4C83-A14F-EEFE7921DA16}" dt="2024-10-01T16:20:59.224" v="985" actId="26606"/>
          <ac:spMkLst>
            <pc:docMk/>
            <pc:sldMk cId="1455764480" sldId="293"/>
            <ac:spMk id="10" creationId="{133F8CB7-795C-4272-9073-64D8CF97F220}"/>
          </ac:spMkLst>
        </pc:spChg>
        <pc:spChg chg="add">
          <ac:chgData name="Nathan Morgan" userId="72fd7c22-3ae8-4a57-b9f9-9fbe9cf82915" providerId="ADAL" clId="{831D0343-8781-4C83-A14F-EEFE7921DA16}" dt="2024-10-01T16:20:59.224" v="985" actId="26606"/>
          <ac:spMkLst>
            <pc:docMk/>
            <pc:sldMk cId="1455764480" sldId="293"/>
            <ac:spMk id="12" creationId="{B7743172-17A8-4FA4-8434-B813E03B7665}"/>
          </ac:spMkLst>
        </pc:spChg>
        <pc:spChg chg="add">
          <ac:chgData name="Nathan Morgan" userId="72fd7c22-3ae8-4a57-b9f9-9fbe9cf82915" providerId="ADAL" clId="{831D0343-8781-4C83-A14F-EEFE7921DA16}" dt="2024-10-01T16:20:59.224" v="985" actId="26606"/>
          <ac:spMkLst>
            <pc:docMk/>
            <pc:sldMk cId="1455764480" sldId="293"/>
            <ac:spMk id="14" creationId="{4CE1233C-FD2F-489E-BFDE-086F5FED6491}"/>
          </ac:spMkLst>
        </pc:spChg>
        <pc:picChg chg="add mod">
          <ac:chgData name="Nathan Morgan" userId="72fd7c22-3ae8-4a57-b9f9-9fbe9cf82915" providerId="ADAL" clId="{831D0343-8781-4C83-A14F-EEFE7921DA16}" dt="2024-10-01T16:20:59.224" v="985" actId="26606"/>
          <ac:picMkLst>
            <pc:docMk/>
            <pc:sldMk cId="1455764480" sldId="293"/>
            <ac:picMk id="5" creationId="{243FAD0B-13A0-967C-CB6A-D1D8DE133CF5}"/>
          </ac:picMkLst>
        </pc:picChg>
      </pc:sldChg>
      <pc:sldChg chg="addSp delSp modSp new del mod">
        <pc:chgData name="Nathan Morgan" userId="72fd7c22-3ae8-4a57-b9f9-9fbe9cf82915" providerId="ADAL" clId="{831D0343-8781-4C83-A14F-EEFE7921DA16}" dt="2024-10-02T15:01:15.211" v="2109" actId="2696"/>
        <pc:sldMkLst>
          <pc:docMk/>
          <pc:sldMk cId="3739241697" sldId="294"/>
        </pc:sldMkLst>
        <pc:spChg chg="mod">
          <ac:chgData name="Nathan Morgan" userId="72fd7c22-3ae8-4a57-b9f9-9fbe9cf82915" providerId="ADAL" clId="{831D0343-8781-4C83-A14F-EEFE7921DA16}" dt="2024-10-01T16:28:31.087" v="1011" actId="20577"/>
          <ac:spMkLst>
            <pc:docMk/>
            <pc:sldMk cId="3739241697" sldId="294"/>
            <ac:spMk id="2" creationId="{78F4D2D9-FA9C-7CC8-F92E-CB16858B3417}"/>
          </ac:spMkLst>
        </pc:spChg>
        <pc:spChg chg="add del mod">
          <ac:chgData name="Nathan Morgan" userId="72fd7c22-3ae8-4a57-b9f9-9fbe9cf82915" providerId="ADAL" clId="{831D0343-8781-4C83-A14F-EEFE7921DA16}" dt="2024-10-01T16:30:15.054" v="1151" actId="20577"/>
          <ac:spMkLst>
            <pc:docMk/>
            <pc:sldMk cId="3739241697" sldId="294"/>
            <ac:spMk id="3" creationId="{5268638B-7DC5-E64C-1282-C80F0AF1C3C8}"/>
          </ac:spMkLst>
        </pc:spChg>
        <pc:spChg chg="add mod">
          <ac:chgData name="Nathan Morgan" userId="72fd7c22-3ae8-4a57-b9f9-9fbe9cf82915" providerId="ADAL" clId="{831D0343-8781-4C83-A14F-EEFE7921DA16}" dt="2024-10-01T16:28:33.753" v="1013"/>
          <ac:spMkLst>
            <pc:docMk/>
            <pc:sldMk cId="3739241697" sldId="294"/>
            <ac:spMk id="5" creationId="{12270636-0377-CD79-3285-144C139FF404}"/>
          </ac:spMkLst>
        </pc:spChg>
        <pc:spChg chg="add mod">
          <ac:chgData name="Nathan Morgan" userId="72fd7c22-3ae8-4a57-b9f9-9fbe9cf82915" providerId="ADAL" clId="{831D0343-8781-4C83-A14F-EEFE7921DA16}" dt="2024-10-01T16:28:33.753" v="1013"/>
          <ac:spMkLst>
            <pc:docMk/>
            <pc:sldMk cId="3739241697" sldId="294"/>
            <ac:spMk id="6" creationId="{45414461-F757-49C8-073E-F035204EFC7E}"/>
          </ac:spMkLst>
        </pc:spChg>
        <pc:spChg chg="add mod">
          <ac:chgData name="Nathan Morgan" userId="72fd7c22-3ae8-4a57-b9f9-9fbe9cf82915" providerId="ADAL" clId="{831D0343-8781-4C83-A14F-EEFE7921DA16}" dt="2024-10-01T16:28:33.753" v="1013"/>
          <ac:spMkLst>
            <pc:docMk/>
            <pc:sldMk cId="3739241697" sldId="294"/>
            <ac:spMk id="7" creationId="{417B4829-703E-9FAE-BFB3-CC503DB48B1B}"/>
          </ac:spMkLst>
        </pc:spChg>
        <pc:spChg chg="add mod">
          <ac:chgData name="Nathan Morgan" userId="72fd7c22-3ae8-4a57-b9f9-9fbe9cf82915" providerId="ADAL" clId="{831D0343-8781-4C83-A14F-EEFE7921DA16}" dt="2024-10-01T16:28:33.753" v="1013"/>
          <ac:spMkLst>
            <pc:docMk/>
            <pc:sldMk cId="3739241697" sldId="294"/>
            <ac:spMk id="8" creationId="{0DED512D-D4C5-E384-FC41-97C9AD456DB1}"/>
          </ac:spMkLst>
        </pc:spChg>
        <pc:spChg chg="add mod">
          <ac:chgData name="Nathan Morgan" userId="72fd7c22-3ae8-4a57-b9f9-9fbe9cf82915" providerId="ADAL" clId="{831D0343-8781-4C83-A14F-EEFE7921DA16}" dt="2024-10-01T16:28:33.753" v="1013"/>
          <ac:spMkLst>
            <pc:docMk/>
            <pc:sldMk cId="3739241697" sldId="294"/>
            <ac:spMk id="9" creationId="{2E2ED6ED-63B9-8ECB-7921-365BB9A16C6A}"/>
          </ac:spMkLst>
        </pc:spChg>
        <pc:spChg chg="add mod">
          <ac:chgData name="Nathan Morgan" userId="72fd7c22-3ae8-4a57-b9f9-9fbe9cf82915" providerId="ADAL" clId="{831D0343-8781-4C83-A14F-EEFE7921DA16}" dt="2024-10-01T16:28:33.753" v="1013"/>
          <ac:spMkLst>
            <pc:docMk/>
            <pc:sldMk cId="3739241697" sldId="294"/>
            <ac:spMk id="10" creationId="{6FEE2720-59BB-253B-B0DD-B8CD654C8290}"/>
          </ac:spMkLst>
        </pc:spChg>
        <pc:spChg chg="add mod">
          <ac:chgData name="Nathan Morgan" userId="72fd7c22-3ae8-4a57-b9f9-9fbe9cf82915" providerId="ADAL" clId="{831D0343-8781-4C83-A14F-EEFE7921DA16}" dt="2024-10-01T16:28:33.753" v="1013"/>
          <ac:spMkLst>
            <pc:docMk/>
            <pc:sldMk cId="3739241697" sldId="294"/>
            <ac:spMk id="11" creationId="{77C30161-082D-3296-CF2B-0AEFBE32F61C}"/>
          </ac:spMkLst>
        </pc:spChg>
        <pc:spChg chg="add mod">
          <ac:chgData name="Nathan Morgan" userId="72fd7c22-3ae8-4a57-b9f9-9fbe9cf82915" providerId="ADAL" clId="{831D0343-8781-4C83-A14F-EEFE7921DA16}" dt="2024-10-01T16:28:33.753" v="1013"/>
          <ac:spMkLst>
            <pc:docMk/>
            <pc:sldMk cId="3739241697" sldId="294"/>
            <ac:spMk id="12" creationId="{CB2DBA79-ECAE-3341-E045-D338ABDA916C}"/>
          </ac:spMkLst>
        </pc:spChg>
        <pc:spChg chg="add mod">
          <ac:chgData name="Nathan Morgan" userId="72fd7c22-3ae8-4a57-b9f9-9fbe9cf82915" providerId="ADAL" clId="{831D0343-8781-4C83-A14F-EEFE7921DA16}" dt="2024-10-01T16:28:33.753" v="1013"/>
          <ac:spMkLst>
            <pc:docMk/>
            <pc:sldMk cId="3739241697" sldId="294"/>
            <ac:spMk id="13" creationId="{C2938687-F178-596C-E263-69E4D92ABCA5}"/>
          </ac:spMkLst>
        </pc:spChg>
        <pc:spChg chg="add mod">
          <ac:chgData name="Nathan Morgan" userId="72fd7c22-3ae8-4a57-b9f9-9fbe9cf82915" providerId="ADAL" clId="{831D0343-8781-4C83-A14F-EEFE7921DA16}" dt="2024-10-01T16:28:33.753" v="1013"/>
          <ac:spMkLst>
            <pc:docMk/>
            <pc:sldMk cId="3739241697" sldId="294"/>
            <ac:spMk id="14" creationId="{5625D614-555A-6D7A-25A1-051136EEBC4E}"/>
          </ac:spMkLst>
        </pc:spChg>
        <pc:spChg chg="add mod">
          <ac:chgData name="Nathan Morgan" userId="72fd7c22-3ae8-4a57-b9f9-9fbe9cf82915" providerId="ADAL" clId="{831D0343-8781-4C83-A14F-EEFE7921DA16}" dt="2024-10-01T16:28:33.753" v="1013"/>
          <ac:spMkLst>
            <pc:docMk/>
            <pc:sldMk cId="3739241697" sldId="294"/>
            <ac:spMk id="15" creationId="{392D5CDF-BF21-D87B-C50B-569E0A41DEF5}"/>
          </ac:spMkLst>
        </pc:spChg>
        <pc:graphicFrameChg chg="add mod">
          <ac:chgData name="Nathan Morgan" userId="72fd7c22-3ae8-4a57-b9f9-9fbe9cf82915" providerId="ADAL" clId="{831D0343-8781-4C83-A14F-EEFE7921DA16}" dt="2024-10-01T16:28:33.753" v="1013"/>
          <ac:graphicFrameMkLst>
            <pc:docMk/>
            <pc:sldMk cId="3739241697" sldId="294"/>
            <ac:graphicFrameMk id="4" creationId="{A993B6E8-61E9-4951-5ECC-D3F8E842257E}"/>
          </ac:graphicFrameMkLst>
        </pc:graphicFrameChg>
      </pc:sldChg>
      <pc:sldChg chg="modSp new del mod">
        <pc:chgData name="Nathan Morgan" userId="72fd7c22-3ae8-4a57-b9f9-9fbe9cf82915" providerId="ADAL" clId="{831D0343-8781-4C83-A14F-EEFE7921DA16}" dt="2024-10-02T15:01:15.211" v="2109" actId="2696"/>
        <pc:sldMkLst>
          <pc:docMk/>
          <pc:sldMk cId="2893691021" sldId="295"/>
        </pc:sldMkLst>
        <pc:spChg chg="mod">
          <ac:chgData name="Nathan Morgan" userId="72fd7c22-3ae8-4a57-b9f9-9fbe9cf82915" providerId="ADAL" clId="{831D0343-8781-4C83-A14F-EEFE7921DA16}" dt="2024-10-01T16:36:01.472" v="1193" actId="20577"/>
          <ac:spMkLst>
            <pc:docMk/>
            <pc:sldMk cId="2893691021" sldId="295"/>
            <ac:spMk id="2" creationId="{F1A9BB43-112F-78DA-B61F-8D8A0BBD21AB}"/>
          </ac:spMkLst>
        </pc:spChg>
        <pc:spChg chg="mod">
          <ac:chgData name="Nathan Morgan" userId="72fd7c22-3ae8-4a57-b9f9-9fbe9cf82915" providerId="ADAL" clId="{831D0343-8781-4C83-A14F-EEFE7921DA16}" dt="2024-10-01T16:38:09.026" v="1203" actId="20577"/>
          <ac:spMkLst>
            <pc:docMk/>
            <pc:sldMk cId="2893691021" sldId="295"/>
            <ac:spMk id="3" creationId="{5C53BD9C-828B-5BC3-3205-8C9C57C17461}"/>
          </ac:spMkLst>
        </pc:spChg>
      </pc:sldChg>
      <pc:sldChg chg="modSp new mod">
        <pc:chgData name="Nathan Morgan" userId="72fd7c22-3ae8-4a57-b9f9-9fbe9cf82915" providerId="ADAL" clId="{831D0343-8781-4C83-A14F-EEFE7921DA16}" dt="2024-10-01T16:58:21.457" v="1217" actId="313"/>
        <pc:sldMkLst>
          <pc:docMk/>
          <pc:sldMk cId="2776621169" sldId="296"/>
        </pc:sldMkLst>
        <pc:spChg chg="mod">
          <ac:chgData name="Nathan Morgan" userId="72fd7c22-3ae8-4a57-b9f9-9fbe9cf82915" providerId="ADAL" clId="{831D0343-8781-4C83-A14F-EEFE7921DA16}" dt="2024-10-01T16:58:08.128" v="1215" actId="20577"/>
          <ac:spMkLst>
            <pc:docMk/>
            <pc:sldMk cId="2776621169" sldId="296"/>
            <ac:spMk id="2" creationId="{D54C2E44-8094-3814-71ED-6E59AEF0C3D6}"/>
          </ac:spMkLst>
        </pc:spChg>
        <pc:spChg chg="mod">
          <ac:chgData name="Nathan Morgan" userId="72fd7c22-3ae8-4a57-b9f9-9fbe9cf82915" providerId="ADAL" clId="{831D0343-8781-4C83-A14F-EEFE7921DA16}" dt="2024-10-01T16:58:21.457" v="1217" actId="313"/>
          <ac:spMkLst>
            <pc:docMk/>
            <pc:sldMk cId="2776621169" sldId="296"/>
            <ac:spMk id="3" creationId="{162FF254-99CF-A11F-493C-EB1531386C1E}"/>
          </ac:spMkLst>
        </pc:spChg>
      </pc:sldChg>
      <pc:sldChg chg="modSp new mod">
        <pc:chgData name="Nathan Morgan" userId="72fd7c22-3ae8-4a57-b9f9-9fbe9cf82915" providerId="ADAL" clId="{831D0343-8781-4C83-A14F-EEFE7921DA16}" dt="2024-10-01T16:59:04.616" v="1255" actId="313"/>
        <pc:sldMkLst>
          <pc:docMk/>
          <pc:sldMk cId="3941994527" sldId="297"/>
        </pc:sldMkLst>
        <pc:spChg chg="mod">
          <ac:chgData name="Nathan Morgan" userId="72fd7c22-3ae8-4a57-b9f9-9fbe9cf82915" providerId="ADAL" clId="{831D0343-8781-4C83-A14F-EEFE7921DA16}" dt="2024-10-01T16:58:55.882" v="1245" actId="20577"/>
          <ac:spMkLst>
            <pc:docMk/>
            <pc:sldMk cId="3941994527" sldId="297"/>
            <ac:spMk id="2" creationId="{8E70BA8E-B3FC-478D-F9AA-BF6A8C4EFB53}"/>
          </ac:spMkLst>
        </pc:spChg>
        <pc:spChg chg="mod">
          <ac:chgData name="Nathan Morgan" userId="72fd7c22-3ae8-4a57-b9f9-9fbe9cf82915" providerId="ADAL" clId="{831D0343-8781-4C83-A14F-EEFE7921DA16}" dt="2024-10-01T16:59:04.616" v="1255" actId="313"/>
          <ac:spMkLst>
            <pc:docMk/>
            <pc:sldMk cId="3941994527" sldId="297"/>
            <ac:spMk id="3" creationId="{DC92552D-F875-88B9-929F-DB1CC41E3A4B}"/>
          </ac:spMkLst>
        </pc:spChg>
      </pc:sldChg>
      <pc:sldChg chg="modSp new mod">
        <pc:chgData name="Nathan Morgan" userId="72fd7c22-3ae8-4a57-b9f9-9fbe9cf82915" providerId="ADAL" clId="{831D0343-8781-4C83-A14F-EEFE7921DA16}" dt="2024-10-01T17:00:15.715" v="1302" actId="313"/>
        <pc:sldMkLst>
          <pc:docMk/>
          <pc:sldMk cId="3992287932" sldId="298"/>
        </pc:sldMkLst>
        <pc:spChg chg="mod">
          <ac:chgData name="Nathan Morgan" userId="72fd7c22-3ae8-4a57-b9f9-9fbe9cf82915" providerId="ADAL" clId="{831D0343-8781-4C83-A14F-EEFE7921DA16}" dt="2024-10-01T16:59:20.325" v="1257"/>
          <ac:spMkLst>
            <pc:docMk/>
            <pc:sldMk cId="3992287932" sldId="298"/>
            <ac:spMk id="2" creationId="{3F9EE142-63BD-3AFF-96B3-FAF3B50231CF}"/>
          </ac:spMkLst>
        </pc:spChg>
        <pc:spChg chg="mod">
          <ac:chgData name="Nathan Morgan" userId="72fd7c22-3ae8-4a57-b9f9-9fbe9cf82915" providerId="ADAL" clId="{831D0343-8781-4C83-A14F-EEFE7921DA16}" dt="2024-10-01T17:00:15.715" v="1302" actId="313"/>
          <ac:spMkLst>
            <pc:docMk/>
            <pc:sldMk cId="3992287932" sldId="298"/>
            <ac:spMk id="3" creationId="{ABF66695-9035-062A-3F57-9E45FDF002CA}"/>
          </ac:spMkLst>
        </pc:spChg>
      </pc:sldChg>
      <pc:sldChg chg="modSp new mod">
        <pc:chgData name="Nathan Morgan" userId="72fd7c22-3ae8-4a57-b9f9-9fbe9cf82915" providerId="ADAL" clId="{831D0343-8781-4C83-A14F-EEFE7921DA16}" dt="2024-10-01T17:01:23.664" v="1309"/>
        <pc:sldMkLst>
          <pc:docMk/>
          <pc:sldMk cId="3901674703" sldId="299"/>
        </pc:sldMkLst>
        <pc:spChg chg="mod">
          <ac:chgData name="Nathan Morgan" userId="72fd7c22-3ae8-4a57-b9f9-9fbe9cf82915" providerId="ADAL" clId="{831D0343-8781-4C83-A14F-EEFE7921DA16}" dt="2024-10-01T17:00:38.740" v="1304"/>
          <ac:spMkLst>
            <pc:docMk/>
            <pc:sldMk cId="3901674703" sldId="299"/>
            <ac:spMk id="2" creationId="{4F41A0DB-AAFF-24C0-6469-7927B9235480}"/>
          </ac:spMkLst>
        </pc:spChg>
        <pc:spChg chg="mod">
          <ac:chgData name="Nathan Morgan" userId="72fd7c22-3ae8-4a57-b9f9-9fbe9cf82915" providerId="ADAL" clId="{831D0343-8781-4C83-A14F-EEFE7921DA16}" dt="2024-10-01T17:01:23.664" v="1309"/>
          <ac:spMkLst>
            <pc:docMk/>
            <pc:sldMk cId="3901674703" sldId="299"/>
            <ac:spMk id="3" creationId="{5E6C98FC-FE18-52B3-ED87-A1F54B6063AB}"/>
          </ac:spMkLst>
        </pc:spChg>
      </pc:sldChg>
      <pc:sldChg chg="addSp delSp modSp new mod">
        <pc:chgData name="Nathan Morgan" userId="72fd7c22-3ae8-4a57-b9f9-9fbe9cf82915" providerId="ADAL" clId="{831D0343-8781-4C83-A14F-EEFE7921DA16}" dt="2024-10-01T17:01:58.770" v="1318" actId="313"/>
        <pc:sldMkLst>
          <pc:docMk/>
          <pc:sldMk cId="819320477" sldId="300"/>
        </pc:sldMkLst>
        <pc:spChg chg="mod">
          <ac:chgData name="Nathan Morgan" userId="72fd7c22-3ae8-4a57-b9f9-9fbe9cf82915" providerId="ADAL" clId="{831D0343-8781-4C83-A14F-EEFE7921DA16}" dt="2024-10-01T17:01:39.207" v="1311"/>
          <ac:spMkLst>
            <pc:docMk/>
            <pc:sldMk cId="819320477" sldId="300"/>
            <ac:spMk id="2" creationId="{9558D442-4B65-055B-3C7A-E2465136B4C0}"/>
          </ac:spMkLst>
        </pc:spChg>
        <pc:spChg chg="add del mod">
          <ac:chgData name="Nathan Morgan" userId="72fd7c22-3ae8-4a57-b9f9-9fbe9cf82915" providerId="ADAL" clId="{831D0343-8781-4C83-A14F-EEFE7921DA16}" dt="2024-10-01T17:01:58.770" v="1318" actId="313"/>
          <ac:spMkLst>
            <pc:docMk/>
            <pc:sldMk cId="819320477" sldId="300"/>
            <ac:spMk id="3" creationId="{1DB32450-CC40-D452-6F8A-7AE583A8EEC7}"/>
          </ac:spMkLst>
        </pc:spChg>
        <pc:spChg chg="add mod">
          <ac:chgData name="Nathan Morgan" userId="72fd7c22-3ae8-4a57-b9f9-9fbe9cf82915" providerId="ADAL" clId="{831D0343-8781-4C83-A14F-EEFE7921DA16}" dt="2024-10-01T17:01:48.693" v="1313"/>
          <ac:spMkLst>
            <pc:docMk/>
            <pc:sldMk cId="819320477" sldId="300"/>
            <ac:spMk id="4" creationId="{C00C5385-7316-68D0-B80C-0CC36FBB4BA8}"/>
          </ac:spMkLst>
        </pc:spChg>
      </pc:sldChg>
      <pc:sldChg chg="modSp new mod">
        <pc:chgData name="Nathan Morgan" userId="72fd7c22-3ae8-4a57-b9f9-9fbe9cf82915" providerId="ADAL" clId="{831D0343-8781-4C83-A14F-EEFE7921DA16}" dt="2024-10-01T17:02:26.060" v="1325" actId="313"/>
        <pc:sldMkLst>
          <pc:docMk/>
          <pc:sldMk cId="143755801" sldId="301"/>
        </pc:sldMkLst>
        <pc:spChg chg="mod">
          <ac:chgData name="Nathan Morgan" userId="72fd7c22-3ae8-4a57-b9f9-9fbe9cf82915" providerId="ADAL" clId="{831D0343-8781-4C83-A14F-EEFE7921DA16}" dt="2024-10-01T17:02:13.295" v="1320"/>
          <ac:spMkLst>
            <pc:docMk/>
            <pc:sldMk cId="143755801" sldId="301"/>
            <ac:spMk id="2" creationId="{FDE3A526-CB5A-DAAD-D998-1A2501285AE1}"/>
          </ac:spMkLst>
        </pc:spChg>
        <pc:spChg chg="mod">
          <ac:chgData name="Nathan Morgan" userId="72fd7c22-3ae8-4a57-b9f9-9fbe9cf82915" providerId="ADAL" clId="{831D0343-8781-4C83-A14F-EEFE7921DA16}" dt="2024-10-01T17:02:26.060" v="1325" actId="313"/>
          <ac:spMkLst>
            <pc:docMk/>
            <pc:sldMk cId="143755801" sldId="301"/>
            <ac:spMk id="3" creationId="{1D9CBB50-6BEE-F2AF-48D9-D94DE333F39B}"/>
          </ac:spMkLst>
        </pc:spChg>
      </pc:sldChg>
      <pc:sldChg chg="modSp new mod">
        <pc:chgData name="Nathan Morgan" userId="72fd7c22-3ae8-4a57-b9f9-9fbe9cf82915" providerId="ADAL" clId="{831D0343-8781-4C83-A14F-EEFE7921DA16}" dt="2024-10-01T17:02:43.760" v="1330" actId="20577"/>
        <pc:sldMkLst>
          <pc:docMk/>
          <pc:sldMk cId="455915399" sldId="302"/>
        </pc:sldMkLst>
        <pc:spChg chg="mod">
          <ac:chgData name="Nathan Morgan" userId="72fd7c22-3ae8-4a57-b9f9-9fbe9cf82915" providerId="ADAL" clId="{831D0343-8781-4C83-A14F-EEFE7921DA16}" dt="2024-10-01T17:02:34.490" v="1327"/>
          <ac:spMkLst>
            <pc:docMk/>
            <pc:sldMk cId="455915399" sldId="302"/>
            <ac:spMk id="2" creationId="{D63B5557-47A6-74ED-94CF-882A8C8FC846}"/>
          </ac:spMkLst>
        </pc:spChg>
        <pc:spChg chg="mod">
          <ac:chgData name="Nathan Morgan" userId="72fd7c22-3ae8-4a57-b9f9-9fbe9cf82915" providerId="ADAL" clId="{831D0343-8781-4C83-A14F-EEFE7921DA16}" dt="2024-10-01T17:02:43.760" v="1330" actId="20577"/>
          <ac:spMkLst>
            <pc:docMk/>
            <pc:sldMk cId="455915399" sldId="302"/>
            <ac:spMk id="3" creationId="{A5D7E0B8-C613-2A26-9689-D8FE0D9DFFC2}"/>
          </ac:spMkLst>
        </pc:spChg>
      </pc:sldChg>
      <pc:sldChg chg="addSp delSp modSp new mod">
        <pc:chgData name="Nathan Morgan" userId="72fd7c22-3ae8-4a57-b9f9-9fbe9cf82915" providerId="ADAL" clId="{831D0343-8781-4C83-A14F-EEFE7921DA16}" dt="2024-10-01T17:05:19.443" v="1358" actId="15"/>
        <pc:sldMkLst>
          <pc:docMk/>
          <pc:sldMk cId="1829464843" sldId="303"/>
        </pc:sldMkLst>
        <pc:spChg chg="mod">
          <ac:chgData name="Nathan Morgan" userId="72fd7c22-3ae8-4a57-b9f9-9fbe9cf82915" providerId="ADAL" clId="{831D0343-8781-4C83-A14F-EEFE7921DA16}" dt="2024-10-01T17:02:56.829" v="1332"/>
          <ac:spMkLst>
            <pc:docMk/>
            <pc:sldMk cId="1829464843" sldId="303"/>
            <ac:spMk id="2" creationId="{B538CED6-EB4A-34F7-A622-7104BA7A81CA}"/>
          </ac:spMkLst>
        </pc:spChg>
        <pc:spChg chg="del">
          <ac:chgData name="Nathan Morgan" userId="72fd7c22-3ae8-4a57-b9f9-9fbe9cf82915" providerId="ADAL" clId="{831D0343-8781-4C83-A14F-EEFE7921DA16}" dt="2024-10-01T17:03:15.272" v="1333"/>
          <ac:spMkLst>
            <pc:docMk/>
            <pc:sldMk cId="1829464843" sldId="303"/>
            <ac:spMk id="3" creationId="{59E38346-AD84-CBF1-921C-59F2E50B36E2}"/>
          </ac:spMkLst>
        </pc:spChg>
        <pc:spChg chg="add mod">
          <ac:chgData name="Nathan Morgan" userId="72fd7c22-3ae8-4a57-b9f9-9fbe9cf82915" providerId="ADAL" clId="{831D0343-8781-4C83-A14F-EEFE7921DA16}" dt="2024-10-01T17:05:19.443" v="1358" actId="15"/>
          <ac:spMkLst>
            <pc:docMk/>
            <pc:sldMk cId="1829464843" sldId="303"/>
            <ac:spMk id="5" creationId="{E5EF45B5-6B3E-1F62-B885-2D5EDC8CDE84}"/>
          </ac:spMkLst>
        </pc:spChg>
        <pc:picChg chg="add mod">
          <ac:chgData name="Nathan Morgan" userId="72fd7c22-3ae8-4a57-b9f9-9fbe9cf82915" providerId="ADAL" clId="{831D0343-8781-4C83-A14F-EEFE7921DA16}" dt="2024-10-01T17:03:16.961" v="1334" actId="1076"/>
          <ac:picMkLst>
            <pc:docMk/>
            <pc:sldMk cId="1829464843" sldId="303"/>
            <ac:picMk id="4098" creationId="{02514BE8-C5C9-9E75-5D38-C3DD68B2DAC9}"/>
          </ac:picMkLst>
        </pc:picChg>
      </pc:sldChg>
      <pc:sldChg chg="addSp delSp modSp new mod">
        <pc:chgData name="Nathan Morgan" userId="72fd7c22-3ae8-4a57-b9f9-9fbe9cf82915" providerId="ADAL" clId="{831D0343-8781-4C83-A14F-EEFE7921DA16}" dt="2024-10-01T17:05:45.674" v="1361" actId="478"/>
        <pc:sldMkLst>
          <pc:docMk/>
          <pc:sldMk cId="2152960767" sldId="304"/>
        </pc:sldMkLst>
        <pc:spChg chg="mod">
          <ac:chgData name="Nathan Morgan" userId="72fd7c22-3ae8-4a57-b9f9-9fbe9cf82915" providerId="ADAL" clId="{831D0343-8781-4C83-A14F-EEFE7921DA16}" dt="2024-10-01T17:04:13.160" v="1339"/>
          <ac:spMkLst>
            <pc:docMk/>
            <pc:sldMk cId="2152960767" sldId="304"/>
            <ac:spMk id="2" creationId="{FBA10685-9F5F-F9B4-B2C9-D1C8747067DB}"/>
          </ac:spMkLst>
        </pc:spChg>
        <pc:spChg chg="mod">
          <ac:chgData name="Nathan Morgan" userId="72fd7c22-3ae8-4a57-b9f9-9fbe9cf82915" providerId="ADAL" clId="{831D0343-8781-4C83-A14F-EEFE7921DA16}" dt="2024-10-01T17:05:41.573" v="1359" actId="313"/>
          <ac:spMkLst>
            <pc:docMk/>
            <pc:sldMk cId="2152960767" sldId="304"/>
            <ac:spMk id="3" creationId="{81B5DE20-4BE3-7879-2B7B-185B37C01960}"/>
          </ac:spMkLst>
        </pc:spChg>
        <pc:spChg chg="add del">
          <ac:chgData name="Nathan Morgan" userId="72fd7c22-3ae8-4a57-b9f9-9fbe9cf82915" providerId="ADAL" clId="{831D0343-8781-4C83-A14F-EEFE7921DA16}" dt="2024-10-01T17:05:45.674" v="1361" actId="478"/>
          <ac:spMkLst>
            <pc:docMk/>
            <pc:sldMk cId="2152960767" sldId="304"/>
            <ac:spMk id="4" creationId="{35FA5175-C535-2642-F200-640EA5B2557B}"/>
          </ac:spMkLst>
        </pc:spChg>
      </pc:sldChg>
      <pc:sldChg chg="addSp delSp modSp new mod">
        <pc:chgData name="Nathan Morgan" userId="72fd7c22-3ae8-4a57-b9f9-9fbe9cf82915" providerId="ADAL" clId="{831D0343-8781-4C83-A14F-EEFE7921DA16}" dt="2024-10-01T17:08:22.791" v="1383" actId="20577"/>
        <pc:sldMkLst>
          <pc:docMk/>
          <pc:sldMk cId="3413470267" sldId="305"/>
        </pc:sldMkLst>
        <pc:spChg chg="mod">
          <ac:chgData name="Nathan Morgan" userId="72fd7c22-3ae8-4a57-b9f9-9fbe9cf82915" providerId="ADAL" clId="{831D0343-8781-4C83-A14F-EEFE7921DA16}" dt="2024-10-01T17:06:39.355" v="1363"/>
          <ac:spMkLst>
            <pc:docMk/>
            <pc:sldMk cId="3413470267" sldId="305"/>
            <ac:spMk id="2" creationId="{B64D5ABB-6F61-5B22-5074-890F64BF6C0F}"/>
          </ac:spMkLst>
        </pc:spChg>
        <pc:spChg chg="del">
          <ac:chgData name="Nathan Morgan" userId="72fd7c22-3ae8-4a57-b9f9-9fbe9cf82915" providerId="ADAL" clId="{831D0343-8781-4C83-A14F-EEFE7921DA16}" dt="2024-10-01T17:07:15.531" v="1364"/>
          <ac:spMkLst>
            <pc:docMk/>
            <pc:sldMk cId="3413470267" sldId="305"/>
            <ac:spMk id="3" creationId="{814D04CB-7F73-BFA7-9A7A-DBBF0691F03D}"/>
          </ac:spMkLst>
        </pc:spChg>
        <pc:spChg chg="add mod">
          <ac:chgData name="Nathan Morgan" userId="72fd7c22-3ae8-4a57-b9f9-9fbe9cf82915" providerId="ADAL" clId="{831D0343-8781-4C83-A14F-EEFE7921DA16}" dt="2024-10-01T17:08:22.791" v="1383" actId="20577"/>
          <ac:spMkLst>
            <pc:docMk/>
            <pc:sldMk cId="3413470267" sldId="305"/>
            <ac:spMk id="5" creationId="{D1CDE4B5-A996-B41F-8550-53CABA91CF1A}"/>
          </ac:spMkLst>
        </pc:spChg>
        <pc:picChg chg="add mod">
          <ac:chgData name="Nathan Morgan" userId="72fd7c22-3ae8-4a57-b9f9-9fbe9cf82915" providerId="ADAL" clId="{831D0343-8781-4C83-A14F-EEFE7921DA16}" dt="2024-10-01T17:07:54.644" v="1374" actId="14100"/>
          <ac:picMkLst>
            <pc:docMk/>
            <pc:sldMk cId="3413470267" sldId="305"/>
            <ac:picMk id="6146" creationId="{4F05F463-460C-AB45-2C20-1747670A7D27}"/>
          </ac:picMkLst>
        </pc:picChg>
      </pc:sldChg>
      <pc:sldChg chg="addSp modSp new mod">
        <pc:chgData name="Nathan Morgan" userId="72fd7c22-3ae8-4a57-b9f9-9fbe9cf82915" providerId="ADAL" clId="{831D0343-8781-4C83-A14F-EEFE7921DA16}" dt="2024-10-03T08:43:49.787" v="2113" actId="5793"/>
        <pc:sldMkLst>
          <pc:docMk/>
          <pc:sldMk cId="2188277250" sldId="306"/>
        </pc:sldMkLst>
        <pc:spChg chg="mod">
          <ac:chgData name="Nathan Morgan" userId="72fd7c22-3ae8-4a57-b9f9-9fbe9cf82915" providerId="ADAL" clId="{831D0343-8781-4C83-A14F-EEFE7921DA16}" dt="2024-10-01T17:09:23.956" v="1423" actId="20577"/>
          <ac:spMkLst>
            <pc:docMk/>
            <pc:sldMk cId="2188277250" sldId="306"/>
            <ac:spMk id="2" creationId="{F801A4CF-2421-54F0-AD75-1A31EEB14419}"/>
          </ac:spMkLst>
        </pc:spChg>
        <pc:spChg chg="mod">
          <ac:chgData name="Nathan Morgan" userId="72fd7c22-3ae8-4a57-b9f9-9fbe9cf82915" providerId="ADAL" clId="{831D0343-8781-4C83-A14F-EEFE7921DA16}" dt="2024-10-03T08:43:49.787" v="2113" actId="5793"/>
          <ac:spMkLst>
            <pc:docMk/>
            <pc:sldMk cId="2188277250" sldId="306"/>
            <ac:spMk id="3" creationId="{4B962F36-FC71-2214-500F-19856B2BFF2A}"/>
          </ac:spMkLst>
        </pc:spChg>
        <pc:spChg chg="add">
          <ac:chgData name="Nathan Morgan" userId="72fd7c22-3ae8-4a57-b9f9-9fbe9cf82915" providerId="ADAL" clId="{831D0343-8781-4C83-A14F-EEFE7921DA16}" dt="2024-10-01T17:09:41.327" v="1425"/>
          <ac:spMkLst>
            <pc:docMk/>
            <pc:sldMk cId="2188277250" sldId="306"/>
            <ac:spMk id="4" creationId="{BCC8631A-83DD-9FC9-CCAF-54BEF628E556}"/>
          </ac:spMkLst>
        </pc:spChg>
      </pc:sldChg>
      <pc:sldChg chg="modSp new mod">
        <pc:chgData name="Nathan Morgan" userId="72fd7c22-3ae8-4a57-b9f9-9fbe9cf82915" providerId="ADAL" clId="{831D0343-8781-4C83-A14F-EEFE7921DA16}" dt="2024-10-02T09:42:10.565" v="1691" actId="5793"/>
        <pc:sldMkLst>
          <pc:docMk/>
          <pc:sldMk cId="3086040223" sldId="307"/>
        </pc:sldMkLst>
        <pc:spChg chg="mod">
          <ac:chgData name="Nathan Morgan" userId="72fd7c22-3ae8-4a57-b9f9-9fbe9cf82915" providerId="ADAL" clId="{831D0343-8781-4C83-A14F-EEFE7921DA16}" dt="2024-10-02T09:41:04.392" v="1507" actId="20577"/>
          <ac:spMkLst>
            <pc:docMk/>
            <pc:sldMk cId="3086040223" sldId="307"/>
            <ac:spMk id="2" creationId="{DCA9D832-FE8B-FF7E-9931-F1E2993A464F}"/>
          </ac:spMkLst>
        </pc:spChg>
        <pc:spChg chg="mod">
          <ac:chgData name="Nathan Morgan" userId="72fd7c22-3ae8-4a57-b9f9-9fbe9cf82915" providerId="ADAL" clId="{831D0343-8781-4C83-A14F-EEFE7921DA16}" dt="2024-10-02T09:42:10.565" v="1691" actId="5793"/>
          <ac:spMkLst>
            <pc:docMk/>
            <pc:sldMk cId="3086040223" sldId="307"/>
            <ac:spMk id="3" creationId="{2D799C33-09E0-48F7-E73F-914A306D8111}"/>
          </ac:spMkLst>
        </pc:spChg>
      </pc:sldChg>
      <pc:sldChg chg="modSp add mod">
        <pc:chgData name="Nathan Morgan" userId="72fd7c22-3ae8-4a57-b9f9-9fbe9cf82915" providerId="ADAL" clId="{831D0343-8781-4C83-A14F-EEFE7921DA16}" dt="2024-10-03T08:44:00.421" v="2116" actId="5793"/>
        <pc:sldMkLst>
          <pc:docMk/>
          <pc:sldMk cId="1886795451" sldId="308"/>
        </pc:sldMkLst>
        <pc:spChg chg="mod">
          <ac:chgData name="Nathan Morgan" userId="72fd7c22-3ae8-4a57-b9f9-9fbe9cf82915" providerId="ADAL" clId="{831D0343-8781-4C83-A14F-EEFE7921DA16}" dt="2024-10-03T08:44:00.421" v="2116" actId="5793"/>
          <ac:spMkLst>
            <pc:docMk/>
            <pc:sldMk cId="1886795451" sldId="308"/>
            <ac:spMk id="3" creationId="{4B962F36-FC71-2214-500F-19856B2BFF2A}"/>
          </ac:spMkLst>
        </pc:spChg>
      </pc:sldChg>
      <pc:sldChg chg="modSp new del mod">
        <pc:chgData name="Nathan Morgan" userId="72fd7c22-3ae8-4a57-b9f9-9fbe9cf82915" providerId="ADAL" clId="{831D0343-8781-4C83-A14F-EEFE7921DA16}" dt="2024-10-02T14:51:41.202" v="2093" actId="2696"/>
        <pc:sldMkLst>
          <pc:docMk/>
          <pc:sldMk cId="3936851051" sldId="308"/>
        </pc:sldMkLst>
        <pc:spChg chg="mod">
          <ac:chgData name="Nathan Morgan" userId="72fd7c22-3ae8-4a57-b9f9-9fbe9cf82915" providerId="ADAL" clId="{831D0343-8781-4C83-A14F-EEFE7921DA16}" dt="2024-10-02T10:38:00.873" v="1725" actId="20577"/>
          <ac:spMkLst>
            <pc:docMk/>
            <pc:sldMk cId="3936851051" sldId="308"/>
            <ac:spMk id="2" creationId="{9EDDC0C7-D4A6-31C5-02EA-41564C45BEE7}"/>
          </ac:spMkLst>
        </pc:spChg>
        <pc:spChg chg="mod">
          <ac:chgData name="Nathan Morgan" userId="72fd7c22-3ae8-4a57-b9f9-9fbe9cf82915" providerId="ADAL" clId="{831D0343-8781-4C83-A14F-EEFE7921DA16}" dt="2024-10-02T13:20:20.247" v="2023" actId="27636"/>
          <ac:spMkLst>
            <pc:docMk/>
            <pc:sldMk cId="3936851051" sldId="308"/>
            <ac:spMk id="3" creationId="{B103F58F-F311-CCC9-BE3D-19C3690EB385}"/>
          </ac:spMkLst>
        </pc:spChg>
      </pc:sldChg>
      <pc:sldChg chg="modSp new del mod">
        <pc:chgData name="Nathan Morgan" userId="72fd7c22-3ae8-4a57-b9f9-9fbe9cf82915" providerId="ADAL" clId="{831D0343-8781-4C83-A14F-EEFE7921DA16}" dt="2024-10-02T14:51:41.202" v="2093" actId="2696"/>
        <pc:sldMkLst>
          <pc:docMk/>
          <pc:sldMk cId="4223915157" sldId="309"/>
        </pc:sldMkLst>
        <pc:spChg chg="mod">
          <ac:chgData name="Nathan Morgan" userId="72fd7c22-3ae8-4a57-b9f9-9fbe9cf82915" providerId="ADAL" clId="{831D0343-8781-4C83-A14F-EEFE7921DA16}" dt="2024-10-02T12:53:04.214" v="1748" actId="20577"/>
          <ac:spMkLst>
            <pc:docMk/>
            <pc:sldMk cId="4223915157" sldId="309"/>
            <ac:spMk id="2" creationId="{2BCB4794-3DA5-922D-2A72-7C37BB9FE8BD}"/>
          </ac:spMkLst>
        </pc:spChg>
        <pc:spChg chg="mod">
          <ac:chgData name="Nathan Morgan" userId="72fd7c22-3ae8-4a57-b9f9-9fbe9cf82915" providerId="ADAL" clId="{831D0343-8781-4C83-A14F-EEFE7921DA16}" dt="2024-10-02T12:53:35.448" v="1749"/>
          <ac:spMkLst>
            <pc:docMk/>
            <pc:sldMk cId="4223915157" sldId="309"/>
            <ac:spMk id="3" creationId="{BD9CAA49-B6E1-495B-03A3-30B1A4C8438E}"/>
          </ac:spMkLst>
        </pc:spChg>
      </pc:sldChg>
      <pc:sldChg chg="addSp delSp modSp new del mod setBg setClrOvrMap">
        <pc:chgData name="Nathan Morgan" userId="72fd7c22-3ae8-4a57-b9f9-9fbe9cf82915" providerId="ADAL" clId="{831D0343-8781-4C83-A14F-EEFE7921DA16}" dt="2024-10-02T12:54:01.465" v="1751" actId="47"/>
        <pc:sldMkLst>
          <pc:docMk/>
          <pc:sldMk cId="2928088702" sldId="310"/>
        </pc:sldMkLst>
        <pc:spChg chg="mod">
          <ac:chgData name="Nathan Morgan" userId="72fd7c22-3ae8-4a57-b9f9-9fbe9cf82915" providerId="ADAL" clId="{831D0343-8781-4C83-A14F-EEFE7921DA16}" dt="2024-10-02T10:53:19.069" v="1738" actId="26606"/>
          <ac:spMkLst>
            <pc:docMk/>
            <pc:sldMk cId="2928088702" sldId="310"/>
            <ac:spMk id="2" creationId="{63F026F7-B658-91F8-A47D-8CCA1FD84E69}"/>
          </ac:spMkLst>
        </pc:spChg>
        <pc:spChg chg="del">
          <ac:chgData name="Nathan Morgan" userId="72fd7c22-3ae8-4a57-b9f9-9fbe9cf82915" providerId="ADAL" clId="{831D0343-8781-4C83-A14F-EEFE7921DA16}" dt="2024-10-02T10:52:40.981" v="1735" actId="22"/>
          <ac:spMkLst>
            <pc:docMk/>
            <pc:sldMk cId="2928088702" sldId="310"/>
            <ac:spMk id="3" creationId="{102D152D-A1D6-A099-AC0F-0D65932EE27A}"/>
          </ac:spMkLst>
        </pc:spChg>
        <pc:spChg chg="add">
          <ac:chgData name="Nathan Morgan" userId="72fd7c22-3ae8-4a57-b9f9-9fbe9cf82915" providerId="ADAL" clId="{831D0343-8781-4C83-A14F-EEFE7921DA16}" dt="2024-10-02T10:53:19.069" v="1738" actId="26606"/>
          <ac:spMkLst>
            <pc:docMk/>
            <pc:sldMk cId="2928088702" sldId="310"/>
            <ac:spMk id="10" creationId="{133F8CB7-795C-4272-9073-64D8CF97F220}"/>
          </ac:spMkLst>
        </pc:spChg>
        <pc:spChg chg="add">
          <ac:chgData name="Nathan Morgan" userId="72fd7c22-3ae8-4a57-b9f9-9fbe9cf82915" providerId="ADAL" clId="{831D0343-8781-4C83-A14F-EEFE7921DA16}" dt="2024-10-02T10:53:19.069" v="1738" actId="26606"/>
          <ac:spMkLst>
            <pc:docMk/>
            <pc:sldMk cId="2928088702" sldId="310"/>
            <ac:spMk id="12" creationId="{B7743172-17A8-4FA4-8434-B813E03B7665}"/>
          </ac:spMkLst>
        </pc:spChg>
        <pc:spChg chg="add">
          <ac:chgData name="Nathan Morgan" userId="72fd7c22-3ae8-4a57-b9f9-9fbe9cf82915" providerId="ADAL" clId="{831D0343-8781-4C83-A14F-EEFE7921DA16}" dt="2024-10-02T10:53:19.069" v="1738" actId="26606"/>
          <ac:spMkLst>
            <pc:docMk/>
            <pc:sldMk cId="2928088702" sldId="310"/>
            <ac:spMk id="14" creationId="{4CE1233C-FD2F-489E-BFDE-086F5FED6491}"/>
          </ac:spMkLst>
        </pc:spChg>
        <pc:picChg chg="add mod ord">
          <ac:chgData name="Nathan Morgan" userId="72fd7c22-3ae8-4a57-b9f9-9fbe9cf82915" providerId="ADAL" clId="{831D0343-8781-4C83-A14F-EEFE7921DA16}" dt="2024-10-02T10:53:19.069" v="1738" actId="26606"/>
          <ac:picMkLst>
            <pc:docMk/>
            <pc:sldMk cId="2928088702" sldId="310"/>
            <ac:picMk id="5" creationId="{1FDDF050-A351-279C-9AF5-CCAAED5523E9}"/>
          </ac:picMkLst>
        </pc:picChg>
      </pc:sldChg>
      <pc:sldChg chg="addSp delSp modSp new del mod setBg setClrOvrMap">
        <pc:chgData name="Nathan Morgan" userId="72fd7c22-3ae8-4a57-b9f9-9fbe9cf82915" providerId="ADAL" clId="{831D0343-8781-4C83-A14F-EEFE7921DA16}" dt="2024-10-02T12:54:06.650" v="1752" actId="47"/>
        <pc:sldMkLst>
          <pc:docMk/>
          <pc:sldMk cId="2644836960" sldId="311"/>
        </pc:sldMkLst>
        <pc:spChg chg="mod">
          <ac:chgData name="Nathan Morgan" userId="72fd7c22-3ae8-4a57-b9f9-9fbe9cf82915" providerId="ADAL" clId="{831D0343-8781-4C83-A14F-EEFE7921DA16}" dt="2024-10-02T12:42:49.239" v="1742" actId="26606"/>
          <ac:spMkLst>
            <pc:docMk/>
            <pc:sldMk cId="2644836960" sldId="311"/>
            <ac:spMk id="2" creationId="{1B3B692B-3ED1-6BE5-2486-66315BDDC2F5}"/>
          </ac:spMkLst>
        </pc:spChg>
        <pc:spChg chg="del">
          <ac:chgData name="Nathan Morgan" userId="72fd7c22-3ae8-4a57-b9f9-9fbe9cf82915" providerId="ADAL" clId="{831D0343-8781-4C83-A14F-EEFE7921DA16}" dt="2024-10-02T12:42:49.239" v="1742" actId="26606"/>
          <ac:spMkLst>
            <pc:docMk/>
            <pc:sldMk cId="2644836960" sldId="311"/>
            <ac:spMk id="3" creationId="{95392EF2-10AB-AA9A-1591-312BB17FB006}"/>
          </ac:spMkLst>
        </pc:spChg>
        <pc:spChg chg="add">
          <ac:chgData name="Nathan Morgan" userId="72fd7c22-3ae8-4a57-b9f9-9fbe9cf82915" providerId="ADAL" clId="{831D0343-8781-4C83-A14F-EEFE7921DA16}" dt="2024-10-02T12:42:49.239" v="1742" actId="26606"/>
          <ac:spMkLst>
            <pc:docMk/>
            <pc:sldMk cId="2644836960" sldId="311"/>
            <ac:spMk id="10" creationId="{133F8CB7-795C-4272-9073-64D8CF97F220}"/>
          </ac:spMkLst>
        </pc:spChg>
        <pc:spChg chg="add">
          <ac:chgData name="Nathan Morgan" userId="72fd7c22-3ae8-4a57-b9f9-9fbe9cf82915" providerId="ADAL" clId="{831D0343-8781-4C83-A14F-EEFE7921DA16}" dt="2024-10-02T12:42:49.239" v="1742" actId="26606"/>
          <ac:spMkLst>
            <pc:docMk/>
            <pc:sldMk cId="2644836960" sldId="311"/>
            <ac:spMk id="12" creationId="{B7743172-17A8-4FA4-8434-B813E03B7665}"/>
          </ac:spMkLst>
        </pc:spChg>
        <pc:spChg chg="add">
          <ac:chgData name="Nathan Morgan" userId="72fd7c22-3ae8-4a57-b9f9-9fbe9cf82915" providerId="ADAL" clId="{831D0343-8781-4C83-A14F-EEFE7921DA16}" dt="2024-10-02T12:42:49.239" v="1742" actId="26606"/>
          <ac:spMkLst>
            <pc:docMk/>
            <pc:sldMk cId="2644836960" sldId="311"/>
            <ac:spMk id="14" creationId="{4CE1233C-FD2F-489E-BFDE-086F5FED6491}"/>
          </ac:spMkLst>
        </pc:spChg>
        <pc:picChg chg="add mod">
          <ac:chgData name="Nathan Morgan" userId="72fd7c22-3ae8-4a57-b9f9-9fbe9cf82915" providerId="ADAL" clId="{831D0343-8781-4C83-A14F-EEFE7921DA16}" dt="2024-10-02T12:42:49.239" v="1742" actId="26606"/>
          <ac:picMkLst>
            <pc:docMk/>
            <pc:sldMk cId="2644836960" sldId="311"/>
            <ac:picMk id="5" creationId="{076A846D-583D-1F98-1915-A012C91F3FEF}"/>
          </ac:picMkLst>
        </pc:picChg>
      </pc:sldChg>
      <pc:sldChg chg="addSp delSp modSp new del mod setBg setClrOvrMap">
        <pc:chgData name="Nathan Morgan" userId="72fd7c22-3ae8-4a57-b9f9-9fbe9cf82915" providerId="ADAL" clId="{831D0343-8781-4C83-A14F-EEFE7921DA16}" dt="2024-10-02T14:51:41.202" v="2093" actId="2696"/>
        <pc:sldMkLst>
          <pc:docMk/>
          <pc:sldMk cId="1607525027" sldId="312"/>
        </pc:sldMkLst>
        <pc:spChg chg="mod">
          <ac:chgData name="Nathan Morgan" userId="72fd7c22-3ae8-4a57-b9f9-9fbe9cf82915" providerId="ADAL" clId="{831D0343-8781-4C83-A14F-EEFE7921DA16}" dt="2024-10-02T12:56:56.644" v="1775" actId="20577"/>
          <ac:spMkLst>
            <pc:docMk/>
            <pc:sldMk cId="1607525027" sldId="312"/>
            <ac:spMk id="2" creationId="{4868DB18-A2C6-940C-40C1-DA5300009D86}"/>
          </ac:spMkLst>
        </pc:spChg>
        <pc:spChg chg="del">
          <ac:chgData name="Nathan Morgan" userId="72fd7c22-3ae8-4a57-b9f9-9fbe9cf82915" providerId="ADAL" clId="{831D0343-8781-4C83-A14F-EEFE7921DA16}" dt="2024-10-02T12:56:43.451" v="1754" actId="26606"/>
          <ac:spMkLst>
            <pc:docMk/>
            <pc:sldMk cId="1607525027" sldId="312"/>
            <ac:spMk id="3" creationId="{D13010AF-A885-DCA6-67FD-97FDFCD7A02F}"/>
          </ac:spMkLst>
        </pc:spChg>
        <pc:spChg chg="add">
          <ac:chgData name="Nathan Morgan" userId="72fd7c22-3ae8-4a57-b9f9-9fbe9cf82915" providerId="ADAL" clId="{831D0343-8781-4C83-A14F-EEFE7921DA16}" dt="2024-10-02T12:56:43.451" v="1754" actId="26606"/>
          <ac:spMkLst>
            <pc:docMk/>
            <pc:sldMk cId="1607525027" sldId="312"/>
            <ac:spMk id="10" creationId="{133F8CB7-795C-4272-9073-64D8CF97F220}"/>
          </ac:spMkLst>
        </pc:spChg>
        <pc:spChg chg="add">
          <ac:chgData name="Nathan Morgan" userId="72fd7c22-3ae8-4a57-b9f9-9fbe9cf82915" providerId="ADAL" clId="{831D0343-8781-4C83-A14F-EEFE7921DA16}" dt="2024-10-02T12:56:43.451" v="1754" actId="26606"/>
          <ac:spMkLst>
            <pc:docMk/>
            <pc:sldMk cId="1607525027" sldId="312"/>
            <ac:spMk id="12" creationId="{B7743172-17A8-4FA4-8434-B813E03B7665}"/>
          </ac:spMkLst>
        </pc:spChg>
        <pc:spChg chg="add">
          <ac:chgData name="Nathan Morgan" userId="72fd7c22-3ae8-4a57-b9f9-9fbe9cf82915" providerId="ADAL" clId="{831D0343-8781-4C83-A14F-EEFE7921DA16}" dt="2024-10-02T12:56:43.451" v="1754" actId="26606"/>
          <ac:spMkLst>
            <pc:docMk/>
            <pc:sldMk cId="1607525027" sldId="312"/>
            <ac:spMk id="14" creationId="{4CE1233C-FD2F-489E-BFDE-086F5FED6491}"/>
          </ac:spMkLst>
        </pc:spChg>
        <pc:picChg chg="add mod">
          <ac:chgData name="Nathan Morgan" userId="72fd7c22-3ae8-4a57-b9f9-9fbe9cf82915" providerId="ADAL" clId="{831D0343-8781-4C83-A14F-EEFE7921DA16}" dt="2024-10-02T12:56:43.451" v="1754" actId="26606"/>
          <ac:picMkLst>
            <pc:docMk/>
            <pc:sldMk cId="1607525027" sldId="312"/>
            <ac:picMk id="5" creationId="{E341F4F4-D919-EEC0-0B7D-781DC788A1E0}"/>
          </ac:picMkLst>
        </pc:picChg>
      </pc:sldChg>
      <pc:sldChg chg="addSp delSp modSp new del mod setBg setClrOvrMap">
        <pc:chgData name="Nathan Morgan" userId="72fd7c22-3ae8-4a57-b9f9-9fbe9cf82915" providerId="ADAL" clId="{831D0343-8781-4C83-A14F-EEFE7921DA16}" dt="2024-10-02T14:51:41.202" v="2093" actId="2696"/>
        <pc:sldMkLst>
          <pc:docMk/>
          <pc:sldMk cId="1933966581" sldId="313"/>
        </pc:sldMkLst>
        <pc:spChg chg="mod">
          <ac:chgData name="Nathan Morgan" userId="72fd7c22-3ae8-4a57-b9f9-9fbe9cf82915" providerId="ADAL" clId="{831D0343-8781-4C83-A14F-EEFE7921DA16}" dt="2024-10-02T12:58:49.007" v="1808" actId="20577"/>
          <ac:spMkLst>
            <pc:docMk/>
            <pc:sldMk cId="1933966581" sldId="313"/>
            <ac:spMk id="2" creationId="{D2423D57-C9BF-5E17-265B-83882343F703}"/>
          </ac:spMkLst>
        </pc:spChg>
        <pc:spChg chg="del">
          <ac:chgData name="Nathan Morgan" userId="72fd7c22-3ae8-4a57-b9f9-9fbe9cf82915" providerId="ADAL" clId="{831D0343-8781-4C83-A14F-EEFE7921DA16}" dt="2024-10-02T12:58:34.834" v="1777" actId="22"/>
          <ac:spMkLst>
            <pc:docMk/>
            <pc:sldMk cId="1933966581" sldId="313"/>
            <ac:spMk id="3" creationId="{FF645AAB-C8AA-0848-BECE-C46890568FC8}"/>
          </ac:spMkLst>
        </pc:spChg>
        <pc:spChg chg="add">
          <ac:chgData name="Nathan Morgan" userId="72fd7c22-3ae8-4a57-b9f9-9fbe9cf82915" providerId="ADAL" clId="{831D0343-8781-4C83-A14F-EEFE7921DA16}" dt="2024-10-02T12:58:37.089" v="1778" actId="26606"/>
          <ac:spMkLst>
            <pc:docMk/>
            <pc:sldMk cId="1933966581" sldId="313"/>
            <ac:spMk id="10" creationId="{133F8CB7-795C-4272-9073-64D8CF97F220}"/>
          </ac:spMkLst>
        </pc:spChg>
        <pc:spChg chg="add">
          <ac:chgData name="Nathan Morgan" userId="72fd7c22-3ae8-4a57-b9f9-9fbe9cf82915" providerId="ADAL" clId="{831D0343-8781-4C83-A14F-EEFE7921DA16}" dt="2024-10-02T12:58:37.089" v="1778" actId="26606"/>
          <ac:spMkLst>
            <pc:docMk/>
            <pc:sldMk cId="1933966581" sldId="313"/>
            <ac:spMk id="12" creationId="{B7743172-17A8-4FA4-8434-B813E03B7665}"/>
          </ac:spMkLst>
        </pc:spChg>
        <pc:spChg chg="add">
          <ac:chgData name="Nathan Morgan" userId="72fd7c22-3ae8-4a57-b9f9-9fbe9cf82915" providerId="ADAL" clId="{831D0343-8781-4C83-A14F-EEFE7921DA16}" dt="2024-10-02T12:58:37.089" v="1778" actId="26606"/>
          <ac:spMkLst>
            <pc:docMk/>
            <pc:sldMk cId="1933966581" sldId="313"/>
            <ac:spMk id="14" creationId="{4CE1233C-FD2F-489E-BFDE-086F5FED6491}"/>
          </ac:spMkLst>
        </pc:spChg>
        <pc:picChg chg="add mod ord">
          <ac:chgData name="Nathan Morgan" userId="72fd7c22-3ae8-4a57-b9f9-9fbe9cf82915" providerId="ADAL" clId="{831D0343-8781-4C83-A14F-EEFE7921DA16}" dt="2024-10-02T12:58:37.089" v="1778" actId="26606"/>
          <ac:picMkLst>
            <pc:docMk/>
            <pc:sldMk cId="1933966581" sldId="313"/>
            <ac:picMk id="5" creationId="{5DA2FBBC-F970-23F8-D520-FF240EB1D507}"/>
          </ac:picMkLst>
        </pc:picChg>
      </pc:sldChg>
      <pc:sldChg chg="addSp delSp modSp new del mod setBg setClrOvrMap">
        <pc:chgData name="Nathan Morgan" userId="72fd7c22-3ae8-4a57-b9f9-9fbe9cf82915" providerId="ADAL" clId="{831D0343-8781-4C83-A14F-EEFE7921DA16}" dt="2024-10-02T14:51:41.202" v="2093" actId="2696"/>
        <pc:sldMkLst>
          <pc:docMk/>
          <pc:sldMk cId="801017052" sldId="314"/>
        </pc:sldMkLst>
        <pc:spChg chg="mod">
          <ac:chgData name="Nathan Morgan" userId="72fd7c22-3ae8-4a57-b9f9-9fbe9cf82915" providerId="ADAL" clId="{831D0343-8781-4C83-A14F-EEFE7921DA16}" dt="2024-10-02T13:01:41.861" v="1833" actId="26606"/>
          <ac:spMkLst>
            <pc:docMk/>
            <pc:sldMk cId="801017052" sldId="314"/>
            <ac:spMk id="2" creationId="{FCB1D8A3-3CA5-5F59-56AF-AA3CFA72F0B3}"/>
          </ac:spMkLst>
        </pc:spChg>
        <pc:spChg chg="del">
          <ac:chgData name="Nathan Morgan" userId="72fd7c22-3ae8-4a57-b9f9-9fbe9cf82915" providerId="ADAL" clId="{831D0343-8781-4C83-A14F-EEFE7921DA16}" dt="2024-10-02T13:01:28.119" v="1810" actId="22"/>
          <ac:spMkLst>
            <pc:docMk/>
            <pc:sldMk cId="801017052" sldId="314"/>
            <ac:spMk id="3" creationId="{9C5CD818-5559-8273-4B95-93771FCFF53A}"/>
          </ac:spMkLst>
        </pc:spChg>
        <pc:spChg chg="add">
          <ac:chgData name="Nathan Morgan" userId="72fd7c22-3ae8-4a57-b9f9-9fbe9cf82915" providerId="ADAL" clId="{831D0343-8781-4C83-A14F-EEFE7921DA16}" dt="2024-10-02T13:01:41.861" v="1833" actId="26606"/>
          <ac:spMkLst>
            <pc:docMk/>
            <pc:sldMk cId="801017052" sldId="314"/>
            <ac:spMk id="10" creationId="{133F8CB7-795C-4272-9073-64D8CF97F220}"/>
          </ac:spMkLst>
        </pc:spChg>
        <pc:spChg chg="add">
          <ac:chgData name="Nathan Morgan" userId="72fd7c22-3ae8-4a57-b9f9-9fbe9cf82915" providerId="ADAL" clId="{831D0343-8781-4C83-A14F-EEFE7921DA16}" dt="2024-10-02T13:01:41.861" v="1833" actId="26606"/>
          <ac:spMkLst>
            <pc:docMk/>
            <pc:sldMk cId="801017052" sldId="314"/>
            <ac:spMk id="12" creationId="{B7743172-17A8-4FA4-8434-B813E03B7665}"/>
          </ac:spMkLst>
        </pc:spChg>
        <pc:spChg chg="add">
          <ac:chgData name="Nathan Morgan" userId="72fd7c22-3ae8-4a57-b9f9-9fbe9cf82915" providerId="ADAL" clId="{831D0343-8781-4C83-A14F-EEFE7921DA16}" dt="2024-10-02T13:01:41.861" v="1833" actId="26606"/>
          <ac:spMkLst>
            <pc:docMk/>
            <pc:sldMk cId="801017052" sldId="314"/>
            <ac:spMk id="14" creationId="{4CE1233C-FD2F-489E-BFDE-086F5FED6491}"/>
          </ac:spMkLst>
        </pc:spChg>
        <pc:picChg chg="add mod ord">
          <ac:chgData name="Nathan Morgan" userId="72fd7c22-3ae8-4a57-b9f9-9fbe9cf82915" providerId="ADAL" clId="{831D0343-8781-4C83-A14F-EEFE7921DA16}" dt="2024-10-02T13:01:41.861" v="1833" actId="26606"/>
          <ac:picMkLst>
            <pc:docMk/>
            <pc:sldMk cId="801017052" sldId="314"/>
            <ac:picMk id="5" creationId="{6BE87729-68AA-9EC5-5807-8AF85FEE2965}"/>
          </ac:picMkLst>
        </pc:picChg>
      </pc:sldChg>
      <pc:sldChg chg="addSp delSp modSp new del mod setBg setClrOvrMap">
        <pc:chgData name="Nathan Morgan" userId="72fd7c22-3ae8-4a57-b9f9-9fbe9cf82915" providerId="ADAL" clId="{831D0343-8781-4C83-A14F-EEFE7921DA16}" dt="2024-10-02T14:51:41.202" v="2093" actId="2696"/>
        <pc:sldMkLst>
          <pc:docMk/>
          <pc:sldMk cId="157273798" sldId="315"/>
        </pc:sldMkLst>
        <pc:spChg chg="mod">
          <ac:chgData name="Nathan Morgan" userId="72fd7c22-3ae8-4a57-b9f9-9fbe9cf82915" providerId="ADAL" clId="{831D0343-8781-4C83-A14F-EEFE7921DA16}" dt="2024-10-02T13:15:03.657" v="1857" actId="26606"/>
          <ac:spMkLst>
            <pc:docMk/>
            <pc:sldMk cId="157273798" sldId="315"/>
            <ac:spMk id="2" creationId="{55DBEE4E-DA70-8980-7745-DA97BCF21B01}"/>
          </ac:spMkLst>
        </pc:spChg>
        <pc:spChg chg="del">
          <ac:chgData name="Nathan Morgan" userId="72fd7c22-3ae8-4a57-b9f9-9fbe9cf82915" providerId="ADAL" clId="{831D0343-8781-4C83-A14F-EEFE7921DA16}" dt="2024-10-02T13:15:01.619" v="1856" actId="22"/>
          <ac:spMkLst>
            <pc:docMk/>
            <pc:sldMk cId="157273798" sldId="315"/>
            <ac:spMk id="3" creationId="{03F18C12-C4E5-8A0D-9836-7072A43E2942}"/>
          </ac:spMkLst>
        </pc:spChg>
        <pc:spChg chg="add">
          <ac:chgData name="Nathan Morgan" userId="72fd7c22-3ae8-4a57-b9f9-9fbe9cf82915" providerId="ADAL" clId="{831D0343-8781-4C83-A14F-EEFE7921DA16}" dt="2024-10-02T13:15:03.657" v="1857" actId="26606"/>
          <ac:spMkLst>
            <pc:docMk/>
            <pc:sldMk cId="157273798" sldId="315"/>
            <ac:spMk id="10" creationId="{133F8CB7-795C-4272-9073-64D8CF97F220}"/>
          </ac:spMkLst>
        </pc:spChg>
        <pc:spChg chg="add">
          <ac:chgData name="Nathan Morgan" userId="72fd7c22-3ae8-4a57-b9f9-9fbe9cf82915" providerId="ADAL" clId="{831D0343-8781-4C83-A14F-EEFE7921DA16}" dt="2024-10-02T13:15:03.657" v="1857" actId="26606"/>
          <ac:spMkLst>
            <pc:docMk/>
            <pc:sldMk cId="157273798" sldId="315"/>
            <ac:spMk id="12" creationId="{B7743172-17A8-4FA4-8434-B813E03B7665}"/>
          </ac:spMkLst>
        </pc:spChg>
        <pc:spChg chg="add">
          <ac:chgData name="Nathan Morgan" userId="72fd7c22-3ae8-4a57-b9f9-9fbe9cf82915" providerId="ADAL" clId="{831D0343-8781-4C83-A14F-EEFE7921DA16}" dt="2024-10-02T13:15:03.657" v="1857" actId="26606"/>
          <ac:spMkLst>
            <pc:docMk/>
            <pc:sldMk cId="157273798" sldId="315"/>
            <ac:spMk id="14" creationId="{4CE1233C-FD2F-489E-BFDE-086F5FED6491}"/>
          </ac:spMkLst>
        </pc:spChg>
        <pc:picChg chg="add mod ord">
          <ac:chgData name="Nathan Morgan" userId="72fd7c22-3ae8-4a57-b9f9-9fbe9cf82915" providerId="ADAL" clId="{831D0343-8781-4C83-A14F-EEFE7921DA16}" dt="2024-10-02T13:15:03.657" v="1857" actId="26606"/>
          <ac:picMkLst>
            <pc:docMk/>
            <pc:sldMk cId="157273798" sldId="315"/>
            <ac:picMk id="5" creationId="{6A1331AA-8F61-8D4F-6B3F-5C103CA3DBDE}"/>
          </ac:picMkLst>
        </pc:picChg>
      </pc:sldChg>
      <pc:sldChg chg="addSp delSp modSp new del mod">
        <pc:chgData name="Nathan Morgan" userId="72fd7c22-3ae8-4a57-b9f9-9fbe9cf82915" providerId="ADAL" clId="{831D0343-8781-4C83-A14F-EEFE7921DA16}" dt="2024-10-02T14:51:41.202" v="2093" actId="2696"/>
        <pc:sldMkLst>
          <pc:docMk/>
          <pc:sldMk cId="717584978" sldId="316"/>
        </pc:sldMkLst>
        <pc:spChg chg="mod">
          <ac:chgData name="Nathan Morgan" userId="72fd7c22-3ae8-4a57-b9f9-9fbe9cf82915" providerId="ADAL" clId="{831D0343-8781-4C83-A14F-EEFE7921DA16}" dt="2024-10-02T13:15:14.346" v="1872" actId="20577"/>
          <ac:spMkLst>
            <pc:docMk/>
            <pc:sldMk cId="717584978" sldId="316"/>
            <ac:spMk id="2" creationId="{E74EDF26-8F50-BAD4-E18C-15E336A15807}"/>
          </ac:spMkLst>
        </pc:spChg>
        <pc:spChg chg="del">
          <ac:chgData name="Nathan Morgan" userId="72fd7c22-3ae8-4a57-b9f9-9fbe9cf82915" providerId="ADAL" clId="{831D0343-8781-4C83-A14F-EEFE7921DA16}" dt="2024-10-02T13:16:02.530" v="1873"/>
          <ac:spMkLst>
            <pc:docMk/>
            <pc:sldMk cId="717584978" sldId="316"/>
            <ac:spMk id="3" creationId="{C0F2B613-47F1-CA39-5C29-BBFA65297449}"/>
          </ac:spMkLst>
        </pc:spChg>
        <pc:spChg chg="add mod">
          <ac:chgData name="Nathan Morgan" userId="72fd7c22-3ae8-4a57-b9f9-9fbe9cf82915" providerId="ADAL" clId="{831D0343-8781-4C83-A14F-EEFE7921DA16}" dt="2024-10-02T13:17:35.134" v="2017" actId="20577"/>
          <ac:spMkLst>
            <pc:docMk/>
            <pc:sldMk cId="717584978" sldId="316"/>
            <ac:spMk id="4" creationId="{7D75B9A7-1D90-E0EE-E9DD-C437AC59790E}"/>
          </ac:spMkLst>
        </pc:spChg>
      </pc:sldChg>
      <pc:sldChg chg="addSp delSp modSp new del mod ord setBg setClrOvrMap">
        <pc:chgData name="Nathan Morgan" userId="72fd7c22-3ae8-4a57-b9f9-9fbe9cf82915" providerId="ADAL" clId="{831D0343-8781-4C83-A14F-EEFE7921DA16}" dt="2024-10-02T14:51:41.202" v="2093" actId="2696"/>
        <pc:sldMkLst>
          <pc:docMk/>
          <pc:sldMk cId="2718560085" sldId="317"/>
        </pc:sldMkLst>
        <pc:spChg chg="mod">
          <ac:chgData name="Nathan Morgan" userId="72fd7c22-3ae8-4a57-b9f9-9fbe9cf82915" providerId="ADAL" clId="{831D0343-8781-4C83-A14F-EEFE7921DA16}" dt="2024-10-02T13:47:04.580" v="2088" actId="26606"/>
          <ac:spMkLst>
            <pc:docMk/>
            <pc:sldMk cId="2718560085" sldId="317"/>
            <ac:spMk id="2" creationId="{8C344B77-50ED-4D29-704D-7BDFA595238C}"/>
          </ac:spMkLst>
        </pc:spChg>
        <pc:spChg chg="del">
          <ac:chgData name="Nathan Morgan" userId="72fd7c22-3ae8-4a57-b9f9-9fbe9cf82915" providerId="ADAL" clId="{831D0343-8781-4C83-A14F-EEFE7921DA16}" dt="2024-10-02T13:47:00.998" v="2087" actId="22"/>
          <ac:spMkLst>
            <pc:docMk/>
            <pc:sldMk cId="2718560085" sldId="317"/>
            <ac:spMk id="3" creationId="{35171A6C-F3F5-9C4F-2935-183715787984}"/>
          </ac:spMkLst>
        </pc:spChg>
        <pc:spChg chg="add">
          <ac:chgData name="Nathan Morgan" userId="72fd7c22-3ae8-4a57-b9f9-9fbe9cf82915" providerId="ADAL" clId="{831D0343-8781-4C83-A14F-EEFE7921DA16}" dt="2024-10-02T13:47:04.580" v="2088" actId="26606"/>
          <ac:spMkLst>
            <pc:docMk/>
            <pc:sldMk cId="2718560085" sldId="317"/>
            <ac:spMk id="10" creationId="{133F8CB7-795C-4272-9073-64D8CF97F220}"/>
          </ac:spMkLst>
        </pc:spChg>
        <pc:spChg chg="add">
          <ac:chgData name="Nathan Morgan" userId="72fd7c22-3ae8-4a57-b9f9-9fbe9cf82915" providerId="ADAL" clId="{831D0343-8781-4C83-A14F-EEFE7921DA16}" dt="2024-10-02T13:47:04.580" v="2088" actId="26606"/>
          <ac:spMkLst>
            <pc:docMk/>
            <pc:sldMk cId="2718560085" sldId="317"/>
            <ac:spMk id="12" creationId="{B7743172-17A8-4FA4-8434-B813E03B7665}"/>
          </ac:spMkLst>
        </pc:spChg>
        <pc:spChg chg="add">
          <ac:chgData name="Nathan Morgan" userId="72fd7c22-3ae8-4a57-b9f9-9fbe9cf82915" providerId="ADAL" clId="{831D0343-8781-4C83-A14F-EEFE7921DA16}" dt="2024-10-02T13:47:04.580" v="2088" actId="26606"/>
          <ac:spMkLst>
            <pc:docMk/>
            <pc:sldMk cId="2718560085" sldId="317"/>
            <ac:spMk id="14" creationId="{4CE1233C-FD2F-489E-BFDE-086F5FED6491}"/>
          </ac:spMkLst>
        </pc:spChg>
        <pc:picChg chg="add mod ord">
          <ac:chgData name="Nathan Morgan" userId="72fd7c22-3ae8-4a57-b9f9-9fbe9cf82915" providerId="ADAL" clId="{831D0343-8781-4C83-A14F-EEFE7921DA16}" dt="2024-10-02T13:47:04.580" v="2088" actId="26606"/>
          <ac:picMkLst>
            <pc:docMk/>
            <pc:sldMk cId="2718560085" sldId="317"/>
            <ac:picMk id="5" creationId="{896239E9-0B1F-F8AD-8103-38065A37D1F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3272736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120350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364257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68C77E-2FC9-462F-955D-A0EEA5F99DA7}" type="datetimeFigureOut">
              <a:rPr lang="en-GB" smtClean="0"/>
              <a:t>01/10/2024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3633359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68C77E-2FC9-462F-955D-A0EEA5F99DA7}" type="datetimeFigureOut">
              <a:rPr lang="en-GB" smtClean="0"/>
              <a:t>01/10/2024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1996603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68C77E-2FC9-462F-955D-A0EEA5F99DA7}" type="datetimeFigureOut">
              <a:rPr lang="en-GB" smtClean="0"/>
              <a:t>01/10/2024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3017107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68C77E-2FC9-462F-955D-A0EEA5F99DA7}" type="datetimeFigureOut">
              <a:rPr lang="en-GB" smtClean="0"/>
              <a:t>01/10/2024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2475201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68C77E-2FC9-462F-955D-A0EEA5F99DA7}" type="datetimeFigureOut">
              <a:rPr lang="en-GB" smtClean="0"/>
              <a:t>01/10/2024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3506029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DD68C77E-2FC9-462F-955D-A0EEA5F99DA7}" type="datetimeFigureOut">
              <a:rPr lang="en-GB" smtClean="0"/>
              <a:t>01/10/2024</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220685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68C77E-2FC9-462F-955D-A0EEA5F99DA7}" type="datetimeFigureOut">
              <a:rPr lang="en-GB" smtClean="0"/>
              <a:t>01/10/2024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2735818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1469483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DD68C77E-2FC9-462F-955D-A0EEA5F99DA7}" type="datetimeFigureOut">
              <a:rPr lang="en-GB" smtClean="0"/>
              <a:t>01/10/2024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27670807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4057015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68C77E-2FC9-462F-955D-A0EEA5F99DA7}" type="datetimeFigureOut">
              <a:rPr lang="en-GB" smtClean="0"/>
              <a:t>01/10/2024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A41B83-EA45-44A9-BDCD-B876C3509A0B}" type="slidenum">
              <a:rPr lang="en-GB" smtClean="0"/>
              <a:t>‹#›</a:t>
            </a:fld>
            <a:endParaRPr lang="en-GB"/>
          </a:p>
        </p:txBody>
      </p:sp>
    </p:spTree>
    <p:extLst>
      <p:ext uri="{BB962C8B-B14F-4D97-AF65-F5344CB8AC3E}">
        <p14:creationId xmlns:p14="http://schemas.microsoft.com/office/powerpoint/2010/main" val="2118169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D68C77E-2FC9-462F-955D-A0EEA5F99DA7}" type="datetimeFigureOut">
              <a:rPr lang="en-GB" smtClean="0"/>
              <a:t>01/10/2024</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EEA41B83-EA45-44A9-BDCD-B876C3509A0B}" type="slidenum">
              <a:rPr lang="en-GB" smtClean="0"/>
              <a:t>‹#›</a:t>
            </a:fld>
            <a:endParaRPr lang="en-GB"/>
          </a:p>
        </p:txBody>
      </p:sp>
    </p:spTree>
    <p:extLst>
      <p:ext uri="{BB962C8B-B14F-4D97-AF65-F5344CB8AC3E}">
        <p14:creationId xmlns:p14="http://schemas.microsoft.com/office/powerpoint/2010/main" val="8410655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E2B89-1101-E5FE-83A5-C7ED4EB3E049}"/>
              </a:ext>
            </a:extLst>
          </p:cNvPr>
          <p:cNvSpPr>
            <a:spLocks noGrp="1"/>
          </p:cNvSpPr>
          <p:nvPr>
            <p:ph type="ctrTitle"/>
          </p:nvPr>
        </p:nvSpPr>
        <p:spPr/>
        <p:txBody>
          <a:bodyPr/>
          <a:lstStyle/>
          <a:p>
            <a:r>
              <a:rPr lang="en-GB" dirty="0"/>
              <a:t>Core Programming Principles in Game Development</a:t>
            </a:r>
          </a:p>
        </p:txBody>
      </p:sp>
      <p:sp>
        <p:nvSpPr>
          <p:cNvPr id="3" name="Subtitle 2">
            <a:extLst>
              <a:ext uri="{FF2B5EF4-FFF2-40B4-BE49-F238E27FC236}">
                <a16:creationId xmlns:a16="http://schemas.microsoft.com/office/drawing/2014/main" id="{334BCFBA-D4B4-BC38-ADE5-08CB38D2302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6267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A2B46-3BF0-1432-B40B-18913DF8DFF5}"/>
              </a:ext>
            </a:extLst>
          </p:cNvPr>
          <p:cNvSpPr>
            <a:spLocks noGrp="1"/>
          </p:cNvSpPr>
          <p:nvPr>
            <p:ph type="title"/>
          </p:nvPr>
        </p:nvSpPr>
        <p:spPr/>
        <p:txBody>
          <a:bodyPr/>
          <a:lstStyle/>
          <a:p>
            <a:r>
              <a:rPr lang="en-GB" dirty="0"/>
              <a:t>Session overview</a:t>
            </a:r>
          </a:p>
        </p:txBody>
      </p:sp>
      <p:sp>
        <p:nvSpPr>
          <p:cNvPr id="4" name="Rectangle 1">
            <a:extLst>
              <a:ext uri="{FF2B5EF4-FFF2-40B4-BE49-F238E27FC236}">
                <a16:creationId xmlns:a16="http://schemas.microsoft.com/office/drawing/2014/main" id="{EEAB054A-839D-F9EE-9AB3-67E8F7AAEC19}"/>
              </a:ext>
            </a:extLst>
          </p:cNvPr>
          <p:cNvSpPr>
            <a:spLocks noGrp="1" noChangeArrowheads="1"/>
          </p:cNvSpPr>
          <p:nvPr>
            <p:ph idx="1"/>
          </p:nvPr>
        </p:nvSpPr>
        <p:spPr bwMode="auto">
          <a:xfrm>
            <a:off x="838200" y="2985632"/>
            <a:ext cx="5997155"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Introduction to Game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Core Programming Concepts in Game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Object-Oriented Programming (OOP) and Game Design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Memory Management and Optimization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Game Loops and State Management</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800" dirty="0">
                <a:latin typeface="Arial" panose="020B0604020202020204" pitchFamily="34" charset="0"/>
              </a:rPr>
              <a:t>Best practices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27881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24850-BBD3-8F26-B710-CD43E457981A}"/>
              </a:ext>
            </a:extLst>
          </p:cNvPr>
          <p:cNvSpPr>
            <a:spLocks noGrp="1"/>
          </p:cNvSpPr>
          <p:nvPr>
            <p:ph type="title"/>
          </p:nvPr>
        </p:nvSpPr>
        <p:spPr/>
        <p:txBody>
          <a:bodyPr/>
          <a:lstStyle/>
          <a:p>
            <a:r>
              <a:rPr kumimoji="0" lang="en-US" altLang="en-US" sz="4000" b="0" i="0" u="none" strike="noStrike" cap="none" normalizeH="0" baseline="0" dirty="0">
                <a:ln>
                  <a:noFill/>
                </a:ln>
                <a:solidFill>
                  <a:schemeClr val="tx1"/>
                </a:solidFill>
                <a:effectLst/>
                <a:latin typeface="Arial" panose="020B0604020202020204" pitchFamily="34" charset="0"/>
              </a:rPr>
              <a:t>Brief overview of game development</a:t>
            </a:r>
            <a:endParaRPr lang="en-GB" dirty="0"/>
          </a:p>
        </p:txBody>
      </p:sp>
      <p:sp>
        <p:nvSpPr>
          <p:cNvPr id="3" name="Content Placeholder 2">
            <a:extLst>
              <a:ext uri="{FF2B5EF4-FFF2-40B4-BE49-F238E27FC236}">
                <a16:creationId xmlns:a16="http://schemas.microsoft.com/office/drawing/2014/main" id="{2DD5B588-3ADC-9FBF-858F-B0971242CE0F}"/>
              </a:ext>
            </a:extLst>
          </p:cNvPr>
          <p:cNvSpPr>
            <a:spLocks noGrp="1"/>
          </p:cNvSpPr>
          <p:nvPr>
            <p:ph idx="1"/>
          </p:nvPr>
        </p:nvSpPr>
        <p:spPr/>
        <p:txBody>
          <a:bodyPr/>
          <a:lstStyle/>
          <a:p>
            <a:r>
              <a:rPr lang="en-GB" dirty="0"/>
              <a:t>Concept and Design: The vision of the game is created.</a:t>
            </a:r>
          </a:p>
          <a:p>
            <a:r>
              <a:rPr lang="en-GB" dirty="0"/>
              <a:t> Developers work on mechanics, characters, and storylines.</a:t>
            </a:r>
          </a:p>
          <a:p>
            <a:r>
              <a:rPr lang="en-GB" dirty="0"/>
              <a:t>Pre-Production: Prototyping and planning, including selecting game engines, tools, and technologies.</a:t>
            </a:r>
          </a:p>
          <a:p>
            <a:r>
              <a:rPr lang="en-GB" dirty="0"/>
              <a:t>Production: The actual development of assets (art, sound, and code) and gameplay features.</a:t>
            </a:r>
          </a:p>
          <a:p>
            <a:r>
              <a:rPr lang="en-GB" dirty="0"/>
              <a:t>Testing: Detecting bugs, balancing gameplay, and ensuring performance optimisation.</a:t>
            </a:r>
          </a:p>
          <a:p>
            <a:r>
              <a:rPr lang="en-GB" dirty="0"/>
              <a:t>Post-Production/Launch: Game release, marketing, updates, and maintaining the game's community.</a:t>
            </a:r>
          </a:p>
        </p:txBody>
      </p:sp>
    </p:spTree>
    <p:extLst>
      <p:ext uri="{BB962C8B-B14F-4D97-AF65-F5344CB8AC3E}">
        <p14:creationId xmlns:p14="http://schemas.microsoft.com/office/powerpoint/2010/main" val="2130373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122F6-9F5B-77BF-F169-E137D0AE22FA}"/>
              </a:ext>
            </a:extLst>
          </p:cNvPr>
          <p:cNvSpPr>
            <a:spLocks noGrp="1"/>
          </p:cNvSpPr>
          <p:nvPr>
            <p:ph type="title"/>
          </p:nvPr>
        </p:nvSpPr>
        <p:spPr/>
        <p:txBody>
          <a:bodyPr/>
          <a:lstStyle/>
          <a:p>
            <a:r>
              <a:rPr kumimoji="0" lang="en-US" altLang="en-US" sz="4000" b="0" i="0" u="none" strike="noStrike" cap="none" normalizeH="0" baseline="0" dirty="0">
                <a:ln>
                  <a:noFill/>
                </a:ln>
                <a:solidFill>
                  <a:schemeClr val="tx1"/>
                </a:solidFill>
                <a:effectLst/>
                <a:latin typeface="Arial" panose="020B0604020202020204" pitchFamily="34" charset="0"/>
              </a:rPr>
              <a:t>Different platforms: Mobile, PC, Consoles</a:t>
            </a:r>
            <a:endParaRPr lang="en-GB" dirty="0"/>
          </a:p>
        </p:txBody>
      </p:sp>
      <p:sp>
        <p:nvSpPr>
          <p:cNvPr id="3" name="Content Placeholder 2">
            <a:extLst>
              <a:ext uri="{FF2B5EF4-FFF2-40B4-BE49-F238E27FC236}">
                <a16:creationId xmlns:a16="http://schemas.microsoft.com/office/drawing/2014/main" id="{410694EC-4F47-0210-887A-D53AC02B631F}"/>
              </a:ext>
            </a:extLst>
          </p:cNvPr>
          <p:cNvSpPr>
            <a:spLocks noGrp="1"/>
          </p:cNvSpPr>
          <p:nvPr>
            <p:ph idx="1"/>
          </p:nvPr>
        </p:nvSpPr>
        <p:spPr/>
        <p:txBody>
          <a:bodyPr>
            <a:normAutofit fontScale="70000" lnSpcReduction="20000"/>
          </a:bodyPr>
          <a:lstStyle/>
          <a:p>
            <a:r>
              <a:rPr lang="en-GB" b="1" dirty="0"/>
              <a:t>Mobile:</a:t>
            </a:r>
            <a:endParaRPr lang="en-GB" dirty="0"/>
          </a:p>
          <a:p>
            <a:pPr marL="742950" lvl="1" indent="-285750">
              <a:buFont typeface="Arial" panose="020B0604020202020204" pitchFamily="34" charset="0"/>
              <a:buChar char="•"/>
            </a:pPr>
            <a:r>
              <a:rPr lang="en-GB" dirty="0"/>
              <a:t>Games developed for smartphones and tablets (iOS, Android).</a:t>
            </a:r>
          </a:p>
          <a:p>
            <a:pPr marL="742950" lvl="1" indent="-285750">
              <a:buFont typeface="Arial" panose="020B0604020202020204" pitchFamily="34" charset="0"/>
              <a:buChar char="•"/>
            </a:pPr>
            <a:r>
              <a:rPr lang="en-GB" dirty="0"/>
              <a:t>Characteristics: Touchscreen controls, lower hardware power, microtransactions, shorter gameplay sessions.</a:t>
            </a:r>
          </a:p>
          <a:p>
            <a:pPr marL="742950" lvl="1" indent="-285750">
              <a:buFont typeface="Arial" panose="020B0604020202020204" pitchFamily="34" charset="0"/>
              <a:buChar char="•"/>
            </a:pPr>
            <a:r>
              <a:rPr lang="en-GB" dirty="0"/>
              <a:t>Examples: "Candy Crush," "PUBG Mobile."</a:t>
            </a:r>
          </a:p>
          <a:p>
            <a:r>
              <a:rPr lang="en-GB" b="1" dirty="0"/>
              <a:t>PC:</a:t>
            </a:r>
            <a:endParaRPr lang="en-GB" dirty="0"/>
          </a:p>
          <a:p>
            <a:pPr marL="742950" lvl="1" indent="-285750">
              <a:buFont typeface="Arial" panose="020B0604020202020204" pitchFamily="34" charset="0"/>
              <a:buChar char="•"/>
            </a:pPr>
            <a:r>
              <a:rPr lang="en-GB" dirty="0"/>
              <a:t>Games designed for personal computers (Windows, Mac, Linux).</a:t>
            </a:r>
          </a:p>
          <a:p>
            <a:pPr marL="742950" lvl="1" indent="-285750">
              <a:buFont typeface="Arial" panose="020B0604020202020204" pitchFamily="34" charset="0"/>
              <a:buChar char="•"/>
            </a:pPr>
            <a:r>
              <a:rPr lang="en-GB" dirty="0"/>
              <a:t>Characteristics: High-end graphics, customisable controls, broad distribution platforms (Steam, Epic Games).</a:t>
            </a:r>
          </a:p>
          <a:p>
            <a:pPr marL="742950" lvl="1" indent="-285750">
              <a:buFont typeface="Arial" panose="020B0604020202020204" pitchFamily="34" charset="0"/>
              <a:buChar char="•"/>
            </a:pPr>
            <a:r>
              <a:rPr lang="en-GB" dirty="0"/>
              <a:t>Examples: "Fortnite," "League of Legends."</a:t>
            </a:r>
          </a:p>
          <a:p>
            <a:r>
              <a:rPr lang="en-GB" b="1" dirty="0"/>
              <a:t>Consoles:</a:t>
            </a:r>
            <a:endParaRPr lang="en-GB" dirty="0"/>
          </a:p>
          <a:p>
            <a:pPr marL="742950" lvl="1" indent="-285750">
              <a:buFont typeface="Arial" panose="020B0604020202020204" pitchFamily="34" charset="0"/>
              <a:buChar char="•"/>
            </a:pPr>
            <a:r>
              <a:rPr lang="en-GB" dirty="0"/>
              <a:t>Games for dedicated gaming devices (PlayStation, Xbox, Nintendo).</a:t>
            </a:r>
          </a:p>
          <a:p>
            <a:pPr marL="742950" lvl="1" indent="-285750">
              <a:buFont typeface="Arial" panose="020B0604020202020204" pitchFamily="34" charset="0"/>
              <a:buChar char="•"/>
            </a:pPr>
            <a:r>
              <a:rPr lang="en-GB" dirty="0"/>
              <a:t>Characteristics: Optimized hardware, standardized controls, exclusivity deals.</a:t>
            </a:r>
          </a:p>
          <a:p>
            <a:pPr marL="742950" lvl="1" indent="-285750">
              <a:buFont typeface="Arial" panose="020B0604020202020204" pitchFamily="34" charset="0"/>
              <a:buChar char="•"/>
            </a:pPr>
            <a:r>
              <a:rPr lang="en-GB" dirty="0"/>
              <a:t>Examples: "The Last of Us," "Halo."</a:t>
            </a:r>
          </a:p>
          <a:p>
            <a:endParaRPr lang="en-GB" dirty="0"/>
          </a:p>
          <a:p>
            <a:r>
              <a:rPr lang="en-GB" dirty="0"/>
              <a:t>Each platform has unique design challenges, performance limitations, and audience expectations.</a:t>
            </a:r>
          </a:p>
          <a:p>
            <a:pPr marL="0" indent="0">
              <a:buNone/>
            </a:pPr>
            <a:endParaRPr lang="en-GB" dirty="0"/>
          </a:p>
        </p:txBody>
      </p:sp>
    </p:spTree>
    <p:extLst>
      <p:ext uri="{BB962C8B-B14F-4D97-AF65-F5344CB8AC3E}">
        <p14:creationId xmlns:p14="http://schemas.microsoft.com/office/powerpoint/2010/main" val="1447456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6E1A6-8128-1E9C-C4D9-4A2A60B1FC00}"/>
              </a:ext>
            </a:extLst>
          </p:cNvPr>
          <p:cNvSpPr>
            <a:spLocks noGrp="1"/>
          </p:cNvSpPr>
          <p:nvPr>
            <p:ph type="title"/>
          </p:nvPr>
        </p:nvSpPr>
        <p:spPr/>
        <p:txBody>
          <a:bodyPr/>
          <a:lstStyle/>
          <a:p>
            <a:r>
              <a:rPr lang="en-GB" b="1" dirty="0"/>
              <a:t>Roles in Game Development</a:t>
            </a:r>
            <a:endParaRPr lang="en-GB" dirty="0"/>
          </a:p>
        </p:txBody>
      </p:sp>
      <p:sp>
        <p:nvSpPr>
          <p:cNvPr id="3" name="Content Placeholder 2">
            <a:extLst>
              <a:ext uri="{FF2B5EF4-FFF2-40B4-BE49-F238E27FC236}">
                <a16:creationId xmlns:a16="http://schemas.microsoft.com/office/drawing/2014/main" id="{7CCC0DB1-9025-4F41-FD05-994595616ED8}"/>
              </a:ext>
            </a:extLst>
          </p:cNvPr>
          <p:cNvSpPr>
            <a:spLocks noGrp="1"/>
          </p:cNvSpPr>
          <p:nvPr>
            <p:ph idx="1"/>
          </p:nvPr>
        </p:nvSpPr>
        <p:spPr/>
        <p:txBody>
          <a:bodyPr>
            <a:normAutofit fontScale="77500" lnSpcReduction="20000"/>
          </a:bodyPr>
          <a:lstStyle/>
          <a:p>
            <a:pPr>
              <a:buFont typeface="Arial" panose="020B0604020202020204" pitchFamily="34" charset="0"/>
              <a:buChar char="•"/>
            </a:pPr>
            <a:r>
              <a:rPr lang="en-GB" b="1" dirty="0"/>
              <a:t>Game Designers:</a:t>
            </a:r>
            <a:endParaRPr lang="en-GB" dirty="0"/>
          </a:p>
          <a:p>
            <a:pPr marL="742950" lvl="1" indent="-285750">
              <a:buFont typeface="Arial" panose="020B0604020202020204" pitchFamily="34" charset="0"/>
              <a:buChar char="•"/>
            </a:pPr>
            <a:r>
              <a:rPr lang="en-GB" dirty="0"/>
              <a:t>Responsible for creating the core game mechanics, levels, player interactions, and narrative.</a:t>
            </a:r>
          </a:p>
          <a:p>
            <a:pPr marL="742950" lvl="1" indent="-285750">
              <a:buFont typeface="Arial" panose="020B0604020202020204" pitchFamily="34" charset="0"/>
              <a:buChar char="•"/>
            </a:pPr>
            <a:r>
              <a:rPr lang="en-GB" dirty="0"/>
              <a:t>Example tasks: Designing how characters move, creating engaging levels, and balancing difficulty.</a:t>
            </a:r>
          </a:p>
          <a:p>
            <a:pPr>
              <a:buFont typeface="Arial" panose="020B0604020202020204" pitchFamily="34" charset="0"/>
              <a:buChar char="•"/>
            </a:pPr>
            <a:r>
              <a:rPr lang="en-GB" b="1" dirty="0"/>
              <a:t>Artists:</a:t>
            </a:r>
            <a:endParaRPr lang="en-GB" dirty="0"/>
          </a:p>
          <a:p>
            <a:pPr marL="742950" lvl="1" indent="-285750">
              <a:buFont typeface="Arial" panose="020B0604020202020204" pitchFamily="34" charset="0"/>
              <a:buChar char="•"/>
            </a:pPr>
            <a:r>
              <a:rPr lang="en-GB" dirty="0"/>
              <a:t>Handle visual elements such as character models, environments, textures, and UI.</a:t>
            </a:r>
          </a:p>
          <a:p>
            <a:pPr marL="742950" lvl="1" indent="-285750">
              <a:buFont typeface="Arial" panose="020B0604020202020204" pitchFamily="34" charset="0"/>
              <a:buChar char="•"/>
            </a:pPr>
            <a:r>
              <a:rPr lang="en-GB" dirty="0"/>
              <a:t>Specializations: 2D/3D artists, animators, UI designers.</a:t>
            </a:r>
          </a:p>
          <a:p>
            <a:pPr>
              <a:buFont typeface="Arial" panose="020B0604020202020204" pitchFamily="34" charset="0"/>
              <a:buChar char="•"/>
            </a:pPr>
            <a:r>
              <a:rPr lang="en-GB" b="1" dirty="0"/>
              <a:t>Programmers:</a:t>
            </a:r>
            <a:endParaRPr lang="en-GB" dirty="0"/>
          </a:p>
          <a:p>
            <a:pPr marL="742950" lvl="1" indent="-285750">
              <a:buFont typeface="Arial" panose="020B0604020202020204" pitchFamily="34" charset="0"/>
              <a:buChar char="•"/>
            </a:pPr>
            <a:r>
              <a:rPr lang="en-GB" dirty="0"/>
              <a:t>Write the code that powers the game, including mechanics, physics, and AI.</a:t>
            </a:r>
          </a:p>
          <a:p>
            <a:pPr marL="742950" lvl="1" indent="-285750">
              <a:buFont typeface="Arial" panose="020B0604020202020204" pitchFamily="34" charset="0"/>
              <a:buChar char="•"/>
            </a:pPr>
            <a:r>
              <a:rPr lang="en-GB" dirty="0"/>
              <a:t>Specializations: Gameplay programmers, engine developers, network programmers.</a:t>
            </a:r>
          </a:p>
          <a:p>
            <a:pPr>
              <a:buFont typeface="Arial" panose="020B0604020202020204" pitchFamily="34" charset="0"/>
              <a:buChar char="•"/>
            </a:pPr>
            <a:r>
              <a:rPr lang="en-GB" b="1" dirty="0"/>
              <a:t>Other Roles:</a:t>
            </a:r>
            <a:endParaRPr lang="en-GB" dirty="0"/>
          </a:p>
          <a:p>
            <a:pPr marL="742950" lvl="1" indent="-285750">
              <a:buFont typeface="Arial" panose="020B0604020202020204" pitchFamily="34" charset="0"/>
              <a:buChar char="•"/>
            </a:pPr>
            <a:r>
              <a:rPr lang="en-GB" b="1" dirty="0"/>
              <a:t>Sound Designers:</a:t>
            </a:r>
            <a:r>
              <a:rPr lang="en-GB" dirty="0"/>
              <a:t> Create sound effects and music.</a:t>
            </a:r>
          </a:p>
          <a:p>
            <a:pPr marL="742950" lvl="1" indent="-285750">
              <a:buFont typeface="Arial" panose="020B0604020202020204" pitchFamily="34" charset="0"/>
              <a:buChar char="•"/>
            </a:pPr>
            <a:r>
              <a:rPr lang="en-GB" b="1" dirty="0"/>
              <a:t>Producers:</a:t>
            </a:r>
            <a:r>
              <a:rPr lang="en-GB" dirty="0"/>
              <a:t> Manage project timelines, budgets, and team coordination.</a:t>
            </a:r>
          </a:p>
          <a:p>
            <a:pPr marL="742950" lvl="1" indent="-285750">
              <a:buFont typeface="Arial" panose="020B0604020202020204" pitchFamily="34" charset="0"/>
              <a:buChar char="•"/>
            </a:pPr>
            <a:r>
              <a:rPr lang="en-GB" b="1" dirty="0"/>
              <a:t>Testers (QA):</a:t>
            </a:r>
            <a:r>
              <a:rPr lang="en-GB" dirty="0"/>
              <a:t> Ensure the game runs smoothly by finding bugs and performance issues.</a:t>
            </a:r>
          </a:p>
        </p:txBody>
      </p:sp>
    </p:spTree>
    <p:extLst>
      <p:ext uri="{BB962C8B-B14F-4D97-AF65-F5344CB8AC3E}">
        <p14:creationId xmlns:p14="http://schemas.microsoft.com/office/powerpoint/2010/main" val="3398331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BD41F-EE6D-EB53-CAAB-91B86F2E0075}"/>
              </a:ext>
            </a:extLst>
          </p:cNvPr>
          <p:cNvSpPr>
            <a:spLocks noGrp="1"/>
          </p:cNvSpPr>
          <p:nvPr>
            <p:ph type="title"/>
          </p:nvPr>
        </p:nvSpPr>
        <p:spPr/>
        <p:txBody>
          <a:bodyPr/>
          <a:lstStyle/>
          <a:p>
            <a:r>
              <a:rPr lang="en-GB" dirty="0"/>
              <a:t>Importance of Programming in Bringing Game Ideas to Life</a:t>
            </a:r>
          </a:p>
        </p:txBody>
      </p:sp>
      <p:sp>
        <p:nvSpPr>
          <p:cNvPr id="3" name="Content Placeholder 2">
            <a:extLst>
              <a:ext uri="{FF2B5EF4-FFF2-40B4-BE49-F238E27FC236}">
                <a16:creationId xmlns:a16="http://schemas.microsoft.com/office/drawing/2014/main" id="{C95957E5-61CB-99F0-DC55-E48A2AAF9B03}"/>
              </a:ext>
            </a:extLst>
          </p:cNvPr>
          <p:cNvSpPr>
            <a:spLocks noGrp="1"/>
          </p:cNvSpPr>
          <p:nvPr>
            <p:ph idx="1"/>
          </p:nvPr>
        </p:nvSpPr>
        <p:spPr/>
        <p:txBody>
          <a:bodyPr>
            <a:normAutofit fontScale="85000" lnSpcReduction="20000"/>
          </a:bodyPr>
          <a:lstStyle/>
          <a:p>
            <a:r>
              <a:rPr lang="en-GB" dirty="0"/>
              <a:t>Core Role of Programming:</a:t>
            </a:r>
          </a:p>
          <a:p>
            <a:pPr lvl="1"/>
            <a:r>
              <a:rPr lang="en-GB" dirty="0"/>
              <a:t>Programmers turn the game design into a playable reality by writing the logic behind game mechanics.</a:t>
            </a:r>
          </a:p>
          <a:p>
            <a:pPr lvl="1"/>
            <a:r>
              <a:rPr lang="en-GB" dirty="0"/>
              <a:t>Every interaction (jumping, shooting, moving, AI behaviours) is handled by code.</a:t>
            </a:r>
          </a:p>
          <a:p>
            <a:r>
              <a:rPr lang="en-GB" dirty="0"/>
              <a:t>Game Engines and Tools:</a:t>
            </a:r>
          </a:p>
          <a:p>
            <a:pPr lvl="1"/>
            <a:r>
              <a:rPr lang="en-GB" dirty="0"/>
              <a:t>Engines like Unity, Unreal Engine, or Godot provide frameworks that programmers use to build games.</a:t>
            </a:r>
          </a:p>
          <a:p>
            <a:pPr lvl="1"/>
            <a:r>
              <a:rPr lang="en-GB" dirty="0"/>
              <a:t>Scripting languages (C#, C++, Python) are used to define game logic and features.</a:t>
            </a:r>
          </a:p>
          <a:p>
            <a:r>
              <a:rPr lang="en-GB" dirty="0"/>
              <a:t>Problem Solving:</a:t>
            </a:r>
          </a:p>
          <a:p>
            <a:pPr lvl="1"/>
            <a:r>
              <a:rPr lang="en-GB" dirty="0"/>
              <a:t>Programming is about solving technical challenges, whether it’s physics calculations, memory management, or rendering.</a:t>
            </a:r>
          </a:p>
          <a:p>
            <a:pPr lvl="1"/>
            <a:r>
              <a:rPr lang="en-GB" dirty="0"/>
              <a:t>Example: Writing efficient code for collision detection or handling multiplayer synchronisation.</a:t>
            </a:r>
          </a:p>
          <a:p>
            <a:r>
              <a:rPr lang="en-GB" dirty="0"/>
              <a:t>Optimization:</a:t>
            </a:r>
          </a:p>
          <a:p>
            <a:pPr lvl="1"/>
            <a:r>
              <a:rPr lang="en-GB" dirty="0"/>
              <a:t>Performance is key: Code needs to be optimised to run smoothly across different platforms, handle real-time events, and manage assets like textures and models.</a:t>
            </a:r>
          </a:p>
        </p:txBody>
      </p:sp>
    </p:spTree>
    <p:extLst>
      <p:ext uri="{BB962C8B-B14F-4D97-AF65-F5344CB8AC3E}">
        <p14:creationId xmlns:p14="http://schemas.microsoft.com/office/powerpoint/2010/main" val="1603891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25F3E-6CBF-6127-5D4D-88978ECD9526}"/>
              </a:ext>
            </a:extLst>
          </p:cNvPr>
          <p:cNvSpPr>
            <a:spLocks noGrp="1"/>
          </p:cNvSpPr>
          <p:nvPr>
            <p:ph type="title"/>
          </p:nvPr>
        </p:nvSpPr>
        <p:spPr/>
        <p:txBody>
          <a:bodyPr/>
          <a:lstStyle/>
          <a:p>
            <a:r>
              <a:rPr lang="en-GB" dirty="0"/>
              <a:t>Core Programming Concepts in Game Development</a:t>
            </a:r>
          </a:p>
        </p:txBody>
      </p:sp>
      <p:sp>
        <p:nvSpPr>
          <p:cNvPr id="3" name="Content Placeholder 2">
            <a:extLst>
              <a:ext uri="{FF2B5EF4-FFF2-40B4-BE49-F238E27FC236}">
                <a16:creationId xmlns:a16="http://schemas.microsoft.com/office/drawing/2014/main" id="{D984FD93-C017-AC0A-6119-865FF62ADE7D}"/>
              </a:ext>
            </a:extLst>
          </p:cNvPr>
          <p:cNvSpPr>
            <a:spLocks noGrp="1"/>
          </p:cNvSpPr>
          <p:nvPr>
            <p:ph idx="1"/>
          </p:nvPr>
        </p:nvSpPr>
        <p:spPr/>
        <p:txBody>
          <a:bodyPr/>
          <a:lstStyle/>
          <a:p>
            <a:r>
              <a:rPr lang="en-GB" dirty="0"/>
              <a:t>Variables &amp; Data Types: </a:t>
            </a:r>
          </a:p>
          <a:p>
            <a:pPr lvl="1"/>
            <a:r>
              <a:rPr lang="en-GB" dirty="0"/>
              <a:t>How they store and manipulate game data (e.g., player score, health, object properties).</a:t>
            </a:r>
          </a:p>
          <a:p>
            <a:r>
              <a:rPr lang="en-GB" dirty="0"/>
              <a:t>Control Structures:</a:t>
            </a:r>
          </a:p>
          <a:p>
            <a:pPr lvl="1"/>
            <a:r>
              <a:rPr lang="en-GB" dirty="0"/>
              <a:t>If statements, loops, and switch-case for decision-making and game flow.</a:t>
            </a:r>
          </a:p>
          <a:p>
            <a:pPr lvl="1"/>
            <a:r>
              <a:rPr lang="en-GB" dirty="0"/>
              <a:t>Functions: Encapsulating repeatable logic, such as character actions (e.g., jump(), attack()).</a:t>
            </a:r>
          </a:p>
          <a:p>
            <a:r>
              <a:rPr lang="en-GB" dirty="0"/>
              <a:t>Comments &amp; Readability: Importance of clear and maintainable code. </a:t>
            </a:r>
          </a:p>
        </p:txBody>
      </p:sp>
    </p:spTree>
    <p:extLst>
      <p:ext uri="{BB962C8B-B14F-4D97-AF65-F5344CB8AC3E}">
        <p14:creationId xmlns:p14="http://schemas.microsoft.com/office/powerpoint/2010/main" val="1729191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75DEE-53EF-2F1B-DCE3-76C594190A47}"/>
              </a:ext>
            </a:extLst>
          </p:cNvPr>
          <p:cNvSpPr>
            <a:spLocks noGrp="1"/>
          </p:cNvSpPr>
          <p:nvPr>
            <p:ph type="title"/>
          </p:nvPr>
        </p:nvSpPr>
        <p:spPr/>
        <p:txBody>
          <a:bodyPr/>
          <a:lstStyle/>
          <a:p>
            <a:r>
              <a:rPr lang="en-GB" dirty="0"/>
              <a:t>Object-oriented programming (OOP)</a:t>
            </a:r>
          </a:p>
        </p:txBody>
      </p:sp>
      <p:sp>
        <p:nvSpPr>
          <p:cNvPr id="3" name="Content Placeholder 2">
            <a:extLst>
              <a:ext uri="{FF2B5EF4-FFF2-40B4-BE49-F238E27FC236}">
                <a16:creationId xmlns:a16="http://schemas.microsoft.com/office/drawing/2014/main" id="{A8B651A1-EF08-C20E-80DF-686D8CA9E815}"/>
              </a:ext>
            </a:extLst>
          </p:cNvPr>
          <p:cNvSpPr>
            <a:spLocks noGrp="1"/>
          </p:cNvSpPr>
          <p:nvPr>
            <p:ph idx="1"/>
          </p:nvPr>
        </p:nvSpPr>
        <p:spPr/>
        <p:txBody>
          <a:bodyPr/>
          <a:lstStyle/>
          <a:p>
            <a:endParaRPr lang="en-GB" dirty="0"/>
          </a:p>
          <a:p>
            <a:pPr marL="0" indent="0">
              <a:buNone/>
            </a:pPr>
            <a:r>
              <a:rPr lang="en-GB" dirty="0"/>
              <a:t>OOP is a programming model or paradigm that structures software design by focusing on the concept of objects, which represent real-world entities. These objects are self-contained units that encapsulate attributes (data) and behaviours (methods/functions), making the code more modular, maintainable, and reusable.</a:t>
            </a:r>
          </a:p>
          <a:p>
            <a:endParaRPr lang="en-GB" dirty="0"/>
          </a:p>
        </p:txBody>
      </p:sp>
    </p:spTree>
    <p:extLst>
      <p:ext uri="{BB962C8B-B14F-4D97-AF65-F5344CB8AC3E}">
        <p14:creationId xmlns:p14="http://schemas.microsoft.com/office/powerpoint/2010/main" val="4142127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0EE9-62F3-EFD5-9F64-895D8FCEEC96}"/>
              </a:ext>
            </a:extLst>
          </p:cNvPr>
          <p:cNvSpPr>
            <a:spLocks noGrp="1"/>
          </p:cNvSpPr>
          <p:nvPr>
            <p:ph type="title"/>
          </p:nvPr>
        </p:nvSpPr>
        <p:spPr/>
        <p:txBody>
          <a:bodyPr/>
          <a:lstStyle/>
          <a:p>
            <a:r>
              <a:rPr lang="en-GB" dirty="0"/>
              <a:t>Object-oriented programming principles</a:t>
            </a:r>
          </a:p>
        </p:txBody>
      </p:sp>
      <p:sp>
        <p:nvSpPr>
          <p:cNvPr id="4" name="Rectangle 1">
            <a:extLst>
              <a:ext uri="{FF2B5EF4-FFF2-40B4-BE49-F238E27FC236}">
                <a16:creationId xmlns:a16="http://schemas.microsoft.com/office/drawing/2014/main" id="{D33C2C9E-6987-0AAF-C4E2-6F2D0695E1DD}"/>
              </a:ext>
            </a:extLst>
          </p:cNvPr>
          <p:cNvSpPr>
            <a:spLocks noGrp="1" noChangeArrowheads="1"/>
          </p:cNvSpPr>
          <p:nvPr>
            <p:ph idx="1"/>
          </p:nvPr>
        </p:nvSpPr>
        <p:spPr bwMode="auto">
          <a:xfrm>
            <a:off x="818712" y="3071047"/>
            <a:ext cx="720902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pPr>
            <a:r>
              <a:rPr kumimoji="0" lang="en-US" altLang="en-US" sz="1200" b="1" i="0" u="none" strike="noStrike" cap="none" normalizeH="0" baseline="0" dirty="0">
                <a:ln>
                  <a:noFill/>
                </a:ln>
                <a:solidFill>
                  <a:schemeClr val="tx1"/>
                </a:solidFill>
                <a:effectLst/>
              </a:rPr>
              <a:t>Class: A blueprint for creating objects. It defines attributes (data) and methods (functions) </a:t>
            </a:r>
          </a:p>
          <a:p>
            <a:pPr marL="0" indent="0" defTabSz="914400" eaLnBrk="0" fontAlgn="base" hangingPunct="0">
              <a:spcBef>
                <a:spcPct val="0"/>
              </a:spcBef>
              <a:spcAft>
                <a:spcPct val="0"/>
              </a:spcAft>
              <a:buClrTx/>
              <a:buNone/>
            </a:pPr>
            <a:r>
              <a:rPr lang="en-US" altLang="en-US" sz="1200" b="1" dirty="0"/>
              <a:t>	</a:t>
            </a:r>
            <a:r>
              <a:rPr kumimoji="0" lang="en-US" altLang="en-US" sz="1200" b="1" i="0" u="none" strike="noStrike" cap="none" normalizeH="0" baseline="0" dirty="0">
                <a:ln>
                  <a:noFill/>
                </a:ln>
                <a:solidFill>
                  <a:schemeClr val="tx1"/>
                </a:solidFill>
                <a:effectLst/>
              </a:rPr>
              <a:t>that describe the </a:t>
            </a:r>
            <a:r>
              <a:rPr kumimoji="0" lang="en-US" altLang="en-US" sz="1200" b="1" i="0" u="none" strike="noStrike" cap="none" normalizeH="0" baseline="0" dirty="0" err="1">
                <a:ln>
                  <a:noFill/>
                </a:ln>
                <a:solidFill>
                  <a:schemeClr val="tx1"/>
                </a:solidFill>
                <a:effectLst/>
              </a:rPr>
              <a:t>behaviour</a:t>
            </a:r>
            <a:r>
              <a:rPr kumimoji="0" lang="en-US" altLang="en-US" sz="1200" b="1" i="0" u="none" strike="noStrike" cap="none" normalizeH="0" baseline="0" dirty="0">
                <a:ln>
                  <a:noFill/>
                </a:ln>
                <a:solidFill>
                  <a:schemeClr val="tx1"/>
                </a:solidFill>
                <a:effectLst/>
              </a:rPr>
              <a:t> and properties of an object.</a:t>
            </a:r>
          </a:p>
          <a:p>
            <a:pPr marL="571500" lvl="1" indent="-171450" defTabSz="914400" eaLnBrk="0" fontAlgn="base" hangingPunct="0">
              <a:spcBef>
                <a:spcPct val="0"/>
              </a:spcBef>
              <a:spcAft>
                <a:spcPct val="0"/>
              </a:spcAft>
              <a:buClrTx/>
            </a:pPr>
            <a:endParaRPr kumimoji="0" lang="en-GB" altLang="en-US" sz="1200" b="1" i="0" u="none" strike="noStrike" cap="none" normalizeH="0" baseline="0" dirty="0">
              <a:ln>
                <a:noFill/>
              </a:ln>
              <a:solidFill>
                <a:schemeClr val="tx1"/>
              </a:solidFill>
              <a:effectLst/>
            </a:endParaRPr>
          </a:p>
          <a:p>
            <a:pPr marL="400050" lvl="1" indent="0" defTabSz="914400" eaLnBrk="0" fontAlgn="base" hangingPunct="0">
              <a:spcBef>
                <a:spcPct val="0"/>
              </a:spcBef>
              <a:spcAft>
                <a:spcPct val="0"/>
              </a:spcAft>
              <a:buClrTx/>
              <a:buNone/>
            </a:pPr>
            <a:r>
              <a:rPr kumimoji="0" lang="en-US" altLang="en-US" sz="1200" b="1" i="0" u="none" strike="noStrike" cap="none" normalizeH="0" baseline="0" dirty="0">
                <a:ln>
                  <a:noFill/>
                </a:ln>
                <a:solidFill>
                  <a:schemeClr val="tx1"/>
                </a:solidFill>
                <a:effectLst/>
              </a:rPr>
              <a:t>Example: A Car class can define attributes like </a:t>
            </a:r>
            <a:r>
              <a:rPr kumimoji="0" lang="en-US" altLang="en-US" sz="1200" b="1" i="0" u="none" strike="noStrike" cap="none" normalizeH="0" baseline="0" dirty="0" err="1">
                <a:ln>
                  <a:noFill/>
                </a:ln>
                <a:solidFill>
                  <a:schemeClr val="tx1"/>
                </a:solidFill>
                <a:effectLst/>
              </a:rPr>
              <a:t>colour</a:t>
            </a:r>
            <a:r>
              <a:rPr lang="en-US" altLang="en-US" sz="1200" b="1" dirty="0"/>
              <a:t>, </a:t>
            </a:r>
            <a:r>
              <a:rPr kumimoji="0" lang="en-US" altLang="en-US" sz="1200" b="1" i="0" u="none" strike="noStrike" cap="none" normalizeH="0" baseline="0" dirty="0">
                <a:ln>
                  <a:noFill/>
                </a:ln>
                <a:solidFill>
                  <a:schemeClr val="tx1"/>
                </a:solidFill>
                <a:effectLst/>
              </a:rPr>
              <a:t>model and methods like drive().</a:t>
            </a:r>
          </a:p>
          <a:p>
            <a:pPr marL="571500" lvl="1" indent="-171450" defTabSz="914400" eaLnBrk="0" fontAlgn="base" hangingPunct="0">
              <a:spcBef>
                <a:spcPct val="0"/>
              </a:spcBef>
              <a:spcAft>
                <a:spcPct val="0"/>
              </a:spcAft>
              <a:buClrTx/>
            </a:pPr>
            <a:endParaRPr lang="en-GB" altLang="en-US" sz="1200" b="1" dirty="0"/>
          </a:p>
          <a:p>
            <a:pPr marL="571500" lvl="1" indent="-171450" defTabSz="914400" eaLnBrk="0" fontAlgn="base" hangingPunct="0">
              <a:spcBef>
                <a:spcPct val="0"/>
              </a:spcBef>
              <a:spcAft>
                <a:spcPct val="0"/>
              </a:spcAft>
              <a:buClrTx/>
            </a:pPr>
            <a:endParaRPr kumimoji="0" lang="en-US" altLang="en-US" sz="1200" b="1"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altLang="en-US" sz="1200" b="1" i="0" u="none" strike="noStrike" cap="none" normalizeH="0" baseline="0" dirty="0">
                <a:ln>
                  <a:noFill/>
                </a:ln>
                <a:solidFill>
                  <a:schemeClr val="tx1"/>
                </a:solidFill>
                <a:effectLst/>
              </a:rPr>
              <a:t>Object: An instance of a class. When a class is defined, </a:t>
            </a:r>
          </a:p>
          <a:p>
            <a:pPr marL="0" indent="0" defTabSz="914400" eaLnBrk="0" fontAlgn="base" hangingPunct="0">
              <a:spcBef>
                <a:spcPct val="0"/>
              </a:spcBef>
              <a:spcAft>
                <a:spcPct val="0"/>
              </a:spcAft>
              <a:buClrTx/>
              <a:buNone/>
            </a:pPr>
            <a:r>
              <a:rPr kumimoji="0" lang="en-US" altLang="en-US" sz="1200" b="1" i="0" u="none" strike="noStrike" cap="none" normalizeH="0" baseline="0" dirty="0">
                <a:ln>
                  <a:noFill/>
                </a:ln>
                <a:solidFill>
                  <a:schemeClr val="tx1"/>
                </a:solidFill>
                <a:effectLst/>
              </a:rPr>
              <a:t>	no memory is allocated until an object of that class is created.</a:t>
            </a:r>
          </a:p>
          <a:p>
            <a:pPr marL="571500" lvl="1" indent="-171450" defTabSz="914400" eaLnBrk="0" fontAlgn="base" hangingPunct="0">
              <a:spcBef>
                <a:spcPct val="0"/>
              </a:spcBef>
              <a:spcAft>
                <a:spcPct val="0"/>
              </a:spcAft>
              <a:buClrTx/>
            </a:pPr>
            <a:endParaRPr kumimoji="0" lang="en-US" altLang="en-US" sz="1200" b="1" i="0" u="none" strike="noStrike" cap="none" normalizeH="0" baseline="0" dirty="0">
              <a:ln>
                <a:noFill/>
              </a:ln>
              <a:solidFill>
                <a:schemeClr val="tx1"/>
              </a:solidFill>
              <a:effectLst/>
            </a:endParaRPr>
          </a:p>
          <a:p>
            <a:pPr marL="400050" lvl="1" indent="0" defTabSz="914400" eaLnBrk="0" fontAlgn="base" hangingPunct="0">
              <a:spcBef>
                <a:spcPct val="0"/>
              </a:spcBef>
              <a:spcAft>
                <a:spcPct val="0"/>
              </a:spcAft>
              <a:buClrTx/>
              <a:buNone/>
            </a:pPr>
            <a:r>
              <a:rPr kumimoji="0" lang="en-US" altLang="en-US" sz="1200" b="1" i="0" u="none" strike="noStrike" cap="none" normalizeH="0" baseline="0" dirty="0">
                <a:ln>
                  <a:noFill/>
                </a:ln>
                <a:solidFill>
                  <a:schemeClr val="tx1"/>
                </a:solidFill>
                <a:effectLst/>
              </a:rPr>
              <a:t>Example: </a:t>
            </a:r>
            <a:r>
              <a:rPr kumimoji="0" lang="en-US" altLang="en-US" sz="1200" b="1" i="0" u="none" strike="noStrike" cap="none" normalizeH="0" baseline="0" dirty="0" err="1">
                <a:ln>
                  <a:noFill/>
                </a:ln>
                <a:solidFill>
                  <a:schemeClr val="tx1"/>
                </a:solidFill>
                <a:effectLst/>
              </a:rPr>
              <a:t>myCar</a:t>
            </a:r>
            <a:r>
              <a:rPr kumimoji="0" lang="en-US" altLang="en-US" sz="1200" b="1" i="0" u="none" strike="noStrike" cap="none" normalizeH="0" baseline="0" dirty="0">
                <a:ln>
                  <a:noFill/>
                </a:ln>
                <a:solidFill>
                  <a:schemeClr val="tx1"/>
                </a:solidFill>
                <a:effectLst/>
              </a:rPr>
              <a:t> is an object of the Car class, with specific values like </a:t>
            </a:r>
            <a:r>
              <a:rPr kumimoji="0" lang="en-US" altLang="en-US" sz="1200" b="1" i="0" u="none" strike="noStrike" cap="none" normalizeH="0" baseline="0" dirty="0" err="1">
                <a:ln>
                  <a:noFill/>
                </a:ln>
                <a:solidFill>
                  <a:schemeClr val="tx1"/>
                </a:solidFill>
                <a:effectLst/>
              </a:rPr>
              <a:t>colour</a:t>
            </a:r>
            <a:r>
              <a:rPr kumimoji="0" lang="en-US" altLang="en-US" sz="1200" b="1" i="0" u="none" strike="noStrike" cap="none" normalizeH="0" baseline="0" dirty="0">
                <a:ln>
                  <a:noFill/>
                </a:ln>
                <a:solidFill>
                  <a:schemeClr val="tx1"/>
                </a:solidFill>
                <a:effectLst/>
              </a:rPr>
              <a:t> = red.</a:t>
            </a:r>
          </a:p>
        </p:txBody>
      </p:sp>
    </p:spTree>
    <p:extLst>
      <p:ext uri="{BB962C8B-B14F-4D97-AF65-F5344CB8AC3E}">
        <p14:creationId xmlns:p14="http://schemas.microsoft.com/office/powerpoint/2010/main" val="2214910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0EE9-62F3-EFD5-9F64-895D8FCEEC96}"/>
              </a:ext>
            </a:extLst>
          </p:cNvPr>
          <p:cNvSpPr>
            <a:spLocks noGrp="1"/>
          </p:cNvSpPr>
          <p:nvPr>
            <p:ph type="title"/>
          </p:nvPr>
        </p:nvSpPr>
        <p:spPr/>
        <p:txBody>
          <a:bodyPr/>
          <a:lstStyle/>
          <a:p>
            <a:r>
              <a:rPr lang="en-GB" dirty="0"/>
              <a:t>Object-oriented programming principles</a:t>
            </a:r>
          </a:p>
        </p:txBody>
      </p:sp>
      <p:sp>
        <p:nvSpPr>
          <p:cNvPr id="4" name="Rectangle 1">
            <a:extLst>
              <a:ext uri="{FF2B5EF4-FFF2-40B4-BE49-F238E27FC236}">
                <a16:creationId xmlns:a16="http://schemas.microsoft.com/office/drawing/2014/main" id="{D33C2C9E-6987-0AAF-C4E2-6F2D0695E1DD}"/>
              </a:ext>
            </a:extLst>
          </p:cNvPr>
          <p:cNvSpPr>
            <a:spLocks noGrp="1" noChangeArrowheads="1"/>
          </p:cNvSpPr>
          <p:nvPr>
            <p:ph idx="1"/>
          </p:nvPr>
        </p:nvSpPr>
        <p:spPr bwMode="auto">
          <a:xfrm>
            <a:off x="818712" y="2763273"/>
            <a:ext cx="1162048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pPr>
            <a:r>
              <a:rPr kumimoji="0" lang="en-US" altLang="en-US" sz="1600" b="1" i="0" u="none" strike="noStrike" cap="none" normalizeH="0" baseline="0" dirty="0">
                <a:ln>
                  <a:noFill/>
                </a:ln>
                <a:solidFill>
                  <a:schemeClr val="tx1"/>
                </a:solidFill>
                <a:effectLst/>
              </a:rPr>
              <a:t>Encapsulation</a:t>
            </a:r>
            <a:r>
              <a:rPr kumimoji="0" lang="en-US" altLang="en-US" sz="1600" b="0" i="0" u="none" strike="noStrike" cap="none" normalizeH="0" baseline="0" dirty="0">
                <a:ln>
                  <a:noFill/>
                </a:ln>
                <a:solidFill>
                  <a:schemeClr val="tx1"/>
                </a:solidFill>
                <a:effectLst/>
              </a:rPr>
              <a:t>: Bundling the data (attributes) and methods (functions) together into</a:t>
            </a:r>
          </a:p>
          <a:p>
            <a:pPr marL="0" indent="0" defTabSz="914400" eaLnBrk="0" fontAlgn="base" hangingPunct="0">
              <a:spcBef>
                <a:spcPct val="0"/>
              </a:spcBef>
              <a:spcAft>
                <a:spcPct val="0"/>
              </a:spcAft>
              <a:buClrTx/>
              <a:buNone/>
            </a:pPr>
            <a:r>
              <a:rPr kumimoji="0" lang="en-US" altLang="en-US" sz="1600" b="0" i="0" u="none" strike="noStrike" cap="none" normalizeH="0" baseline="0" dirty="0">
                <a:ln>
                  <a:noFill/>
                </a:ln>
                <a:solidFill>
                  <a:schemeClr val="tx1"/>
                </a:solidFill>
                <a:effectLst/>
              </a:rPr>
              <a:t>		a single unit (class) and restricting access to some of the object’s components. </a:t>
            </a:r>
          </a:p>
          <a:p>
            <a:pPr marL="0" indent="0" defTabSz="914400" eaLnBrk="0" fontAlgn="base" hangingPunct="0">
              <a:spcBef>
                <a:spcPct val="0"/>
              </a:spcBef>
              <a:spcAft>
                <a:spcPct val="0"/>
              </a:spcAft>
              <a:buClrTx/>
              <a:buNone/>
            </a:pPr>
            <a:r>
              <a:rPr kumimoji="0" lang="en-US" altLang="en-US" sz="1600" b="0" i="0" u="none" strike="noStrike" cap="none" normalizeH="0" baseline="0" dirty="0">
                <a:ln>
                  <a:noFill/>
                </a:ln>
                <a:solidFill>
                  <a:schemeClr val="tx1"/>
                </a:solidFill>
                <a:effectLst/>
              </a:rPr>
              <a:t>		This helps to protect the object’s state.</a:t>
            </a:r>
          </a:p>
          <a:p>
            <a:pPr marL="0" indent="0" defTabSz="914400" eaLnBrk="0" fontAlgn="base" hangingPunct="0">
              <a:spcBef>
                <a:spcPct val="0"/>
              </a:spcBef>
              <a:spcAft>
                <a:spcPct val="0"/>
              </a:spcAft>
              <a:buClrTx/>
              <a:buNone/>
            </a:pPr>
            <a:r>
              <a:rPr kumimoji="0" lang="en-US" altLang="en-US" sz="1600" b="0" i="0" u="none" strike="noStrike" cap="none" normalizeH="0" baseline="0" dirty="0">
                <a:ln>
                  <a:noFill/>
                </a:ln>
                <a:solidFill>
                  <a:schemeClr val="tx1"/>
                </a:solidFill>
                <a:effectLst/>
              </a:rPr>
              <a:t>Example: A </a:t>
            </a:r>
            <a:r>
              <a:rPr kumimoji="0" lang="en-US" altLang="en-US" sz="1600" b="0" i="0" u="none" strike="noStrike" cap="none" normalizeH="0" baseline="0" dirty="0" err="1">
                <a:ln>
                  <a:noFill/>
                </a:ln>
                <a:solidFill>
                  <a:schemeClr val="tx1"/>
                </a:solidFill>
                <a:effectLst/>
              </a:rPr>
              <a:t>BankAccount</a:t>
            </a:r>
            <a:r>
              <a:rPr kumimoji="0" lang="en-US" altLang="en-US" sz="1600" b="0" i="0" u="none" strike="noStrike" cap="none" normalizeH="0" baseline="0" dirty="0">
                <a:ln>
                  <a:noFill/>
                </a:ln>
                <a:solidFill>
                  <a:schemeClr val="tx1"/>
                </a:solidFill>
                <a:effectLst/>
              </a:rPr>
              <a:t> class keeps balance private and provides public methods like deposit() to interact with it.</a:t>
            </a:r>
          </a:p>
          <a:p>
            <a:pPr defTabSz="914400" eaLnBrk="0" fontAlgn="base" hangingPunct="0">
              <a:spcBef>
                <a:spcPct val="0"/>
              </a:spcBef>
              <a:spcAft>
                <a:spcPct val="0"/>
              </a:spcAft>
              <a:buClrTx/>
            </a:pPr>
            <a:endParaRPr kumimoji="0" lang="en-US" altLang="en-US" sz="16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endParaRPr kumimoji="0" lang="en-US" altLang="en-US" sz="1600" b="0" i="0" u="none" strike="noStrike" cap="none" normalizeH="0" baseline="0" dirty="0">
              <a:ln>
                <a:noFill/>
              </a:ln>
              <a:solidFill>
                <a:schemeClr val="tx1"/>
              </a:solidFill>
              <a:effectLst/>
            </a:endParaRPr>
          </a:p>
          <a:p>
            <a:pPr defTabSz="914400" eaLnBrk="0" fontAlgn="base" hangingPunct="0">
              <a:spcBef>
                <a:spcPct val="0"/>
              </a:spcBef>
              <a:spcAft>
                <a:spcPct val="0"/>
              </a:spcAft>
              <a:buClrTx/>
            </a:pPr>
            <a:r>
              <a:rPr kumimoji="0" lang="en-US" altLang="en-US" sz="1600" b="1" i="0" u="none" strike="noStrike" cap="none" normalizeH="0" baseline="0" dirty="0">
                <a:ln>
                  <a:noFill/>
                </a:ln>
                <a:solidFill>
                  <a:schemeClr val="tx1"/>
                </a:solidFill>
                <a:effectLst/>
              </a:rPr>
              <a:t>Abstraction</a:t>
            </a:r>
            <a:r>
              <a:rPr kumimoji="0" lang="en-US" altLang="en-US" sz="1600" b="0" i="0" u="none" strike="noStrike" cap="none" normalizeH="0" baseline="0" dirty="0">
                <a:ln>
                  <a:noFill/>
                </a:ln>
                <a:solidFill>
                  <a:schemeClr val="tx1"/>
                </a:solidFill>
                <a:effectLst/>
              </a:rPr>
              <a:t>: Hiding complex implementation details and showing only the essential features of an object. </a:t>
            </a:r>
          </a:p>
          <a:p>
            <a:pPr marL="0" indent="0" defTabSz="914400" eaLnBrk="0" fontAlgn="base" hangingPunct="0">
              <a:spcBef>
                <a:spcPct val="0"/>
              </a:spcBef>
              <a:spcAft>
                <a:spcPct val="0"/>
              </a:spcAft>
              <a:buClrTx/>
              <a:buNone/>
            </a:pPr>
            <a:r>
              <a:rPr lang="en-US" altLang="en-US" sz="1600" dirty="0"/>
              <a:t>		</a:t>
            </a:r>
            <a:r>
              <a:rPr kumimoji="0" lang="en-US" altLang="en-US" sz="1600" b="0" i="0" u="none" strike="noStrike" cap="none" normalizeH="0" baseline="0" dirty="0">
                <a:ln>
                  <a:noFill/>
                </a:ln>
                <a:solidFill>
                  <a:schemeClr val="tx1"/>
                </a:solidFill>
                <a:effectLst/>
              </a:rPr>
              <a:t>It allows users to interact with objects through a simplified interface.</a:t>
            </a:r>
          </a:p>
          <a:p>
            <a:pPr defTabSz="914400" eaLnBrk="0" fontAlgn="base" hangingPunct="0">
              <a:spcBef>
                <a:spcPct val="0"/>
              </a:spcBef>
              <a:spcAft>
                <a:spcPct val="0"/>
              </a:spcAft>
              <a:buClrTx/>
            </a:pPr>
            <a:endParaRPr kumimoji="0" lang="en-US" altLang="en-US" sz="1600" b="0" i="0" u="none" strike="noStrike" cap="none" normalizeH="0" baseline="0" dirty="0">
              <a:ln>
                <a:noFill/>
              </a:ln>
              <a:solidFill>
                <a:schemeClr val="tx1"/>
              </a:solidFill>
              <a:effectLst/>
            </a:endParaRPr>
          </a:p>
          <a:p>
            <a:pPr marL="0" indent="0" defTabSz="914400" eaLnBrk="0" fontAlgn="base" hangingPunct="0">
              <a:spcBef>
                <a:spcPct val="0"/>
              </a:spcBef>
              <a:spcAft>
                <a:spcPct val="0"/>
              </a:spcAft>
              <a:buClrTx/>
              <a:buNone/>
            </a:pPr>
            <a:r>
              <a:rPr kumimoji="0" lang="en-US" altLang="en-US" sz="1600" b="0" i="0" u="none" strike="noStrike" cap="none" normalizeH="0" baseline="0" dirty="0">
                <a:ln>
                  <a:noFill/>
                </a:ln>
                <a:solidFill>
                  <a:schemeClr val="tx1"/>
                </a:solidFill>
                <a:effectLst/>
              </a:rPr>
              <a:t>Example: The </a:t>
            </a:r>
            <a:r>
              <a:rPr kumimoji="0" lang="en-US" altLang="en-US" sz="1600" b="0" i="0" u="none" strike="noStrike" cap="none" normalizeH="0" baseline="0" dirty="0" err="1">
                <a:ln>
                  <a:noFill/>
                </a:ln>
                <a:solidFill>
                  <a:schemeClr val="tx1"/>
                </a:solidFill>
                <a:effectLst/>
              </a:rPr>
              <a:t>startEngine</a:t>
            </a:r>
            <a:r>
              <a:rPr kumimoji="0" lang="en-US" altLang="en-US" sz="1600" b="0" i="0" u="none" strike="noStrike" cap="none" normalizeH="0" baseline="0" dirty="0">
                <a:ln>
                  <a:noFill/>
                </a:ln>
                <a:solidFill>
                  <a:schemeClr val="tx1"/>
                </a:solidFill>
                <a:effectLst/>
              </a:rPr>
              <a:t>() method hides the details of how the car engine works internally.</a:t>
            </a:r>
          </a:p>
        </p:txBody>
      </p:sp>
    </p:spTree>
    <p:extLst>
      <p:ext uri="{BB962C8B-B14F-4D97-AF65-F5344CB8AC3E}">
        <p14:creationId xmlns:p14="http://schemas.microsoft.com/office/powerpoint/2010/main" val="473952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0EE9-62F3-EFD5-9F64-895D8FCEEC96}"/>
              </a:ext>
            </a:extLst>
          </p:cNvPr>
          <p:cNvSpPr>
            <a:spLocks noGrp="1"/>
          </p:cNvSpPr>
          <p:nvPr>
            <p:ph type="title"/>
          </p:nvPr>
        </p:nvSpPr>
        <p:spPr/>
        <p:txBody>
          <a:bodyPr/>
          <a:lstStyle/>
          <a:p>
            <a:r>
              <a:rPr lang="en-GB" dirty="0"/>
              <a:t>Object-oriented programming principles</a:t>
            </a:r>
          </a:p>
        </p:txBody>
      </p:sp>
      <p:sp>
        <p:nvSpPr>
          <p:cNvPr id="4" name="Rectangle 1">
            <a:extLst>
              <a:ext uri="{FF2B5EF4-FFF2-40B4-BE49-F238E27FC236}">
                <a16:creationId xmlns:a16="http://schemas.microsoft.com/office/drawing/2014/main" id="{D33C2C9E-6987-0AAF-C4E2-6F2D0695E1DD}"/>
              </a:ext>
            </a:extLst>
          </p:cNvPr>
          <p:cNvSpPr>
            <a:spLocks noGrp="1" noChangeArrowheads="1"/>
          </p:cNvSpPr>
          <p:nvPr>
            <p:ph idx="1"/>
          </p:nvPr>
        </p:nvSpPr>
        <p:spPr bwMode="auto">
          <a:xfrm>
            <a:off x="818712" y="2486274"/>
            <a:ext cx="11055271"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pPr>
            <a:r>
              <a:rPr kumimoji="0" lang="en-US" altLang="en-US" sz="1800" b="1" i="0" u="none" strike="noStrike" cap="none" normalizeH="0" baseline="0" dirty="0">
                <a:ln>
                  <a:noFill/>
                </a:ln>
                <a:solidFill>
                  <a:schemeClr val="tx1"/>
                </a:solidFill>
                <a:effectLst/>
                <a:latin typeface="Arial" panose="020B0604020202020204" pitchFamily="34" charset="0"/>
              </a:rPr>
              <a:t>Inheritance</a:t>
            </a:r>
            <a:r>
              <a:rPr kumimoji="0" lang="en-US" altLang="en-US" sz="1800" b="0" i="0" u="none" strike="noStrike" cap="none" normalizeH="0" baseline="0" dirty="0">
                <a:ln>
                  <a:noFill/>
                </a:ln>
                <a:solidFill>
                  <a:schemeClr val="tx1"/>
                </a:solidFill>
                <a:effectLst/>
                <a:latin typeface="Arial" panose="020B0604020202020204" pitchFamily="34" charset="0"/>
              </a:rPr>
              <a:t>: A mechanism where one class (derived class) inherits attributes and methods </a:t>
            </a:r>
          </a:p>
          <a:p>
            <a:pPr marL="0" indent="0" defTabSz="914400" eaLnBrk="0" fontAlgn="base" hangingPunct="0">
              <a:spcBef>
                <a:spcPct val="0"/>
              </a:spcBef>
              <a:spcAft>
                <a:spcPct val="0"/>
              </a:spcAft>
              <a:buClrTx/>
              <a:buNone/>
            </a:pPr>
            <a:r>
              <a:rPr kumimoji="0" lang="en-US" altLang="en-US" sz="1800" b="0" i="0" u="none" strike="noStrike" cap="none" normalizeH="0" baseline="0" dirty="0">
                <a:ln>
                  <a:noFill/>
                </a:ln>
                <a:solidFill>
                  <a:schemeClr val="tx1"/>
                </a:solidFill>
                <a:effectLst/>
                <a:latin typeface="Arial" panose="020B0604020202020204" pitchFamily="34" charset="0"/>
              </a:rPr>
              <a:t>	from another class (base class). This allows code reuse and the</a:t>
            </a: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creation of a hierarchy of classes.</a:t>
            </a:r>
          </a:p>
          <a:p>
            <a:pPr marL="0" indent="0" defTabSz="914400" eaLnBrk="0" fontAlgn="base" hangingPunct="0">
              <a:spcBef>
                <a:spcPct val="0"/>
              </a:spcBef>
              <a:spcAft>
                <a:spcPct val="0"/>
              </a:spcAft>
              <a:buClrTx/>
              <a:buNone/>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indent="0" defTabSz="914400" eaLnBrk="0" fontAlgn="base" hangingPunct="0">
              <a:spcBef>
                <a:spcPct val="0"/>
              </a:spcBef>
              <a:spcAft>
                <a:spcPct val="0"/>
              </a:spcAft>
              <a:buClrTx/>
              <a:buNone/>
            </a:pPr>
            <a:r>
              <a:rPr kumimoji="0" lang="en-US" altLang="en-US" sz="1800" b="0" i="0" u="none" strike="noStrike" cap="none" normalizeH="0" baseline="0" dirty="0">
                <a:ln>
                  <a:noFill/>
                </a:ln>
                <a:solidFill>
                  <a:schemeClr val="tx1"/>
                </a:solidFill>
                <a:effectLst/>
                <a:latin typeface="Arial" panose="020B0604020202020204" pitchFamily="34" charset="0"/>
              </a:rPr>
              <a:t>	Example: </a:t>
            </a:r>
            <a:r>
              <a:rPr kumimoji="0" lang="en-US" altLang="en-US" sz="1050" b="0" i="0" u="none" strike="noStrike" cap="none" normalizeH="0" baseline="0" dirty="0">
                <a:ln>
                  <a:noFill/>
                </a:ln>
                <a:solidFill>
                  <a:schemeClr val="tx1"/>
                </a:solidFill>
                <a:effectLst/>
                <a:latin typeface="Arial" panose="020B0604020202020204" pitchFamily="34" charset="0"/>
              </a:rPr>
              <a:t>A </a:t>
            </a:r>
            <a:r>
              <a:rPr kumimoji="0" lang="en-US" altLang="en-US" sz="1050" b="0" i="0" u="none" strike="noStrike" cap="none" normalizeH="0" baseline="0" dirty="0">
                <a:ln>
                  <a:noFill/>
                </a:ln>
                <a:solidFill>
                  <a:schemeClr val="tx1"/>
                </a:solidFill>
                <a:effectLst/>
                <a:latin typeface="Arial Unicode MS"/>
              </a:rPr>
              <a:t>Vehicle</a:t>
            </a:r>
            <a:r>
              <a:rPr kumimoji="0" lang="en-US" altLang="en-US" sz="1050" b="0" i="0" u="none" strike="noStrike" cap="none" normalizeH="0" baseline="0" dirty="0">
                <a:ln>
                  <a:noFill/>
                </a:ln>
                <a:solidFill>
                  <a:schemeClr val="tx1"/>
                </a:solidFill>
                <a:effectLst/>
              </a:rPr>
              <a:t> class can have a </a:t>
            </a:r>
            <a:r>
              <a:rPr kumimoji="0" lang="en-US" altLang="en-US" sz="1050" b="0" i="0" u="none" strike="noStrike" cap="none" normalizeH="0" baseline="0" dirty="0">
                <a:ln>
                  <a:noFill/>
                </a:ln>
                <a:solidFill>
                  <a:schemeClr val="tx1"/>
                </a:solidFill>
                <a:effectLst/>
                <a:latin typeface="Arial Unicode MS"/>
              </a:rPr>
              <a:t>Car</a:t>
            </a:r>
            <a:r>
              <a:rPr kumimoji="0" lang="en-US" altLang="en-US" sz="1050" b="0" i="0" u="none" strike="noStrike" cap="none" normalizeH="0" baseline="0" dirty="0">
                <a:ln>
                  <a:noFill/>
                </a:ln>
                <a:solidFill>
                  <a:schemeClr val="tx1"/>
                </a:solidFill>
                <a:effectLst/>
              </a:rPr>
              <a:t> and </a:t>
            </a:r>
            <a:r>
              <a:rPr kumimoji="0" lang="en-US" altLang="en-US" sz="1050" b="0" i="0" u="none" strike="noStrike" cap="none" normalizeH="0" baseline="0" dirty="0">
                <a:ln>
                  <a:noFill/>
                </a:ln>
                <a:solidFill>
                  <a:schemeClr val="tx1"/>
                </a:solidFill>
                <a:effectLst/>
                <a:latin typeface="Arial Unicode MS"/>
              </a:rPr>
              <a:t>Motorcycle</a:t>
            </a:r>
            <a:r>
              <a:rPr kumimoji="0" lang="en-US" altLang="en-US" sz="1050" b="0" i="0" u="none" strike="noStrike" cap="none" normalizeH="0" baseline="0" dirty="0">
                <a:ln>
                  <a:noFill/>
                </a:ln>
                <a:solidFill>
                  <a:schemeClr val="tx1"/>
                </a:solidFill>
                <a:effectLst/>
              </a:rPr>
              <a:t> class that inherit common properties like </a:t>
            </a:r>
            <a:r>
              <a:rPr kumimoji="0" lang="en-US" altLang="en-US" sz="1050" b="0" i="0" u="none" strike="noStrike" cap="none" normalizeH="0" baseline="0" dirty="0">
                <a:ln>
                  <a:noFill/>
                </a:ln>
                <a:solidFill>
                  <a:schemeClr val="tx1"/>
                </a:solidFill>
                <a:effectLst/>
                <a:latin typeface="Arial Unicode MS"/>
              </a:rPr>
              <a:t>make</a:t>
            </a:r>
            <a:r>
              <a:rPr kumimoji="0" lang="en-US" altLang="en-US" sz="1050" b="0" i="0" u="none" strike="noStrike" cap="none" normalizeH="0" baseline="0" dirty="0">
                <a:ln>
                  <a:noFill/>
                </a:ln>
                <a:solidFill>
                  <a:schemeClr val="tx1"/>
                </a:solidFill>
                <a:effectLst/>
              </a:rPr>
              <a:t> and </a:t>
            </a:r>
            <a:r>
              <a:rPr kumimoji="0" lang="en-US" altLang="en-US" sz="1050" b="0" i="0" u="none" strike="noStrike" cap="none" normalizeH="0" baseline="0" dirty="0">
                <a:ln>
                  <a:noFill/>
                </a:ln>
                <a:solidFill>
                  <a:schemeClr val="tx1"/>
                </a:solidFill>
                <a:effectLst/>
                <a:latin typeface="Arial Unicode MS"/>
              </a:rPr>
              <a:t>model</a:t>
            </a:r>
            <a:r>
              <a:rPr kumimoji="0" lang="en-US" altLang="en-US" sz="105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None/>
              <a:tabLst/>
            </a:pPr>
            <a:endParaRPr lang="en-US" altLang="en-US" sz="800" dirty="0">
              <a:latin typeface="Arial" panose="020B0604020202020204" pitchFamily="34" charset="0"/>
            </a:endParaRPr>
          </a:p>
          <a:p>
            <a:pPr marL="0" indent="0" defTabSz="914400" eaLnBrk="0" fontAlgn="base" hangingPunct="0">
              <a:spcBef>
                <a:spcPct val="0"/>
              </a:spcBef>
              <a:spcAft>
                <a:spcPct val="0"/>
              </a:spcAft>
              <a:buClrTx/>
              <a:buNone/>
            </a:pPr>
            <a:endParaRPr lang="en-US" altLang="en-US" sz="800" dirty="0">
              <a:latin typeface="Arial" panose="020B0604020202020204" pitchFamily="34" charset="0"/>
            </a:endParaRPr>
          </a:p>
          <a:p>
            <a:pPr marL="0" indent="0" defTabSz="914400" eaLnBrk="0" fontAlgn="base" hangingPunct="0">
              <a:spcBef>
                <a:spcPct val="0"/>
              </a:spcBef>
              <a:spcAft>
                <a:spcPct val="0"/>
              </a:spcAft>
              <a:buClrTx/>
              <a:buNone/>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pPr>
            <a:r>
              <a:rPr kumimoji="0" lang="en-US" altLang="en-US" sz="1800" b="1" i="0" u="none" strike="noStrike" cap="none" normalizeH="0" baseline="0" dirty="0">
                <a:ln>
                  <a:noFill/>
                </a:ln>
                <a:solidFill>
                  <a:schemeClr val="tx1"/>
                </a:solidFill>
                <a:effectLst/>
                <a:latin typeface="Arial" panose="020B0604020202020204" pitchFamily="34" charset="0"/>
              </a:rPr>
              <a:t>Polymorphism</a:t>
            </a:r>
            <a:r>
              <a:rPr kumimoji="0" lang="en-US" altLang="en-US" sz="1800" b="0" i="0" u="none" strike="noStrike" cap="none" normalizeH="0" baseline="0" dirty="0">
                <a:ln>
                  <a:noFill/>
                </a:ln>
                <a:solidFill>
                  <a:schemeClr val="tx1"/>
                </a:solidFill>
                <a:effectLst/>
                <a:latin typeface="Arial" panose="020B0604020202020204" pitchFamily="34" charset="0"/>
              </a:rPr>
              <a:t>: The ability for objects of different classes to be treated as objects of a common</a:t>
            </a:r>
          </a:p>
          <a:p>
            <a:pPr marL="0" indent="0" defTabSz="914400" eaLnBrk="0" fontAlgn="base" hangingPunct="0">
              <a:spcBef>
                <a:spcPct val="0"/>
              </a:spcBef>
              <a:spcAft>
                <a:spcPct val="0"/>
              </a:spcAft>
              <a:buClrTx/>
              <a:buNone/>
            </a:pP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base class. It allows methods to have different implementations in derived classes,</a:t>
            </a:r>
          </a:p>
          <a:p>
            <a:pPr marL="0" indent="0" defTabSz="914400" eaLnBrk="0" fontAlgn="base" hangingPunct="0">
              <a:spcBef>
                <a:spcPct val="0"/>
              </a:spcBef>
              <a:spcAft>
                <a:spcPct val="0"/>
              </a:spcAft>
              <a:buClrTx/>
              <a:buNone/>
            </a:pPr>
            <a:r>
              <a:rPr lang="en-US" altLang="en-US" dirty="0">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but to be called using a base class reference.</a:t>
            </a:r>
          </a:p>
          <a:p>
            <a:pPr marL="0" indent="0" defTabSz="914400" eaLnBrk="0" fontAlgn="base" hangingPunct="0">
              <a:spcBef>
                <a:spcPct val="0"/>
              </a:spcBef>
              <a:spcAft>
                <a:spcPct val="0"/>
              </a:spcAft>
              <a:buClrTx/>
              <a:buNone/>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indent="0" defTabSz="914400" eaLnBrk="0" fontAlgn="base" hangingPunct="0">
              <a:spcBef>
                <a:spcPct val="0"/>
              </a:spcBef>
              <a:spcAft>
                <a:spcPct val="0"/>
              </a:spcAft>
              <a:buClrTx/>
              <a:buNone/>
            </a:pPr>
            <a:r>
              <a:rPr kumimoji="0" lang="en-US" altLang="en-US" sz="1800" b="0" i="0" u="none" strike="noStrike" cap="none" normalizeH="0" baseline="0" dirty="0">
                <a:ln>
                  <a:noFill/>
                </a:ln>
                <a:solidFill>
                  <a:schemeClr val="tx1"/>
                </a:solidFill>
                <a:effectLst/>
                <a:latin typeface="Arial" panose="020B0604020202020204" pitchFamily="34" charset="0"/>
              </a:rPr>
              <a:t>	Example: </a:t>
            </a:r>
            <a:r>
              <a:rPr kumimoji="0" lang="en-US" altLang="en-US" sz="1050" b="0" i="0" u="none" strike="noStrike" cap="none" normalizeH="0" baseline="0" dirty="0">
                <a:ln>
                  <a:noFill/>
                </a:ln>
                <a:solidFill>
                  <a:schemeClr val="tx1"/>
                </a:solidFill>
                <a:effectLst/>
                <a:latin typeface="Arial" panose="020B0604020202020204" pitchFamily="34" charset="0"/>
              </a:rPr>
              <a:t>A </a:t>
            </a:r>
            <a:r>
              <a:rPr kumimoji="0" lang="en-US" altLang="en-US" sz="1050" b="0" i="0" u="none" strike="noStrike" cap="none" normalizeH="0" baseline="0" dirty="0">
                <a:ln>
                  <a:noFill/>
                </a:ln>
                <a:solidFill>
                  <a:schemeClr val="tx1"/>
                </a:solidFill>
                <a:effectLst/>
                <a:latin typeface="Arial Unicode MS"/>
              </a:rPr>
              <a:t>Character</a:t>
            </a:r>
            <a:r>
              <a:rPr kumimoji="0" lang="en-US" altLang="en-US" sz="1050" b="0" i="0" u="none" strike="noStrike" cap="none" normalizeH="0" baseline="0" dirty="0">
                <a:ln>
                  <a:noFill/>
                </a:ln>
                <a:solidFill>
                  <a:schemeClr val="tx1"/>
                </a:solidFill>
                <a:effectLst/>
              </a:rPr>
              <a:t> class can have a </a:t>
            </a:r>
            <a:r>
              <a:rPr kumimoji="0" lang="en-US" altLang="en-US" sz="1050" b="0" i="0" u="none" strike="noStrike" cap="none" normalizeH="0" baseline="0" dirty="0">
                <a:ln>
                  <a:noFill/>
                </a:ln>
                <a:solidFill>
                  <a:schemeClr val="tx1"/>
                </a:solidFill>
                <a:effectLst/>
                <a:latin typeface="Arial Unicode MS"/>
              </a:rPr>
              <a:t>Hero</a:t>
            </a:r>
            <a:r>
              <a:rPr kumimoji="0" lang="en-US" altLang="en-US" sz="1050" b="0" i="0" u="none" strike="noStrike" cap="none" normalizeH="0" baseline="0" dirty="0">
                <a:ln>
                  <a:noFill/>
                </a:ln>
                <a:solidFill>
                  <a:schemeClr val="tx1"/>
                </a:solidFill>
                <a:effectLst/>
              </a:rPr>
              <a:t> and </a:t>
            </a:r>
            <a:r>
              <a:rPr kumimoji="0" lang="en-US" altLang="en-US" sz="1050" b="0" i="0" u="none" strike="noStrike" cap="none" normalizeH="0" baseline="0" dirty="0">
                <a:ln>
                  <a:noFill/>
                </a:ln>
                <a:solidFill>
                  <a:schemeClr val="tx1"/>
                </a:solidFill>
                <a:effectLst/>
                <a:latin typeface="Arial Unicode MS"/>
              </a:rPr>
              <a:t>Enemy</a:t>
            </a:r>
            <a:r>
              <a:rPr kumimoji="0" lang="en-US" altLang="en-US" sz="1050" b="0" i="0" u="none" strike="noStrike" cap="none" normalizeH="0" baseline="0" dirty="0">
                <a:ln>
                  <a:noFill/>
                </a:ln>
                <a:solidFill>
                  <a:schemeClr val="tx1"/>
                </a:solidFill>
                <a:effectLst/>
              </a:rPr>
              <a:t> class, both overriding a method </a:t>
            </a:r>
            <a:r>
              <a:rPr kumimoji="0" lang="en-US" altLang="en-US" sz="1050" b="0" i="0" u="none" strike="noStrike" cap="none" normalizeH="0" baseline="0" dirty="0">
                <a:ln>
                  <a:noFill/>
                </a:ln>
                <a:solidFill>
                  <a:schemeClr val="tx1"/>
                </a:solidFill>
                <a:effectLst/>
                <a:latin typeface="Arial Unicode MS"/>
              </a:rPr>
              <a:t>attack()</a:t>
            </a:r>
            <a:r>
              <a:rPr kumimoji="0" lang="en-US" altLang="en-US" sz="1050" b="0" i="0" u="none" strike="noStrike" cap="none" normalizeH="0" baseline="0" dirty="0">
                <a:ln>
                  <a:noFill/>
                </a:ln>
                <a:solidFill>
                  <a:schemeClr val="tx1"/>
                </a:solidFill>
                <a:effectLst/>
              </a:rPr>
              <a:t> in their own way.</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11979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C6EF5-307C-13CC-40B1-06B3F7B1467F}"/>
              </a:ext>
            </a:extLst>
          </p:cNvPr>
          <p:cNvSpPr>
            <a:spLocks noGrp="1"/>
          </p:cNvSpPr>
          <p:nvPr>
            <p:ph type="title"/>
          </p:nvPr>
        </p:nvSpPr>
        <p:spPr/>
        <p:txBody>
          <a:bodyPr/>
          <a:lstStyle/>
          <a:p>
            <a:r>
              <a:rPr lang="en-GB" dirty="0"/>
              <a:t>Object-Oriented Programming (OOP) in Game Design</a:t>
            </a:r>
          </a:p>
        </p:txBody>
      </p:sp>
      <p:sp>
        <p:nvSpPr>
          <p:cNvPr id="4" name="Rectangle 1">
            <a:extLst>
              <a:ext uri="{FF2B5EF4-FFF2-40B4-BE49-F238E27FC236}">
                <a16:creationId xmlns:a16="http://schemas.microsoft.com/office/drawing/2014/main" id="{EFF6F698-20F4-B9A8-2268-13122C4140E7}"/>
              </a:ext>
            </a:extLst>
          </p:cNvPr>
          <p:cNvSpPr>
            <a:spLocks noGrp="1" noChangeArrowheads="1"/>
          </p:cNvSpPr>
          <p:nvPr>
            <p:ph idx="1"/>
          </p:nvPr>
        </p:nvSpPr>
        <p:spPr bwMode="auto">
          <a:xfrm>
            <a:off x="838200" y="2770188"/>
            <a:ext cx="9328259" cy="2462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GB" altLang="en-US" sz="1800" b="0" i="0" u="none" strike="noStrike" cap="none" normalizeH="0" baseline="0" dirty="0">
                <a:ln>
                  <a:noFill/>
                </a:ln>
                <a:solidFill>
                  <a:schemeClr val="tx1"/>
                </a:solidFill>
                <a:effectLst/>
                <a:latin typeface="Arial" panose="020B0604020202020204" pitchFamily="34" charset="0"/>
              </a:rPr>
              <a:t>Classes and Objects: Define entities in a game (e.g., Player, Enemy, Weapons).</a:t>
            </a:r>
          </a:p>
          <a:p>
            <a:pPr eaLnBrk="0" fontAlgn="base" hangingPunct="0">
              <a:lnSpc>
                <a:spcPct val="100000"/>
              </a:lnSpc>
              <a:spcBef>
                <a:spcPct val="0"/>
              </a:spcBef>
              <a:spcAft>
                <a:spcPct val="0"/>
              </a:spcAft>
            </a:pPr>
            <a:r>
              <a:rPr kumimoji="0" lang="en-GB" altLang="en-US" sz="1800" b="0" i="0" u="none" strike="noStrike" cap="none" normalizeH="0" baseline="0" dirty="0">
                <a:ln>
                  <a:noFill/>
                </a:ln>
                <a:solidFill>
                  <a:schemeClr val="tx1"/>
                </a:solidFill>
                <a:effectLst/>
                <a:latin typeface="Arial" panose="020B0604020202020204" pitchFamily="34" charset="0"/>
              </a:rPr>
              <a:t>Encapsulation: Contain logic within objects to keep game structure clean and modular.</a:t>
            </a:r>
          </a:p>
          <a:p>
            <a:pPr eaLnBrk="0" fontAlgn="base" hangingPunct="0">
              <a:lnSpc>
                <a:spcPct val="100000"/>
              </a:lnSpc>
              <a:spcBef>
                <a:spcPct val="0"/>
              </a:spcBef>
              <a:spcAft>
                <a:spcPct val="0"/>
              </a:spcAft>
            </a:pPr>
            <a:r>
              <a:rPr kumimoji="0" lang="en-GB" altLang="en-US" sz="1800" b="0" i="0" u="none" strike="noStrike" cap="none" normalizeH="0" baseline="0" dirty="0">
                <a:ln>
                  <a:noFill/>
                </a:ln>
                <a:solidFill>
                  <a:schemeClr val="tx1"/>
                </a:solidFill>
                <a:effectLst/>
                <a:latin typeface="Arial" panose="020B0604020202020204" pitchFamily="34" charset="0"/>
              </a:rPr>
              <a:t>Inheritance &amp; Polymorphism:</a:t>
            </a:r>
          </a:p>
          <a:p>
            <a:pPr lvl="1" eaLnBrk="0" fontAlgn="base" hangingPunct="0">
              <a:spcBef>
                <a:spcPct val="0"/>
              </a:spcBef>
              <a:spcAft>
                <a:spcPct val="0"/>
              </a:spcAft>
            </a:pPr>
            <a:r>
              <a:rPr kumimoji="0" lang="en-GB" altLang="en-US" b="0" i="0" u="none" strike="noStrike" cap="none" normalizeH="0" baseline="0" dirty="0">
                <a:ln>
                  <a:noFill/>
                </a:ln>
                <a:solidFill>
                  <a:schemeClr val="tx1"/>
                </a:solidFill>
                <a:effectLst/>
                <a:latin typeface="Arial" panose="020B0604020202020204" pitchFamily="34" charset="0"/>
              </a:rPr>
              <a:t>Reuse code and create specialised versions of objects (e.g., Enemy -&gt; </a:t>
            </a:r>
            <a:r>
              <a:rPr kumimoji="0" lang="en-GB" altLang="en-US" b="0" i="0" u="none" strike="noStrike" cap="none" normalizeH="0" baseline="0" dirty="0" err="1">
                <a:ln>
                  <a:noFill/>
                </a:ln>
                <a:solidFill>
                  <a:schemeClr val="tx1"/>
                </a:solidFill>
                <a:effectLst/>
                <a:latin typeface="Arial" panose="020B0604020202020204" pitchFamily="34" charset="0"/>
              </a:rPr>
              <a:t>BossEnemy</a:t>
            </a:r>
            <a:r>
              <a:rPr kumimoji="0" lang="en-GB" altLang="en-US" b="0" i="0" u="none" strike="noStrike" cap="none" normalizeH="0" baseline="0" dirty="0">
                <a:ln>
                  <a:noFill/>
                </a:ln>
                <a:solidFill>
                  <a:schemeClr val="tx1"/>
                </a:solidFill>
                <a:effectLst/>
                <a:latin typeface="Arial" panose="020B0604020202020204" pitchFamily="34" charset="0"/>
              </a:rPr>
              <a:t>).</a:t>
            </a:r>
          </a:p>
          <a:p>
            <a:pPr lvl="1" eaLnBrk="0" fontAlgn="base" hangingPunct="0">
              <a:spcBef>
                <a:spcPct val="0"/>
              </a:spcBef>
              <a:spcAft>
                <a:spcPct val="0"/>
              </a:spcAft>
            </a:pPr>
            <a:r>
              <a:rPr kumimoji="0" lang="en-GB" altLang="en-US" b="0" i="0" u="none" strike="noStrike" cap="none" normalizeH="0" baseline="0" dirty="0">
                <a:ln>
                  <a:noFill/>
                </a:ln>
                <a:solidFill>
                  <a:schemeClr val="tx1"/>
                </a:solidFill>
                <a:effectLst/>
                <a:latin typeface="Arial" panose="020B0604020202020204" pitchFamily="34" charset="0"/>
              </a:rPr>
              <a:t>Polymorphic behaviours like different movement patterns for various enemies.</a:t>
            </a:r>
          </a:p>
          <a:p>
            <a:pPr marL="400050" lvl="1" indent="0" eaLnBrk="0" fontAlgn="base" hangingPunct="0">
              <a:spcBef>
                <a:spcPct val="0"/>
              </a:spcBef>
              <a:spcAft>
                <a:spcPct val="0"/>
              </a:spcAft>
              <a:buNone/>
            </a:pPr>
            <a:endParaRPr kumimoji="0" lang="en-GB" altLang="en-US" b="0" i="0" u="none" strike="noStrike" cap="none" normalizeH="0" baseline="0" dirty="0">
              <a:ln>
                <a:noFill/>
              </a:ln>
              <a:solidFill>
                <a:schemeClr val="tx1"/>
              </a:solidFill>
              <a:effectLst/>
              <a:latin typeface="Arial" panose="020B0604020202020204" pitchFamily="34" charset="0"/>
            </a:endParaRPr>
          </a:p>
          <a:p>
            <a:pPr marL="400050" lvl="1" indent="0" eaLnBrk="0" fontAlgn="base" hangingPunct="0">
              <a:spcBef>
                <a:spcPct val="0"/>
              </a:spcBef>
              <a:spcAft>
                <a:spcPct val="0"/>
              </a:spcAft>
              <a:buNone/>
            </a:pPr>
            <a:r>
              <a:rPr kumimoji="0" lang="en-GB" altLang="en-US" b="0" i="0" u="none" strike="noStrike" cap="none" normalizeH="0" baseline="0" dirty="0">
                <a:ln>
                  <a:noFill/>
                </a:ln>
                <a:solidFill>
                  <a:schemeClr val="tx1"/>
                </a:solidFill>
                <a:effectLst/>
                <a:latin typeface="Arial" panose="020B0604020202020204" pitchFamily="34" charset="0"/>
              </a:rPr>
              <a:t>Example: Define a Character base class and extend it for Player and NPC.</a:t>
            </a:r>
          </a:p>
          <a:p>
            <a:pPr eaLnBrk="0" fontAlgn="base" hangingPunct="0">
              <a:lnSpc>
                <a:spcPct val="100000"/>
              </a:lnSpc>
              <a:spcBef>
                <a:spcPct val="0"/>
              </a:spcBef>
              <a:spcAft>
                <a:spcPct val="0"/>
              </a:spcAft>
            </a:pPr>
            <a:endParaRPr kumimoji="0" lang="en-GB" altLang="en-US" sz="1800"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00000"/>
              </a:lnSpc>
              <a:spcBef>
                <a:spcPct val="0"/>
              </a:spcBef>
              <a:spcAft>
                <a:spcPct val="0"/>
              </a:spcAf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36883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1ABF-A9A1-A463-EAE8-3F087ABA2115}"/>
              </a:ext>
            </a:extLst>
          </p:cNvPr>
          <p:cNvSpPr>
            <a:spLocks noGrp="1"/>
          </p:cNvSpPr>
          <p:nvPr>
            <p:ph type="title"/>
          </p:nvPr>
        </p:nvSpPr>
        <p:spPr/>
        <p:txBody>
          <a:bodyPr/>
          <a:lstStyle/>
          <a:p>
            <a:r>
              <a:rPr lang="en-GB" dirty="0"/>
              <a:t>Let’s begin with a quick practical</a:t>
            </a:r>
          </a:p>
        </p:txBody>
      </p:sp>
      <p:sp>
        <p:nvSpPr>
          <p:cNvPr id="3" name="Content Placeholder 2">
            <a:extLst>
              <a:ext uri="{FF2B5EF4-FFF2-40B4-BE49-F238E27FC236}">
                <a16:creationId xmlns:a16="http://schemas.microsoft.com/office/drawing/2014/main" id="{6FAF9B31-56A3-C178-28AF-BC5C04189A05}"/>
              </a:ext>
            </a:extLst>
          </p:cNvPr>
          <p:cNvSpPr>
            <a:spLocks noGrp="1"/>
          </p:cNvSpPr>
          <p:nvPr>
            <p:ph idx="1"/>
          </p:nvPr>
        </p:nvSpPr>
        <p:spPr>
          <a:xfrm>
            <a:off x="944546" y="2239065"/>
            <a:ext cx="10554574" cy="3636511"/>
          </a:xfrm>
        </p:spPr>
        <p:txBody>
          <a:bodyPr/>
          <a:lstStyle/>
          <a:p>
            <a:r>
              <a:rPr lang="en-GB" dirty="0"/>
              <a:t>Open up Visual Studio</a:t>
            </a:r>
          </a:p>
          <a:p>
            <a:r>
              <a:rPr lang="en-GB" dirty="0"/>
              <a:t> Let’s implement a character class and define some common attributes a character might have such as health, movement speed, and damage. Be creative and add a few of your own!</a:t>
            </a:r>
          </a:p>
          <a:p>
            <a:r>
              <a:rPr lang="en-GB" dirty="0"/>
              <a:t>Now we’ll add some methods such as jump, attack and move where we could implement the repeatable logic</a:t>
            </a:r>
          </a:p>
          <a:p>
            <a:pPr marL="0" indent="0">
              <a:buNone/>
            </a:pPr>
            <a:endParaRPr lang="en-GB" dirty="0"/>
          </a:p>
        </p:txBody>
      </p:sp>
    </p:spTree>
    <p:extLst>
      <p:ext uri="{BB962C8B-B14F-4D97-AF65-F5344CB8AC3E}">
        <p14:creationId xmlns:p14="http://schemas.microsoft.com/office/powerpoint/2010/main" val="1136372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EB73A-ED36-1447-2CC9-AC14155CE733}"/>
              </a:ext>
            </a:extLst>
          </p:cNvPr>
          <p:cNvSpPr>
            <a:spLocks noGrp="1"/>
          </p:cNvSpPr>
          <p:nvPr>
            <p:ph type="title"/>
          </p:nvPr>
        </p:nvSpPr>
        <p:spPr/>
        <p:txBody>
          <a:bodyPr/>
          <a:lstStyle/>
          <a:p>
            <a:r>
              <a:rPr lang="en-GB" dirty="0"/>
              <a:t>Let’s extend it to include inheritance </a:t>
            </a:r>
          </a:p>
        </p:txBody>
      </p:sp>
      <p:sp>
        <p:nvSpPr>
          <p:cNvPr id="3" name="TextBox 2">
            <a:extLst>
              <a:ext uri="{FF2B5EF4-FFF2-40B4-BE49-F238E27FC236}">
                <a16:creationId xmlns:a16="http://schemas.microsoft.com/office/drawing/2014/main" id="{5D4C68E1-EABD-1C95-8E90-D1F745E9A5EE}"/>
              </a:ext>
            </a:extLst>
          </p:cNvPr>
          <p:cNvSpPr txBox="1"/>
          <p:nvPr/>
        </p:nvSpPr>
        <p:spPr>
          <a:xfrm>
            <a:off x="1568741" y="3296873"/>
            <a:ext cx="8711039" cy="1477328"/>
          </a:xfrm>
          <a:prstGeom prst="rect">
            <a:avLst/>
          </a:prstGeom>
          <a:noFill/>
        </p:spPr>
        <p:txBody>
          <a:bodyPr wrap="none" rtlCol="0">
            <a:spAutoFit/>
          </a:bodyPr>
          <a:lstStyle/>
          <a:p>
            <a:r>
              <a:rPr lang="en-GB" dirty="0"/>
              <a:t>We’re going to add a Hero and an enemy that extends the base character </a:t>
            </a:r>
          </a:p>
          <a:p>
            <a:endParaRPr lang="en-GB" dirty="0"/>
          </a:p>
          <a:p>
            <a:r>
              <a:rPr lang="en-GB" dirty="0"/>
              <a:t>We’ll add a super move to the hero </a:t>
            </a:r>
          </a:p>
          <a:p>
            <a:endParaRPr lang="en-GB" dirty="0"/>
          </a:p>
          <a:p>
            <a:endParaRPr lang="en-GB" dirty="0"/>
          </a:p>
        </p:txBody>
      </p:sp>
    </p:spTree>
    <p:extLst>
      <p:ext uri="{BB962C8B-B14F-4D97-AF65-F5344CB8AC3E}">
        <p14:creationId xmlns:p14="http://schemas.microsoft.com/office/powerpoint/2010/main" val="1590638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C862B-8214-D2BB-075B-D6EB97DE0188}"/>
              </a:ext>
            </a:extLst>
          </p:cNvPr>
          <p:cNvSpPr>
            <a:spLocks noGrp="1"/>
          </p:cNvSpPr>
          <p:nvPr>
            <p:ph type="title"/>
          </p:nvPr>
        </p:nvSpPr>
        <p:spPr/>
        <p:txBody>
          <a:bodyPr/>
          <a:lstStyle/>
          <a:p>
            <a:r>
              <a:rPr lang="en-GB" dirty="0"/>
              <a:t>Finally, we’ll add some polymorphism </a:t>
            </a:r>
          </a:p>
        </p:txBody>
      </p:sp>
      <p:sp>
        <p:nvSpPr>
          <p:cNvPr id="3" name="TextBox 2">
            <a:extLst>
              <a:ext uri="{FF2B5EF4-FFF2-40B4-BE49-F238E27FC236}">
                <a16:creationId xmlns:a16="http://schemas.microsoft.com/office/drawing/2014/main" id="{746F9C61-D3DB-A4C4-7E47-070261D5A5AD}"/>
              </a:ext>
            </a:extLst>
          </p:cNvPr>
          <p:cNvSpPr txBox="1"/>
          <p:nvPr/>
        </p:nvSpPr>
        <p:spPr>
          <a:xfrm>
            <a:off x="810000" y="3429000"/>
            <a:ext cx="10500028" cy="3139321"/>
          </a:xfrm>
          <a:prstGeom prst="rect">
            <a:avLst/>
          </a:prstGeom>
          <a:noFill/>
        </p:spPr>
        <p:txBody>
          <a:bodyPr wrap="square" rtlCol="0">
            <a:spAutoFit/>
          </a:bodyPr>
          <a:lstStyle/>
          <a:p>
            <a:r>
              <a:rPr lang="en-GB" dirty="0"/>
              <a:t>So what we’ll do here is called runtime polymorphism, </a:t>
            </a:r>
          </a:p>
          <a:p>
            <a:endParaRPr lang="en-GB" dirty="0"/>
          </a:p>
          <a:p>
            <a:r>
              <a:rPr lang="en-GB" dirty="0"/>
              <a:t>We’re going to turn a method into a virtual and create a new implementation of it </a:t>
            </a:r>
          </a:p>
          <a:p>
            <a:endParaRPr lang="en-GB" dirty="0"/>
          </a:p>
          <a:p>
            <a:endParaRPr lang="en-GB" dirty="0"/>
          </a:p>
          <a:p>
            <a:endParaRPr lang="en-GB" dirty="0"/>
          </a:p>
          <a:p>
            <a:br>
              <a:rPr lang="en-GB" dirty="0"/>
            </a:br>
            <a:br>
              <a:rPr lang="en-GB" dirty="0"/>
            </a:br>
            <a:r>
              <a:rPr lang="en-GB" dirty="0"/>
              <a:t>I want you all to explore static polymorphism in your own time</a:t>
            </a:r>
          </a:p>
          <a:p>
            <a:endParaRPr lang="en-GB" dirty="0"/>
          </a:p>
          <a:p>
            <a:endParaRPr lang="en-GB" dirty="0"/>
          </a:p>
        </p:txBody>
      </p:sp>
    </p:spTree>
    <p:extLst>
      <p:ext uri="{BB962C8B-B14F-4D97-AF65-F5344CB8AC3E}">
        <p14:creationId xmlns:p14="http://schemas.microsoft.com/office/powerpoint/2010/main" val="3932928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D15AD-AE8B-00D5-0811-6D2192B5DDB6}"/>
              </a:ext>
            </a:extLst>
          </p:cNvPr>
          <p:cNvSpPr>
            <a:spLocks noGrp="1"/>
          </p:cNvSpPr>
          <p:nvPr>
            <p:ph type="title"/>
          </p:nvPr>
        </p:nvSpPr>
        <p:spPr/>
        <p:txBody>
          <a:bodyPr/>
          <a:lstStyle/>
          <a:p>
            <a:r>
              <a:rPr lang="en-GB" dirty="0"/>
              <a:t>Exercise time</a:t>
            </a:r>
          </a:p>
        </p:txBody>
      </p:sp>
      <p:sp>
        <p:nvSpPr>
          <p:cNvPr id="3" name="Content Placeholder 2">
            <a:extLst>
              <a:ext uri="{FF2B5EF4-FFF2-40B4-BE49-F238E27FC236}">
                <a16:creationId xmlns:a16="http://schemas.microsoft.com/office/drawing/2014/main" id="{CFA00D1C-653D-2D9F-E4D3-EA6DB631279D}"/>
              </a:ext>
            </a:extLst>
          </p:cNvPr>
          <p:cNvSpPr>
            <a:spLocks noGrp="1"/>
          </p:cNvSpPr>
          <p:nvPr>
            <p:ph idx="1"/>
          </p:nvPr>
        </p:nvSpPr>
        <p:spPr/>
        <p:txBody>
          <a:bodyPr/>
          <a:lstStyle/>
          <a:p>
            <a:r>
              <a:rPr lang="en-GB" dirty="0"/>
              <a:t>Implement a ‘Shape’ base class with a function for calculating the area</a:t>
            </a:r>
          </a:p>
          <a:p>
            <a:r>
              <a:rPr lang="en-GB" dirty="0"/>
              <a:t>Implement some child shapes such as a triangle, a square and a rectangle</a:t>
            </a:r>
          </a:p>
          <a:p>
            <a:r>
              <a:rPr lang="en-GB" dirty="0"/>
              <a:t>Use polymorphism to implement the area calculation for each of the shapes! </a:t>
            </a:r>
          </a:p>
          <a:p>
            <a:endParaRPr lang="en-GB" dirty="0"/>
          </a:p>
        </p:txBody>
      </p:sp>
    </p:spTree>
    <p:extLst>
      <p:ext uri="{BB962C8B-B14F-4D97-AF65-F5344CB8AC3E}">
        <p14:creationId xmlns:p14="http://schemas.microsoft.com/office/powerpoint/2010/main" val="2201754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ADB6C-8A88-0ADE-1B89-A8376CDDDE56}"/>
              </a:ext>
            </a:extLst>
          </p:cNvPr>
          <p:cNvSpPr>
            <a:spLocks noGrp="1"/>
          </p:cNvSpPr>
          <p:nvPr>
            <p:ph type="title"/>
          </p:nvPr>
        </p:nvSpPr>
        <p:spPr/>
        <p:txBody>
          <a:bodyPr/>
          <a:lstStyle/>
          <a:p>
            <a:r>
              <a:rPr lang="en-GB" b="1" dirty="0"/>
              <a:t>Game Loops and State Management</a:t>
            </a:r>
            <a:endParaRPr lang="en-GB" dirty="0"/>
          </a:p>
        </p:txBody>
      </p:sp>
      <p:sp>
        <p:nvSpPr>
          <p:cNvPr id="3" name="Content Placeholder 2">
            <a:extLst>
              <a:ext uri="{FF2B5EF4-FFF2-40B4-BE49-F238E27FC236}">
                <a16:creationId xmlns:a16="http://schemas.microsoft.com/office/drawing/2014/main" id="{D0B55CD4-72CE-9279-D485-96B4651452C3}"/>
              </a:ext>
            </a:extLst>
          </p:cNvPr>
          <p:cNvSpPr>
            <a:spLocks noGrp="1"/>
          </p:cNvSpPr>
          <p:nvPr>
            <p:ph idx="1"/>
          </p:nvPr>
        </p:nvSpPr>
        <p:spPr/>
        <p:txBody>
          <a:bodyPr/>
          <a:lstStyle/>
          <a:p>
            <a:r>
              <a:rPr lang="en-GB" dirty="0"/>
              <a:t>Game Loop: The heart of a game’s runtime.</a:t>
            </a:r>
          </a:p>
          <a:p>
            <a:pPr lvl="1"/>
            <a:r>
              <a:rPr lang="en-GB" dirty="0"/>
              <a:t>Input handling, game logic updates, rendering, and physics updates.</a:t>
            </a:r>
          </a:p>
          <a:p>
            <a:r>
              <a:rPr lang="en-GB" dirty="0"/>
              <a:t>Frame Rate (FPS): How game loops are synchronized with rendering.</a:t>
            </a:r>
          </a:p>
          <a:p>
            <a:r>
              <a:rPr lang="en-GB" dirty="0"/>
              <a:t>Game States:	</a:t>
            </a:r>
          </a:p>
          <a:p>
            <a:pPr lvl="1"/>
            <a:r>
              <a:rPr lang="en-GB" dirty="0"/>
              <a:t>Managing transitions between different states like Menu, Playing, Paused, and Game Over.</a:t>
            </a:r>
          </a:p>
          <a:p>
            <a:pPr lvl="1"/>
            <a:r>
              <a:rPr lang="en-GB" dirty="0"/>
              <a:t>Example: Implementing a finite state machine to handle game states.</a:t>
            </a:r>
          </a:p>
          <a:p>
            <a:pPr marL="457200" lvl="1" indent="0">
              <a:buNone/>
            </a:pPr>
            <a:r>
              <a:rPr lang="en-GB" dirty="0"/>
              <a:t> </a:t>
            </a:r>
          </a:p>
          <a:p>
            <a:pPr marL="457200" lvl="1" indent="0">
              <a:buNone/>
            </a:pPr>
            <a:r>
              <a:rPr lang="en-GB" dirty="0"/>
              <a:t>We’ll be diving into state more in the near future</a:t>
            </a:r>
          </a:p>
        </p:txBody>
      </p:sp>
    </p:spTree>
    <p:extLst>
      <p:ext uri="{BB962C8B-B14F-4D97-AF65-F5344CB8AC3E}">
        <p14:creationId xmlns:p14="http://schemas.microsoft.com/office/powerpoint/2010/main" val="1052313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C2E44-8094-3814-71ED-6E59AEF0C3D6}"/>
              </a:ext>
            </a:extLst>
          </p:cNvPr>
          <p:cNvSpPr>
            <a:spLocks noGrp="1"/>
          </p:cNvSpPr>
          <p:nvPr>
            <p:ph type="title"/>
          </p:nvPr>
        </p:nvSpPr>
        <p:spPr/>
        <p:txBody>
          <a:bodyPr/>
          <a:lstStyle/>
          <a:p>
            <a:r>
              <a:rPr lang="en-GB" dirty="0"/>
              <a:t>Game loops</a:t>
            </a:r>
          </a:p>
        </p:txBody>
      </p:sp>
      <p:sp>
        <p:nvSpPr>
          <p:cNvPr id="3" name="Content Placeholder 2">
            <a:extLst>
              <a:ext uri="{FF2B5EF4-FFF2-40B4-BE49-F238E27FC236}">
                <a16:creationId xmlns:a16="http://schemas.microsoft.com/office/drawing/2014/main" id="{162FF254-99CF-A11F-493C-EB1531386C1E}"/>
              </a:ext>
            </a:extLst>
          </p:cNvPr>
          <p:cNvSpPr>
            <a:spLocks noGrp="1"/>
          </p:cNvSpPr>
          <p:nvPr>
            <p:ph idx="1"/>
          </p:nvPr>
        </p:nvSpPr>
        <p:spPr/>
        <p:txBody>
          <a:bodyPr/>
          <a:lstStyle/>
          <a:p>
            <a:pPr marL="0" indent="0">
              <a:buNone/>
            </a:pPr>
            <a:r>
              <a:rPr lang="en-GB" dirty="0"/>
              <a:t>At the heart of every game lies the </a:t>
            </a:r>
            <a:r>
              <a:rPr lang="en-GB" b="1" dirty="0"/>
              <a:t>game loop</a:t>
            </a:r>
            <a:r>
              <a:rPr lang="en-GB" dirty="0"/>
              <a:t>, a core programming construct that drives the game's execution. It continuously processes user input, updates game state, and renders frames to display the game's graphics. The game loop is essential because it ensures the game runs smoothly, responds to player actions, and maintains consistent behaviour across different hardware and frame rates.</a:t>
            </a:r>
          </a:p>
        </p:txBody>
      </p:sp>
    </p:spTree>
    <p:extLst>
      <p:ext uri="{BB962C8B-B14F-4D97-AF65-F5344CB8AC3E}">
        <p14:creationId xmlns:p14="http://schemas.microsoft.com/office/powerpoint/2010/main" val="2776621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0BA8E-B3FC-478D-F9AA-BF6A8C4EFB53}"/>
              </a:ext>
            </a:extLst>
          </p:cNvPr>
          <p:cNvSpPr>
            <a:spLocks noGrp="1"/>
          </p:cNvSpPr>
          <p:nvPr>
            <p:ph type="title"/>
          </p:nvPr>
        </p:nvSpPr>
        <p:spPr/>
        <p:txBody>
          <a:bodyPr/>
          <a:lstStyle/>
          <a:p>
            <a:r>
              <a:rPr lang="en-GB" dirty="0"/>
              <a:t>Importance of the game loop</a:t>
            </a:r>
          </a:p>
        </p:txBody>
      </p:sp>
      <p:sp>
        <p:nvSpPr>
          <p:cNvPr id="3" name="Content Placeholder 2">
            <a:extLst>
              <a:ext uri="{FF2B5EF4-FFF2-40B4-BE49-F238E27FC236}">
                <a16:creationId xmlns:a16="http://schemas.microsoft.com/office/drawing/2014/main" id="{DC92552D-F875-88B9-929F-DB1CC41E3A4B}"/>
              </a:ext>
            </a:extLst>
          </p:cNvPr>
          <p:cNvSpPr>
            <a:spLocks noGrp="1"/>
          </p:cNvSpPr>
          <p:nvPr>
            <p:ph idx="1"/>
          </p:nvPr>
        </p:nvSpPr>
        <p:spPr/>
        <p:txBody>
          <a:bodyPr>
            <a:normAutofit fontScale="77500" lnSpcReduction="20000"/>
          </a:bodyPr>
          <a:lstStyle/>
          <a:p>
            <a:r>
              <a:rPr lang="en-GB" b="1" dirty="0"/>
              <a:t>Continuous Flow</a:t>
            </a:r>
          </a:p>
          <a:p>
            <a:pPr lvl="1">
              <a:buFont typeface="Arial" panose="020B0604020202020204" pitchFamily="34" charset="0"/>
              <a:buChar char="•"/>
            </a:pPr>
            <a:r>
              <a:rPr lang="en-GB" b="1" dirty="0"/>
              <a:t>Real-Time Updates:</a:t>
            </a:r>
            <a:r>
              <a:rPr lang="en-GB" dirty="0"/>
              <a:t> Games are interactive applications that require constant updating. The game loop facilitates real-time processing by repeatedly executing game logic and rendering graphics.</a:t>
            </a:r>
          </a:p>
          <a:p>
            <a:pPr lvl="1">
              <a:buFont typeface="Arial" panose="020B0604020202020204" pitchFamily="34" charset="0"/>
              <a:buChar char="•"/>
            </a:pPr>
            <a:r>
              <a:rPr lang="en-GB" b="1" dirty="0"/>
              <a:t>Responsiveness:</a:t>
            </a:r>
            <a:r>
              <a:rPr lang="en-GB" dirty="0"/>
              <a:t> By continuously checking for user input, the game loop ensures that the game responds promptly to player actions.</a:t>
            </a:r>
          </a:p>
          <a:p>
            <a:r>
              <a:rPr lang="en-GB" b="1" dirty="0"/>
              <a:t>Synchronization</a:t>
            </a:r>
          </a:p>
          <a:p>
            <a:pPr lvl="1">
              <a:buFont typeface="Arial" panose="020B0604020202020204" pitchFamily="34" charset="0"/>
              <a:buChar char="•"/>
            </a:pPr>
            <a:r>
              <a:rPr lang="en-GB" b="1" dirty="0"/>
              <a:t>Timing Control:</a:t>
            </a:r>
            <a:r>
              <a:rPr lang="en-GB" dirty="0"/>
              <a:t> The game loop manages the timing of game updates and rendering, which is crucial for maintaining consistent game speed and behaviour.</a:t>
            </a:r>
          </a:p>
          <a:p>
            <a:pPr lvl="1">
              <a:buFont typeface="Arial" panose="020B0604020202020204" pitchFamily="34" charset="0"/>
              <a:buChar char="•"/>
            </a:pPr>
            <a:r>
              <a:rPr lang="en-GB" b="1" dirty="0"/>
              <a:t>Frame Rate Management:</a:t>
            </a:r>
            <a:r>
              <a:rPr lang="en-GB" dirty="0"/>
              <a:t> It allows developers to control the frame rate, preventing issues like screen tearing or input lag.</a:t>
            </a:r>
          </a:p>
          <a:p>
            <a:r>
              <a:rPr lang="en-GB" b="1" dirty="0"/>
              <a:t>Modularity and Organization</a:t>
            </a:r>
          </a:p>
          <a:p>
            <a:pPr lvl="1">
              <a:buFont typeface="Arial" panose="020B0604020202020204" pitchFamily="34" charset="0"/>
              <a:buChar char="•"/>
            </a:pPr>
            <a:r>
              <a:rPr lang="en-GB" b="1" dirty="0"/>
              <a:t>Structured Workflow:</a:t>
            </a:r>
            <a:r>
              <a:rPr lang="en-GB" dirty="0"/>
              <a:t> Separating game logic into update and render phases within the loop promotes clean code architecture.</a:t>
            </a:r>
          </a:p>
          <a:p>
            <a:pPr lvl="1">
              <a:buFont typeface="Arial" panose="020B0604020202020204" pitchFamily="34" charset="0"/>
              <a:buChar char="•"/>
            </a:pPr>
            <a:r>
              <a:rPr lang="en-GB" b="1" dirty="0"/>
              <a:t>Scalability:</a:t>
            </a:r>
            <a:r>
              <a:rPr lang="en-GB" dirty="0"/>
              <a:t> A well-designed game loop can accommodate complex game mechanics and scale with additional features.</a:t>
            </a:r>
          </a:p>
          <a:p>
            <a:endParaRPr lang="en-GB" dirty="0"/>
          </a:p>
        </p:txBody>
      </p:sp>
    </p:spTree>
    <p:extLst>
      <p:ext uri="{BB962C8B-B14F-4D97-AF65-F5344CB8AC3E}">
        <p14:creationId xmlns:p14="http://schemas.microsoft.com/office/powerpoint/2010/main" val="39419945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EE142-63BD-3AFF-96B3-FAF3B50231CF}"/>
              </a:ext>
            </a:extLst>
          </p:cNvPr>
          <p:cNvSpPr>
            <a:spLocks noGrp="1"/>
          </p:cNvSpPr>
          <p:nvPr>
            <p:ph type="title"/>
          </p:nvPr>
        </p:nvSpPr>
        <p:spPr/>
        <p:txBody>
          <a:bodyPr/>
          <a:lstStyle/>
          <a:p>
            <a:r>
              <a:rPr lang="en-GB" dirty="0"/>
              <a:t>Components of a Game Loop</a:t>
            </a:r>
          </a:p>
        </p:txBody>
      </p:sp>
      <p:sp>
        <p:nvSpPr>
          <p:cNvPr id="3" name="Content Placeholder 2">
            <a:extLst>
              <a:ext uri="{FF2B5EF4-FFF2-40B4-BE49-F238E27FC236}">
                <a16:creationId xmlns:a16="http://schemas.microsoft.com/office/drawing/2014/main" id="{ABF66695-9035-062A-3F57-9E45FDF002CA}"/>
              </a:ext>
            </a:extLst>
          </p:cNvPr>
          <p:cNvSpPr>
            <a:spLocks noGrp="1"/>
          </p:cNvSpPr>
          <p:nvPr>
            <p:ph idx="1"/>
          </p:nvPr>
        </p:nvSpPr>
        <p:spPr/>
        <p:txBody>
          <a:bodyPr>
            <a:normAutofit/>
          </a:bodyPr>
          <a:lstStyle/>
          <a:p>
            <a:r>
              <a:rPr lang="en-GB" b="1" dirty="0"/>
              <a:t>Initialization </a:t>
            </a:r>
            <a:r>
              <a:rPr lang="en-GB" dirty="0"/>
              <a:t>Setting up game variables, loading assets, and initializing systems (graphics, audio, input).</a:t>
            </a:r>
          </a:p>
          <a:p>
            <a:r>
              <a:rPr lang="en-GB" b="1" dirty="0"/>
              <a:t>Input Handling </a:t>
            </a:r>
            <a:r>
              <a:rPr lang="en-GB" dirty="0"/>
              <a:t>Capturing user inputs (keyboard, mouse, gamepad) and system events.</a:t>
            </a:r>
          </a:p>
          <a:p>
            <a:r>
              <a:rPr lang="en-GB" b="1" dirty="0"/>
              <a:t>Update Logic </a:t>
            </a:r>
            <a:r>
              <a:rPr lang="en-GB" dirty="0"/>
              <a:t>Processing game mechanics, physics calculations, AI behaviours, and state changes.</a:t>
            </a:r>
          </a:p>
          <a:p>
            <a:r>
              <a:rPr lang="en-GB" b="1" dirty="0"/>
              <a:t>Rendering </a:t>
            </a:r>
            <a:r>
              <a:rPr lang="en-GB" dirty="0"/>
              <a:t>Drawing graphics to the screen based on the updated game state.</a:t>
            </a:r>
          </a:p>
          <a:p>
            <a:r>
              <a:rPr lang="en-GB" b="1" dirty="0"/>
              <a:t>Timing and Control </a:t>
            </a:r>
            <a:r>
              <a:rPr lang="en-GB" dirty="0"/>
              <a:t>Managing time steps, frame rates, and ensuring synchronization between updates and renders.</a:t>
            </a:r>
          </a:p>
          <a:p>
            <a:r>
              <a:rPr lang="en-GB" b="1" dirty="0"/>
              <a:t>Cleanup </a:t>
            </a:r>
            <a:r>
              <a:rPr lang="en-GB" dirty="0"/>
              <a:t>Properly releasing resources when the game exits.</a:t>
            </a:r>
          </a:p>
          <a:p>
            <a:endParaRPr lang="en-GB" dirty="0"/>
          </a:p>
        </p:txBody>
      </p:sp>
    </p:spTree>
    <p:extLst>
      <p:ext uri="{BB962C8B-B14F-4D97-AF65-F5344CB8AC3E}">
        <p14:creationId xmlns:p14="http://schemas.microsoft.com/office/powerpoint/2010/main" val="39922879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1A0DB-AAFF-24C0-6469-7927B9235480}"/>
              </a:ext>
            </a:extLst>
          </p:cNvPr>
          <p:cNvSpPr>
            <a:spLocks noGrp="1"/>
          </p:cNvSpPr>
          <p:nvPr>
            <p:ph type="title"/>
          </p:nvPr>
        </p:nvSpPr>
        <p:spPr/>
        <p:txBody>
          <a:bodyPr/>
          <a:lstStyle/>
          <a:p>
            <a:r>
              <a:rPr lang="en-GB" dirty="0"/>
              <a:t>Types of Game Loops</a:t>
            </a:r>
          </a:p>
        </p:txBody>
      </p:sp>
      <p:sp>
        <p:nvSpPr>
          <p:cNvPr id="3" name="Content Placeholder 2">
            <a:extLst>
              <a:ext uri="{FF2B5EF4-FFF2-40B4-BE49-F238E27FC236}">
                <a16:creationId xmlns:a16="http://schemas.microsoft.com/office/drawing/2014/main" id="{5E6C98FC-FE18-52B3-ED87-A1F54B6063AB}"/>
              </a:ext>
            </a:extLst>
          </p:cNvPr>
          <p:cNvSpPr>
            <a:spLocks noGrp="1"/>
          </p:cNvSpPr>
          <p:nvPr>
            <p:ph idx="1"/>
          </p:nvPr>
        </p:nvSpPr>
        <p:spPr/>
        <p:txBody>
          <a:bodyPr/>
          <a:lstStyle/>
          <a:p>
            <a:r>
              <a:rPr lang="en-GB" dirty="0"/>
              <a:t>Fixed Timestep Loop</a:t>
            </a:r>
          </a:p>
          <a:p>
            <a:r>
              <a:rPr lang="en-GB" dirty="0"/>
              <a:t>Variable Timestep Loop</a:t>
            </a:r>
          </a:p>
          <a:p>
            <a:r>
              <a:rPr lang="en-GB" dirty="0"/>
              <a:t>Semi-Fixed Timestep Loop</a:t>
            </a:r>
          </a:p>
        </p:txBody>
      </p:sp>
    </p:spTree>
    <p:extLst>
      <p:ext uri="{BB962C8B-B14F-4D97-AF65-F5344CB8AC3E}">
        <p14:creationId xmlns:p14="http://schemas.microsoft.com/office/powerpoint/2010/main" val="3901674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D442-4B65-055B-3C7A-E2465136B4C0}"/>
              </a:ext>
            </a:extLst>
          </p:cNvPr>
          <p:cNvSpPr>
            <a:spLocks noGrp="1"/>
          </p:cNvSpPr>
          <p:nvPr>
            <p:ph type="title"/>
          </p:nvPr>
        </p:nvSpPr>
        <p:spPr/>
        <p:txBody>
          <a:bodyPr/>
          <a:lstStyle/>
          <a:p>
            <a:r>
              <a:rPr lang="en-GB" dirty="0"/>
              <a:t>Fixed Timestep Loop</a:t>
            </a:r>
          </a:p>
        </p:txBody>
      </p:sp>
      <p:sp>
        <p:nvSpPr>
          <p:cNvPr id="3" name="Content Placeholder 2">
            <a:extLst>
              <a:ext uri="{FF2B5EF4-FFF2-40B4-BE49-F238E27FC236}">
                <a16:creationId xmlns:a16="http://schemas.microsoft.com/office/drawing/2014/main" id="{1DB32450-CC40-D452-6F8A-7AE583A8EEC7}"/>
              </a:ext>
            </a:extLst>
          </p:cNvPr>
          <p:cNvSpPr>
            <a:spLocks noGrp="1"/>
          </p:cNvSpPr>
          <p:nvPr>
            <p:ph idx="1"/>
          </p:nvPr>
        </p:nvSpPr>
        <p:spPr/>
        <p:txBody>
          <a:bodyPr/>
          <a:lstStyle/>
          <a:p>
            <a:r>
              <a:rPr lang="en-GB" dirty="0"/>
              <a:t>Description: Updates occur at fixed intervals.</a:t>
            </a:r>
          </a:p>
          <a:p>
            <a:r>
              <a:rPr lang="en-GB" dirty="0"/>
              <a:t>Advantages: Consistent physics calculations and game behaviour across different hardware.</a:t>
            </a:r>
          </a:p>
          <a:p>
            <a:r>
              <a:rPr lang="en-GB" dirty="0"/>
              <a:t>Disadvantages: May require interpolation for smooth rendering if the rendering rate is higher than the update rate.</a:t>
            </a:r>
          </a:p>
        </p:txBody>
      </p:sp>
    </p:spTree>
    <p:extLst>
      <p:ext uri="{BB962C8B-B14F-4D97-AF65-F5344CB8AC3E}">
        <p14:creationId xmlns:p14="http://schemas.microsoft.com/office/powerpoint/2010/main" val="819320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3A526-CB5A-DAAD-D998-1A2501285AE1}"/>
              </a:ext>
            </a:extLst>
          </p:cNvPr>
          <p:cNvSpPr>
            <a:spLocks noGrp="1"/>
          </p:cNvSpPr>
          <p:nvPr>
            <p:ph type="title"/>
          </p:nvPr>
        </p:nvSpPr>
        <p:spPr/>
        <p:txBody>
          <a:bodyPr/>
          <a:lstStyle/>
          <a:p>
            <a:r>
              <a:rPr lang="en-GB" dirty="0"/>
              <a:t>Variable Timestep Loop</a:t>
            </a:r>
          </a:p>
        </p:txBody>
      </p:sp>
      <p:sp>
        <p:nvSpPr>
          <p:cNvPr id="3" name="Content Placeholder 2">
            <a:extLst>
              <a:ext uri="{FF2B5EF4-FFF2-40B4-BE49-F238E27FC236}">
                <a16:creationId xmlns:a16="http://schemas.microsoft.com/office/drawing/2014/main" id="{1D9CBB50-6BEE-F2AF-48D9-D94DE333F39B}"/>
              </a:ext>
            </a:extLst>
          </p:cNvPr>
          <p:cNvSpPr>
            <a:spLocks noGrp="1"/>
          </p:cNvSpPr>
          <p:nvPr>
            <p:ph idx="1"/>
          </p:nvPr>
        </p:nvSpPr>
        <p:spPr/>
        <p:txBody>
          <a:bodyPr/>
          <a:lstStyle/>
          <a:p>
            <a:r>
              <a:rPr lang="en-GB" dirty="0"/>
              <a:t>Description: Updates occur based on the time elapsed since the last frame.</a:t>
            </a:r>
          </a:p>
          <a:p>
            <a:r>
              <a:rPr lang="en-GB" dirty="0"/>
              <a:t>Advantages: Utilizes all available processing power for smoother experiences.</a:t>
            </a:r>
          </a:p>
          <a:p>
            <a:r>
              <a:rPr lang="en-GB" dirty="0"/>
              <a:t>Disadvantages: Can lead to inconsistent behaviour if not managed carefully, especially in physics simulations.</a:t>
            </a:r>
          </a:p>
        </p:txBody>
      </p:sp>
    </p:spTree>
    <p:extLst>
      <p:ext uri="{BB962C8B-B14F-4D97-AF65-F5344CB8AC3E}">
        <p14:creationId xmlns:p14="http://schemas.microsoft.com/office/powerpoint/2010/main" val="143755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B5557-47A6-74ED-94CF-882A8C8FC846}"/>
              </a:ext>
            </a:extLst>
          </p:cNvPr>
          <p:cNvSpPr>
            <a:spLocks noGrp="1"/>
          </p:cNvSpPr>
          <p:nvPr>
            <p:ph type="title"/>
          </p:nvPr>
        </p:nvSpPr>
        <p:spPr/>
        <p:txBody>
          <a:bodyPr/>
          <a:lstStyle/>
          <a:p>
            <a:r>
              <a:rPr lang="en-GB" dirty="0"/>
              <a:t>Semi-Fixed Timestep Loop</a:t>
            </a:r>
          </a:p>
        </p:txBody>
      </p:sp>
      <p:sp>
        <p:nvSpPr>
          <p:cNvPr id="3" name="Content Placeholder 2">
            <a:extLst>
              <a:ext uri="{FF2B5EF4-FFF2-40B4-BE49-F238E27FC236}">
                <a16:creationId xmlns:a16="http://schemas.microsoft.com/office/drawing/2014/main" id="{A5D7E0B8-C613-2A26-9689-D8FE0D9DFFC2}"/>
              </a:ext>
            </a:extLst>
          </p:cNvPr>
          <p:cNvSpPr>
            <a:spLocks noGrp="1"/>
          </p:cNvSpPr>
          <p:nvPr>
            <p:ph idx="1"/>
          </p:nvPr>
        </p:nvSpPr>
        <p:spPr/>
        <p:txBody>
          <a:bodyPr/>
          <a:lstStyle/>
          <a:p>
            <a:r>
              <a:rPr lang="en-GB" dirty="0"/>
              <a:t>Description: Combines fixed and variable timesteps to balance consistency and performance.</a:t>
            </a:r>
          </a:p>
          <a:p>
            <a:r>
              <a:rPr lang="en-GB" dirty="0"/>
              <a:t>Advantages: Offers consistent physics updates while allowing rendering to run as fast as possible.</a:t>
            </a:r>
          </a:p>
        </p:txBody>
      </p:sp>
    </p:spTree>
    <p:extLst>
      <p:ext uri="{BB962C8B-B14F-4D97-AF65-F5344CB8AC3E}">
        <p14:creationId xmlns:p14="http://schemas.microsoft.com/office/powerpoint/2010/main" val="455915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8CED6-EB4A-34F7-A622-7104BA7A81CA}"/>
              </a:ext>
            </a:extLst>
          </p:cNvPr>
          <p:cNvSpPr>
            <a:spLocks noGrp="1"/>
          </p:cNvSpPr>
          <p:nvPr>
            <p:ph type="title"/>
          </p:nvPr>
        </p:nvSpPr>
        <p:spPr/>
        <p:txBody>
          <a:bodyPr/>
          <a:lstStyle/>
          <a:p>
            <a:r>
              <a:rPr lang="en-GB" dirty="0"/>
              <a:t>Case Studies on Interesting Implementations</a:t>
            </a:r>
          </a:p>
        </p:txBody>
      </p:sp>
      <p:pic>
        <p:nvPicPr>
          <p:cNvPr id="4098" name="Picture 2" descr="Doom (1993 video game) - Wikipedia">
            <a:extLst>
              <a:ext uri="{FF2B5EF4-FFF2-40B4-BE49-F238E27FC236}">
                <a16:creationId xmlns:a16="http://schemas.microsoft.com/office/drawing/2014/main" id="{02514BE8-C5C9-9E75-5D38-C3DD68B2DAC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43598" y="2368883"/>
            <a:ext cx="2438400" cy="3619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5EF45B5-6B3E-1F62-B885-2D5EDC8CDE84}"/>
              </a:ext>
            </a:extLst>
          </p:cNvPr>
          <p:cNvSpPr txBox="1"/>
          <p:nvPr/>
        </p:nvSpPr>
        <p:spPr>
          <a:xfrm>
            <a:off x="444910" y="2073869"/>
            <a:ext cx="8404122" cy="3693319"/>
          </a:xfrm>
          <a:prstGeom prst="rect">
            <a:avLst/>
          </a:prstGeom>
          <a:noFill/>
        </p:spPr>
        <p:txBody>
          <a:bodyPr wrap="square">
            <a:spAutoFit/>
          </a:bodyPr>
          <a:lstStyle/>
          <a:p>
            <a:pPr>
              <a:buFont typeface="Arial" panose="020B0604020202020204" pitchFamily="34" charset="0"/>
              <a:buChar char="•"/>
            </a:pPr>
            <a:r>
              <a:rPr lang="en-GB" dirty="0"/>
              <a:t>Fixed Timestep Loop: Doom used a fixed timestep for game logic updates, ensuring consistent gameplay across different hardware.</a:t>
            </a:r>
          </a:p>
          <a:p>
            <a:pPr>
              <a:buFont typeface="Arial" panose="020B0604020202020204" pitchFamily="34" charset="0"/>
              <a:buChar char="•"/>
            </a:pPr>
            <a:r>
              <a:rPr lang="en-GB" dirty="0"/>
              <a:t>Decoupled Rendering: Rendering was allowed to run as fast as possible, independent of the game logic update rate.</a:t>
            </a:r>
          </a:p>
          <a:p>
            <a:pPr>
              <a:buFont typeface="Arial" panose="020B0604020202020204" pitchFamily="34" charset="0"/>
              <a:buChar char="•"/>
            </a:pPr>
            <a:r>
              <a:rPr lang="en-GB" dirty="0"/>
              <a:t>Impact:</a:t>
            </a:r>
          </a:p>
          <a:p>
            <a:pPr lvl="1">
              <a:buFont typeface="Arial" panose="020B0604020202020204" pitchFamily="34" charset="0"/>
              <a:buChar char="•"/>
            </a:pPr>
            <a:r>
              <a:rPr lang="en-GB" dirty="0"/>
              <a:t>Consistency: Players experienced the same game speed regardless of their computer's performance.</a:t>
            </a:r>
          </a:p>
          <a:p>
            <a:pPr lvl="1">
              <a:buFont typeface="Arial" panose="020B0604020202020204" pitchFamily="34" charset="0"/>
              <a:buChar char="•"/>
            </a:pPr>
            <a:r>
              <a:rPr lang="en-GB" dirty="0"/>
              <a:t>Legacy Influence: This approach influenced many subsequent games and engines.</a:t>
            </a:r>
          </a:p>
          <a:p>
            <a:pPr>
              <a:buFont typeface="Arial" panose="020B0604020202020204" pitchFamily="34" charset="0"/>
              <a:buChar char="•"/>
            </a:pPr>
            <a:r>
              <a:rPr lang="en-GB" dirty="0"/>
              <a:t>Lessons Learned:</a:t>
            </a:r>
          </a:p>
          <a:p>
            <a:pPr lvl="1">
              <a:buFont typeface="Arial" panose="020B0604020202020204" pitchFamily="34" charset="0"/>
              <a:buChar char="•"/>
            </a:pPr>
            <a:r>
              <a:rPr lang="en-GB" dirty="0"/>
              <a:t>Separating game logic and rendering can provide both consistent gameplay and take advantage of better hardware for smoother graphics.</a:t>
            </a:r>
          </a:p>
        </p:txBody>
      </p:sp>
    </p:spTree>
    <p:extLst>
      <p:ext uri="{BB962C8B-B14F-4D97-AF65-F5344CB8AC3E}">
        <p14:creationId xmlns:p14="http://schemas.microsoft.com/office/powerpoint/2010/main" val="18294648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0685-9F5F-F9B4-B2C9-D1C8747067DB}"/>
              </a:ext>
            </a:extLst>
          </p:cNvPr>
          <p:cNvSpPr>
            <a:spLocks noGrp="1"/>
          </p:cNvSpPr>
          <p:nvPr>
            <p:ph type="title"/>
          </p:nvPr>
        </p:nvSpPr>
        <p:spPr/>
        <p:txBody>
          <a:bodyPr/>
          <a:lstStyle/>
          <a:p>
            <a:r>
              <a:rPr lang="en-GB" dirty="0"/>
              <a:t>Unity Engine</a:t>
            </a:r>
          </a:p>
        </p:txBody>
      </p:sp>
      <p:sp>
        <p:nvSpPr>
          <p:cNvPr id="3" name="Content Placeholder 2">
            <a:extLst>
              <a:ext uri="{FF2B5EF4-FFF2-40B4-BE49-F238E27FC236}">
                <a16:creationId xmlns:a16="http://schemas.microsoft.com/office/drawing/2014/main" id="{81B5DE20-4BE3-7879-2B7B-185B37C01960}"/>
              </a:ext>
            </a:extLst>
          </p:cNvPr>
          <p:cNvSpPr>
            <a:spLocks noGrp="1"/>
          </p:cNvSpPr>
          <p:nvPr>
            <p:ph idx="1"/>
          </p:nvPr>
        </p:nvSpPr>
        <p:spPr/>
        <p:txBody>
          <a:bodyPr/>
          <a:lstStyle/>
          <a:p>
            <a:r>
              <a:rPr lang="en-GB" dirty="0"/>
              <a:t>Flexible Loop Structure: Unity provides both Update() and </a:t>
            </a:r>
            <a:r>
              <a:rPr lang="en-GB" dirty="0" err="1"/>
              <a:t>FixedUpdate</a:t>
            </a:r>
            <a:r>
              <a:rPr lang="en-GB" dirty="0"/>
              <a:t>() functions.</a:t>
            </a:r>
          </a:p>
          <a:p>
            <a:r>
              <a:rPr lang="en-GB" dirty="0"/>
              <a:t>Update(): Called once per frame, suitable for regular game logic and input handling.</a:t>
            </a:r>
          </a:p>
          <a:p>
            <a:r>
              <a:rPr lang="en-GB" dirty="0" err="1"/>
              <a:t>FixedUpdate</a:t>
            </a:r>
            <a:r>
              <a:rPr lang="en-GB" dirty="0"/>
              <a:t>(): Called at fixed intervals, ideal for physics calculations.</a:t>
            </a:r>
          </a:p>
          <a:p>
            <a:pPr marL="0" indent="0">
              <a:buNone/>
            </a:pPr>
            <a:r>
              <a:rPr lang="en-GB" dirty="0"/>
              <a:t>Impact:</a:t>
            </a:r>
          </a:p>
          <a:p>
            <a:pPr marL="0" indent="0">
              <a:buNone/>
            </a:pPr>
            <a:r>
              <a:rPr lang="en-GB" dirty="0"/>
              <a:t>	Ease of Use: Developers can choose where to place their code based on timing needs.</a:t>
            </a:r>
          </a:p>
          <a:p>
            <a:pPr marL="0" indent="0">
              <a:buNone/>
            </a:pPr>
            <a:r>
              <a:rPr lang="en-GB" dirty="0"/>
              <a:t>	Performance Optimization: Helps manage performance across different platforms.</a:t>
            </a:r>
          </a:p>
          <a:p>
            <a:pPr marL="0" indent="0">
              <a:buNone/>
            </a:pPr>
            <a:r>
              <a:rPr lang="en-GB" dirty="0"/>
              <a:t>Lessons Learned:</a:t>
            </a:r>
          </a:p>
          <a:p>
            <a:pPr marL="0" indent="0">
              <a:buNone/>
            </a:pPr>
            <a:r>
              <a:rPr lang="en-GB" dirty="0"/>
              <a:t>	Providing separate update methods for different timing requirements can simplify 	development and improve game behaviour consistency.</a:t>
            </a:r>
          </a:p>
        </p:txBody>
      </p:sp>
    </p:spTree>
    <p:extLst>
      <p:ext uri="{BB962C8B-B14F-4D97-AF65-F5344CB8AC3E}">
        <p14:creationId xmlns:p14="http://schemas.microsoft.com/office/powerpoint/2010/main" val="21529607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D5ABB-6F61-5B22-5074-890F64BF6C0F}"/>
              </a:ext>
            </a:extLst>
          </p:cNvPr>
          <p:cNvSpPr>
            <a:spLocks noGrp="1"/>
          </p:cNvSpPr>
          <p:nvPr>
            <p:ph type="title"/>
          </p:nvPr>
        </p:nvSpPr>
        <p:spPr/>
        <p:txBody>
          <a:bodyPr/>
          <a:lstStyle/>
          <a:p>
            <a:r>
              <a:rPr lang="en-GB" dirty="0"/>
              <a:t>Minecraft</a:t>
            </a:r>
          </a:p>
        </p:txBody>
      </p:sp>
      <p:pic>
        <p:nvPicPr>
          <p:cNvPr id="6146" name="Picture 2" descr="Minecraft : Target">
            <a:extLst>
              <a:ext uri="{FF2B5EF4-FFF2-40B4-BE49-F238E27FC236}">
                <a16:creationId xmlns:a16="http://schemas.microsoft.com/office/drawing/2014/main" id="{4F05F463-460C-AB45-2C20-1747670A7D2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32954" y="2360152"/>
            <a:ext cx="3547795" cy="27245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1CDE4B5-A996-B41F-8550-53CABA91CF1A}"/>
              </a:ext>
            </a:extLst>
          </p:cNvPr>
          <p:cNvSpPr txBox="1"/>
          <p:nvPr/>
        </p:nvSpPr>
        <p:spPr>
          <a:xfrm>
            <a:off x="248263" y="2331973"/>
            <a:ext cx="7696201" cy="3970318"/>
          </a:xfrm>
          <a:prstGeom prst="rect">
            <a:avLst/>
          </a:prstGeom>
          <a:noFill/>
        </p:spPr>
        <p:txBody>
          <a:bodyPr wrap="square">
            <a:spAutoFit/>
          </a:bodyPr>
          <a:lstStyle/>
          <a:p>
            <a:r>
              <a:rPr lang="en-GB" dirty="0"/>
              <a:t>Variable Timestep Loop: Initially used a simple loop with updates based on elapsed time.</a:t>
            </a:r>
          </a:p>
          <a:p>
            <a:r>
              <a:rPr lang="en-GB" dirty="0"/>
              <a:t>Performance Challenges: As the game grew in complexity, this led to inconsistent behaviour on different machines.</a:t>
            </a:r>
          </a:p>
          <a:p>
            <a:r>
              <a:rPr lang="en-GB" dirty="0"/>
              <a:t>Optimisation: Later Updates: Adjusted the game loop to handle updates more consistently and optimize performance.</a:t>
            </a:r>
          </a:p>
          <a:p>
            <a:r>
              <a:rPr lang="en-GB" dirty="0"/>
              <a:t>Impact:</a:t>
            </a:r>
          </a:p>
          <a:p>
            <a:r>
              <a:rPr lang="en-GB" dirty="0"/>
              <a:t>	Scalability: Allowed Minecraft to run on a wide range of 	hardware configurations.</a:t>
            </a:r>
          </a:p>
          <a:p>
            <a:r>
              <a:rPr lang="en-GB" dirty="0"/>
              <a:t>	Modding Community: The game loop adjustments made it 	easier for modders to create stable mods.</a:t>
            </a:r>
          </a:p>
          <a:p>
            <a:r>
              <a:rPr lang="en-GB" dirty="0"/>
              <a:t>Lessons Learned:</a:t>
            </a:r>
          </a:p>
          <a:p>
            <a:r>
              <a:rPr lang="en-GB" dirty="0"/>
              <a:t>Early game loop design decisions can have long-term impacts, and revisiting the loop structure is essential as the game evolves.</a:t>
            </a:r>
          </a:p>
        </p:txBody>
      </p:sp>
    </p:spTree>
    <p:extLst>
      <p:ext uri="{BB962C8B-B14F-4D97-AF65-F5344CB8AC3E}">
        <p14:creationId xmlns:p14="http://schemas.microsoft.com/office/powerpoint/2010/main" val="34134702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9D832-FE8B-FF7E-9931-F1E2993A464F}"/>
              </a:ext>
            </a:extLst>
          </p:cNvPr>
          <p:cNvSpPr>
            <a:spLocks noGrp="1"/>
          </p:cNvSpPr>
          <p:nvPr>
            <p:ph type="title"/>
          </p:nvPr>
        </p:nvSpPr>
        <p:spPr/>
        <p:txBody>
          <a:bodyPr/>
          <a:lstStyle/>
          <a:p>
            <a:r>
              <a:rPr lang="en-GB" dirty="0"/>
              <a:t>Can you find an interesting game loop?</a:t>
            </a:r>
          </a:p>
        </p:txBody>
      </p:sp>
      <p:sp>
        <p:nvSpPr>
          <p:cNvPr id="3" name="Content Placeholder 2">
            <a:extLst>
              <a:ext uri="{FF2B5EF4-FFF2-40B4-BE49-F238E27FC236}">
                <a16:creationId xmlns:a16="http://schemas.microsoft.com/office/drawing/2014/main" id="{2D799C33-09E0-48F7-E73F-914A306D8111}"/>
              </a:ext>
            </a:extLst>
          </p:cNvPr>
          <p:cNvSpPr>
            <a:spLocks noGrp="1"/>
          </p:cNvSpPr>
          <p:nvPr>
            <p:ph idx="1"/>
          </p:nvPr>
        </p:nvSpPr>
        <p:spPr/>
        <p:txBody>
          <a:bodyPr/>
          <a:lstStyle/>
          <a:p>
            <a:pPr marL="0" indent="0">
              <a:buNone/>
            </a:pPr>
            <a:r>
              <a:rPr lang="en-GB" dirty="0"/>
              <a:t>Take 10 to do some research now, see what you can find on the different types of game loops, is there types not listed here?</a:t>
            </a:r>
          </a:p>
          <a:p>
            <a:endParaRPr lang="en-GB" dirty="0"/>
          </a:p>
          <a:p>
            <a:pPr marL="0" indent="0">
              <a:buNone/>
            </a:pPr>
            <a:endParaRPr lang="en-GB" dirty="0"/>
          </a:p>
          <a:p>
            <a:pPr marL="0" indent="0">
              <a:buNone/>
            </a:pPr>
            <a:r>
              <a:rPr lang="en-GB" dirty="0"/>
              <a:t>(</a:t>
            </a:r>
            <a:r>
              <a:rPr lang="en-GB" b="1" dirty="0"/>
              <a:t>Hint</a:t>
            </a:r>
            <a:r>
              <a:rPr lang="en-GB" dirty="0"/>
              <a:t>: there are loads)</a:t>
            </a:r>
          </a:p>
        </p:txBody>
      </p:sp>
    </p:spTree>
    <p:extLst>
      <p:ext uri="{BB962C8B-B14F-4D97-AF65-F5344CB8AC3E}">
        <p14:creationId xmlns:p14="http://schemas.microsoft.com/office/powerpoint/2010/main" val="30860402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A4CF-2421-54F0-AD75-1A31EEB14419}"/>
              </a:ext>
            </a:extLst>
          </p:cNvPr>
          <p:cNvSpPr>
            <a:spLocks noGrp="1"/>
          </p:cNvSpPr>
          <p:nvPr>
            <p:ph type="title"/>
          </p:nvPr>
        </p:nvSpPr>
        <p:spPr/>
        <p:txBody>
          <a:bodyPr/>
          <a:lstStyle/>
          <a:p>
            <a:r>
              <a:rPr lang="en-GB" dirty="0"/>
              <a:t>Wrap up &amp; Further reading on game loops</a:t>
            </a:r>
          </a:p>
        </p:txBody>
      </p:sp>
      <p:sp>
        <p:nvSpPr>
          <p:cNvPr id="3" name="Content Placeholder 2">
            <a:extLst>
              <a:ext uri="{FF2B5EF4-FFF2-40B4-BE49-F238E27FC236}">
                <a16:creationId xmlns:a16="http://schemas.microsoft.com/office/drawing/2014/main" id="{4B962F36-FC71-2214-500F-19856B2BFF2A}"/>
              </a:ext>
            </a:extLst>
          </p:cNvPr>
          <p:cNvSpPr>
            <a:spLocks noGrp="1"/>
          </p:cNvSpPr>
          <p:nvPr>
            <p:ph idx="1"/>
          </p:nvPr>
        </p:nvSpPr>
        <p:spPr/>
        <p:txBody>
          <a:bodyPr>
            <a:normAutofit/>
          </a:bodyPr>
          <a:lstStyle/>
          <a:p>
            <a:pPr marL="0" indent="0">
              <a:buNone/>
            </a:pPr>
            <a:r>
              <a:rPr lang="en-GB" dirty="0"/>
              <a:t>The design and implementation of the game loop are critical decisions in game development. A well-crafted game loop not only ensures that a game runs smoothly but also simplifies the development process and enhances the overall quality of the game. By learning from past implementations and understanding the core principles, developers can create efficient and effective game loops tailored to their specific project needs.</a:t>
            </a:r>
          </a:p>
        </p:txBody>
      </p:sp>
    </p:spTree>
    <p:extLst>
      <p:ext uri="{BB962C8B-B14F-4D97-AF65-F5344CB8AC3E}">
        <p14:creationId xmlns:p14="http://schemas.microsoft.com/office/powerpoint/2010/main" val="21882772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A4CF-2421-54F0-AD75-1A31EEB14419}"/>
              </a:ext>
            </a:extLst>
          </p:cNvPr>
          <p:cNvSpPr>
            <a:spLocks noGrp="1"/>
          </p:cNvSpPr>
          <p:nvPr>
            <p:ph type="title"/>
          </p:nvPr>
        </p:nvSpPr>
        <p:spPr/>
        <p:txBody>
          <a:bodyPr/>
          <a:lstStyle/>
          <a:p>
            <a:r>
              <a:rPr lang="en-GB" dirty="0"/>
              <a:t>Wrap up &amp; Further reading on game loops</a:t>
            </a:r>
          </a:p>
        </p:txBody>
      </p:sp>
      <p:sp>
        <p:nvSpPr>
          <p:cNvPr id="3" name="Content Placeholder 2">
            <a:extLst>
              <a:ext uri="{FF2B5EF4-FFF2-40B4-BE49-F238E27FC236}">
                <a16:creationId xmlns:a16="http://schemas.microsoft.com/office/drawing/2014/main" id="{4B962F36-FC71-2214-500F-19856B2BFF2A}"/>
              </a:ext>
            </a:extLst>
          </p:cNvPr>
          <p:cNvSpPr>
            <a:spLocks noGrp="1"/>
          </p:cNvSpPr>
          <p:nvPr>
            <p:ph idx="1"/>
          </p:nvPr>
        </p:nvSpPr>
        <p:spPr/>
        <p:txBody>
          <a:bodyPr>
            <a:normAutofit/>
          </a:bodyPr>
          <a:lstStyle/>
          <a:p>
            <a:pPr marL="0" indent="0">
              <a:buNone/>
            </a:pPr>
            <a:r>
              <a:rPr lang="en-GB" dirty="0"/>
              <a:t>References for Further Reading	</a:t>
            </a:r>
          </a:p>
          <a:p>
            <a:pPr lvl="1"/>
            <a:r>
              <a:rPr lang="en-GB" dirty="0"/>
              <a:t>"Fix Your Timestep!" by Glenn Fiedler: </a:t>
            </a:r>
          </a:p>
          <a:p>
            <a:pPr marL="457200" lvl="1" indent="0">
              <a:buNone/>
            </a:pPr>
            <a:r>
              <a:rPr lang="en-GB" dirty="0"/>
              <a:t>	www.gafferongames.com/post/fix_your_timestep </a:t>
            </a:r>
          </a:p>
          <a:p>
            <a:pPr lvl="1"/>
            <a:r>
              <a:rPr lang="en-GB" dirty="0"/>
              <a:t>"Game Programming Patterns" by Robert Nystrom (Chapter on Game Loops): </a:t>
            </a:r>
          </a:p>
          <a:p>
            <a:pPr marL="457200" lvl="1" indent="0">
              <a:buNone/>
            </a:pPr>
            <a:r>
              <a:rPr lang="en-GB" dirty="0"/>
              <a:t>	www.gameprogrammingpatterns.com/game-loop.html</a:t>
            </a:r>
          </a:p>
          <a:p>
            <a:pPr lvl="1"/>
            <a:r>
              <a:rPr lang="en-GB" dirty="0"/>
              <a:t>Game Engine Architecture by Jason Gregory</a:t>
            </a:r>
          </a:p>
          <a:p>
            <a:pPr lvl="1"/>
            <a:r>
              <a:rPr lang="en-GB" dirty="0"/>
              <a:t>Game Programming Gems series</a:t>
            </a:r>
          </a:p>
          <a:p>
            <a:pPr lvl="1"/>
            <a:r>
              <a:rPr lang="en-GB" dirty="0"/>
              <a:t>Unity Engine Documentation on Update() and </a:t>
            </a:r>
            <a:r>
              <a:rPr lang="en-GB" dirty="0" err="1"/>
              <a:t>FixedUpdate</a:t>
            </a:r>
            <a:r>
              <a:rPr lang="en-GB" dirty="0"/>
              <a:t>()</a:t>
            </a:r>
          </a:p>
          <a:p>
            <a:pPr lvl="1"/>
            <a:r>
              <a:rPr lang="en-GB" dirty="0"/>
              <a:t>Unreal Engine's Frame Rate and Timestep Management</a:t>
            </a:r>
          </a:p>
        </p:txBody>
      </p:sp>
    </p:spTree>
    <p:extLst>
      <p:ext uri="{BB962C8B-B14F-4D97-AF65-F5344CB8AC3E}">
        <p14:creationId xmlns:p14="http://schemas.microsoft.com/office/powerpoint/2010/main" val="18867954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2BBAB-06B3-A89F-DA78-3FB7F173606D}"/>
              </a:ext>
            </a:extLst>
          </p:cNvPr>
          <p:cNvSpPr>
            <a:spLocks noGrp="1"/>
          </p:cNvSpPr>
          <p:nvPr>
            <p:ph type="title"/>
          </p:nvPr>
        </p:nvSpPr>
        <p:spPr/>
        <p:txBody>
          <a:bodyPr/>
          <a:lstStyle/>
          <a:p>
            <a:r>
              <a:rPr lang="en-GB" dirty="0"/>
              <a:t>Best Practices for Game Programming</a:t>
            </a:r>
          </a:p>
        </p:txBody>
      </p:sp>
      <p:sp>
        <p:nvSpPr>
          <p:cNvPr id="3" name="Content Placeholder 2">
            <a:extLst>
              <a:ext uri="{FF2B5EF4-FFF2-40B4-BE49-F238E27FC236}">
                <a16:creationId xmlns:a16="http://schemas.microsoft.com/office/drawing/2014/main" id="{19193172-8705-08AC-7771-2DBC1B527D3F}"/>
              </a:ext>
            </a:extLst>
          </p:cNvPr>
          <p:cNvSpPr>
            <a:spLocks noGrp="1"/>
          </p:cNvSpPr>
          <p:nvPr>
            <p:ph idx="1"/>
          </p:nvPr>
        </p:nvSpPr>
        <p:spPr/>
        <p:txBody>
          <a:bodyPr>
            <a:normAutofit fontScale="92500" lnSpcReduction="20000"/>
          </a:bodyPr>
          <a:lstStyle/>
          <a:p>
            <a:r>
              <a:rPr lang="en-GB" dirty="0"/>
              <a:t>Keep Code Modular and Reusable: Avoid redundancy and use component-based design and Entity component systems. </a:t>
            </a:r>
          </a:p>
          <a:p>
            <a:r>
              <a:rPr lang="en-GB" dirty="0"/>
              <a:t>Debugging &amp; Testing: Regular testing to ensure smooth gameplay.</a:t>
            </a:r>
          </a:p>
          <a:p>
            <a:pPr lvl="1"/>
            <a:r>
              <a:rPr lang="en-GB" dirty="0"/>
              <a:t>Functional tests</a:t>
            </a:r>
          </a:p>
          <a:p>
            <a:pPr lvl="1"/>
            <a:r>
              <a:rPr lang="en-GB" dirty="0"/>
              <a:t>Performance testing</a:t>
            </a:r>
          </a:p>
          <a:p>
            <a:pPr lvl="1"/>
            <a:r>
              <a:rPr lang="en-GB" dirty="0"/>
              <a:t>Regression Tests</a:t>
            </a:r>
          </a:p>
          <a:p>
            <a:pPr lvl="1"/>
            <a:r>
              <a:rPr lang="en-GB" dirty="0"/>
              <a:t>Etc </a:t>
            </a:r>
          </a:p>
          <a:p>
            <a:r>
              <a:rPr lang="en-GB" dirty="0"/>
              <a:t>Documentation: Comment code and create clear technical documentation.</a:t>
            </a:r>
          </a:p>
          <a:p>
            <a:r>
              <a:rPr lang="en-GB" dirty="0"/>
              <a:t>Performance Profiling: Use profiling tools to detect bottlenecks.</a:t>
            </a:r>
          </a:p>
          <a:p>
            <a:endParaRPr lang="en-GB" dirty="0"/>
          </a:p>
          <a:p>
            <a:pPr marL="0" indent="0">
              <a:buNone/>
            </a:pPr>
            <a:r>
              <a:rPr lang="en-GB" dirty="0"/>
              <a:t>Write the code as if you care about the person reading it</a:t>
            </a:r>
          </a:p>
        </p:txBody>
      </p:sp>
    </p:spTree>
    <p:extLst>
      <p:ext uri="{BB962C8B-B14F-4D97-AF65-F5344CB8AC3E}">
        <p14:creationId xmlns:p14="http://schemas.microsoft.com/office/powerpoint/2010/main" val="33717055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9EA042-F394-4ADE-9569-390189170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7A6E34-D81D-4778-9DC7-F5954EDF4B32}">
  <ds:schemaRefs>
    <ds:schemaRef ds:uri="http://www.w3.org/XML/1998/namespace"/>
    <ds:schemaRef ds:uri="http://purl.org/dc/elements/1.1/"/>
    <ds:schemaRef ds:uri="http://schemas.microsoft.com/office/2006/documentManagement/types"/>
    <ds:schemaRef ds:uri="97e90ac9-f7c9-4ef0-b151-0ad37f9b04e3"/>
    <ds:schemaRef ds:uri="http://purl.org/dc/dcmitype/"/>
    <ds:schemaRef ds:uri="http://schemas.microsoft.com/office/infopath/2007/PartnerControls"/>
    <ds:schemaRef ds:uri="http://purl.org/dc/terms/"/>
    <ds:schemaRef ds:uri="http://schemas.openxmlformats.org/package/2006/metadata/core-properties"/>
    <ds:schemaRef ds:uri="e89b0d28-101f-4150-bb20-b1c24cca2db8"/>
    <ds:schemaRef ds:uri="http://schemas.microsoft.com/office/2006/metadata/properties"/>
  </ds:schemaRefs>
</ds:datastoreItem>
</file>

<file path=customXml/itemProps3.xml><?xml version="1.0" encoding="utf-8"?>
<ds:datastoreItem xmlns:ds="http://schemas.openxmlformats.org/officeDocument/2006/customXml" ds:itemID="{BF7CEBFD-1580-4B73-A502-170D7DA023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Quotable</Template>
  <TotalTime>6712</TotalTime>
  <Words>2417</Words>
  <Application>Microsoft Office PowerPoint</Application>
  <PresentationFormat>Widescreen</PresentationFormat>
  <Paragraphs>227</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Arial Unicode MS</vt:lpstr>
      <vt:lpstr>Century Gothic</vt:lpstr>
      <vt:lpstr>Wingdings 2</vt:lpstr>
      <vt:lpstr>Quotable</vt:lpstr>
      <vt:lpstr>Core Programming Principles in Game Development</vt:lpstr>
      <vt:lpstr>Session overview</vt:lpstr>
      <vt:lpstr>Brief overview of game development</vt:lpstr>
      <vt:lpstr>Different platforms: Mobile, PC, Consoles</vt:lpstr>
      <vt:lpstr>Roles in Game Development</vt:lpstr>
      <vt:lpstr>Importance of Programming in Bringing Game Ideas to Life</vt:lpstr>
      <vt:lpstr>Core Programming Concepts in Game Development</vt:lpstr>
      <vt:lpstr>Object-oriented programming (OOP)</vt:lpstr>
      <vt:lpstr>Object-oriented programming principles</vt:lpstr>
      <vt:lpstr>Object-oriented programming principles</vt:lpstr>
      <vt:lpstr>Object-oriented programming principles</vt:lpstr>
      <vt:lpstr>Object-Oriented Programming (OOP) in Game Design</vt:lpstr>
      <vt:lpstr>Let’s begin with a quick practical</vt:lpstr>
      <vt:lpstr>Let’s extend it to include inheritance </vt:lpstr>
      <vt:lpstr>Finally, we’ll add some polymorphism </vt:lpstr>
      <vt:lpstr>Exercise time</vt:lpstr>
      <vt:lpstr>Game Loops and State Management</vt:lpstr>
      <vt:lpstr>Game loops</vt:lpstr>
      <vt:lpstr>Importance of the game loop</vt:lpstr>
      <vt:lpstr>Components of a Game Loop</vt:lpstr>
      <vt:lpstr>Types of Game Loops</vt:lpstr>
      <vt:lpstr>Fixed Timestep Loop</vt:lpstr>
      <vt:lpstr>Variable Timestep Loop</vt:lpstr>
      <vt:lpstr>Semi-Fixed Timestep Loop</vt:lpstr>
      <vt:lpstr>Case Studies on Interesting Implementations</vt:lpstr>
      <vt:lpstr>Unity Engine</vt:lpstr>
      <vt:lpstr>Minecraft</vt:lpstr>
      <vt:lpstr>Can you find an interesting game loop?</vt:lpstr>
      <vt:lpstr>Wrap up &amp; Further reading on game loops</vt:lpstr>
      <vt:lpstr>Wrap up &amp; Further reading on game loops</vt:lpstr>
      <vt:lpstr>Best Practices for Game Programming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10</cp:revision>
  <dcterms:created xsi:type="dcterms:W3CDTF">2024-09-06T11:40:30Z</dcterms:created>
  <dcterms:modified xsi:type="dcterms:W3CDTF">2024-10-03T08:44:09Z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