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 id="2147483660" r:id="rId5"/>
  </p:sldMasterIdLst>
  <p:notesMasterIdLst>
    <p:notesMasterId r:id="rId43"/>
  </p:notesMasterIdLst>
  <p:sldIdLst>
    <p:sldId id="256" r:id="rId6"/>
    <p:sldId id="279" r:id="rId7"/>
    <p:sldId id="383" r:id="rId8"/>
    <p:sldId id="281" r:id="rId9"/>
    <p:sldId id="448" r:id="rId10"/>
    <p:sldId id="449" r:id="rId11"/>
    <p:sldId id="450" r:id="rId12"/>
    <p:sldId id="451" r:id="rId13"/>
    <p:sldId id="454" r:id="rId14"/>
    <p:sldId id="452" r:id="rId15"/>
    <p:sldId id="455" r:id="rId16"/>
    <p:sldId id="453" r:id="rId17"/>
    <p:sldId id="456" r:id="rId18"/>
    <p:sldId id="457" r:id="rId19"/>
    <p:sldId id="458" r:id="rId20"/>
    <p:sldId id="459" r:id="rId21"/>
    <p:sldId id="460" r:id="rId22"/>
    <p:sldId id="461" r:id="rId23"/>
    <p:sldId id="462" r:id="rId24"/>
    <p:sldId id="419" r:id="rId25"/>
    <p:sldId id="463" r:id="rId26"/>
    <p:sldId id="464" r:id="rId27"/>
    <p:sldId id="465" r:id="rId28"/>
    <p:sldId id="466" r:id="rId29"/>
    <p:sldId id="467" r:id="rId30"/>
    <p:sldId id="447" r:id="rId31"/>
    <p:sldId id="468" r:id="rId32"/>
    <p:sldId id="357" r:id="rId33"/>
    <p:sldId id="469" r:id="rId34"/>
    <p:sldId id="470" r:id="rId35"/>
    <p:sldId id="471" r:id="rId36"/>
    <p:sldId id="307" r:id="rId37"/>
    <p:sldId id="358" r:id="rId38"/>
    <p:sldId id="393" r:id="rId39"/>
    <p:sldId id="472" r:id="rId40"/>
    <p:sldId id="363" r:id="rId41"/>
    <p:sldId id="391"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56"/>
            <p14:sldId id="279"/>
            <p14:sldId id="383"/>
            <p14:sldId id="281"/>
            <p14:sldId id="448"/>
            <p14:sldId id="449"/>
            <p14:sldId id="450"/>
            <p14:sldId id="451"/>
            <p14:sldId id="454"/>
            <p14:sldId id="452"/>
            <p14:sldId id="455"/>
            <p14:sldId id="453"/>
            <p14:sldId id="456"/>
            <p14:sldId id="457"/>
            <p14:sldId id="458"/>
            <p14:sldId id="459"/>
            <p14:sldId id="460"/>
            <p14:sldId id="461"/>
            <p14:sldId id="462"/>
            <p14:sldId id="419"/>
            <p14:sldId id="463"/>
            <p14:sldId id="464"/>
            <p14:sldId id="465"/>
            <p14:sldId id="466"/>
            <p14:sldId id="467"/>
            <p14:sldId id="447"/>
            <p14:sldId id="468"/>
            <p14:sldId id="357"/>
            <p14:sldId id="469"/>
            <p14:sldId id="470"/>
            <p14:sldId id="471"/>
            <p14:sldId id="307"/>
            <p14:sldId id="358"/>
            <p14:sldId id="393"/>
            <p14:sldId id="472"/>
            <p14:sldId id="363"/>
            <p14:sldId id="391"/>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517EE06-C87E-BCEF-3E90-BCFA3055D95E}" name="Markus Klingelfuss" initials="MK" userId="S::m.klingelfuss@uwtsd.ac.uk::bd76eaf9-c4ae-4be9-b963-4e8bfdef57a8" providerId="AD"/>
  <p188:author id="{2561A52C-F3F5-41A4-8598-3C876AB7FBC8}" name="Errietta Bissa" initials="EB" userId="S::e.bissa@uwtsd.ac.uk::81ffec9e-7d76-4710-b828-fc34ea58d3af" providerId="AD"/>
  <p188:author id="{FA5CAFAC-0378-9C54-C736-A73ACA962818}" name="Caroline Walsh" initials="CW" userId="S::c.walsh@uwtsd.ac.uk::46cd07fb-211c-451a-a5f1-3b85afd872d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8235D"/>
    <a:srgbClr val="DB2461"/>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D7FDBA-4C67-46A0-983A-589C2D3B585C}" v="10" dt="2026-05-05T08:12:14.3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030" autoAdjust="0"/>
  </p:normalViewPr>
  <p:slideViewPr>
    <p:cSldViewPr snapToGrid="0">
      <p:cViewPr varScale="1">
        <p:scale>
          <a:sx n="64" d="100"/>
          <a:sy n="64" d="100"/>
        </p:scale>
        <p:origin x="966" y="33"/>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ableStyles" Target="tableStyles.xml"/><Relationship Id="rId50" Type="http://schemas.microsoft.com/office/2018/10/relationships/authors" Target="author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heme" Target="theme/theme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Walsh" userId="S::c.walsh@uwtsd.ac.uk::46cd07fb-211c-451a-a5f1-3b85afd872da" providerId="AD" clId="Web-{7DA46105-156B-9130-39B8-5BAA7F01BCC1}"/>
    <pc:docChg chg="addSld delSld modSld modSection">
      <pc:chgData name="Caroline Walsh" userId="S::c.walsh@uwtsd.ac.uk::46cd07fb-211c-451a-a5f1-3b85afd872da" providerId="AD" clId="Web-{7DA46105-156B-9130-39B8-5BAA7F01BCC1}" dt="2026-04-28T12:18:35.822" v="66" actId="20577"/>
      <pc:docMkLst>
        <pc:docMk/>
      </pc:docMkLst>
      <pc:sldChg chg="modSp add">
        <pc:chgData name="Caroline Walsh" userId="S::c.walsh@uwtsd.ac.uk::46cd07fb-211c-451a-a5f1-3b85afd872da" providerId="AD" clId="Web-{7DA46105-156B-9130-39B8-5BAA7F01BCC1}" dt="2026-04-28T12:16:34.191" v="23" actId="20577"/>
        <pc:sldMkLst>
          <pc:docMk/>
          <pc:sldMk cId="1564471848" sldId="393"/>
        </pc:sldMkLst>
        <pc:spChg chg="mod">
          <ac:chgData name="Caroline Walsh" userId="S::c.walsh@uwtsd.ac.uk::46cd07fb-211c-451a-a5f1-3b85afd872da" providerId="AD" clId="Web-{7DA46105-156B-9130-39B8-5BAA7F01BCC1}" dt="2026-04-28T12:16:34.191" v="23" actId="20577"/>
          <ac:spMkLst>
            <pc:docMk/>
            <pc:sldMk cId="1564471848" sldId="393"/>
            <ac:spMk id="3" creationId="{7A6D27E3-EA13-E71D-8586-05B7341C2098}"/>
          </ac:spMkLst>
        </pc:spChg>
      </pc:sldChg>
      <pc:sldChg chg="modSp">
        <pc:chgData name="Caroline Walsh" userId="S::c.walsh@uwtsd.ac.uk::46cd07fb-211c-451a-a5f1-3b85afd872da" providerId="AD" clId="Web-{7DA46105-156B-9130-39B8-5BAA7F01BCC1}" dt="2026-04-28T12:18:35.822" v="66" actId="20577"/>
        <pc:sldMkLst>
          <pc:docMk/>
          <pc:sldMk cId="1714902212" sldId="469"/>
        </pc:sldMkLst>
        <pc:spChg chg="mod">
          <ac:chgData name="Caroline Walsh" userId="S::c.walsh@uwtsd.ac.uk::46cd07fb-211c-451a-a5f1-3b85afd872da" providerId="AD" clId="Web-{7DA46105-156B-9130-39B8-5BAA7F01BCC1}" dt="2026-04-28T12:18:35.822" v="66" actId="20577"/>
          <ac:spMkLst>
            <pc:docMk/>
            <pc:sldMk cId="1714902212" sldId="469"/>
            <ac:spMk id="3" creationId="{B648E877-075D-823D-70B4-F6EBC8D75FFA}"/>
          </ac:spMkLst>
        </pc:spChg>
      </pc:sldChg>
      <pc:sldChg chg="modSp add">
        <pc:chgData name="Caroline Walsh" userId="S::c.walsh@uwtsd.ac.uk::46cd07fb-211c-451a-a5f1-3b85afd872da" providerId="AD" clId="Web-{7DA46105-156B-9130-39B8-5BAA7F01BCC1}" dt="2026-04-28T12:18:02.367" v="55" actId="14100"/>
        <pc:sldMkLst>
          <pc:docMk/>
          <pc:sldMk cId="3421121303" sldId="472"/>
        </pc:sldMkLst>
        <pc:spChg chg="mod">
          <ac:chgData name="Caroline Walsh" userId="S::c.walsh@uwtsd.ac.uk::46cd07fb-211c-451a-a5f1-3b85afd872da" providerId="AD" clId="Web-{7DA46105-156B-9130-39B8-5BAA7F01BCC1}" dt="2026-04-28T12:18:02.367" v="55" actId="14100"/>
          <ac:spMkLst>
            <pc:docMk/>
            <pc:sldMk cId="3421121303" sldId="472"/>
            <ac:spMk id="2" creationId="{CC606019-76D7-97BF-CE88-EA4710AAE058}"/>
          </ac:spMkLst>
        </pc:spChg>
        <pc:spChg chg="mod">
          <ac:chgData name="Caroline Walsh" userId="S::c.walsh@uwtsd.ac.uk::46cd07fb-211c-451a-a5f1-3b85afd872da" providerId="AD" clId="Web-{7DA46105-156B-9130-39B8-5BAA7F01BCC1}" dt="2026-04-28T12:16:12.455" v="16" actId="20577"/>
          <ac:spMkLst>
            <pc:docMk/>
            <pc:sldMk cId="3421121303" sldId="472"/>
            <ac:spMk id="3" creationId="{2539B8FD-18D7-05AC-3048-D130F8456CDF}"/>
          </ac:spMkLst>
        </pc:spChg>
        <pc:spChg chg="mod">
          <ac:chgData name="Caroline Walsh" userId="S::c.walsh@uwtsd.ac.uk::46cd07fb-211c-451a-a5f1-3b85afd872da" providerId="AD" clId="Web-{7DA46105-156B-9130-39B8-5BAA7F01BCC1}" dt="2026-04-28T12:16:38.441" v="24" actId="20577"/>
          <ac:spMkLst>
            <pc:docMk/>
            <pc:sldMk cId="3421121303" sldId="472"/>
            <ac:spMk id="5" creationId="{CEA97632-F169-9F70-51B0-B6C79F89B2E3}"/>
          </ac:spMkLst>
        </pc:spChg>
      </pc:sldChg>
    </pc:docChg>
  </pc:docChgLst>
  <pc:docChgLst>
    <pc:chgData name="Errietta Bissa" userId="81ffec9e-7d76-4710-b828-fc34ea58d3af" providerId="ADAL" clId="{3D616F03-F71A-4881-BE12-DD7509C979BA}"/>
    <pc:docChg chg="undo custSel addSld delSld modSld sldOrd delSection modSection">
      <pc:chgData name="Errietta Bissa" userId="81ffec9e-7d76-4710-b828-fc34ea58d3af" providerId="ADAL" clId="{3D616F03-F71A-4881-BE12-DD7509C979BA}" dt="2026-05-05T08:13:20.942" v="3471" actId="17851"/>
      <pc:docMkLst>
        <pc:docMk/>
      </pc:docMkLst>
      <pc:sldChg chg="modSp mod">
        <pc:chgData name="Errietta Bissa" userId="81ffec9e-7d76-4710-b828-fc34ea58d3af" providerId="ADAL" clId="{3D616F03-F71A-4881-BE12-DD7509C979BA}" dt="2026-04-24T12:25:14.020" v="1" actId="20577"/>
        <pc:sldMkLst>
          <pc:docMk/>
          <pc:sldMk cId="239731722" sldId="256"/>
        </pc:sldMkLst>
        <pc:spChg chg="mod">
          <ac:chgData name="Errietta Bissa" userId="81ffec9e-7d76-4710-b828-fc34ea58d3af" providerId="ADAL" clId="{3D616F03-F71A-4881-BE12-DD7509C979BA}" dt="2026-04-24T12:25:14.020" v="1" actId="20577"/>
          <ac:spMkLst>
            <pc:docMk/>
            <pc:sldMk cId="239731722" sldId="256"/>
            <ac:spMk id="6" creationId="{C12DD013-7C7A-405E-A888-913F7CC7847B}"/>
          </ac:spMkLst>
        </pc:spChg>
      </pc:sldChg>
      <pc:sldChg chg="addSp delSp modSp mod modAnim modNotesTx">
        <pc:chgData name="Errietta Bissa" userId="81ffec9e-7d76-4710-b828-fc34ea58d3af" providerId="ADAL" clId="{3D616F03-F71A-4881-BE12-DD7509C979BA}" dt="2026-05-05T07:58:12.116" v="3305" actId="20577"/>
        <pc:sldMkLst>
          <pc:docMk/>
          <pc:sldMk cId="1961615010" sldId="279"/>
        </pc:sldMkLst>
        <pc:spChg chg="del mod">
          <ac:chgData name="Errietta Bissa" userId="81ffec9e-7d76-4710-b828-fc34ea58d3af" providerId="ADAL" clId="{3D616F03-F71A-4881-BE12-DD7509C979BA}" dt="2026-05-04T10:23:07.052" v="3289"/>
          <ac:spMkLst>
            <pc:docMk/>
            <pc:sldMk cId="1961615010" sldId="279"/>
            <ac:spMk id="3" creationId="{AC5DC29F-8EC6-0A67-581B-42A8963BB165}"/>
          </ac:spMkLst>
        </pc:spChg>
        <pc:picChg chg="add mod">
          <ac:chgData name="Errietta Bissa" userId="81ffec9e-7d76-4710-b828-fc34ea58d3af" providerId="ADAL" clId="{3D616F03-F71A-4881-BE12-DD7509C979BA}" dt="2026-05-04T10:23:07.052" v="3289"/>
          <ac:picMkLst>
            <pc:docMk/>
            <pc:sldMk cId="1961615010" sldId="279"/>
            <ac:picMk id="5" creationId="{EE096006-621D-CB93-F7C9-5BD6FBBE65D7}"/>
          </ac:picMkLst>
        </pc:picChg>
      </pc:sldChg>
      <pc:sldChg chg="modSp mod">
        <pc:chgData name="Errietta Bissa" userId="81ffec9e-7d76-4710-b828-fc34ea58d3af" providerId="ADAL" clId="{3D616F03-F71A-4881-BE12-DD7509C979BA}" dt="2026-04-24T12:48:51.301" v="6" actId="404"/>
        <pc:sldMkLst>
          <pc:docMk/>
          <pc:sldMk cId="2342807460" sldId="281"/>
        </pc:sldMkLst>
        <pc:graphicFrameChg chg="mod modGraphic">
          <ac:chgData name="Errietta Bissa" userId="81ffec9e-7d76-4710-b828-fc34ea58d3af" providerId="ADAL" clId="{3D616F03-F71A-4881-BE12-DD7509C979BA}" dt="2026-04-24T12:48:51.301" v="6" actId="404"/>
          <ac:graphicFrameMkLst>
            <pc:docMk/>
            <pc:sldMk cId="2342807460" sldId="281"/>
            <ac:graphicFrameMk id="4" creationId="{390ADC26-13ED-AC5B-714E-E40959143BEF}"/>
          </ac:graphicFrameMkLst>
        </pc:graphicFrameChg>
      </pc:sldChg>
      <pc:sldChg chg="modSp mod modAnim modNotesTx">
        <pc:chgData name="Errietta Bissa" userId="81ffec9e-7d76-4710-b828-fc34ea58d3af" providerId="ADAL" clId="{3D616F03-F71A-4881-BE12-DD7509C979BA}" dt="2026-04-26T11:03:52.471" v="3182" actId="20577"/>
        <pc:sldMkLst>
          <pc:docMk/>
          <pc:sldMk cId="669109092" sldId="357"/>
        </pc:sldMkLst>
        <pc:spChg chg="mod">
          <ac:chgData name="Errietta Bissa" userId="81ffec9e-7d76-4710-b828-fc34ea58d3af" providerId="ADAL" clId="{3D616F03-F71A-4881-BE12-DD7509C979BA}" dt="2026-04-26T10:40:31.639" v="3062" actId="5793"/>
          <ac:spMkLst>
            <pc:docMk/>
            <pc:sldMk cId="669109092" sldId="357"/>
            <ac:spMk id="4" creationId="{ACF04011-DD49-BE1C-6E1E-F0174993A2D4}"/>
          </ac:spMkLst>
        </pc:spChg>
        <pc:spChg chg="mod">
          <ac:chgData name="Errietta Bissa" userId="81ffec9e-7d76-4710-b828-fc34ea58d3af" providerId="ADAL" clId="{3D616F03-F71A-4881-BE12-DD7509C979BA}" dt="2026-04-26T10:40:12.408" v="3037" actId="27636"/>
          <ac:spMkLst>
            <pc:docMk/>
            <pc:sldMk cId="669109092" sldId="357"/>
            <ac:spMk id="5" creationId="{DABADC65-E959-C81F-A28F-19E030BC86E2}"/>
          </ac:spMkLst>
        </pc:spChg>
      </pc:sldChg>
      <pc:sldChg chg="modSp mod">
        <pc:chgData name="Errietta Bissa" userId="81ffec9e-7d76-4710-b828-fc34ea58d3af" providerId="ADAL" clId="{3D616F03-F71A-4881-BE12-DD7509C979BA}" dt="2026-04-26T11:02:07.110" v="3173" actId="20577"/>
        <pc:sldMkLst>
          <pc:docMk/>
          <pc:sldMk cId="2061979236" sldId="358"/>
        </pc:sldMkLst>
        <pc:graphicFrameChg chg="mod modGraphic">
          <ac:chgData name="Errietta Bissa" userId="81ffec9e-7d76-4710-b828-fc34ea58d3af" providerId="ADAL" clId="{3D616F03-F71A-4881-BE12-DD7509C979BA}" dt="2026-04-26T11:02:07.110" v="3173" actId="20577"/>
          <ac:graphicFrameMkLst>
            <pc:docMk/>
            <pc:sldMk cId="2061979236" sldId="358"/>
            <ac:graphicFrameMk id="4" creationId="{42FE238F-BEF7-03DC-124F-8574886C6231}"/>
          </ac:graphicFrameMkLst>
        </pc:graphicFrameChg>
      </pc:sldChg>
      <pc:sldChg chg="modSp mod">
        <pc:chgData name="Errietta Bissa" userId="81ffec9e-7d76-4710-b828-fc34ea58d3af" providerId="ADAL" clId="{3D616F03-F71A-4881-BE12-DD7509C979BA}" dt="2026-05-05T08:13:09.271" v="3470" actId="20577"/>
        <pc:sldMkLst>
          <pc:docMk/>
          <pc:sldMk cId="1564471848" sldId="393"/>
        </pc:sldMkLst>
        <pc:spChg chg="mod">
          <ac:chgData name="Errietta Bissa" userId="81ffec9e-7d76-4710-b828-fc34ea58d3af" providerId="ADAL" clId="{3D616F03-F71A-4881-BE12-DD7509C979BA}" dt="2026-05-05T08:12:21.257" v="3441" actId="1076"/>
          <ac:spMkLst>
            <pc:docMk/>
            <pc:sldMk cId="1564471848" sldId="393"/>
            <ac:spMk id="2" creationId="{7722DAD1-543F-3EA3-831E-2C8FA55A21F1}"/>
          </ac:spMkLst>
        </pc:spChg>
        <pc:spChg chg="mod">
          <ac:chgData name="Errietta Bissa" userId="81ffec9e-7d76-4710-b828-fc34ea58d3af" providerId="ADAL" clId="{3D616F03-F71A-4881-BE12-DD7509C979BA}" dt="2026-05-05T08:13:09.271" v="3470" actId="20577"/>
          <ac:spMkLst>
            <pc:docMk/>
            <pc:sldMk cId="1564471848" sldId="393"/>
            <ac:spMk id="3" creationId="{7A6D27E3-EA13-E71D-8586-05B7341C2098}"/>
          </ac:spMkLst>
        </pc:spChg>
      </pc:sldChg>
      <pc:sldChg chg="modSp new mod modNotesTx">
        <pc:chgData name="Errietta Bissa" userId="81ffec9e-7d76-4710-b828-fc34ea58d3af" providerId="ADAL" clId="{3D616F03-F71A-4881-BE12-DD7509C979BA}" dt="2026-04-24T12:55:28.946" v="73" actId="20577"/>
        <pc:sldMkLst>
          <pc:docMk/>
          <pc:sldMk cId="1007971151" sldId="448"/>
        </pc:sldMkLst>
        <pc:spChg chg="mod">
          <ac:chgData name="Errietta Bissa" userId="81ffec9e-7d76-4710-b828-fc34ea58d3af" providerId="ADAL" clId="{3D616F03-F71A-4881-BE12-DD7509C979BA}" dt="2026-04-24T12:53:15.356" v="34" actId="27636"/>
          <ac:spMkLst>
            <pc:docMk/>
            <pc:sldMk cId="1007971151" sldId="448"/>
            <ac:spMk id="2" creationId="{5E5792D0-6338-7268-29A8-A218EFB79E38}"/>
          </ac:spMkLst>
        </pc:spChg>
        <pc:spChg chg="mod">
          <ac:chgData name="Errietta Bissa" userId="81ffec9e-7d76-4710-b828-fc34ea58d3af" providerId="ADAL" clId="{3D616F03-F71A-4881-BE12-DD7509C979BA}" dt="2026-04-24T12:55:02.897" v="45" actId="20577"/>
          <ac:spMkLst>
            <pc:docMk/>
            <pc:sldMk cId="1007971151" sldId="448"/>
            <ac:spMk id="3" creationId="{7388DEA7-E094-B38E-EA37-CC370EF5417C}"/>
          </ac:spMkLst>
        </pc:spChg>
        <pc:spChg chg="mod">
          <ac:chgData name="Errietta Bissa" userId="81ffec9e-7d76-4710-b828-fc34ea58d3af" providerId="ADAL" clId="{3D616F03-F71A-4881-BE12-DD7509C979BA}" dt="2026-04-24T12:53:22.065" v="36" actId="27636"/>
          <ac:spMkLst>
            <pc:docMk/>
            <pc:sldMk cId="1007971151" sldId="448"/>
            <ac:spMk id="4" creationId="{0C42B349-2D8E-398D-A7B6-40D63F75EF85}"/>
          </ac:spMkLst>
        </pc:spChg>
      </pc:sldChg>
      <pc:sldChg chg="addSp delSp modSp new mod modNotesTx">
        <pc:chgData name="Errietta Bissa" userId="81ffec9e-7d76-4710-b828-fc34ea58d3af" providerId="ADAL" clId="{3D616F03-F71A-4881-BE12-DD7509C979BA}" dt="2026-04-24T13:00:44.567" v="264" actId="20577"/>
        <pc:sldMkLst>
          <pc:docMk/>
          <pc:sldMk cId="2218222725" sldId="449"/>
        </pc:sldMkLst>
        <pc:spChg chg="mod">
          <ac:chgData name="Errietta Bissa" userId="81ffec9e-7d76-4710-b828-fc34ea58d3af" providerId="ADAL" clId="{3D616F03-F71A-4881-BE12-DD7509C979BA}" dt="2026-04-24T12:55:40.301" v="92" actId="20577"/>
          <ac:spMkLst>
            <pc:docMk/>
            <pc:sldMk cId="2218222725" sldId="449"/>
            <ac:spMk id="2" creationId="{7F588019-318D-204F-C049-92F83C41592F}"/>
          </ac:spMkLst>
        </pc:spChg>
        <pc:spChg chg="add del mod">
          <ac:chgData name="Errietta Bissa" userId="81ffec9e-7d76-4710-b828-fc34ea58d3af" providerId="ADAL" clId="{3D616F03-F71A-4881-BE12-DD7509C979BA}" dt="2026-04-24T12:57:35.511" v="118" actId="13822"/>
          <ac:spMkLst>
            <pc:docMk/>
            <pc:sldMk cId="2218222725" sldId="449"/>
            <ac:spMk id="3" creationId="{5D540706-859F-75E8-D11F-D308D9D04FD0}"/>
          </ac:spMkLst>
        </pc:spChg>
        <pc:spChg chg="mod">
          <ac:chgData name="Errietta Bissa" userId="81ffec9e-7d76-4710-b828-fc34ea58d3af" providerId="ADAL" clId="{3D616F03-F71A-4881-BE12-DD7509C979BA}" dt="2026-04-24T12:57:37.164" v="119" actId="13822"/>
          <ac:spMkLst>
            <pc:docMk/>
            <pc:sldMk cId="2218222725" sldId="449"/>
            <ac:spMk id="4" creationId="{7FD9F5A8-9246-772F-C481-AED4CBF2B307}"/>
          </ac:spMkLst>
        </pc:spChg>
      </pc:sldChg>
      <pc:sldChg chg="addSp delSp modSp new mod">
        <pc:chgData name="Errietta Bissa" userId="81ffec9e-7d76-4710-b828-fc34ea58d3af" providerId="ADAL" clId="{3D616F03-F71A-4881-BE12-DD7509C979BA}" dt="2026-04-24T13:02:34.279" v="304" actId="26606"/>
        <pc:sldMkLst>
          <pc:docMk/>
          <pc:sldMk cId="1616706861" sldId="450"/>
        </pc:sldMkLst>
        <pc:spChg chg="mod">
          <ac:chgData name="Errietta Bissa" userId="81ffec9e-7d76-4710-b828-fc34ea58d3af" providerId="ADAL" clId="{3D616F03-F71A-4881-BE12-DD7509C979BA}" dt="2026-04-24T13:02:34.279" v="304" actId="26606"/>
          <ac:spMkLst>
            <pc:docMk/>
            <pc:sldMk cId="1616706861" sldId="450"/>
            <ac:spMk id="2" creationId="{D268E600-9509-5832-044C-8DBF1988E678}"/>
          </ac:spMkLst>
        </pc:spChg>
        <pc:spChg chg="add">
          <ac:chgData name="Errietta Bissa" userId="81ffec9e-7d76-4710-b828-fc34ea58d3af" providerId="ADAL" clId="{3D616F03-F71A-4881-BE12-DD7509C979BA}" dt="2026-04-24T13:02:34.279" v="304" actId="26606"/>
          <ac:spMkLst>
            <pc:docMk/>
            <pc:sldMk cId="1616706861" sldId="450"/>
            <ac:spMk id="11" creationId="{5E04A4AA-6003-32BB-EF63-AB2AFEB50EC4}"/>
          </ac:spMkLst>
        </pc:spChg>
        <pc:picChg chg="add mod ord">
          <ac:chgData name="Errietta Bissa" userId="81ffec9e-7d76-4710-b828-fc34ea58d3af" providerId="ADAL" clId="{3D616F03-F71A-4881-BE12-DD7509C979BA}" dt="2026-04-24T13:02:34.279" v="304" actId="26606"/>
          <ac:picMkLst>
            <pc:docMk/>
            <pc:sldMk cId="1616706861" sldId="450"/>
            <ac:picMk id="6" creationId="{B75B40F3-811D-2A2D-9064-E7FF19655456}"/>
          </ac:picMkLst>
        </pc:picChg>
      </pc:sldChg>
      <pc:sldChg chg="modSp new mod modNotesTx">
        <pc:chgData name="Errietta Bissa" userId="81ffec9e-7d76-4710-b828-fc34ea58d3af" providerId="ADAL" clId="{3D616F03-F71A-4881-BE12-DD7509C979BA}" dt="2026-04-24T13:04:06.522" v="356" actId="20577"/>
        <pc:sldMkLst>
          <pc:docMk/>
          <pc:sldMk cId="908608615" sldId="451"/>
        </pc:sldMkLst>
        <pc:spChg chg="mod">
          <ac:chgData name="Errietta Bissa" userId="81ffec9e-7d76-4710-b828-fc34ea58d3af" providerId="ADAL" clId="{3D616F03-F71A-4881-BE12-DD7509C979BA}" dt="2026-04-24T13:03:37.913" v="308" actId="20578"/>
          <ac:spMkLst>
            <pc:docMk/>
            <pc:sldMk cId="908608615" sldId="451"/>
            <ac:spMk id="2" creationId="{3E629B61-9795-F6C2-B923-1E2A21DB3861}"/>
          </ac:spMkLst>
        </pc:spChg>
        <pc:spChg chg="mod">
          <ac:chgData name="Errietta Bissa" userId="81ffec9e-7d76-4710-b828-fc34ea58d3af" providerId="ADAL" clId="{3D616F03-F71A-4881-BE12-DD7509C979BA}" dt="2026-04-24T13:03:45.633" v="321" actId="15"/>
          <ac:spMkLst>
            <pc:docMk/>
            <pc:sldMk cId="908608615" sldId="451"/>
            <ac:spMk id="3" creationId="{AA4CCBFD-43A3-4CC0-470D-3403CC9571FD}"/>
          </ac:spMkLst>
        </pc:spChg>
      </pc:sldChg>
      <pc:sldChg chg="modSp new mod">
        <pc:chgData name="Errietta Bissa" userId="81ffec9e-7d76-4710-b828-fc34ea58d3af" providerId="ADAL" clId="{3D616F03-F71A-4881-BE12-DD7509C979BA}" dt="2026-04-24T13:04:53.451" v="386" actId="15"/>
        <pc:sldMkLst>
          <pc:docMk/>
          <pc:sldMk cId="2430826254" sldId="452"/>
        </pc:sldMkLst>
        <pc:spChg chg="mod">
          <ac:chgData name="Errietta Bissa" userId="81ffec9e-7d76-4710-b828-fc34ea58d3af" providerId="ADAL" clId="{3D616F03-F71A-4881-BE12-DD7509C979BA}" dt="2026-04-24T13:04:34.044" v="364" actId="20577"/>
          <ac:spMkLst>
            <pc:docMk/>
            <pc:sldMk cId="2430826254" sldId="452"/>
            <ac:spMk id="2" creationId="{C97B0B9E-890E-82E5-1A7A-88F9A40D445C}"/>
          </ac:spMkLst>
        </pc:spChg>
        <pc:spChg chg="mod">
          <ac:chgData name="Errietta Bissa" userId="81ffec9e-7d76-4710-b828-fc34ea58d3af" providerId="ADAL" clId="{3D616F03-F71A-4881-BE12-DD7509C979BA}" dt="2026-04-24T13:04:45.228" v="377" actId="27636"/>
          <ac:spMkLst>
            <pc:docMk/>
            <pc:sldMk cId="2430826254" sldId="452"/>
            <ac:spMk id="3" creationId="{3E6778CB-87F5-F010-B469-BB80B68AF91F}"/>
          </ac:spMkLst>
        </pc:spChg>
        <pc:spChg chg="mod">
          <ac:chgData name="Errietta Bissa" userId="81ffec9e-7d76-4710-b828-fc34ea58d3af" providerId="ADAL" clId="{3D616F03-F71A-4881-BE12-DD7509C979BA}" dt="2026-04-24T13:04:53.451" v="386" actId="15"/>
          <ac:spMkLst>
            <pc:docMk/>
            <pc:sldMk cId="2430826254" sldId="452"/>
            <ac:spMk id="4" creationId="{001523F0-F92B-10F1-69F5-A0B0753C8CE2}"/>
          </ac:spMkLst>
        </pc:spChg>
      </pc:sldChg>
      <pc:sldChg chg="modSp new mod">
        <pc:chgData name="Errietta Bissa" userId="81ffec9e-7d76-4710-b828-fc34ea58d3af" providerId="ADAL" clId="{3D616F03-F71A-4881-BE12-DD7509C979BA}" dt="2026-04-24T13:05:49.996" v="458" actId="27636"/>
        <pc:sldMkLst>
          <pc:docMk/>
          <pc:sldMk cId="3677384125" sldId="453"/>
        </pc:sldMkLst>
        <pc:spChg chg="mod">
          <ac:chgData name="Errietta Bissa" userId="81ffec9e-7d76-4710-b828-fc34ea58d3af" providerId="ADAL" clId="{3D616F03-F71A-4881-BE12-DD7509C979BA}" dt="2026-04-24T13:05:22.903" v="394" actId="20577"/>
          <ac:spMkLst>
            <pc:docMk/>
            <pc:sldMk cId="3677384125" sldId="453"/>
            <ac:spMk id="2" creationId="{18FF40D0-AC4B-E63B-E9FE-DA6276589AB9}"/>
          </ac:spMkLst>
        </pc:spChg>
        <pc:spChg chg="mod">
          <ac:chgData name="Errietta Bissa" userId="81ffec9e-7d76-4710-b828-fc34ea58d3af" providerId="ADAL" clId="{3D616F03-F71A-4881-BE12-DD7509C979BA}" dt="2026-04-24T13:05:49.996" v="457" actId="27636"/>
          <ac:spMkLst>
            <pc:docMk/>
            <pc:sldMk cId="3677384125" sldId="453"/>
            <ac:spMk id="3" creationId="{3E962D33-7C41-C439-A32D-18780371E0F5}"/>
          </ac:spMkLst>
        </pc:spChg>
        <pc:spChg chg="mod">
          <ac:chgData name="Errietta Bissa" userId="81ffec9e-7d76-4710-b828-fc34ea58d3af" providerId="ADAL" clId="{3D616F03-F71A-4881-BE12-DD7509C979BA}" dt="2026-04-24T13:05:49.996" v="458" actId="27636"/>
          <ac:spMkLst>
            <pc:docMk/>
            <pc:sldMk cId="3677384125" sldId="453"/>
            <ac:spMk id="4" creationId="{8469A2F0-3767-FE77-E4B6-A3E3C9E0F2A2}"/>
          </ac:spMkLst>
        </pc:spChg>
      </pc:sldChg>
      <pc:sldChg chg="modSp new mod">
        <pc:chgData name="Errietta Bissa" userId="81ffec9e-7d76-4710-b828-fc34ea58d3af" providerId="ADAL" clId="{3D616F03-F71A-4881-BE12-DD7509C979BA}" dt="2026-04-24T13:10:50.037" v="522" actId="20577"/>
        <pc:sldMkLst>
          <pc:docMk/>
          <pc:sldMk cId="745963543" sldId="454"/>
        </pc:sldMkLst>
        <pc:spChg chg="mod">
          <ac:chgData name="Errietta Bissa" userId="81ffec9e-7d76-4710-b828-fc34ea58d3af" providerId="ADAL" clId="{3D616F03-F71A-4881-BE12-DD7509C979BA}" dt="2026-04-24T13:08:29.346" v="466" actId="20577"/>
          <ac:spMkLst>
            <pc:docMk/>
            <pc:sldMk cId="745963543" sldId="454"/>
            <ac:spMk id="2" creationId="{E96CCDC2-11A9-B9F0-4248-06F79904BC8F}"/>
          </ac:spMkLst>
        </pc:spChg>
        <pc:spChg chg="mod">
          <ac:chgData name="Errietta Bissa" userId="81ffec9e-7d76-4710-b828-fc34ea58d3af" providerId="ADAL" clId="{3D616F03-F71A-4881-BE12-DD7509C979BA}" dt="2026-04-24T13:10:50.037" v="522" actId="20577"/>
          <ac:spMkLst>
            <pc:docMk/>
            <pc:sldMk cId="745963543" sldId="454"/>
            <ac:spMk id="3" creationId="{FEAC3C5D-E8E6-B4A3-5BE8-91BC6C528F17}"/>
          </ac:spMkLst>
        </pc:spChg>
        <pc:spChg chg="mod">
          <ac:chgData name="Errietta Bissa" userId="81ffec9e-7d76-4710-b828-fc34ea58d3af" providerId="ADAL" clId="{3D616F03-F71A-4881-BE12-DD7509C979BA}" dt="2026-04-24T13:10:45.085" v="520" actId="27636"/>
          <ac:spMkLst>
            <pc:docMk/>
            <pc:sldMk cId="745963543" sldId="454"/>
            <ac:spMk id="4" creationId="{268D1204-1454-1928-A1C1-2565D490FC49}"/>
          </ac:spMkLst>
        </pc:spChg>
      </pc:sldChg>
      <pc:sldChg chg="addSp delSp modSp new mod modClrScheme delAnim modAnim chgLayout modNotesTx">
        <pc:chgData name="Errietta Bissa" userId="81ffec9e-7d76-4710-b828-fc34ea58d3af" providerId="ADAL" clId="{3D616F03-F71A-4881-BE12-DD7509C979BA}" dt="2026-04-24T15:50:00.058" v="1177" actId="20577"/>
        <pc:sldMkLst>
          <pc:docMk/>
          <pc:sldMk cId="3006648697" sldId="455"/>
        </pc:sldMkLst>
        <pc:spChg chg="mod ord modVis">
          <ac:chgData name="Errietta Bissa" userId="81ffec9e-7d76-4710-b828-fc34ea58d3af" providerId="ADAL" clId="{3D616F03-F71A-4881-BE12-DD7509C979BA}" dt="2026-04-24T15:43:48.980" v="559" actId="26606"/>
          <ac:spMkLst>
            <pc:docMk/>
            <pc:sldMk cId="3006648697" sldId="455"/>
            <ac:spMk id="4" creationId="{738A45A5-0EA4-D766-6E32-94E995B19B22}"/>
          </ac:spMkLst>
        </pc:spChg>
        <pc:spChg chg="add mod">
          <ac:chgData name="Errietta Bissa" userId="81ffec9e-7d76-4710-b828-fc34ea58d3af" providerId="ADAL" clId="{3D616F03-F71A-4881-BE12-DD7509C979BA}" dt="2026-04-24T15:44:14.419" v="562" actId="17032"/>
          <ac:spMkLst>
            <pc:docMk/>
            <pc:sldMk cId="3006648697" sldId="455"/>
            <ac:spMk id="22" creationId="{3A297381-D1C6-85D9-F69F-5F408DC52608}"/>
          </ac:spMkLst>
        </pc:spChg>
        <pc:spChg chg="add mod">
          <ac:chgData name="Errietta Bissa" userId="81ffec9e-7d76-4710-b828-fc34ea58d3af" providerId="ADAL" clId="{3D616F03-F71A-4881-BE12-DD7509C979BA}" dt="2026-04-24T15:44:28.186" v="564" actId="17032"/>
          <ac:spMkLst>
            <pc:docMk/>
            <pc:sldMk cId="3006648697" sldId="455"/>
            <ac:spMk id="23" creationId="{14B19D8B-2613-873F-3963-BCE0F3887CE3}"/>
          </ac:spMkLst>
        </pc:spChg>
        <pc:spChg chg="add mod">
          <ac:chgData name="Errietta Bissa" userId="81ffec9e-7d76-4710-b828-fc34ea58d3af" providerId="ADAL" clId="{3D616F03-F71A-4881-BE12-DD7509C979BA}" dt="2026-04-24T15:45:45.139" v="579" actId="1076"/>
          <ac:spMkLst>
            <pc:docMk/>
            <pc:sldMk cId="3006648697" sldId="455"/>
            <ac:spMk id="32" creationId="{76D08E20-BECE-29E9-D853-379072F1B090}"/>
          </ac:spMkLst>
        </pc:spChg>
        <pc:picChg chg="add mod modCrop">
          <ac:chgData name="Errietta Bissa" userId="81ffec9e-7d76-4710-b828-fc34ea58d3af" providerId="ADAL" clId="{3D616F03-F71A-4881-BE12-DD7509C979BA}" dt="2026-04-24T15:43:59.992" v="560" actId="34135"/>
          <ac:picMkLst>
            <pc:docMk/>
            <pc:sldMk cId="3006648697" sldId="455"/>
            <ac:picMk id="20" creationId="{3E85EBDA-E6C2-2EAA-99B8-E3AB251F2A55}"/>
          </ac:picMkLst>
        </pc:picChg>
        <pc:cxnChg chg="add mod">
          <ac:chgData name="Errietta Bissa" userId="81ffec9e-7d76-4710-b828-fc34ea58d3af" providerId="ADAL" clId="{3D616F03-F71A-4881-BE12-DD7509C979BA}" dt="2026-04-24T15:44:53.384" v="567" actId="1582"/>
          <ac:cxnSpMkLst>
            <pc:docMk/>
            <pc:sldMk cId="3006648697" sldId="455"/>
            <ac:cxnSpMk id="25" creationId="{F7B218E0-052A-C462-489F-8B7E58C626BE}"/>
          </ac:cxnSpMkLst>
        </pc:cxnChg>
        <pc:cxnChg chg="add mod">
          <ac:chgData name="Errietta Bissa" userId="81ffec9e-7d76-4710-b828-fc34ea58d3af" providerId="ADAL" clId="{3D616F03-F71A-4881-BE12-DD7509C979BA}" dt="2026-04-24T15:44:58.629" v="569" actId="1076"/>
          <ac:cxnSpMkLst>
            <pc:docMk/>
            <pc:sldMk cId="3006648697" sldId="455"/>
            <ac:cxnSpMk id="27" creationId="{66855400-9B0D-888C-F081-523D4295DDCA}"/>
          </ac:cxnSpMkLst>
        </pc:cxnChg>
        <pc:cxnChg chg="add mod">
          <ac:chgData name="Errietta Bissa" userId="81ffec9e-7d76-4710-b828-fc34ea58d3af" providerId="ADAL" clId="{3D616F03-F71A-4881-BE12-DD7509C979BA}" dt="2026-04-24T15:45:03.060" v="571" actId="1076"/>
          <ac:cxnSpMkLst>
            <pc:docMk/>
            <pc:sldMk cId="3006648697" sldId="455"/>
            <ac:cxnSpMk id="29" creationId="{993E4A91-BA44-331B-11B7-6675734F9B8F}"/>
          </ac:cxnSpMkLst>
        </pc:cxnChg>
        <pc:cxnChg chg="add mod">
          <ac:chgData name="Errietta Bissa" userId="81ffec9e-7d76-4710-b828-fc34ea58d3af" providerId="ADAL" clId="{3D616F03-F71A-4881-BE12-DD7509C979BA}" dt="2026-04-24T15:45:07.435" v="573" actId="1076"/>
          <ac:cxnSpMkLst>
            <pc:docMk/>
            <pc:sldMk cId="3006648697" sldId="455"/>
            <ac:cxnSpMk id="30" creationId="{CDAEAC8A-9AB6-0243-60E4-F8CC49D3B7B2}"/>
          </ac:cxnSpMkLst>
        </pc:cxnChg>
        <pc:cxnChg chg="add mod">
          <ac:chgData name="Errietta Bissa" userId="81ffec9e-7d76-4710-b828-fc34ea58d3af" providerId="ADAL" clId="{3D616F03-F71A-4881-BE12-DD7509C979BA}" dt="2026-04-24T15:45:12.269" v="575" actId="1076"/>
          <ac:cxnSpMkLst>
            <pc:docMk/>
            <pc:sldMk cId="3006648697" sldId="455"/>
            <ac:cxnSpMk id="31" creationId="{0CD990CD-9D72-F0EA-2311-7C83655B42F1}"/>
          </ac:cxnSpMkLst>
        </pc:cxnChg>
      </pc:sldChg>
      <pc:sldChg chg="addSp delSp modSp new mod ord modClrScheme modAnim chgLayout modNotesTx">
        <pc:chgData name="Errietta Bissa" userId="81ffec9e-7d76-4710-b828-fc34ea58d3af" providerId="ADAL" clId="{3D616F03-F71A-4881-BE12-DD7509C979BA}" dt="2026-04-24T16:00:45.922" v="1696" actId="20577"/>
        <pc:sldMkLst>
          <pc:docMk/>
          <pc:sldMk cId="4256388993" sldId="456"/>
        </pc:sldMkLst>
        <pc:spChg chg="mod ord modVis">
          <ac:chgData name="Errietta Bissa" userId="81ffec9e-7d76-4710-b828-fc34ea58d3af" providerId="ADAL" clId="{3D616F03-F71A-4881-BE12-DD7509C979BA}" dt="2026-04-24T15:55:41.384" v="1183" actId="26606"/>
          <ac:spMkLst>
            <pc:docMk/>
            <pc:sldMk cId="4256388993" sldId="456"/>
            <ac:spMk id="3" creationId="{22894DF9-5705-F9AC-1C85-2F2C40FB6DA8}"/>
          </ac:spMkLst>
        </pc:spChg>
        <pc:spChg chg="add mod">
          <ac:chgData name="Errietta Bissa" userId="81ffec9e-7d76-4710-b828-fc34ea58d3af" providerId="ADAL" clId="{3D616F03-F71A-4881-BE12-DD7509C979BA}" dt="2026-04-24T15:56:34.818" v="1189" actId="17032"/>
          <ac:spMkLst>
            <pc:docMk/>
            <pc:sldMk cId="4256388993" sldId="456"/>
            <ac:spMk id="7" creationId="{2E7171A8-8EA1-CCF1-328A-E715D7C91C22}"/>
          </ac:spMkLst>
        </pc:spChg>
        <pc:spChg chg="add mod">
          <ac:chgData name="Errietta Bissa" userId="81ffec9e-7d76-4710-b828-fc34ea58d3af" providerId="ADAL" clId="{3D616F03-F71A-4881-BE12-DD7509C979BA}" dt="2026-04-24T15:57:02.049" v="1192" actId="17032"/>
          <ac:spMkLst>
            <pc:docMk/>
            <pc:sldMk cId="4256388993" sldId="456"/>
            <ac:spMk id="8" creationId="{80DF719E-9EDB-5E2D-39F3-1C49F17EFB9B}"/>
          </ac:spMkLst>
        </pc:spChg>
        <pc:spChg chg="add mod">
          <ac:chgData name="Errietta Bissa" userId="81ffec9e-7d76-4710-b828-fc34ea58d3af" providerId="ADAL" clId="{3D616F03-F71A-4881-BE12-DD7509C979BA}" dt="2026-04-24T15:57:31.155" v="1196" actId="688"/>
          <ac:spMkLst>
            <pc:docMk/>
            <pc:sldMk cId="4256388993" sldId="456"/>
            <ac:spMk id="9" creationId="{76406502-C39D-961A-4118-D62861FAD2B5}"/>
          </ac:spMkLst>
        </pc:spChg>
        <pc:picChg chg="add mod modCrop">
          <ac:chgData name="Errietta Bissa" userId="81ffec9e-7d76-4710-b828-fc34ea58d3af" providerId="ADAL" clId="{3D616F03-F71A-4881-BE12-DD7509C979BA}" dt="2026-04-24T15:56:09.261" v="1185" actId="34135"/>
          <ac:picMkLst>
            <pc:docMk/>
            <pc:sldMk cId="4256388993" sldId="456"/>
            <ac:picMk id="5" creationId="{EEEB123D-3A22-3353-4FC8-26EAF27A8B14}"/>
          </ac:picMkLst>
        </pc:picChg>
        <pc:cxnChg chg="add mod">
          <ac:chgData name="Errietta Bissa" userId="81ffec9e-7d76-4710-b828-fc34ea58d3af" providerId="ADAL" clId="{3D616F03-F71A-4881-BE12-DD7509C979BA}" dt="2026-04-24T15:57:48.572" v="1199" actId="1582"/>
          <ac:cxnSpMkLst>
            <pc:docMk/>
            <pc:sldMk cId="4256388993" sldId="456"/>
            <ac:cxnSpMk id="11" creationId="{9D813709-407B-D7FF-D156-37FB508995D5}"/>
          </ac:cxnSpMkLst>
        </pc:cxnChg>
        <pc:cxnChg chg="add mod">
          <ac:chgData name="Errietta Bissa" userId="81ffec9e-7d76-4710-b828-fc34ea58d3af" providerId="ADAL" clId="{3D616F03-F71A-4881-BE12-DD7509C979BA}" dt="2026-04-24T15:57:54.163" v="1201" actId="1076"/>
          <ac:cxnSpMkLst>
            <pc:docMk/>
            <pc:sldMk cId="4256388993" sldId="456"/>
            <ac:cxnSpMk id="12" creationId="{5F093C10-1F53-41A5-5516-E7F2593CAC09}"/>
          </ac:cxnSpMkLst>
        </pc:cxnChg>
        <pc:cxnChg chg="add mod">
          <ac:chgData name="Errietta Bissa" userId="81ffec9e-7d76-4710-b828-fc34ea58d3af" providerId="ADAL" clId="{3D616F03-F71A-4881-BE12-DD7509C979BA}" dt="2026-04-24T15:57:59.739" v="1203" actId="1076"/>
          <ac:cxnSpMkLst>
            <pc:docMk/>
            <pc:sldMk cId="4256388993" sldId="456"/>
            <ac:cxnSpMk id="13" creationId="{94DE89D3-FD98-A40A-3DAC-C0227F6EE2D1}"/>
          </ac:cxnSpMkLst>
        </pc:cxnChg>
      </pc:sldChg>
      <pc:sldChg chg="addSp delSp modSp new mod">
        <pc:chgData name="Errietta Bissa" userId="81ffec9e-7d76-4710-b828-fc34ea58d3af" providerId="ADAL" clId="{3D616F03-F71A-4881-BE12-DD7509C979BA}" dt="2026-04-24T16:03:10.534" v="1726" actId="931"/>
        <pc:sldMkLst>
          <pc:docMk/>
          <pc:sldMk cId="1365431383" sldId="457"/>
        </pc:sldMkLst>
        <pc:spChg chg="mod">
          <ac:chgData name="Errietta Bissa" userId="81ffec9e-7d76-4710-b828-fc34ea58d3af" providerId="ADAL" clId="{3D616F03-F71A-4881-BE12-DD7509C979BA}" dt="2026-04-24T16:02:05.626" v="1725" actId="20577"/>
          <ac:spMkLst>
            <pc:docMk/>
            <pc:sldMk cId="1365431383" sldId="457"/>
            <ac:spMk id="2" creationId="{BA1E2016-6E93-222B-9314-D2D62C5ECE26}"/>
          </ac:spMkLst>
        </pc:spChg>
        <pc:picChg chg="add mod">
          <ac:chgData name="Errietta Bissa" userId="81ffec9e-7d76-4710-b828-fc34ea58d3af" providerId="ADAL" clId="{3D616F03-F71A-4881-BE12-DD7509C979BA}" dt="2026-04-24T16:03:10.534" v="1726" actId="931"/>
          <ac:picMkLst>
            <pc:docMk/>
            <pc:sldMk cId="1365431383" sldId="457"/>
            <ac:picMk id="6" creationId="{9A6B3B7C-7518-E6D6-F629-94FFC100D537}"/>
          </ac:picMkLst>
        </pc:picChg>
      </pc:sldChg>
      <pc:sldChg chg="addSp modSp new mod modAnim modNotesTx">
        <pc:chgData name="Errietta Bissa" userId="81ffec9e-7d76-4710-b828-fc34ea58d3af" providerId="ADAL" clId="{3D616F03-F71A-4881-BE12-DD7509C979BA}" dt="2026-05-05T07:59:25.288" v="3307"/>
        <pc:sldMkLst>
          <pc:docMk/>
          <pc:sldMk cId="86955369" sldId="458"/>
        </pc:sldMkLst>
        <pc:spChg chg="mod">
          <ac:chgData name="Errietta Bissa" userId="81ffec9e-7d76-4710-b828-fc34ea58d3af" providerId="ADAL" clId="{3D616F03-F71A-4881-BE12-DD7509C979BA}" dt="2026-04-24T16:03:28.831" v="1735" actId="27636"/>
          <ac:spMkLst>
            <pc:docMk/>
            <pc:sldMk cId="86955369" sldId="458"/>
            <ac:spMk id="2" creationId="{7820DE95-E838-2810-BC05-FCFC6D825B3A}"/>
          </ac:spMkLst>
        </pc:spChg>
        <pc:spChg chg="mod">
          <ac:chgData name="Errietta Bissa" userId="81ffec9e-7d76-4710-b828-fc34ea58d3af" providerId="ADAL" clId="{3D616F03-F71A-4881-BE12-DD7509C979BA}" dt="2026-04-24T16:04:22.094" v="1907" actId="27636"/>
          <ac:spMkLst>
            <pc:docMk/>
            <pc:sldMk cId="86955369" sldId="458"/>
            <ac:spMk id="3" creationId="{94647EF6-4D1B-836B-FAB9-DB6FBD5DD56E}"/>
          </ac:spMkLst>
        </pc:spChg>
        <pc:spChg chg="mod">
          <ac:chgData name="Errietta Bissa" userId="81ffec9e-7d76-4710-b828-fc34ea58d3af" providerId="ADAL" clId="{3D616F03-F71A-4881-BE12-DD7509C979BA}" dt="2026-04-24T16:04:22.110" v="1908" actId="27636"/>
          <ac:spMkLst>
            <pc:docMk/>
            <pc:sldMk cId="86955369" sldId="458"/>
            <ac:spMk id="4" creationId="{D5B8E083-2CA9-35C7-7017-9FA6DCD3EDC7}"/>
          </ac:spMkLst>
        </pc:spChg>
        <pc:picChg chg="add mod">
          <ac:chgData name="Errietta Bissa" userId="81ffec9e-7d76-4710-b828-fc34ea58d3af" providerId="ADAL" clId="{3D616F03-F71A-4881-BE12-DD7509C979BA}" dt="2026-04-24T16:19:50.375" v="1977" actId="1076"/>
          <ac:picMkLst>
            <pc:docMk/>
            <pc:sldMk cId="86955369" sldId="458"/>
            <ac:picMk id="6" creationId="{1227B15C-C44A-CB5F-E732-8F0A1403A6E0}"/>
          </ac:picMkLst>
        </pc:picChg>
        <pc:picChg chg="add mod">
          <ac:chgData name="Errietta Bissa" userId="81ffec9e-7d76-4710-b828-fc34ea58d3af" providerId="ADAL" clId="{3D616F03-F71A-4881-BE12-DD7509C979BA}" dt="2026-04-24T16:20:39.808" v="1981" actId="14100"/>
          <ac:picMkLst>
            <pc:docMk/>
            <pc:sldMk cId="86955369" sldId="458"/>
            <ac:picMk id="7" creationId="{FFBD6ECD-DDEC-8470-4E3E-75BAFD7D2F03}"/>
          </ac:picMkLst>
        </pc:picChg>
      </pc:sldChg>
      <pc:sldChg chg="modSp new mod">
        <pc:chgData name="Errietta Bissa" userId="81ffec9e-7d76-4710-b828-fc34ea58d3af" providerId="ADAL" clId="{3D616F03-F71A-4881-BE12-DD7509C979BA}" dt="2026-04-24T16:29:52.414" v="2016" actId="15"/>
        <pc:sldMkLst>
          <pc:docMk/>
          <pc:sldMk cId="1769788042" sldId="459"/>
        </pc:sldMkLst>
        <pc:spChg chg="mod">
          <ac:chgData name="Errietta Bissa" userId="81ffec9e-7d76-4710-b828-fc34ea58d3af" providerId="ADAL" clId="{3D616F03-F71A-4881-BE12-DD7509C979BA}" dt="2026-04-24T16:29:33.913" v="1992" actId="27636"/>
          <ac:spMkLst>
            <pc:docMk/>
            <pc:sldMk cId="1769788042" sldId="459"/>
            <ac:spMk id="2" creationId="{094EED38-0522-8956-BA65-FBAC20E41FDD}"/>
          </ac:spMkLst>
        </pc:spChg>
        <pc:spChg chg="mod">
          <ac:chgData name="Errietta Bissa" userId="81ffec9e-7d76-4710-b828-fc34ea58d3af" providerId="ADAL" clId="{3D616F03-F71A-4881-BE12-DD7509C979BA}" dt="2026-04-24T16:29:46.145" v="2006" actId="27636"/>
          <ac:spMkLst>
            <pc:docMk/>
            <pc:sldMk cId="1769788042" sldId="459"/>
            <ac:spMk id="3" creationId="{842D154B-DCE2-1814-B689-00F6A7FB554B}"/>
          </ac:spMkLst>
        </pc:spChg>
        <pc:spChg chg="mod">
          <ac:chgData name="Errietta Bissa" userId="81ffec9e-7d76-4710-b828-fc34ea58d3af" providerId="ADAL" clId="{3D616F03-F71A-4881-BE12-DD7509C979BA}" dt="2026-04-24T16:29:52.414" v="2016" actId="15"/>
          <ac:spMkLst>
            <pc:docMk/>
            <pc:sldMk cId="1769788042" sldId="459"/>
            <ac:spMk id="4" creationId="{D9F108B6-2D8A-C935-734E-9FBAA18695C1}"/>
          </ac:spMkLst>
        </pc:spChg>
      </pc:sldChg>
      <pc:sldChg chg="addSp delSp modSp new mod">
        <pc:chgData name="Errietta Bissa" userId="81ffec9e-7d76-4710-b828-fc34ea58d3af" providerId="ADAL" clId="{3D616F03-F71A-4881-BE12-DD7509C979BA}" dt="2026-04-24T16:47:14.305" v="2189" actId="404"/>
        <pc:sldMkLst>
          <pc:docMk/>
          <pc:sldMk cId="3926553867" sldId="460"/>
        </pc:sldMkLst>
        <pc:spChg chg="mod">
          <ac:chgData name="Errietta Bissa" userId="81ffec9e-7d76-4710-b828-fc34ea58d3af" providerId="ADAL" clId="{3D616F03-F71A-4881-BE12-DD7509C979BA}" dt="2026-04-24T16:32:06.403" v="2084" actId="20577"/>
          <ac:spMkLst>
            <pc:docMk/>
            <pc:sldMk cId="3926553867" sldId="460"/>
            <ac:spMk id="2" creationId="{31063BD8-A66B-64D2-82B8-94C5963F435E}"/>
          </ac:spMkLst>
        </pc:spChg>
        <pc:spChg chg="mod">
          <ac:chgData name="Errietta Bissa" userId="81ffec9e-7d76-4710-b828-fc34ea58d3af" providerId="ADAL" clId="{3D616F03-F71A-4881-BE12-DD7509C979BA}" dt="2026-04-24T16:47:14.305" v="2189" actId="404"/>
          <ac:spMkLst>
            <pc:docMk/>
            <pc:sldMk cId="3926553867" sldId="460"/>
            <ac:spMk id="4" creationId="{2E60E1E3-90FE-6F2B-FA16-35DB1785E7B4}"/>
          </ac:spMkLst>
        </pc:spChg>
        <pc:picChg chg="add mod ord modCrop">
          <ac:chgData name="Errietta Bissa" userId="81ffec9e-7d76-4710-b828-fc34ea58d3af" providerId="ADAL" clId="{3D616F03-F71A-4881-BE12-DD7509C979BA}" dt="2026-04-24T16:32:53.737" v="2092" actId="14100"/>
          <ac:picMkLst>
            <pc:docMk/>
            <pc:sldMk cId="3926553867" sldId="460"/>
            <ac:picMk id="7" creationId="{8DD47C9E-CE46-F6CE-6040-08E347947479}"/>
          </ac:picMkLst>
        </pc:picChg>
      </pc:sldChg>
      <pc:sldChg chg="addSp delSp modSp new mod modClrScheme modAnim chgLayout modNotesTx">
        <pc:chgData name="Errietta Bissa" userId="81ffec9e-7d76-4710-b828-fc34ea58d3af" providerId="ADAL" clId="{3D616F03-F71A-4881-BE12-DD7509C979BA}" dt="2026-05-05T08:09:26.662" v="3308"/>
        <pc:sldMkLst>
          <pc:docMk/>
          <pc:sldMk cId="2620077011" sldId="461"/>
        </pc:sldMkLst>
        <pc:spChg chg="mod ord">
          <ac:chgData name="Errietta Bissa" userId="81ffec9e-7d76-4710-b828-fc34ea58d3af" providerId="ADAL" clId="{3D616F03-F71A-4881-BE12-DD7509C979BA}" dt="2026-04-24T16:48:22.886" v="2191" actId="700"/>
          <ac:spMkLst>
            <pc:docMk/>
            <pc:sldMk cId="2620077011" sldId="461"/>
            <ac:spMk id="5" creationId="{4B717ADB-E565-F32B-F182-C119D9D28F24}"/>
          </ac:spMkLst>
        </pc:spChg>
        <pc:spChg chg="add mod ord">
          <ac:chgData name="Errietta Bissa" userId="81ffec9e-7d76-4710-b828-fc34ea58d3af" providerId="ADAL" clId="{3D616F03-F71A-4881-BE12-DD7509C979BA}" dt="2026-04-24T16:48:28.736" v="2199" actId="20577"/>
          <ac:spMkLst>
            <pc:docMk/>
            <pc:sldMk cId="2620077011" sldId="461"/>
            <ac:spMk id="6" creationId="{FABB24EA-D121-D105-9626-90D312A02CDF}"/>
          </ac:spMkLst>
        </pc:spChg>
        <pc:spChg chg="add mod ord">
          <ac:chgData name="Errietta Bissa" userId="81ffec9e-7d76-4710-b828-fc34ea58d3af" providerId="ADAL" clId="{3D616F03-F71A-4881-BE12-DD7509C979BA}" dt="2026-04-24T16:49:06.364" v="2230" actId="20577"/>
          <ac:spMkLst>
            <pc:docMk/>
            <pc:sldMk cId="2620077011" sldId="461"/>
            <ac:spMk id="7" creationId="{7BE22815-784C-512A-4DB9-63E6FA0618EC}"/>
          </ac:spMkLst>
        </pc:spChg>
        <pc:spChg chg="add mod ord">
          <ac:chgData name="Errietta Bissa" userId="81ffec9e-7d76-4710-b828-fc34ea58d3af" providerId="ADAL" clId="{3D616F03-F71A-4881-BE12-DD7509C979BA}" dt="2026-04-24T16:49:13.466" v="2236" actId="15"/>
          <ac:spMkLst>
            <pc:docMk/>
            <pc:sldMk cId="2620077011" sldId="461"/>
            <ac:spMk id="8" creationId="{474D0B4E-2973-7FBB-E8BE-F02FE79ACE62}"/>
          </ac:spMkLst>
        </pc:spChg>
        <pc:picChg chg="add mod">
          <ac:chgData name="Errietta Bissa" userId="81ffec9e-7d76-4710-b828-fc34ea58d3af" providerId="ADAL" clId="{3D616F03-F71A-4881-BE12-DD7509C979BA}" dt="2026-04-26T09:28:02.717" v="2258" actId="1076"/>
          <ac:picMkLst>
            <pc:docMk/>
            <pc:sldMk cId="2620077011" sldId="461"/>
            <ac:picMk id="2" creationId="{E97DB4D0-6E8E-4B4A-924D-44073E80558B}"/>
          </ac:picMkLst>
        </pc:picChg>
      </pc:sldChg>
      <pc:sldChg chg="addSp modSp new mod modAnim modNotesTx">
        <pc:chgData name="Errietta Bissa" userId="81ffec9e-7d76-4710-b828-fc34ea58d3af" providerId="ADAL" clId="{3D616F03-F71A-4881-BE12-DD7509C979BA}" dt="2026-05-05T08:09:33.464" v="3309"/>
        <pc:sldMkLst>
          <pc:docMk/>
          <pc:sldMk cId="551483605" sldId="462"/>
        </pc:sldMkLst>
        <pc:spChg chg="mod">
          <ac:chgData name="Errietta Bissa" userId="81ffec9e-7d76-4710-b828-fc34ea58d3af" providerId="ADAL" clId="{3D616F03-F71A-4881-BE12-DD7509C979BA}" dt="2026-04-26T09:28:39.910" v="2265" actId="20577"/>
          <ac:spMkLst>
            <pc:docMk/>
            <pc:sldMk cId="551483605" sldId="462"/>
            <ac:spMk id="2" creationId="{8A2F8410-B48B-3872-64EA-439B03B2645B}"/>
          </ac:spMkLst>
        </pc:spChg>
        <pc:spChg chg="mod">
          <ac:chgData name="Errietta Bissa" userId="81ffec9e-7d76-4710-b828-fc34ea58d3af" providerId="ADAL" clId="{3D616F03-F71A-4881-BE12-DD7509C979BA}" dt="2026-04-26T09:28:56.794" v="2278" actId="27636"/>
          <ac:spMkLst>
            <pc:docMk/>
            <pc:sldMk cId="551483605" sldId="462"/>
            <ac:spMk id="3" creationId="{A134FEEE-99F3-466D-8329-1ACBDFDA2BE0}"/>
          </ac:spMkLst>
        </pc:spChg>
        <pc:spChg chg="mod">
          <ac:chgData name="Errietta Bissa" userId="81ffec9e-7d76-4710-b828-fc34ea58d3af" providerId="ADAL" clId="{3D616F03-F71A-4881-BE12-DD7509C979BA}" dt="2026-04-26T09:28:56.796" v="2279" actId="27636"/>
          <ac:spMkLst>
            <pc:docMk/>
            <pc:sldMk cId="551483605" sldId="462"/>
            <ac:spMk id="4" creationId="{C3A26E59-A1DD-5FD7-7B9F-6F4E26C544EA}"/>
          </ac:spMkLst>
        </pc:spChg>
        <pc:picChg chg="add mod">
          <ac:chgData name="Errietta Bissa" userId="81ffec9e-7d76-4710-b828-fc34ea58d3af" providerId="ADAL" clId="{3D616F03-F71A-4881-BE12-DD7509C979BA}" dt="2026-04-26T09:29:51.213" v="2284" actId="1076"/>
          <ac:picMkLst>
            <pc:docMk/>
            <pc:sldMk cId="551483605" sldId="462"/>
            <ac:picMk id="6" creationId="{7D6CB168-FE56-1362-3D6F-E73EE6E24FFB}"/>
          </ac:picMkLst>
        </pc:picChg>
      </pc:sldChg>
      <pc:sldChg chg="addSp delSp modSp new mod">
        <pc:chgData name="Errietta Bissa" userId="81ffec9e-7d76-4710-b828-fc34ea58d3af" providerId="ADAL" clId="{3D616F03-F71A-4881-BE12-DD7509C979BA}" dt="2026-04-26T09:47:16.260" v="2369" actId="931"/>
        <pc:sldMkLst>
          <pc:docMk/>
          <pc:sldMk cId="2708967876" sldId="463"/>
        </pc:sldMkLst>
        <pc:spChg chg="mod">
          <ac:chgData name="Errietta Bissa" userId="81ffec9e-7d76-4710-b828-fc34ea58d3af" providerId="ADAL" clId="{3D616F03-F71A-4881-BE12-DD7509C979BA}" dt="2026-04-26T09:46:46.822" v="2368" actId="20577"/>
          <ac:spMkLst>
            <pc:docMk/>
            <pc:sldMk cId="2708967876" sldId="463"/>
            <ac:spMk id="2" creationId="{27550151-1721-DEE4-3AB7-9C3D3CE83D6E}"/>
          </ac:spMkLst>
        </pc:spChg>
        <pc:picChg chg="add mod">
          <ac:chgData name="Errietta Bissa" userId="81ffec9e-7d76-4710-b828-fc34ea58d3af" providerId="ADAL" clId="{3D616F03-F71A-4881-BE12-DD7509C979BA}" dt="2026-04-26T09:47:16.260" v="2369" actId="931"/>
          <ac:picMkLst>
            <pc:docMk/>
            <pc:sldMk cId="2708967876" sldId="463"/>
            <ac:picMk id="6" creationId="{1690FC05-EF20-37CE-E395-A01686A9551A}"/>
          </ac:picMkLst>
        </pc:picChg>
      </pc:sldChg>
      <pc:sldChg chg="addSp delSp modSp new mod delAnim modAnim">
        <pc:chgData name="Errietta Bissa" userId="81ffec9e-7d76-4710-b828-fc34ea58d3af" providerId="ADAL" clId="{3D616F03-F71A-4881-BE12-DD7509C979BA}" dt="2026-05-05T08:09:45.316" v="3310"/>
        <pc:sldMkLst>
          <pc:docMk/>
          <pc:sldMk cId="1221193566" sldId="464"/>
        </pc:sldMkLst>
        <pc:spChg chg="mod">
          <ac:chgData name="Errietta Bissa" userId="81ffec9e-7d76-4710-b828-fc34ea58d3af" providerId="ADAL" clId="{3D616F03-F71A-4881-BE12-DD7509C979BA}" dt="2026-04-26T09:47:40.808" v="2401" actId="20577"/>
          <ac:spMkLst>
            <pc:docMk/>
            <pc:sldMk cId="1221193566" sldId="464"/>
            <ac:spMk id="2" creationId="{F0F25D81-9542-0BA9-B5CE-A3F8B339A523}"/>
          </ac:spMkLst>
        </pc:spChg>
        <pc:spChg chg="mod">
          <ac:chgData name="Errietta Bissa" userId="81ffec9e-7d76-4710-b828-fc34ea58d3af" providerId="ADAL" clId="{3D616F03-F71A-4881-BE12-DD7509C979BA}" dt="2026-04-26T09:48:14.403" v="2471" actId="27636"/>
          <ac:spMkLst>
            <pc:docMk/>
            <pc:sldMk cId="1221193566" sldId="464"/>
            <ac:spMk id="3" creationId="{42DC5460-95B9-810F-7AA8-1F8D1BE86DFF}"/>
          </ac:spMkLst>
        </pc:spChg>
        <pc:spChg chg="mod">
          <ac:chgData name="Errietta Bissa" userId="81ffec9e-7d76-4710-b828-fc34ea58d3af" providerId="ADAL" clId="{3D616F03-F71A-4881-BE12-DD7509C979BA}" dt="2026-04-26T09:48:14.852" v="2474" actId="15"/>
          <ac:spMkLst>
            <pc:docMk/>
            <pc:sldMk cId="1221193566" sldId="464"/>
            <ac:spMk id="4" creationId="{2D5D2184-3E87-8753-7534-5B394F661151}"/>
          </ac:spMkLst>
        </pc:spChg>
        <pc:picChg chg="add mod">
          <ac:chgData name="Errietta Bissa" userId="81ffec9e-7d76-4710-b828-fc34ea58d3af" providerId="ADAL" clId="{3D616F03-F71A-4881-BE12-DD7509C979BA}" dt="2026-04-26T09:55:41.796" v="2483" actId="1076"/>
          <ac:picMkLst>
            <pc:docMk/>
            <pc:sldMk cId="1221193566" sldId="464"/>
            <ac:picMk id="7" creationId="{204B87F4-C425-AA68-2E79-5E26D4CAF587}"/>
          </ac:picMkLst>
        </pc:picChg>
      </pc:sldChg>
      <pc:sldChg chg="addSp modSp new mod modAnim modNotesTx">
        <pc:chgData name="Errietta Bissa" userId="81ffec9e-7d76-4710-b828-fc34ea58d3af" providerId="ADAL" clId="{3D616F03-F71A-4881-BE12-DD7509C979BA}" dt="2026-05-05T08:09:54.749" v="3311"/>
        <pc:sldMkLst>
          <pc:docMk/>
          <pc:sldMk cId="3085515067" sldId="465"/>
        </pc:sldMkLst>
        <pc:spChg chg="mod">
          <ac:chgData name="Errietta Bissa" userId="81ffec9e-7d76-4710-b828-fc34ea58d3af" providerId="ADAL" clId="{3D616F03-F71A-4881-BE12-DD7509C979BA}" dt="2026-04-26T09:56:59.534" v="2490" actId="20577"/>
          <ac:spMkLst>
            <pc:docMk/>
            <pc:sldMk cId="3085515067" sldId="465"/>
            <ac:spMk id="2" creationId="{9F134101-B245-0FC3-E7A8-5A6B416BB62A}"/>
          </ac:spMkLst>
        </pc:spChg>
        <pc:spChg chg="mod">
          <ac:chgData name="Errietta Bissa" userId="81ffec9e-7d76-4710-b828-fc34ea58d3af" providerId="ADAL" clId="{3D616F03-F71A-4881-BE12-DD7509C979BA}" dt="2026-04-26T09:58:29.023" v="2568" actId="20577"/>
          <ac:spMkLst>
            <pc:docMk/>
            <pc:sldMk cId="3085515067" sldId="465"/>
            <ac:spMk id="3" creationId="{551BE3E0-1377-938F-7924-E99A5EF1D1DD}"/>
          </ac:spMkLst>
        </pc:spChg>
        <pc:spChg chg="mod">
          <ac:chgData name="Errietta Bissa" userId="81ffec9e-7d76-4710-b828-fc34ea58d3af" providerId="ADAL" clId="{3D616F03-F71A-4881-BE12-DD7509C979BA}" dt="2026-04-26T09:58:23.934" v="2552" actId="27636"/>
          <ac:spMkLst>
            <pc:docMk/>
            <pc:sldMk cId="3085515067" sldId="465"/>
            <ac:spMk id="4" creationId="{987D0DEF-5948-2125-D388-8564CA2FB9E5}"/>
          </ac:spMkLst>
        </pc:spChg>
        <pc:picChg chg="add mod">
          <ac:chgData name="Errietta Bissa" userId="81ffec9e-7d76-4710-b828-fc34ea58d3af" providerId="ADAL" clId="{3D616F03-F71A-4881-BE12-DD7509C979BA}" dt="2026-04-26T09:59:12.078" v="2571" actId="1076"/>
          <ac:picMkLst>
            <pc:docMk/>
            <pc:sldMk cId="3085515067" sldId="465"/>
            <ac:picMk id="6" creationId="{98424849-1C42-1FFF-10A4-E5B60A7E7EA6}"/>
          </ac:picMkLst>
        </pc:picChg>
      </pc:sldChg>
      <pc:sldChg chg="addSp delSp modSp new mod">
        <pc:chgData name="Errietta Bissa" userId="81ffec9e-7d76-4710-b828-fc34ea58d3af" providerId="ADAL" clId="{3D616F03-F71A-4881-BE12-DD7509C979BA}" dt="2026-04-26T10:04:06.560" v="2752" actId="931"/>
        <pc:sldMkLst>
          <pc:docMk/>
          <pc:sldMk cId="1260523018" sldId="466"/>
        </pc:sldMkLst>
        <pc:spChg chg="mod">
          <ac:chgData name="Errietta Bissa" userId="81ffec9e-7d76-4710-b828-fc34ea58d3af" providerId="ADAL" clId="{3D616F03-F71A-4881-BE12-DD7509C979BA}" dt="2026-04-26T10:03:42.933" v="2751" actId="20577"/>
          <ac:spMkLst>
            <pc:docMk/>
            <pc:sldMk cId="1260523018" sldId="466"/>
            <ac:spMk id="2" creationId="{EC84BEAD-7CA6-E8A0-C824-366E439067CD}"/>
          </ac:spMkLst>
        </pc:spChg>
        <pc:picChg chg="add mod">
          <ac:chgData name="Errietta Bissa" userId="81ffec9e-7d76-4710-b828-fc34ea58d3af" providerId="ADAL" clId="{3D616F03-F71A-4881-BE12-DD7509C979BA}" dt="2026-04-26T10:04:06.560" v="2752" actId="931"/>
          <ac:picMkLst>
            <pc:docMk/>
            <pc:sldMk cId="1260523018" sldId="466"/>
            <ac:picMk id="6" creationId="{5C890B95-C73B-84B6-22E1-4A11C5A0D5FC}"/>
          </ac:picMkLst>
        </pc:picChg>
      </pc:sldChg>
      <pc:sldChg chg="addSp modSp new mod modAnim modNotesTx">
        <pc:chgData name="Errietta Bissa" userId="81ffec9e-7d76-4710-b828-fc34ea58d3af" providerId="ADAL" clId="{3D616F03-F71A-4881-BE12-DD7509C979BA}" dt="2026-05-05T08:10:02.305" v="3312"/>
        <pc:sldMkLst>
          <pc:docMk/>
          <pc:sldMk cId="1175874616" sldId="467"/>
        </pc:sldMkLst>
        <pc:spChg chg="mod">
          <ac:chgData name="Errietta Bissa" userId="81ffec9e-7d76-4710-b828-fc34ea58d3af" providerId="ADAL" clId="{3D616F03-F71A-4881-BE12-DD7509C979BA}" dt="2026-04-26T10:19:59.288" v="2759" actId="20577"/>
          <ac:spMkLst>
            <pc:docMk/>
            <pc:sldMk cId="1175874616" sldId="467"/>
            <ac:spMk id="2" creationId="{F8A49D94-26FA-1231-768A-767D83C9169C}"/>
          </ac:spMkLst>
        </pc:spChg>
        <pc:spChg chg="mod">
          <ac:chgData name="Errietta Bissa" userId="81ffec9e-7d76-4710-b828-fc34ea58d3af" providerId="ADAL" clId="{3D616F03-F71A-4881-BE12-DD7509C979BA}" dt="2026-04-26T10:22:39.864" v="3014" actId="20577"/>
          <ac:spMkLst>
            <pc:docMk/>
            <pc:sldMk cId="1175874616" sldId="467"/>
            <ac:spMk id="3" creationId="{14C9110D-6A57-E66E-E333-C8122C669235}"/>
          </ac:spMkLst>
        </pc:spChg>
        <pc:spChg chg="mod">
          <ac:chgData name="Errietta Bissa" userId="81ffec9e-7d76-4710-b828-fc34ea58d3af" providerId="ADAL" clId="{3D616F03-F71A-4881-BE12-DD7509C979BA}" dt="2026-04-26T10:20:29.699" v="2789" actId="15"/>
          <ac:spMkLst>
            <pc:docMk/>
            <pc:sldMk cId="1175874616" sldId="467"/>
            <ac:spMk id="4" creationId="{9832F381-11FF-F78B-C411-2E514082D1B5}"/>
          </ac:spMkLst>
        </pc:spChg>
        <pc:picChg chg="add mod">
          <ac:chgData name="Errietta Bissa" userId="81ffec9e-7d76-4710-b828-fc34ea58d3af" providerId="ADAL" clId="{3D616F03-F71A-4881-BE12-DD7509C979BA}" dt="2026-04-26T10:36:26.608" v="3019" actId="1076"/>
          <ac:picMkLst>
            <pc:docMk/>
            <pc:sldMk cId="1175874616" sldId="467"/>
            <ac:picMk id="6" creationId="{8A19808E-5B16-19F9-953C-16422458AB6A}"/>
          </ac:picMkLst>
        </pc:picChg>
        <pc:picChg chg="add mod">
          <ac:chgData name="Errietta Bissa" userId="81ffec9e-7d76-4710-b828-fc34ea58d3af" providerId="ADAL" clId="{3D616F03-F71A-4881-BE12-DD7509C979BA}" dt="2026-04-26T10:42:54.716" v="3171"/>
          <ac:picMkLst>
            <pc:docMk/>
            <pc:sldMk cId="1175874616" sldId="467"/>
            <ac:picMk id="7" creationId="{FB0C2C2A-BE3D-EDC8-E5D6-ECF69CE955B9}"/>
          </ac:picMkLst>
        </pc:picChg>
      </pc:sldChg>
      <pc:sldChg chg="addSp modSp new mod modAnim">
        <pc:chgData name="Errietta Bissa" userId="81ffec9e-7d76-4710-b828-fc34ea58d3af" providerId="ADAL" clId="{3D616F03-F71A-4881-BE12-DD7509C979BA}" dt="2026-04-26T10:42:18.682" v="3105"/>
        <pc:sldMkLst>
          <pc:docMk/>
          <pc:sldMk cId="3185576692" sldId="468"/>
        </pc:sldMkLst>
        <pc:spChg chg="mod">
          <ac:chgData name="Errietta Bissa" userId="81ffec9e-7d76-4710-b828-fc34ea58d3af" providerId="ADAL" clId="{3D616F03-F71A-4881-BE12-DD7509C979BA}" dt="2026-04-26T10:41:36" v="3068"/>
          <ac:spMkLst>
            <pc:docMk/>
            <pc:sldMk cId="3185576692" sldId="468"/>
            <ac:spMk id="2" creationId="{9A608CFB-B568-EB28-04FE-D0EA769D9268}"/>
          </ac:spMkLst>
        </pc:spChg>
        <pc:spChg chg="mod">
          <ac:chgData name="Errietta Bissa" userId="81ffec9e-7d76-4710-b828-fc34ea58d3af" providerId="ADAL" clId="{3D616F03-F71A-4881-BE12-DD7509C979BA}" dt="2026-04-26T10:41:56.479" v="3094" actId="27636"/>
          <ac:spMkLst>
            <pc:docMk/>
            <pc:sldMk cId="3185576692" sldId="468"/>
            <ac:spMk id="3" creationId="{5E7478E2-1621-F25B-69C0-B59B630DCBDA}"/>
          </ac:spMkLst>
        </pc:spChg>
        <pc:spChg chg="mod">
          <ac:chgData name="Errietta Bissa" userId="81ffec9e-7d76-4710-b828-fc34ea58d3af" providerId="ADAL" clId="{3D616F03-F71A-4881-BE12-DD7509C979BA}" dt="2026-04-26T10:42:01.563" v="3103" actId="15"/>
          <ac:spMkLst>
            <pc:docMk/>
            <pc:sldMk cId="3185576692" sldId="468"/>
            <ac:spMk id="4" creationId="{EAD1DCE5-1019-5DB2-1611-71A6FCC744FA}"/>
          </ac:spMkLst>
        </pc:spChg>
        <pc:picChg chg="add mod">
          <ac:chgData name="Errietta Bissa" userId="81ffec9e-7d76-4710-b828-fc34ea58d3af" providerId="ADAL" clId="{3D616F03-F71A-4881-BE12-DD7509C979BA}" dt="2026-04-26T10:42:12.366" v="3104"/>
          <ac:picMkLst>
            <pc:docMk/>
            <pc:sldMk cId="3185576692" sldId="468"/>
            <ac:picMk id="6" creationId="{D0267AAB-C267-E2DF-1FC8-7C2B73831771}"/>
          </ac:picMkLst>
        </pc:picChg>
      </pc:sldChg>
      <pc:sldChg chg="addSp delSp modSp new mod">
        <pc:chgData name="Errietta Bissa" userId="81ffec9e-7d76-4710-b828-fc34ea58d3af" providerId="ADAL" clId="{3D616F03-F71A-4881-BE12-DD7509C979BA}" dt="2026-04-26T11:09:17.593" v="3198" actId="931"/>
        <pc:sldMkLst>
          <pc:docMk/>
          <pc:sldMk cId="1714902212" sldId="469"/>
        </pc:sldMkLst>
        <pc:spChg chg="mod">
          <ac:chgData name="Errietta Bissa" userId="81ffec9e-7d76-4710-b828-fc34ea58d3af" providerId="ADAL" clId="{3D616F03-F71A-4881-BE12-DD7509C979BA}" dt="2026-04-26T11:09:00.967" v="3197" actId="20577"/>
          <ac:spMkLst>
            <pc:docMk/>
            <pc:sldMk cId="1714902212" sldId="469"/>
            <ac:spMk id="2" creationId="{2E08359C-C4B3-8DA3-A308-B7A457765DAE}"/>
          </ac:spMkLst>
        </pc:spChg>
        <pc:picChg chg="add mod">
          <ac:chgData name="Errietta Bissa" userId="81ffec9e-7d76-4710-b828-fc34ea58d3af" providerId="ADAL" clId="{3D616F03-F71A-4881-BE12-DD7509C979BA}" dt="2026-04-26T11:09:17.593" v="3198" actId="931"/>
          <ac:picMkLst>
            <pc:docMk/>
            <pc:sldMk cId="1714902212" sldId="469"/>
            <ac:picMk id="6" creationId="{2899F3C4-B019-B59C-BF9A-C68C36863610}"/>
          </ac:picMkLst>
        </pc:picChg>
      </pc:sldChg>
      <pc:sldChg chg="addSp modSp new mod modAnim modNotesTx">
        <pc:chgData name="Errietta Bissa" userId="81ffec9e-7d76-4710-b828-fc34ea58d3af" providerId="ADAL" clId="{3D616F03-F71A-4881-BE12-DD7509C979BA}" dt="2026-05-05T08:10:57.258" v="3320" actId="20577"/>
        <pc:sldMkLst>
          <pc:docMk/>
          <pc:sldMk cId="2391865412" sldId="470"/>
        </pc:sldMkLst>
        <pc:spChg chg="mod">
          <ac:chgData name="Errietta Bissa" userId="81ffec9e-7d76-4710-b828-fc34ea58d3af" providerId="ADAL" clId="{3D616F03-F71A-4881-BE12-DD7509C979BA}" dt="2026-04-26T11:11:11.531" v="3212" actId="20577"/>
          <ac:spMkLst>
            <pc:docMk/>
            <pc:sldMk cId="2391865412" sldId="470"/>
            <ac:spMk id="2" creationId="{6D703290-691B-F5C7-4826-58BC23FE18A6}"/>
          </ac:spMkLst>
        </pc:spChg>
        <pc:spChg chg="mod">
          <ac:chgData name="Errietta Bissa" userId="81ffec9e-7d76-4710-b828-fc34ea58d3af" providerId="ADAL" clId="{3D616F03-F71A-4881-BE12-DD7509C979BA}" dt="2026-04-26T11:11:17.925" v="3214" actId="20577"/>
          <ac:spMkLst>
            <pc:docMk/>
            <pc:sldMk cId="2391865412" sldId="470"/>
            <ac:spMk id="3" creationId="{88EDEF13-DE70-121E-C776-D1013109938B}"/>
          </ac:spMkLst>
        </pc:spChg>
        <pc:picChg chg="add mod">
          <ac:chgData name="Errietta Bissa" userId="81ffec9e-7d76-4710-b828-fc34ea58d3af" providerId="ADAL" clId="{3D616F03-F71A-4881-BE12-DD7509C979BA}" dt="2026-04-26T11:11:38.744" v="3215"/>
          <ac:picMkLst>
            <pc:docMk/>
            <pc:sldMk cId="2391865412" sldId="470"/>
            <ac:picMk id="5" creationId="{C8BAFD90-C8D6-314A-0441-BFC7F6A81D5C}"/>
          </ac:picMkLst>
        </pc:picChg>
      </pc:sldChg>
      <pc:sldChg chg="modSp new mod">
        <pc:chgData name="Errietta Bissa" userId="81ffec9e-7d76-4710-b828-fc34ea58d3af" providerId="ADAL" clId="{3D616F03-F71A-4881-BE12-DD7509C979BA}" dt="2026-04-27T08:04:48.954" v="3283" actId="6549"/>
        <pc:sldMkLst>
          <pc:docMk/>
          <pc:sldMk cId="407003000" sldId="471"/>
        </pc:sldMkLst>
        <pc:spChg chg="mod">
          <ac:chgData name="Errietta Bissa" userId="81ffec9e-7d76-4710-b828-fc34ea58d3af" providerId="ADAL" clId="{3D616F03-F71A-4881-BE12-DD7509C979BA}" dt="2026-04-27T08:02:20.471" v="3223"/>
          <ac:spMkLst>
            <pc:docMk/>
            <pc:sldMk cId="407003000" sldId="471"/>
            <ac:spMk id="2" creationId="{0164F2D8-ADE9-6D8B-8A27-E389AC22A8F8}"/>
          </ac:spMkLst>
        </pc:spChg>
        <pc:spChg chg="mod">
          <ac:chgData name="Errietta Bissa" userId="81ffec9e-7d76-4710-b828-fc34ea58d3af" providerId="ADAL" clId="{3D616F03-F71A-4881-BE12-DD7509C979BA}" dt="2026-04-27T08:04:46.892" v="3279" actId="27636"/>
          <ac:spMkLst>
            <pc:docMk/>
            <pc:sldMk cId="407003000" sldId="471"/>
            <ac:spMk id="3" creationId="{02449BE3-1702-5B69-95DC-2AD72C3B216D}"/>
          </ac:spMkLst>
        </pc:spChg>
        <pc:spChg chg="mod">
          <ac:chgData name="Errietta Bissa" userId="81ffec9e-7d76-4710-b828-fc34ea58d3af" providerId="ADAL" clId="{3D616F03-F71A-4881-BE12-DD7509C979BA}" dt="2026-04-27T08:04:48.954" v="3283" actId="6549"/>
          <ac:spMkLst>
            <pc:docMk/>
            <pc:sldMk cId="407003000" sldId="471"/>
            <ac:spMk id="4" creationId="{DE2236E2-330B-9C5A-2750-EBB841FCC06F}"/>
          </ac:spMkLst>
        </pc:spChg>
      </pc:sldChg>
    </pc:docChg>
  </pc:docChgLst>
  <pc:docChgLst>
    <pc:chgData name="Errietta Bissa" userId="S::e.bissa@uwtsd.ac.uk::81ffec9e-7d76-4710-b828-fc34ea58d3af" providerId="AD" clId="Web-{BFEF1BE5-11C1-49EB-6D51-5799B463EB09}"/>
    <pc:docChg chg="modSld">
      <pc:chgData name="Errietta Bissa" userId="S::e.bissa@uwtsd.ac.uk::81ffec9e-7d76-4710-b828-fc34ea58d3af" providerId="AD" clId="Web-{BFEF1BE5-11C1-49EB-6D51-5799B463EB09}" dt="2026-04-27T08:13:22.180" v="1" actId="20577"/>
      <pc:docMkLst>
        <pc:docMk/>
      </pc:docMkLst>
      <pc:sldChg chg="modSp">
        <pc:chgData name="Errietta Bissa" userId="S::e.bissa@uwtsd.ac.uk::81ffec9e-7d76-4710-b828-fc34ea58d3af" providerId="AD" clId="Web-{BFEF1BE5-11C1-49EB-6D51-5799B463EB09}" dt="2026-04-27T08:13:22.180" v="1" actId="20577"/>
        <pc:sldMkLst>
          <pc:docMk/>
          <pc:sldMk cId="1007971151" sldId="448"/>
        </pc:sldMkLst>
        <pc:spChg chg="mod">
          <ac:chgData name="Errietta Bissa" userId="S::e.bissa@uwtsd.ac.uk::81ffec9e-7d76-4710-b828-fc34ea58d3af" providerId="AD" clId="Web-{BFEF1BE5-11C1-49EB-6D51-5799B463EB09}" dt="2026-04-27T08:13:22.180" v="1" actId="20577"/>
          <ac:spMkLst>
            <pc:docMk/>
            <pc:sldMk cId="1007971151" sldId="448"/>
            <ac:spMk id="4" creationId="{0C42B349-2D8E-398D-A7B6-40D63F75EF85}"/>
          </ac:spMkLst>
        </pc:spChg>
      </pc:sldChg>
    </pc:docChg>
  </pc:docChgLst>
  <pc:docChgLst>
    <pc:chgData name="Markus Klingelfuss" userId="S::m.klingelfuss@uwtsd.ac.uk::bd76eaf9-c4ae-4be9-b963-4e8bfdef57a8" providerId="AD" clId="Web-{0DCF5227-684A-342B-6AE7-2FB55A520B50}"/>
    <pc:docChg chg="addSld delSld modSection">
      <pc:chgData name="Markus Klingelfuss" userId="S::m.klingelfuss@uwtsd.ac.uk::bd76eaf9-c4ae-4be9-b963-4e8bfdef57a8" providerId="AD" clId="Web-{0DCF5227-684A-342B-6AE7-2FB55A520B50}" dt="2026-04-28T11:45:56.493" v="1"/>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0075628A-2B6E-4AFD-8171-4C438CB6AEE3}">
      <dgm:prSet custT="1"/>
      <dgm:spPr/>
      <dgm:t>
        <a:bodyPr/>
        <a:lstStyle/>
        <a:p>
          <a:r>
            <a:rPr lang="en-GB" sz="2000"/>
            <a:t>Improving clarity and readability in Word documents</a:t>
          </a:r>
        </a:p>
      </dgm:t>
    </dgm:pt>
    <dgm:pt modelId="{74976214-66B3-4C1D-AB2B-ABB1E8D1EF45}" type="parTrans" cxnId="{9C37E8F5-AEB3-4FC2-A010-FC4BAC1A93A9}">
      <dgm:prSet/>
      <dgm:spPr/>
      <dgm:t>
        <a:bodyPr/>
        <a:lstStyle/>
        <a:p>
          <a:endParaRPr lang="en-GB"/>
        </a:p>
      </dgm:t>
    </dgm:pt>
    <dgm:pt modelId="{7104772B-A415-438F-97A1-55F6F44F0D30}" type="sibTrans" cxnId="{9C37E8F5-AEB3-4FC2-A010-FC4BAC1A93A9}">
      <dgm:prSet/>
      <dgm:spPr/>
      <dgm:t>
        <a:bodyPr/>
        <a:lstStyle/>
        <a:p>
          <a:endParaRPr lang="en-GB"/>
        </a:p>
      </dgm:t>
    </dgm:pt>
    <dgm:pt modelId="{A3B76BFE-F61C-497D-8FF4-DA7773DF9C10}">
      <dgm:prSet custT="1"/>
      <dgm:spPr/>
      <dgm:t>
        <a:bodyPr/>
        <a:lstStyle/>
        <a:p>
          <a:r>
            <a:rPr lang="en-GB" sz="2000"/>
            <a:t>Using Word tools to edit and review text, not rewrite it</a:t>
          </a:r>
        </a:p>
      </dgm:t>
    </dgm:pt>
    <dgm:pt modelId="{5393CB3A-8DDB-4CAE-A9AD-2FFF4DEB71BF}" type="parTrans" cxnId="{83B7BC4E-BD02-4320-BD99-E6559FF431BD}">
      <dgm:prSet/>
      <dgm:spPr/>
      <dgm:t>
        <a:bodyPr/>
        <a:lstStyle/>
        <a:p>
          <a:endParaRPr lang="en-GB"/>
        </a:p>
      </dgm:t>
    </dgm:pt>
    <dgm:pt modelId="{F9F29AC1-CCD6-4916-B850-EBD05E7E63B8}" type="sibTrans" cxnId="{83B7BC4E-BD02-4320-BD99-E6559FF431BD}">
      <dgm:prSet/>
      <dgm:spPr/>
      <dgm:t>
        <a:bodyPr/>
        <a:lstStyle/>
        <a:p>
          <a:endParaRPr lang="en-GB"/>
        </a:p>
      </dgm:t>
    </dgm:pt>
    <dgm:pt modelId="{02FCF114-988D-4D0D-BD18-6E0A1FCF3EEF}">
      <dgm:prSet custT="1"/>
      <dgm:spPr/>
      <dgm:t>
        <a:bodyPr/>
        <a:lstStyle/>
        <a:p>
          <a:r>
            <a:rPr lang="en-GB" sz="2000"/>
            <a:t>Making small, purposeful changes to improve meaning and tone</a:t>
          </a:r>
        </a:p>
      </dgm:t>
    </dgm:pt>
    <dgm:pt modelId="{A0E99068-A58F-46CF-BAB2-BC1B7EB03A24}" type="parTrans" cxnId="{F16FB0CA-5D91-48C4-BCCE-295433F407B1}">
      <dgm:prSet/>
      <dgm:spPr/>
      <dgm:t>
        <a:bodyPr/>
        <a:lstStyle/>
        <a:p>
          <a:endParaRPr lang="en-GB"/>
        </a:p>
      </dgm:t>
    </dgm:pt>
    <dgm:pt modelId="{F976EDBA-A0E6-4862-9E29-5EC802A7B11E}" type="sibTrans" cxnId="{F16FB0CA-5D91-48C4-BCCE-295433F407B1}">
      <dgm:prSet/>
      <dgm:spPr/>
      <dgm:t>
        <a:bodyPr/>
        <a:lstStyle/>
        <a:p>
          <a:endParaRPr lang="en-GB"/>
        </a:p>
      </dgm:t>
    </dgm:pt>
    <dgm:pt modelId="{BD072AA1-6AE5-4E91-95CB-6FDCA03692BA}">
      <dgm:prSet custT="1"/>
      <dgm:spPr/>
      <dgm:t>
        <a:bodyPr/>
        <a:lstStyle/>
        <a:p>
          <a:r>
            <a:rPr lang="en-GB" sz="2000"/>
            <a:t>Using comments and track changes to explain and manage edits</a:t>
          </a:r>
        </a:p>
      </dgm:t>
    </dgm:pt>
    <dgm:pt modelId="{7B9474A3-3DE5-46BA-9ED0-65E8D92B374B}" type="parTrans" cxnId="{809FE2D4-C2B6-4F7A-BED6-C6D621B3AEFE}">
      <dgm:prSet/>
      <dgm:spPr/>
      <dgm:t>
        <a:bodyPr/>
        <a:lstStyle/>
        <a:p>
          <a:endParaRPr lang="en-GB"/>
        </a:p>
      </dgm:t>
    </dgm:pt>
    <dgm:pt modelId="{7469BBFC-194D-4D39-B75C-C17E46D3A9AD}" type="sibTrans" cxnId="{809FE2D4-C2B6-4F7A-BED6-C6D621B3AEFE}">
      <dgm:prSet/>
      <dgm:spPr/>
      <dgm:t>
        <a:bodyPr/>
        <a:lstStyle/>
        <a:p>
          <a:endParaRPr lang="en-GB"/>
        </a:p>
      </dgm:t>
    </dgm:pt>
    <dgm:pt modelId="{487EC46D-4314-4562-B5E2-8A30C63AF737}">
      <dgm:prSet custT="1"/>
      <dgm:spPr/>
      <dgm:t>
        <a:bodyPr/>
        <a:lstStyle/>
        <a:p>
          <a:r>
            <a:rPr lang="en-GB" sz="2000"/>
            <a:t>Taking responsibility for decisions about what to change and what to keep</a:t>
          </a:r>
        </a:p>
      </dgm:t>
    </dgm:pt>
    <dgm:pt modelId="{EE98D617-7C11-4943-B033-5DE5F4C0CD89}" type="parTrans" cxnId="{39BA7576-8212-4435-9BE3-DBB354F69C5C}">
      <dgm:prSet/>
      <dgm:spPr/>
      <dgm:t>
        <a:bodyPr/>
        <a:lstStyle/>
        <a:p>
          <a:endParaRPr lang="en-GB"/>
        </a:p>
      </dgm:t>
    </dgm:pt>
    <dgm:pt modelId="{31EB87C3-70E9-4796-B783-ACC0979256C8}" type="sibTrans" cxnId="{39BA7576-8212-4435-9BE3-DBB354F69C5C}">
      <dgm:prSet/>
      <dgm:spPr/>
      <dgm:t>
        <a:bodyPr/>
        <a:lstStyle/>
        <a:p>
          <a:endParaRPr lang="en-GB"/>
        </a:p>
      </dgm:t>
    </dgm:pt>
    <dgm:pt modelId="{4727FC93-4C7C-47C7-9DDA-772529D7A526}">
      <dgm:prSet custT="1"/>
      <dgm:spPr/>
      <dgm:t>
        <a:bodyPr/>
        <a:lstStyle/>
        <a:p>
          <a:r>
            <a:rPr lang="en-GB" sz="2000"/>
            <a:t>Building confidence in working with drafts and revisions for study and work</a:t>
          </a:r>
        </a:p>
      </dgm:t>
    </dgm:pt>
    <dgm:pt modelId="{246DAA6F-7FFD-4E18-B7CF-F933FDE7259F}" type="parTrans" cxnId="{1F12926B-AAE7-42D7-8770-2A0AB5C0447A}">
      <dgm:prSet/>
      <dgm:spPr/>
      <dgm:t>
        <a:bodyPr/>
        <a:lstStyle/>
        <a:p>
          <a:endParaRPr lang="en-GB"/>
        </a:p>
      </dgm:t>
    </dgm:pt>
    <dgm:pt modelId="{E8142698-8861-4736-AD43-D0F284377417}" type="sibTrans" cxnId="{1F12926B-AAE7-42D7-8770-2A0AB5C0447A}">
      <dgm:prSet/>
      <dgm:spPr/>
      <dgm:t>
        <a:bodyPr/>
        <a:lstStyle/>
        <a:p>
          <a:endParaRPr lang="en-GB"/>
        </a:p>
      </dgm:t>
    </dgm:pt>
    <dgm:pt modelId="{9CF64F5B-328C-49B9-AF3A-EB96BC66833D}" type="pres">
      <dgm:prSet presAssocID="{D8F6DCAB-BE7F-496A-9546-DFA225D8321F}" presName="linear" presStyleCnt="0">
        <dgm:presLayoutVars>
          <dgm:dir/>
          <dgm:animLvl val="lvl"/>
          <dgm:resizeHandles val="exact"/>
        </dgm:presLayoutVars>
      </dgm:prSet>
      <dgm:spPr/>
    </dgm:pt>
    <dgm:pt modelId="{456BAD4B-2411-4948-B3A3-3693072E3EA1}" type="pres">
      <dgm:prSet presAssocID="{0075628A-2B6E-4AFD-8171-4C438CB6AEE3}" presName="parentLin" presStyleCnt="0"/>
      <dgm:spPr/>
    </dgm:pt>
    <dgm:pt modelId="{D6EB783B-BC32-497D-BC7D-F50A1B6D6702}" type="pres">
      <dgm:prSet presAssocID="{0075628A-2B6E-4AFD-8171-4C438CB6AEE3}" presName="parentLeftMargin" presStyleLbl="node1" presStyleIdx="0" presStyleCnt="6"/>
      <dgm:spPr/>
    </dgm:pt>
    <dgm:pt modelId="{429D95D2-108F-4313-B872-6298F6E74849}" type="pres">
      <dgm:prSet presAssocID="{0075628A-2B6E-4AFD-8171-4C438CB6AEE3}" presName="parentText" presStyleLbl="node1" presStyleIdx="0" presStyleCnt="6">
        <dgm:presLayoutVars>
          <dgm:chMax val="0"/>
          <dgm:bulletEnabled val="1"/>
        </dgm:presLayoutVars>
      </dgm:prSet>
      <dgm:spPr/>
    </dgm:pt>
    <dgm:pt modelId="{2098A8FD-84E4-4E20-A81A-7C6E62610226}" type="pres">
      <dgm:prSet presAssocID="{0075628A-2B6E-4AFD-8171-4C438CB6AEE3}" presName="negativeSpace" presStyleCnt="0"/>
      <dgm:spPr/>
    </dgm:pt>
    <dgm:pt modelId="{18DA621F-7431-4D5F-AAD0-8DB9CD36B124}" type="pres">
      <dgm:prSet presAssocID="{0075628A-2B6E-4AFD-8171-4C438CB6AEE3}" presName="childText" presStyleLbl="conFgAcc1" presStyleIdx="0" presStyleCnt="6">
        <dgm:presLayoutVars>
          <dgm:bulletEnabled val="1"/>
        </dgm:presLayoutVars>
      </dgm:prSet>
      <dgm:spPr/>
    </dgm:pt>
    <dgm:pt modelId="{8BA9F2A4-821C-425E-8472-FB691DF37FD9}" type="pres">
      <dgm:prSet presAssocID="{7104772B-A415-438F-97A1-55F6F44F0D30}" presName="spaceBetweenRectangles" presStyleCnt="0"/>
      <dgm:spPr/>
    </dgm:pt>
    <dgm:pt modelId="{F807427D-7CF6-4F26-B7DC-1FFE5DAA0F30}" type="pres">
      <dgm:prSet presAssocID="{A3B76BFE-F61C-497D-8FF4-DA7773DF9C10}" presName="parentLin" presStyleCnt="0"/>
      <dgm:spPr/>
    </dgm:pt>
    <dgm:pt modelId="{D8890771-9682-4C3A-926C-DD89B71EBBA9}" type="pres">
      <dgm:prSet presAssocID="{A3B76BFE-F61C-497D-8FF4-DA7773DF9C10}" presName="parentLeftMargin" presStyleLbl="node1" presStyleIdx="0" presStyleCnt="6"/>
      <dgm:spPr/>
    </dgm:pt>
    <dgm:pt modelId="{632472FA-F43F-44C4-B06F-168C0A78282D}" type="pres">
      <dgm:prSet presAssocID="{A3B76BFE-F61C-497D-8FF4-DA7773DF9C10}" presName="parentText" presStyleLbl="node1" presStyleIdx="1" presStyleCnt="6">
        <dgm:presLayoutVars>
          <dgm:chMax val="0"/>
          <dgm:bulletEnabled val="1"/>
        </dgm:presLayoutVars>
      </dgm:prSet>
      <dgm:spPr/>
    </dgm:pt>
    <dgm:pt modelId="{D32B12BD-F161-42A7-B34E-6CFBF3874452}" type="pres">
      <dgm:prSet presAssocID="{A3B76BFE-F61C-497D-8FF4-DA7773DF9C10}" presName="negativeSpace" presStyleCnt="0"/>
      <dgm:spPr/>
    </dgm:pt>
    <dgm:pt modelId="{455C8A9F-2FE5-47D8-B029-9C6B2DFB0CE1}" type="pres">
      <dgm:prSet presAssocID="{A3B76BFE-F61C-497D-8FF4-DA7773DF9C10}" presName="childText" presStyleLbl="conFgAcc1" presStyleIdx="1" presStyleCnt="6">
        <dgm:presLayoutVars>
          <dgm:bulletEnabled val="1"/>
        </dgm:presLayoutVars>
      </dgm:prSet>
      <dgm:spPr/>
    </dgm:pt>
    <dgm:pt modelId="{63D4481B-58CD-45AA-A20A-2DF743E4A495}" type="pres">
      <dgm:prSet presAssocID="{F9F29AC1-CCD6-4916-B850-EBD05E7E63B8}" presName="spaceBetweenRectangles" presStyleCnt="0"/>
      <dgm:spPr/>
    </dgm:pt>
    <dgm:pt modelId="{CB24C58C-788F-46CC-94B8-D717E7803CF6}" type="pres">
      <dgm:prSet presAssocID="{02FCF114-988D-4D0D-BD18-6E0A1FCF3EEF}" presName="parentLin" presStyleCnt="0"/>
      <dgm:spPr/>
    </dgm:pt>
    <dgm:pt modelId="{E0C275B8-D0B3-416C-B92F-00DFB205AB56}" type="pres">
      <dgm:prSet presAssocID="{02FCF114-988D-4D0D-BD18-6E0A1FCF3EEF}" presName="parentLeftMargin" presStyleLbl="node1" presStyleIdx="1" presStyleCnt="6"/>
      <dgm:spPr/>
    </dgm:pt>
    <dgm:pt modelId="{BC37AFD3-D8D5-403C-935F-B2D43033667F}" type="pres">
      <dgm:prSet presAssocID="{02FCF114-988D-4D0D-BD18-6E0A1FCF3EEF}" presName="parentText" presStyleLbl="node1" presStyleIdx="2" presStyleCnt="6">
        <dgm:presLayoutVars>
          <dgm:chMax val="0"/>
          <dgm:bulletEnabled val="1"/>
        </dgm:presLayoutVars>
      </dgm:prSet>
      <dgm:spPr/>
    </dgm:pt>
    <dgm:pt modelId="{36332302-E20E-4F52-993D-FE9B025883B2}" type="pres">
      <dgm:prSet presAssocID="{02FCF114-988D-4D0D-BD18-6E0A1FCF3EEF}" presName="negativeSpace" presStyleCnt="0"/>
      <dgm:spPr/>
    </dgm:pt>
    <dgm:pt modelId="{1772D4C6-2EF7-4E0F-8437-4517411F31C2}" type="pres">
      <dgm:prSet presAssocID="{02FCF114-988D-4D0D-BD18-6E0A1FCF3EEF}" presName="childText" presStyleLbl="conFgAcc1" presStyleIdx="2" presStyleCnt="6">
        <dgm:presLayoutVars>
          <dgm:bulletEnabled val="1"/>
        </dgm:presLayoutVars>
      </dgm:prSet>
      <dgm:spPr/>
    </dgm:pt>
    <dgm:pt modelId="{9A25B9BD-754F-42A8-8F3C-D3F96E565709}" type="pres">
      <dgm:prSet presAssocID="{F976EDBA-A0E6-4862-9E29-5EC802A7B11E}" presName="spaceBetweenRectangles" presStyleCnt="0"/>
      <dgm:spPr/>
    </dgm:pt>
    <dgm:pt modelId="{BDE6FD5A-C517-47B4-B53D-3DE31F5D66A8}" type="pres">
      <dgm:prSet presAssocID="{BD072AA1-6AE5-4E91-95CB-6FDCA03692BA}" presName="parentLin" presStyleCnt="0"/>
      <dgm:spPr/>
    </dgm:pt>
    <dgm:pt modelId="{96C27EC7-DB72-49F0-9D7D-9CBD7F78BD98}" type="pres">
      <dgm:prSet presAssocID="{BD072AA1-6AE5-4E91-95CB-6FDCA03692BA}" presName="parentLeftMargin" presStyleLbl="node1" presStyleIdx="2" presStyleCnt="6"/>
      <dgm:spPr/>
    </dgm:pt>
    <dgm:pt modelId="{BEB1F3AF-7A4E-4AF5-8057-65C81B1EBFF1}" type="pres">
      <dgm:prSet presAssocID="{BD072AA1-6AE5-4E91-95CB-6FDCA03692BA}" presName="parentText" presStyleLbl="node1" presStyleIdx="3" presStyleCnt="6">
        <dgm:presLayoutVars>
          <dgm:chMax val="0"/>
          <dgm:bulletEnabled val="1"/>
        </dgm:presLayoutVars>
      </dgm:prSet>
      <dgm:spPr/>
    </dgm:pt>
    <dgm:pt modelId="{A07C51F7-67C0-4385-BBF7-88D046AA6BF8}" type="pres">
      <dgm:prSet presAssocID="{BD072AA1-6AE5-4E91-95CB-6FDCA03692BA}" presName="negativeSpace" presStyleCnt="0"/>
      <dgm:spPr/>
    </dgm:pt>
    <dgm:pt modelId="{D6880788-609A-45D5-B1D8-E28B314621AC}" type="pres">
      <dgm:prSet presAssocID="{BD072AA1-6AE5-4E91-95CB-6FDCA03692BA}" presName="childText" presStyleLbl="conFgAcc1" presStyleIdx="3" presStyleCnt="6">
        <dgm:presLayoutVars>
          <dgm:bulletEnabled val="1"/>
        </dgm:presLayoutVars>
      </dgm:prSet>
      <dgm:spPr/>
    </dgm:pt>
    <dgm:pt modelId="{E45A2306-5842-42BD-8A4B-1D295FA3D456}" type="pres">
      <dgm:prSet presAssocID="{7469BBFC-194D-4D39-B75C-C17E46D3A9AD}" presName="spaceBetweenRectangles" presStyleCnt="0"/>
      <dgm:spPr/>
    </dgm:pt>
    <dgm:pt modelId="{2B3071B6-CFAD-49A5-9D48-A175665B3D3D}" type="pres">
      <dgm:prSet presAssocID="{487EC46D-4314-4562-B5E2-8A30C63AF737}" presName="parentLin" presStyleCnt="0"/>
      <dgm:spPr/>
    </dgm:pt>
    <dgm:pt modelId="{A3C1A0D7-A679-43E5-9F85-232CA64C1D31}" type="pres">
      <dgm:prSet presAssocID="{487EC46D-4314-4562-B5E2-8A30C63AF737}" presName="parentLeftMargin" presStyleLbl="node1" presStyleIdx="3" presStyleCnt="6"/>
      <dgm:spPr/>
    </dgm:pt>
    <dgm:pt modelId="{2D17B872-04EB-4E3C-A04A-96DD02E8FD32}" type="pres">
      <dgm:prSet presAssocID="{487EC46D-4314-4562-B5E2-8A30C63AF737}" presName="parentText" presStyleLbl="node1" presStyleIdx="4" presStyleCnt="6">
        <dgm:presLayoutVars>
          <dgm:chMax val="0"/>
          <dgm:bulletEnabled val="1"/>
        </dgm:presLayoutVars>
      </dgm:prSet>
      <dgm:spPr/>
    </dgm:pt>
    <dgm:pt modelId="{7D8F68EE-F32C-4A0F-98BB-50B418206B62}" type="pres">
      <dgm:prSet presAssocID="{487EC46D-4314-4562-B5E2-8A30C63AF737}" presName="negativeSpace" presStyleCnt="0"/>
      <dgm:spPr/>
    </dgm:pt>
    <dgm:pt modelId="{7B1FD2BA-300E-419B-A08E-6EE2569D543A}" type="pres">
      <dgm:prSet presAssocID="{487EC46D-4314-4562-B5E2-8A30C63AF737}" presName="childText" presStyleLbl="conFgAcc1" presStyleIdx="4" presStyleCnt="6">
        <dgm:presLayoutVars>
          <dgm:bulletEnabled val="1"/>
        </dgm:presLayoutVars>
      </dgm:prSet>
      <dgm:spPr/>
    </dgm:pt>
    <dgm:pt modelId="{01071575-6041-469F-BD46-98C4E6CE4E3F}" type="pres">
      <dgm:prSet presAssocID="{31EB87C3-70E9-4796-B783-ACC0979256C8}" presName="spaceBetweenRectangles" presStyleCnt="0"/>
      <dgm:spPr/>
    </dgm:pt>
    <dgm:pt modelId="{27909382-B937-4C70-9C8A-FB3FEF1A1105}" type="pres">
      <dgm:prSet presAssocID="{4727FC93-4C7C-47C7-9DDA-772529D7A526}" presName="parentLin" presStyleCnt="0"/>
      <dgm:spPr/>
    </dgm:pt>
    <dgm:pt modelId="{8BA79FE8-6BB5-47F9-BFF5-7F2C71733413}" type="pres">
      <dgm:prSet presAssocID="{4727FC93-4C7C-47C7-9DDA-772529D7A526}" presName="parentLeftMargin" presStyleLbl="node1" presStyleIdx="4" presStyleCnt="6"/>
      <dgm:spPr/>
    </dgm:pt>
    <dgm:pt modelId="{181E220B-6CFB-41A2-BC0D-7CED70FA9433}" type="pres">
      <dgm:prSet presAssocID="{4727FC93-4C7C-47C7-9DDA-772529D7A526}" presName="parentText" presStyleLbl="node1" presStyleIdx="5" presStyleCnt="6">
        <dgm:presLayoutVars>
          <dgm:chMax val="0"/>
          <dgm:bulletEnabled val="1"/>
        </dgm:presLayoutVars>
      </dgm:prSet>
      <dgm:spPr/>
    </dgm:pt>
    <dgm:pt modelId="{0CFEEC89-0259-4949-80FE-EA68E6D87B85}" type="pres">
      <dgm:prSet presAssocID="{4727FC93-4C7C-47C7-9DDA-772529D7A526}" presName="negativeSpace" presStyleCnt="0"/>
      <dgm:spPr/>
    </dgm:pt>
    <dgm:pt modelId="{42F55C6B-7F91-4808-BBCC-83EB90E416EC}" type="pres">
      <dgm:prSet presAssocID="{4727FC93-4C7C-47C7-9DDA-772529D7A526}" presName="childText" presStyleLbl="conFgAcc1" presStyleIdx="5" presStyleCnt="6">
        <dgm:presLayoutVars>
          <dgm:bulletEnabled val="1"/>
        </dgm:presLayoutVars>
      </dgm:prSet>
      <dgm:spPr/>
    </dgm:pt>
  </dgm:ptLst>
  <dgm:cxnLst>
    <dgm:cxn modelId="{DC9EC423-AA0C-48EE-B53A-C949A07C98FF}" type="presOf" srcId="{0075628A-2B6E-4AFD-8171-4C438CB6AEE3}" destId="{429D95D2-108F-4313-B872-6298F6E74849}" srcOrd="1" destOrd="0" presId="urn:microsoft.com/office/officeart/2005/8/layout/list1"/>
    <dgm:cxn modelId="{ADE2132F-10E6-490F-81D6-CCE6D41009FC}" type="presOf" srcId="{A3B76BFE-F61C-497D-8FF4-DA7773DF9C10}" destId="{632472FA-F43F-44C4-B06F-168C0A78282D}" srcOrd="1" destOrd="0" presId="urn:microsoft.com/office/officeart/2005/8/layout/list1"/>
    <dgm:cxn modelId="{4ADE8932-CB4F-42C7-B9AE-B7F17BDE363C}" type="presOf" srcId="{02FCF114-988D-4D0D-BD18-6E0A1FCF3EEF}" destId="{BC37AFD3-D8D5-403C-935F-B2D43033667F}" srcOrd="1" destOrd="0" presId="urn:microsoft.com/office/officeart/2005/8/layout/list1"/>
    <dgm:cxn modelId="{38180B45-9087-45DD-80F5-A26A2339391D}" type="presOf" srcId="{4727FC93-4C7C-47C7-9DDA-772529D7A526}" destId="{181E220B-6CFB-41A2-BC0D-7CED70FA9433}" srcOrd="1" destOrd="0" presId="urn:microsoft.com/office/officeart/2005/8/layout/list1"/>
    <dgm:cxn modelId="{AAC59C47-E9E0-48CC-8071-55E64D8E281A}" type="presOf" srcId="{A3B76BFE-F61C-497D-8FF4-DA7773DF9C10}" destId="{D8890771-9682-4C3A-926C-DD89B71EBBA9}" srcOrd="0" destOrd="0" presId="urn:microsoft.com/office/officeart/2005/8/layout/list1"/>
    <dgm:cxn modelId="{360C556B-D2C6-4F1C-8B98-26D9C2F021C6}" type="presOf" srcId="{02FCF114-988D-4D0D-BD18-6E0A1FCF3EEF}" destId="{E0C275B8-D0B3-416C-B92F-00DFB205AB56}" srcOrd="0" destOrd="0" presId="urn:microsoft.com/office/officeart/2005/8/layout/list1"/>
    <dgm:cxn modelId="{1F12926B-AAE7-42D7-8770-2A0AB5C0447A}" srcId="{D8F6DCAB-BE7F-496A-9546-DFA225D8321F}" destId="{4727FC93-4C7C-47C7-9DDA-772529D7A526}" srcOrd="5" destOrd="0" parTransId="{246DAA6F-7FFD-4E18-B7CF-F933FDE7259F}" sibTransId="{E8142698-8861-4736-AD43-D0F284377417}"/>
    <dgm:cxn modelId="{83B7BC4E-BD02-4320-BD99-E6559FF431BD}" srcId="{D8F6DCAB-BE7F-496A-9546-DFA225D8321F}" destId="{A3B76BFE-F61C-497D-8FF4-DA7773DF9C10}" srcOrd="1" destOrd="0" parTransId="{5393CB3A-8DDB-4CAE-A9AD-2FFF4DEB71BF}" sibTransId="{F9F29AC1-CCD6-4916-B850-EBD05E7E63B8}"/>
    <dgm:cxn modelId="{B0758370-5E59-4FEE-869A-F777C709360D}" type="presOf" srcId="{BD072AA1-6AE5-4E91-95CB-6FDCA03692BA}" destId="{BEB1F3AF-7A4E-4AF5-8057-65C81B1EBFF1}" srcOrd="1" destOrd="0" presId="urn:microsoft.com/office/officeart/2005/8/layout/list1"/>
    <dgm:cxn modelId="{39BA7576-8212-4435-9BE3-DBB354F69C5C}" srcId="{D8F6DCAB-BE7F-496A-9546-DFA225D8321F}" destId="{487EC46D-4314-4562-B5E2-8A30C63AF737}" srcOrd="4" destOrd="0" parTransId="{EE98D617-7C11-4943-B033-5DE5F4C0CD89}" sibTransId="{31EB87C3-70E9-4796-B783-ACC0979256C8}"/>
    <dgm:cxn modelId="{E0483A87-5288-4CFC-A3A7-EFE622335697}" type="presOf" srcId="{487EC46D-4314-4562-B5E2-8A30C63AF737}" destId="{A3C1A0D7-A679-43E5-9F85-232CA64C1D31}" srcOrd="0" destOrd="0" presId="urn:microsoft.com/office/officeart/2005/8/layout/list1"/>
    <dgm:cxn modelId="{65407587-31A2-43D7-ABC8-2C081287EC52}" type="presOf" srcId="{4727FC93-4C7C-47C7-9DDA-772529D7A526}" destId="{8BA79FE8-6BB5-47F9-BFF5-7F2C71733413}" srcOrd="0" destOrd="0" presId="urn:microsoft.com/office/officeart/2005/8/layout/list1"/>
    <dgm:cxn modelId="{5B94848E-0B74-4FF0-AAE4-5DE90180A68B}" type="presOf" srcId="{487EC46D-4314-4562-B5E2-8A30C63AF737}" destId="{2D17B872-04EB-4E3C-A04A-96DD02E8FD32}" srcOrd="1" destOrd="0" presId="urn:microsoft.com/office/officeart/2005/8/layout/list1"/>
    <dgm:cxn modelId="{83DE72C8-6809-4099-AA23-0965BFF0E7AB}" type="presOf" srcId="{0075628A-2B6E-4AFD-8171-4C438CB6AEE3}" destId="{D6EB783B-BC32-497D-BC7D-F50A1B6D6702}" srcOrd="0" destOrd="0" presId="urn:microsoft.com/office/officeart/2005/8/layout/list1"/>
    <dgm:cxn modelId="{F16FB0CA-5D91-48C4-BCCE-295433F407B1}" srcId="{D8F6DCAB-BE7F-496A-9546-DFA225D8321F}" destId="{02FCF114-988D-4D0D-BD18-6E0A1FCF3EEF}" srcOrd="2" destOrd="0" parTransId="{A0E99068-A58F-46CF-BAB2-BC1B7EB03A24}" sibTransId="{F976EDBA-A0E6-4862-9E29-5EC802A7B11E}"/>
    <dgm:cxn modelId="{DC7F43CF-8AE3-4D7A-86E3-6FF9661E3886}" type="presOf" srcId="{D8F6DCAB-BE7F-496A-9546-DFA225D8321F}" destId="{9CF64F5B-328C-49B9-AF3A-EB96BC66833D}" srcOrd="0" destOrd="0" presId="urn:microsoft.com/office/officeart/2005/8/layout/list1"/>
    <dgm:cxn modelId="{CA4F68D2-512A-4034-A614-79D9C4C80718}" type="presOf" srcId="{BD072AA1-6AE5-4E91-95CB-6FDCA03692BA}" destId="{96C27EC7-DB72-49F0-9D7D-9CBD7F78BD98}" srcOrd="0" destOrd="0" presId="urn:microsoft.com/office/officeart/2005/8/layout/list1"/>
    <dgm:cxn modelId="{809FE2D4-C2B6-4F7A-BED6-C6D621B3AEFE}" srcId="{D8F6DCAB-BE7F-496A-9546-DFA225D8321F}" destId="{BD072AA1-6AE5-4E91-95CB-6FDCA03692BA}" srcOrd="3" destOrd="0" parTransId="{7B9474A3-3DE5-46BA-9ED0-65E8D92B374B}" sibTransId="{7469BBFC-194D-4D39-B75C-C17E46D3A9AD}"/>
    <dgm:cxn modelId="{9C37E8F5-AEB3-4FC2-A010-FC4BAC1A93A9}" srcId="{D8F6DCAB-BE7F-496A-9546-DFA225D8321F}" destId="{0075628A-2B6E-4AFD-8171-4C438CB6AEE3}" srcOrd="0" destOrd="0" parTransId="{74976214-66B3-4C1D-AB2B-ABB1E8D1EF45}" sibTransId="{7104772B-A415-438F-97A1-55F6F44F0D30}"/>
    <dgm:cxn modelId="{1C6A90A9-D071-4A34-BB8A-BB1ADCB5C677}" type="presParOf" srcId="{9CF64F5B-328C-49B9-AF3A-EB96BC66833D}" destId="{456BAD4B-2411-4948-B3A3-3693072E3EA1}" srcOrd="0" destOrd="0" presId="urn:microsoft.com/office/officeart/2005/8/layout/list1"/>
    <dgm:cxn modelId="{6C44E692-21AA-4560-B4C5-8A6F8B2ACD4C}" type="presParOf" srcId="{456BAD4B-2411-4948-B3A3-3693072E3EA1}" destId="{D6EB783B-BC32-497D-BC7D-F50A1B6D6702}" srcOrd="0" destOrd="0" presId="urn:microsoft.com/office/officeart/2005/8/layout/list1"/>
    <dgm:cxn modelId="{A54D2561-9D14-469B-A482-56E128269664}" type="presParOf" srcId="{456BAD4B-2411-4948-B3A3-3693072E3EA1}" destId="{429D95D2-108F-4313-B872-6298F6E74849}" srcOrd="1" destOrd="0" presId="urn:microsoft.com/office/officeart/2005/8/layout/list1"/>
    <dgm:cxn modelId="{77061223-543F-4FDF-B582-7129632C6202}" type="presParOf" srcId="{9CF64F5B-328C-49B9-AF3A-EB96BC66833D}" destId="{2098A8FD-84E4-4E20-A81A-7C6E62610226}" srcOrd="1" destOrd="0" presId="urn:microsoft.com/office/officeart/2005/8/layout/list1"/>
    <dgm:cxn modelId="{9506E783-5073-4FA9-B537-E9E64A4BE861}" type="presParOf" srcId="{9CF64F5B-328C-49B9-AF3A-EB96BC66833D}" destId="{18DA621F-7431-4D5F-AAD0-8DB9CD36B124}" srcOrd="2" destOrd="0" presId="urn:microsoft.com/office/officeart/2005/8/layout/list1"/>
    <dgm:cxn modelId="{41863BB3-8CE4-4A9E-AD56-69237D5C5A5F}" type="presParOf" srcId="{9CF64F5B-328C-49B9-AF3A-EB96BC66833D}" destId="{8BA9F2A4-821C-425E-8472-FB691DF37FD9}" srcOrd="3" destOrd="0" presId="urn:microsoft.com/office/officeart/2005/8/layout/list1"/>
    <dgm:cxn modelId="{390AE782-9C1B-4798-824C-87C718C99618}" type="presParOf" srcId="{9CF64F5B-328C-49B9-AF3A-EB96BC66833D}" destId="{F807427D-7CF6-4F26-B7DC-1FFE5DAA0F30}" srcOrd="4" destOrd="0" presId="urn:microsoft.com/office/officeart/2005/8/layout/list1"/>
    <dgm:cxn modelId="{957F6F85-DECB-40C2-9EE7-E9C44EFC2653}" type="presParOf" srcId="{F807427D-7CF6-4F26-B7DC-1FFE5DAA0F30}" destId="{D8890771-9682-4C3A-926C-DD89B71EBBA9}" srcOrd="0" destOrd="0" presId="urn:microsoft.com/office/officeart/2005/8/layout/list1"/>
    <dgm:cxn modelId="{AB822F1C-BE88-4E0E-9DBC-CCD5F288A243}" type="presParOf" srcId="{F807427D-7CF6-4F26-B7DC-1FFE5DAA0F30}" destId="{632472FA-F43F-44C4-B06F-168C0A78282D}" srcOrd="1" destOrd="0" presId="urn:microsoft.com/office/officeart/2005/8/layout/list1"/>
    <dgm:cxn modelId="{A8BFF4BF-5414-445E-B714-D31955DDB0A5}" type="presParOf" srcId="{9CF64F5B-328C-49B9-AF3A-EB96BC66833D}" destId="{D32B12BD-F161-42A7-B34E-6CFBF3874452}" srcOrd="5" destOrd="0" presId="urn:microsoft.com/office/officeart/2005/8/layout/list1"/>
    <dgm:cxn modelId="{52F9C8E8-FCC1-4CD9-9079-A666036775A5}" type="presParOf" srcId="{9CF64F5B-328C-49B9-AF3A-EB96BC66833D}" destId="{455C8A9F-2FE5-47D8-B029-9C6B2DFB0CE1}" srcOrd="6" destOrd="0" presId="urn:microsoft.com/office/officeart/2005/8/layout/list1"/>
    <dgm:cxn modelId="{DCDEFECA-D047-4928-8ACB-DA185B878978}" type="presParOf" srcId="{9CF64F5B-328C-49B9-AF3A-EB96BC66833D}" destId="{63D4481B-58CD-45AA-A20A-2DF743E4A495}" srcOrd="7" destOrd="0" presId="urn:microsoft.com/office/officeart/2005/8/layout/list1"/>
    <dgm:cxn modelId="{DB7BD600-045C-4F8A-AB6F-DBA7C3BFAC0C}" type="presParOf" srcId="{9CF64F5B-328C-49B9-AF3A-EB96BC66833D}" destId="{CB24C58C-788F-46CC-94B8-D717E7803CF6}" srcOrd="8" destOrd="0" presId="urn:microsoft.com/office/officeart/2005/8/layout/list1"/>
    <dgm:cxn modelId="{04D5C6BD-264E-4B43-9314-258499D5F94B}" type="presParOf" srcId="{CB24C58C-788F-46CC-94B8-D717E7803CF6}" destId="{E0C275B8-D0B3-416C-B92F-00DFB205AB56}" srcOrd="0" destOrd="0" presId="urn:microsoft.com/office/officeart/2005/8/layout/list1"/>
    <dgm:cxn modelId="{91E4C59D-30A2-4F57-AAA6-414C9A179CDB}" type="presParOf" srcId="{CB24C58C-788F-46CC-94B8-D717E7803CF6}" destId="{BC37AFD3-D8D5-403C-935F-B2D43033667F}" srcOrd="1" destOrd="0" presId="urn:microsoft.com/office/officeart/2005/8/layout/list1"/>
    <dgm:cxn modelId="{9CA73CC2-6D2E-44DF-8947-DE98CF9D5589}" type="presParOf" srcId="{9CF64F5B-328C-49B9-AF3A-EB96BC66833D}" destId="{36332302-E20E-4F52-993D-FE9B025883B2}" srcOrd="9" destOrd="0" presId="urn:microsoft.com/office/officeart/2005/8/layout/list1"/>
    <dgm:cxn modelId="{1E0316EC-6715-49FE-9991-DF7F66A48934}" type="presParOf" srcId="{9CF64F5B-328C-49B9-AF3A-EB96BC66833D}" destId="{1772D4C6-2EF7-4E0F-8437-4517411F31C2}" srcOrd="10" destOrd="0" presId="urn:microsoft.com/office/officeart/2005/8/layout/list1"/>
    <dgm:cxn modelId="{8A8B25B9-053C-4A64-838D-DF3FAC158471}" type="presParOf" srcId="{9CF64F5B-328C-49B9-AF3A-EB96BC66833D}" destId="{9A25B9BD-754F-42A8-8F3C-D3F96E565709}" srcOrd="11" destOrd="0" presId="urn:microsoft.com/office/officeart/2005/8/layout/list1"/>
    <dgm:cxn modelId="{C8379B99-2C74-4480-B2FC-5BD556C271F4}" type="presParOf" srcId="{9CF64F5B-328C-49B9-AF3A-EB96BC66833D}" destId="{BDE6FD5A-C517-47B4-B53D-3DE31F5D66A8}" srcOrd="12" destOrd="0" presId="urn:microsoft.com/office/officeart/2005/8/layout/list1"/>
    <dgm:cxn modelId="{5EAA96C4-C118-40EC-BFBA-BA476B46504C}" type="presParOf" srcId="{BDE6FD5A-C517-47B4-B53D-3DE31F5D66A8}" destId="{96C27EC7-DB72-49F0-9D7D-9CBD7F78BD98}" srcOrd="0" destOrd="0" presId="urn:microsoft.com/office/officeart/2005/8/layout/list1"/>
    <dgm:cxn modelId="{871924D0-43A5-496D-8ABD-BCEAF3480A34}" type="presParOf" srcId="{BDE6FD5A-C517-47B4-B53D-3DE31F5D66A8}" destId="{BEB1F3AF-7A4E-4AF5-8057-65C81B1EBFF1}" srcOrd="1" destOrd="0" presId="urn:microsoft.com/office/officeart/2005/8/layout/list1"/>
    <dgm:cxn modelId="{44E1FFB6-2FEF-4F63-BDAA-36C81246290A}" type="presParOf" srcId="{9CF64F5B-328C-49B9-AF3A-EB96BC66833D}" destId="{A07C51F7-67C0-4385-BBF7-88D046AA6BF8}" srcOrd="13" destOrd="0" presId="urn:microsoft.com/office/officeart/2005/8/layout/list1"/>
    <dgm:cxn modelId="{52CB30FC-E71B-4D82-A7AA-2B4C4FE4E9CC}" type="presParOf" srcId="{9CF64F5B-328C-49B9-AF3A-EB96BC66833D}" destId="{D6880788-609A-45D5-B1D8-E28B314621AC}" srcOrd="14" destOrd="0" presId="urn:microsoft.com/office/officeart/2005/8/layout/list1"/>
    <dgm:cxn modelId="{B17AB032-508A-419C-9E7B-FFAA653E4FC7}" type="presParOf" srcId="{9CF64F5B-328C-49B9-AF3A-EB96BC66833D}" destId="{E45A2306-5842-42BD-8A4B-1D295FA3D456}" srcOrd="15" destOrd="0" presId="urn:microsoft.com/office/officeart/2005/8/layout/list1"/>
    <dgm:cxn modelId="{1EDCBC9A-1552-400E-8D8B-3E39D84C0E67}" type="presParOf" srcId="{9CF64F5B-328C-49B9-AF3A-EB96BC66833D}" destId="{2B3071B6-CFAD-49A5-9D48-A175665B3D3D}" srcOrd="16" destOrd="0" presId="urn:microsoft.com/office/officeart/2005/8/layout/list1"/>
    <dgm:cxn modelId="{1903B1B2-ED06-4954-883F-3357743FB8E9}" type="presParOf" srcId="{2B3071B6-CFAD-49A5-9D48-A175665B3D3D}" destId="{A3C1A0D7-A679-43E5-9F85-232CA64C1D31}" srcOrd="0" destOrd="0" presId="urn:microsoft.com/office/officeart/2005/8/layout/list1"/>
    <dgm:cxn modelId="{77E1071E-16E6-4B76-8B74-F9168080227A}" type="presParOf" srcId="{2B3071B6-CFAD-49A5-9D48-A175665B3D3D}" destId="{2D17B872-04EB-4E3C-A04A-96DD02E8FD32}" srcOrd="1" destOrd="0" presId="urn:microsoft.com/office/officeart/2005/8/layout/list1"/>
    <dgm:cxn modelId="{B7C01BDE-A457-4EDA-B0F3-72C967CB782A}" type="presParOf" srcId="{9CF64F5B-328C-49B9-AF3A-EB96BC66833D}" destId="{7D8F68EE-F32C-4A0F-98BB-50B418206B62}" srcOrd="17" destOrd="0" presId="urn:microsoft.com/office/officeart/2005/8/layout/list1"/>
    <dgm:cxn modelId="{85F29388-AD01-4DEE-9156-BAD29E11B3B3}" type="presParOf" srcId="{9CF64F5B-328C-49B9-AF3A-EB96BC66833D}" destId="{7B1FD2BA-300E-419B-A08E-6EE2569D543A}" srcOrd="18" destOrd="0" presId="urn:microsoft.com/office/officeart/2005/8/layout/list1"/>
    <dgm:cxn modelId="{2647EAC5-9963-4CF5-9447-733E3BBA0713}" type="presParOf" srcId="{9CF64F5B-328C-49B9-AF3A-EB96BC66833D}" destId="{01071575-6041-469F-BD46-98C4E6CE4E3F}" srcOrd="19" destOrd="0" presId="urn:microsoft.com/office/officeart/2005/8/layout/list1"/>
    <dgm:cxn modelId="{1E9EE205-78B4-4F5B-ACA5-24B9D0F14696}" type="presParOf" srcId="{9CF64F5B-328C-49B9-AF3A-EB96BC66833D}" destId="{27909382-B937-4C70-9C8A-FB3FEF1A1105}" srcOrd="20" destOrd="0" presId="urn:microsoft.com/office/officeart/2005/8/layout/list1"/>
    <dgm:cxn modelId="{5400F31A-1258-4581-941D-109641134FBF}" type="presParOf" srcId="{27909382-B937-4C70-9C8A-FB3FEF1A1105}" destId="{8BA79FE8-6BB5-47F9-BFF5-7F2C71733413}" srcOrd="0" destOrd="0" presId="urn:microsoft.com/office/officeart/2005/8/layout/list1"/>
    <dgm:cxn modelId="{D7F1252F-DD5E-4F49-8341-425A3BFC26FE}" type="presParOf" srcId="{27909382-B937-4C70-9C8A-FB3FEF1A1105}" destId="{181E220B-6CFB-41A2-BC0D-7CED70FA9433}" srcOrd="1" destOrd="0" presId="urn:microsoft.com/office/officeart/2005/8/layout/list1"/>
    <dgm:cxn modelId="{E993086F-A6FD-4513-AA4F-E3797222C8CB}" type="presParOf" srcId="{9CF64F5B-328C-49B9-AF3A-EB96BC66833D}" destId="{0CFEEC89-0259-4949-80FE-EA68E6D87B85}" srcOrd="21" destOrd="0" presId="urn:microsoft.com/office/officeart/2005/8/layout/list1"/>
    <dgm:cxn modelId="{49537DB5-9509-4E42-BD15-5BD8CBC76CD3}" type="presParOf" srcId="{9CF64F5B-328C-49B9-AF3A-EB96BC66833D}" destId="{42F55C6B-7F91-4808-BBCC-83EB90E416EC}"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6ED411-0ACA-4490-8CEF-5EACF2F8171A}"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DD9FA613-CE70-40F3-9DDC-F5D4DBB5315D}">
      <dgm:prSet phldrT="[Text]" custT="1"/>
      <dgm:spPr/>
      <dgm:t>
        <a:bodyPr/>
        <a:lstStyle/>
        <a:p>
          <a:pPr>
            <a:buNone/>
          </a:pPr>
          <a:r>
            <a:rPr lang="en-GB" sz="2400"/>
            <a:t>Edit documents in Word to improve clarity, not rewrite everything</a:t>
          </a:r>
          <a:endParaRPr lang="en-GB" sz="2400" b="0" i="0"/>
        </a:p>
      </dgm:t>
    </dgm:pt>
    <dgm:pt modelId="{4BDD1EC9-30AF-4B86-9648-4705B23A4F96}" type="parTrans" cxnId="{1E92F11E-9091-45F8-A668-21F214186322}">
      <dgm:prSet/>
      <dgm:spPr/>
      <dgm:t>
        <a:bodyPr/>
        <a:lstStyle/>
        <a:p>
          <a:endParaRPr lang="en-GB" sz="2800"/>
        </a:p>
      </dgm:t>
    </dgm:pt>
    <dgm:pt modelId="{3DBF4145-12C1-477A-A5FC-6ED2438B63B6}" type="sibTrans" cxnId="{1E92F11E-9091-45F8-A668-21F214186322}">
      <dgm:prSet/>
      <dgm:spPr/>
      <dgm:t>
        <a:bodyPr/>
        <a:lstStyle/>
        <a:p>
          <a:endParaRPr lang="en-GB" sz="2800"/>
        </a:p>
      </dgm:t>
    </dgm:pt>
    <dgm:pt modelId="{D8B8EEC5-18BB-47FE-847F-E4E9A082F029}">
      <dgm:prSet custT="1"/>
      <dgm:spPr/>
      <dgm:t>
        <a:bodyPr/>
        <a:lstStyle/>
        <a:p>
          <a:pPr>
            <a:buNone/>
          </a:pPr>
          <a:r>
            <a:rPr lang="en-GB" sz="2400"/>
            <a:t>• Use Word tools such as spelling, grammar, comments, and track changes to support decisions</a:t>
          </a:r>
        </a:p>
      </dgm:t>
    </dgm:pt>
    <dgm:pt modelId="{C96C3222-BFAD-4F47-955D-15815839847D}" type="parTrans" cxnId="{4E9AAC61-3479-4486-BEA3-7CCD1918424A}">
      <dgm:prSet/>
      <dgm:spPr/>
      <dgm:t>
        <a:bodyPr/>
        <a:lstStyle/>
        <a:p>
          <a:endParaRPr lang="en-GB"/>
        </a:p>
      </dgm:t>
    </dgm:pt>
    <dgm:pt modelId="{B6A55140-73E7-4F97-ABE7-C3293FD9D230}" type="sibTrans" cxnId="{4E9AAC61-3479-4486-BEA3-7CCD1918424A}">
      <dgm:prSet/>
      <dgm:spPr/>
      <dgm:t>
        <a:bodyPr/>
        <a:lstStyle/>
        <a:p>
          <a:endParaRPr lang="en-GB"/>
        </a:p>
      </dgm:t>
    </dgm:pt>
    <dgm:pt modelId="{2B8D8542-37B1-460D-9231-32DCB0E416E1}">
      <dgm:prSet custT="1"/>
      <dgm:spPr/>
      <dgm:t>
        <a:bodyPr/>
        <a:lstStyle/>
        <a:p>
          <a:pPr>
            <a:buNone/>
          </a:pPr>
          <a:r>
            <a:rPr lang="en-GB" sz="2400"/>
            <a:t>• Read suggestions critically and choose what fits meaning and tone</a:t>
          </a:r>
        </a:p>
      </dgm:t>
    </dgm:pt>
    <dgm:pt modelId="{6D2C46A0-2DD9-4A31-BB3D-F0CE77E694A8}" type="parTrans" cxnId="{56FC1750-703B-4C61-A5DC-59A757FC2EA8}">
      <dgm:prSet/>
      <dgm:spPr/>
      <dgm:t>
        <a:bodyPr/>
        <a:lstStyle/>
        <a:p>
          <a:endParaRPr lang="en-GB"/>
        </a:p>
      </dgm:t>
    </dgm:pt>
    <dgm:pt modelId="{E683C86B-E0CD-4216-83C9-E491135EF8B4}" type="sibTrans" cxnId="{56FC1750-703B-4C61-A5DC-59A757FC2EA8}">
      <dgm:prSet/>
      <dgm:spPr/>
      <dgm:t>
        <a:bodyPr/>
        <a:lstStyle/>
        <a:p>
          <a:endParaRPr lang="en-GB"/>
        </a:p>
      </dgm:t>
    </dgm:pt>
    <dgm:pt modelId="{E6D99E6F-9F28-4DDA-8731-5347C72AE396}">
      <dgm:prSet custT="1"/>
      <dgm:spPr/>
      <dgm:t>
        <a:bodyPr/>
        <a:lstStyle/>
        <a:p>
          <a:pPr>
            <a:buNone/>
          </a:pPr>
          <a:r>
            <a:rPr lang="en-GB" sz="2400"/>
            <a:t>• Compare drafts to see improvement clearly and explain what changed</a:t>
          </a:r>
        </a:p>
      </dgm:t>
    </dgm:pt>
    <dgm:pt modelId="{B97FFCCE-79DC-4126-823F-22292F4A9884}" type="parTrans" cxnId="{E01DC2E4-84F7-4DFE-9F52-C48106B68869}">
      <dgm:prSet/>
      <dgm:spPr/>
      <dgm:t>
        <a:bodyPr/>
        <a:lstStyle/>
        <a:p>
          <a:endParaRPr lang="en-GB"/>
        </a:p>
      </dgm:t>
    </dgm:pt>
    <dgm:pt modelId="{393D20C3-D941-4F70-AE61-3ECE295463EF}" type="sibTrans" cxnId="{E01DC2E4-84F7-4DFE-9F52-C48106B68869}">
      <dgm:prSet/>
      <dgm:spPr/>
      <dgm:t>
        <a:bodyPr/>
        <a:lstStyle/>
        <a:p>
          <a:endParaRPr lang="en-GB"/>
        </a:p>
      </dgm:t>
    </dgm:pt>
    <dgm:pt modelId="{BB700248-2FFE-4755-BB7A-F3C8DA0699BA}" type="pres">
      <dgm:prSet presAssocID="{576ED411-0ACA-4490-8CEF-5EACF2F8171A}" presName="linear" presStyleCnt="0">
        <dgm:presLayoutVars>
          <dgm:dir/>
          <dgm:animLvl val="lvl"/>
          <dgm:resizeHandles val="exact"/>
        </dgm:presLayoutVars>
      </dgm:prSet>
      <dgm:spPr/>
    </dgm:pt>
    <dgm:pt modelId="{24D8058F-289F-48EA-A383-821DB9D17718}" type="pres">
      <dgm:prSet presAssocID="{DD9FA613-CE70-40F3-9DDC-F5D4DBB5315D}" presName="parentLin" presStyleCnt="0"/>
      <dgm:spPr/>
    </dgm:pt>
    <dgm:pt modelId="{BD3AE364-4A44-4819-AA12-70CEBADD4435}" type="pres">
      <dgm:prSet presAssocID="{DD9FA613-CE70-40F3-9DDC-F5D4DBB5315D}" presName="parentLeftMargin" presStyleLbl="node1" presStyleIdx="0" presStyleCnt="4"/>
      <dgm:spPr/>
    </dgm:pt>
    <dgm:pt modelId="{688439BB-5DAF-47F0-8738-3BF4321B32F8}" type="pres">
      <dgm:prSet presAssocID="{DD9FA613-CE70-40F3-9DDC-F5D4DBB5315D}" presName="parentText" presStyleLbl="node1" presStyleIdx="0" presStyleCnt="4">
        <dgm:presLayoutVars>
          <dgm:chMax val="0"/>
          <dgm:bulletEnabled val="1"/>
        </dgm:presLayoutVars>
      </dgm:prSet>
      <dgm:spPr/>
    </dgm:pt>
    <dgm:pt modelId="{F4FE1209-8B20-431D-9789-5F4F2CA47168}" type="pres">
      <dgm:prSet presAssocID="{DD9FA613-CE70-40F3-9DDC-F5D4DBB5315D}" presName="negativeSpace" presStyleCnt="0"/>
      <dgm:spPr/>
    </dgm:pt>
    <dgm:pt modelId="{5E0CF03D-C372-41E8-BB38-B14C10ACBEE3}" type="pres">
      <dgm:prSet presAssocID="{DD9FA613-CE70-40F3-9DDC-F5D4DBB5315D}" presName="childText" presStyleLbl="conFgAcc1" presStyleIdx="0" presStyleCnt="4">
        <dgm:presLayoutVars>
          <dgm:bulletEnabled val="1"/>
        </dgm:presLayoutVars>
      </dgm:prSet>
      <dgm:spPr/>
    </dgm:pt>
    <dgm:pt modelId="{84D9AF26-6F94-4231-AC22-D2D2949D0C91}" type="pres">
      <dgm:prSet presAssocID="{3DBF4145-12C1-477A-A5FC-6ED2438B63B6}" presName="spaceBetweenRectangles" presStyleCnt="0"/>
      <dgm:spPr/>
    </dgm:pt>
    <dgm:pt modelId="{02F665E5-F88C-43B4-BB44-820172479E2F}" type="pres">
      <dgm:prSet presAssocID="{D8B8EEC5-18BB-47FE-847F-E4E9A082F029}" presName="parentLin" presStyleCnt="0"/>
      <dgm:spPr/>
    </dgm:pt>
    <dgm:pt modelId="{1A8D1AFF-39DA-426A-A35B-3EAB99F432D6}" type="pres">
      <dgm:prSet presAssocID="{D8B8EEC5-18BB-47FE-847F-E4E9A082F029}" presName="parentLeftMargin" presStyleLbl="node1" presStyleIdx="0" presStyleCnt="4"/>
      <dgm:spPr/>
    </dgm:pt>
    <dgm:pt modelId="{DA7F960E-B2F8-4EF7-9034-9BB984604CBE}" type="pres">
      <dgm:prSet presAssocID="{D8B8EEC5-18BB-47FE-847F-E4E9A082F029}" presName="parentText" presStyleLbl="node1" presStyleIdx="1" presStyleCnt="4">
        <dgm:presLayoutVars>
          <dgm:chMax val="0"/>
          <dgm:bulletEnabled val="1"/>
        </dgm:presLayoutVars>
      </dgm:prSet>
      <dgm:spPr/>
    </dgm:pt>
    <dgm:pt modelId="{27D8710A-C86A-4C0B-8B90-3194478EFBD4}" type="pres">
      <dgm:prSet presAssocID="{D8B8EEC5-18BB-47FE-847F-E4E9A082F029}" presName="negativeSpace" presStyleCnt="0"/>
      <dgm:spPr/>
    </dgm:pt>
    <dgm:pt modelId="{9D481E1A-5CC0-48AE-A33C-1D930625B3AE}" type="pres">
      <dgm:prSet presAssocID="{D8B8EEC5-18BB-47FE-847F-E4E9A082F029}" presName="childText" presStyleLbl="conFgAcc1" presStyleIdx="1" presStyleCnt="4">
        <dgm:presLayoutVars>
          <dgm:bulletEnabled val="1"/>
        </dgm:presLayoutVars>
      </dgm:prSet>
      <dgm:spPr/>
    </dgm:pt>
    <dgm:pt modelId="{8EF2122A-4475-45E7-9E22-5E5C7476742A}" type="pres">
      <dgm:prSet presAssocID="{B6A55140-73E7-4F97-ABE7-C3293FD9D230}" presName="spaceBetweenRectangles" presStyleCnt="0"/>
      <dgm:spPr/>
    </dgm:pt>
    <dgm:pt modelId="{9F7B25AC-307C-4D0B-BC1D-75FCBC788ECF}" type="pres">
      <dgm:prSet presAssocID="{2B8D8542-37B1-460D-9231-32DCB0E416E1}" presName="parentLin" presStyleCnt="0"/>
      <dgm:spPr/>
    </dgm:pt>
    <dgm:pt modelId="{60F69435-0DA1-4452-A8CD-5ACE3EBDDAFF}" type="pres">
      <dgm:prSet presAssocID="{2B8D8542-37B1-460D-9231-32DCB0E416E1}" presName="parentLeftMargin" presStyleLbl="node1" presStyleIdx="1" presStyleCnt="4"/>
      <dgm:spPr/>
    </dgm:pt>
    <dgm:pt modelId="{91589352-6FD8-416C-B650-839F5A8536EE}" type="pres">
      <dgm:prSet presAssocID="{2B8D8542-37B1-460D-9231-32DCB0E416E1}" presName="parentText" presStyleLbl="node1" presStyleIdx="2" presStyleCnt="4">
        <dgm:presLayoutVars>
          <dgm:chMax val="0"/>
          <dgm:bulletEnabled val="1"/>
        </dgm:presLayoutVars>
      </dgm:prSet>
      <dgm:spPr/>
    </dgm:pt>
    <dgm:pt modelId="{D2F4532E-FC32-4257-A787-B96989198914}" type="pres">
      <dgm:prSet presAssocID="{2B8D8542-37B1-460D-9231-32DCB0E416E1}" presName="negativeSpace" presStyleCnt="0"/>
      <dgm:spPr/>
    </dgm:pt>
    <dgm:pt modelId="{BB5A734C-6BBC-42AB-8921-C2159D5DC71D}" type="pres">
      <dgm:prSet presAssocID="{2B8D8542-37B1-460D-9231-32DCB0E416E1}" presName="childText" presStyleLbl="conFgAcc1" presStyleIdx="2" presStyleCnt="4">
        <dgm:presLayoutVars>
          <dgm:bulletEnabled val="1"/>
        </dgm:presLayoutVars>
      </dgm:prSet>
      <dgm:spPr/>
    </dgm:pt>
    <dgm:pt modelId="{2AD85F71-DB1C-4120-9DA4-0E73FDD5ED01}" type="pres">
      <dgm:prSet presAssocID="{E683C86B-E0CD-4216-83C9-E491135EF8B4}" presName="spaceBetweenRectangles" presStyleCnt="0"/>
      <dgm:spPr/>
    </dgm:pt>
    <dgm:pt modelId="{F22C4F1F-3888-49AB-8B1C-559E1F4BE758}" type="pres">
      <dgm:prSet presAssocID="{E6D99E6F-9F28-4DDA-8731-5347C72AE396}" presName="parentLin" presStyleCnt="0"/>
      <dgm:spPr/>
    </dgm:pt>
    <dgm:pt modelId="{CC4A42FF-2F78-4028-B559-B5F3845B44F2}" type="pres">
      <dgm:prSet presAssocID="{E6D99E6F-9F28-4DDA-8731-5347C72AE396}" presName="parentLeftMargin" presStyleLbl="node1" presStyleIdx="2" presStyleCnt="4"/>
      <dgm:spPr/>
    </dgm:pt>
    <dgm:pt modelId="{0CF5BC75-AAEE-47F6-B6E5-527C88C8F923}" type="pres">
      <dgm:prSet presAssocID="{E6D99E6F-9F28-4DDA-8731-5347C72AE396}" presName="parentText" presStyleLbl="node1" presStyleIdx="3" presStyleCnt="4">
        <dgm:presLayoutVars>
          <dgm:chMax val="0"/>
          <dgm:bulletEnabled val="1"/>
        </dgm:presLayoutVars>
      </dgm:prSet>
      <dgm:spPr/>
    </dgm:pt>
    <dgm:pt modelId="{394A71CA-1F57-4868-906E-86CF9A287DBA}" type="pres">
      <dgm:prSet presAssocID="{E6D99E6F-9F28-4DDA-8731-5347C72AE396}" presName="negativeSpace" presStyleCnt="0"/>
      <dgm:spPr/>
    </dgm:pt>
    <dgm:pt modelId="{A431A8A1-86D6-43CA-B78D-00614F2EC7D7}" type="pres">
      <dgm:prSet presAssocID="{E6D99E6F-9F28-4DDA-8731-5347C72AE396}" presName="childText" presStyleLbl="conFgAcc1" presStyleIdx="3" presStyleCnt="4">
        <dgm:presLayoutVars>
          <dgm:bulletEnabled val="1"/>
        </dgm:presLayoutVars>
      </dgm:prSet>
      <dgm:spPr/>
    </dgm:pt>
  </dgm:ptLst>
  <dgm:cxnLst>
    <dgm:cxn modelId="{EE5E561A-B115-4143-8143-587FDD7DFF62}" type="presOf" srcId="{DD9FA613-CE70-40F3-9DDC-F5D4DBB5315D}" destId="{BD3AE364-4A44-4819-AA12-70CEBADD4435}" srcOrd="0" destOrd="0" presId="urn:microsoft.com/office/officeart/2005/8/layout/list1"/>
    <dgm:cxn modelId="{1E92F11E-9091-45F8-A668-21F214186322}" srcId="{576ED411-0ACA-4490-8CEF-5EACF2F8171A}" destId="{DD9FA613-CE70-40F3-9DDC-F5D4DBB5315D}" srcOrd="0" destOrd="0" parTransId="{4BDD1EC9-30AF-4B86-9648-4705B23A4F96}" sibTransId="{3DBF4145-12C1-477A-A5FC-6ED2438B63B6}"/>
    <dgm:cxn modelId="{A99E9F2D-8ABB-4F44-B34B-C1A2363B518A}" type="presOf" srcId="{2B8D8542-37B1-460D-9231-32DCB0E416E1}" destId="{60F69435-0DA1-4452-A8CD-5ACE3EBDDAFF}" srcOrd="0" destOrd="0" presId="urn:microsoft.com/office/officeart/2005/8/layout/list1"/>
    <dgm:cxn modelId="{F49D2E5D-737C-4AE6-83C3-5F267D1122E9}" type="presOf" srcId="{576ED411-0ACA-4490-8CEF-5EACF2F8171A}" destId="{BB700248-2FFE-4755-BB7A-F3C8DA0699BA}" srcOrd="0" destOrd="0" presId="urn:microsoft.com/office/officeart/2005/8/layout/list1"/>
    <dgm:cxn modelId="{AF602F5D-54A6-475F-98FA-CA7624496C76}" type="presOf" srcId="{E6D99E6F-9F28-4DDA-8731-5347C72AE396}" destId="{CC4A42FF-2F78-4028-B559-B5F3845B44F2}" srcOrd="0" destOrd="0" presId="urn:microsoft.com/office/officeart/2005/8/layout/list1"/>
    <dgm:cxn modelId="{4E9AAC61-3479-4486-BEA3-7CCD1918424A}" srcId="{576ED411-0ACA-4490-8CEF-5EACF2F8171A}" destId="{D8B8EEC5-18BB-47FE-847F-E4E9A082F029}" srcOrd="1" destOrd="0" parTransId="{C96C3222-BFAD-4F47-955D-15815839847D}" sibTransId="{B6A55140-73E7-4F97-ABE7-C3293FD9D230}"/>
    <dgm:cxn modelId="{56FC1750-703B-4C61-A5DC-59A757FC2EA8}" srcId="{576ED411-0ACA-4490-8CEF-5EACF2F8171A}" destId="{2B8D8542-37B1-460D-9231-32DCB0E416E1}" srcOrd="2" destOrd="0" parTransId="{6D2C46A0-2DD9-4A31-BB3D-F0CE77E694A8}" sibTransId="{E683C86B-E0CD-4216-83C9-E491135EF8B4}"/>
    <dgm:cxn modelId="{990AF97B-580D-412A-9539-9DC4FC725A2A}" type="presOf" srcId="{D8B8EEC5-18BB-47FE-847F-E4E9A082F029}" destId="{DA7F960E-B2F8-4EF7-9034-9BB984604CBE}" srcOrd="1" destOrd="0" presId="urn:microsoft.com/office/officeart/2005/8/layout/list1"/>
    <dgm:cxn modelId="{DE4CBD81-1BDD-4725-B676-94F82CEA2FDA}" type="presOf" srcId="{E6D99E6F-9F28-4DDA-8731-5347C72AE396}" destId="{0CF5BC75-AAEE-47F6-B6E5-527C88C8F923}" srcOrd="1" destOrd="0" presId="urn:microsoft.com/office/officeart/2005/8/layout/list1"/>
    <dgm:cxn modelId="{15A2F7A2-269D-4984-9D06-FF841E0E38A0}" type="presOf" srcId="{2B8D8542-37B1-460D-9231-32DCB0E416E1}" destId="{91589352-6FD8-416C-B650-839F5A8536EE}" srcOrd="1" destOrd="0" presId="urn:microsoft.com/office/officeart/2005/8/layout/list1"/>
    <dgm:cxn modelId="{55E433B6-B937-4D84-98EB-69A26C3C1BBD}" type="presOf" srcId="{D8B8EEC5-18BB-47FE-847F-E4E9A082F029}" destId="{1A8D1AFF-39DA-426A-A35B-3EAB99F432D6}" srcOrd="0" destOrd="0" presId="urn:microsoft.com/office/officeart/2005/8/layout/list1"/>
    <dgm:cxn modelId="{2D5AC9C5-B2EA-473C-838F-641D0D051F70}" type="presOf" srcId="{DD9FA613-CE70-40F3-9DDC-F5D4DBB5315D}" destId="{688439BB-5DAF-47F0-8738-3BF4321B32F8}" srcOrd="1" destOrd="0" presId="urn:microsoft.com/office/officeart/2005/8/layout/list1"/>
    <dgm:cxn modelId="{E01DC2E4-84F7-4DFE-9F52-C48106B68869}" srcId="{576ED411-0ACA-4490-8CEF-5EACF2F8171A}" destId="{E6D99E6F-9F28-4DDA-8731-5347C72AE396}" srcOrd="3" destOrd="0" parTransId="{B97FFCCE-79DC-4126-823F-22292F4A9884}" sibTransId="{393D20C3-D941-4F70-AE61-3ECE295463EF}"/>
    <dgm:cxn modelId="{48EC8147-4643-414E-A98F-C1AB009837A3}" type="presParOf" srcId="{BB700248-2FFE-4755-BB7A-F3C8DA0699BA}" destId="{24D8058F-289F-48EA-A383-821DB9D17718}" srcOrd="0" destOrd="0" presId="urn:microsoft.com/office/officeart/2005/8/layout/list1"/>
    <dgm:cxn modelId="{21B4FDF8-40CA-42B8-AA79-209616C251D7}" type="presParOf" srcId="{24D8058F-289F-48EA-A383-821DB9D17718}" destId="{BD3AE364-4A44-4819-AA12-70CEBADD4435}" srcOrd="0" destOrd="0" presId="urn:microsoft.com/office/officeart/2005/8/layout/list1"/>
    <dgm:cxn modelId="{4E8D8B87-F8D7-43E2-B9D6-18A9424FF2D6}" type="presParOf" srcId="{24D8058F-289F-48EA-A383-821DB9D17718}" destId="{688439BB-5DAF-47F0-8738-3BF4321B32F8}" srcOrd="1" destOrd="0" presId="urn:microsoft.com/office/officeart/2005/8/layout/list1"/>
    <dgm:cxn modelId="{DB275005-5DB4-4451-BD06-1230C3EC4EA5}" type="presParOf" srcId="{BB700248-2FFE-4755-BB7A-F3C8DA0699BA}" destId="{F4FE1209-8B20-431D-9789-5F4F2CA47168}" srcOrd="1" destOrd="0" presId="urn:microsoft.com/office/officeart/2005/8/layout/list1"/>
    <dgm:cxn modelId="{568BC54A-6BD7-4A43-A38A-5DA3A7E6AE6E}" type="presParOf" srcId="{BB700248-2FFE-4755-BB7A-F3C8DA0699BA}" destId="{5E0CF03D-C372-41E8-BB38-B14C10ACBEE3}" srcOrd="2" destOrd="0" presId="urn:microsoft.com/office/officeart/2005/8/layout/list1"/>
    <dgm:cxn modelId="{0C937F74-B06F-4DE1-B3D1-E7AC38F026C3}" type="presParOf" srcId="{BB700248-2FFE-4755-BB7A-F3C8DA0699BA}" destId="{84D9AF26-6F94-4231-AC22-D2D2949D0C91}" srcOrd="3" destOrd="0" presId="urn:microsoft.com/office/officeart/2005/8/layout/list1"/>
    <dgm:cxn modelId="{7B5911A3-7902-4158-B79F-55F8AD97BB87}" type="presParOf" srcId="{BB700248-2FFE-4755-BB7A-F3C8DA0699BA}" destId="{02F665E5-F88C-43B4-BB44-820172479E2F}" srcOrd="4" destOrd="0" presId="urn:microsoft.com/office/officeart/2005/8/layout/list1"/>
    <dgm:cxn modelId="{62881A60-4CBE-49D2-A971-72C67207EC18}" type="presParOf" srcId="{02F665E5-F88C-43B4-BB44-820172479E2F}" destId="{1A8D1AFF-39DA-426A-A35B-3EAB99F432D6}" srcOrd="0" destOrd="0" presId="urn:microsoft.com/office/officeart/2005/8/layout/list1"/>
    <dgm:cxn modelId="{00FDF3D4-CF4D-4DB3-8423-186E13A044C3}" type="presParOf" srcId="{02F665E5-F88C-43B4-BB44-820172479E2F}" destId="{DA7F960E-B2F8-4EF7-9034-9BB984604CBE}" srcOrd="1" destOrd="0" presId="urn:microsoft.com/office/officeart/2005/8/layout/list1"/>
    <dgm:cxn modelId="{71249A39-CCC3-40E9-8ABC-53BE5933B555}" type="presParOf" srcId="{BB700248-2FFE-4755-BB7A-F3C8DA0699BA}" destId="{27D8710A-C86A-4C0B-8B90-3194478EFBD4}" srcOrd="5" destOrd="0" presId="urn:microsoft.com/office/officeart/2005/8/layout/list1"/>
    <dgm:cxn modelId="{B87A210B-0CDE-49D3-8392-68EEF0563A65}" type="presParOf" srcId="{BB700248-2FFE-4755-BB7A-F3C8DA0699BA}" destId="{9D481E1A-5CC0-48AE-A33C-1D930625B3AE}" srcOrd="6" destOrd="0" presId="urn:microsoft.com/office/officeart/2005/8/layout/list1"/>
    <dgm:cxn modelId="{E0C0AF4A-7080-4FDA-87CC-B8E886BED125}" type="presParOf" srcId="{BB700248-2FFE-4755-BB7A-F3C8DA0699BA}" destId="{8EF2122A-4475-45E7-9E22-5E5C7476742A}" srcOrd="7" destOrd="0" presId="urn:microsoft.com/office/officeart/2005/8/layout/list1"/>
    <dgm:cxn modelId="{60F517E1-24AF-4F9D-A121-970D40A1D7A1}" type="presParOf" srcId="{BB700248-2FFE-4755-BB7A-F3C8DA0699BA}" destId="{9F7B25AC-307C-4D0B-BC1D-75FCBC788ECF}" srcOrd="8" destOrd="0" presId="urn:microsoft.com/office/officeart/2005/8/layout/list1"/>
    <dgm:cxn modelId="{51CC4895-64B2-4C0B-B40C-A4E93EBC6B61}" type="presParOf" srcId="{9F7B25AC-307C-4D0B-BC1D-75FCBC788ECF}" destId="{60F69435-0DA1-4452-A8CD-5ACE3EBDDAFF}" srcOrd="0" destOrd="0" presId="urn:microsoft.com/office/officeart/2005/8/layout/list1"/>
    <dgm:cxn modelId="{8BCD09A7-C451-42F9-A73A-377CFFEAEA57}" type="presParOf" srcId="{9F7B25AC-307C-4D0B-BC1D-75FCBC788ECF}" destId="{91589352-6FD8-416C-B650-839F5A8536EE}" srcOrd="1" destOrd="0" presId="urn:microsoft.com/office/officeart/2005/8/layout/list1"/>
    <dgm:cxn modelId="{19D2EE0C-2810-493F-B41E-9ABD013A8CA7}" type="presParOf" srcId="{BB700248-2FFE-4755-BB7A-F3C8DA0699BA}" destId="{D2F4532E-FC32-4257-A787-B96989198914}" srcOrd="9" destOrd="0" presId="urn:microsoft.com/office/officeart/2005/8/layout/list1"/>
    <dgm:cxn modelId="{BCB31578-F77D-451E-8767-B98C51D9EC22}" type="presParOf" srcId="{BB700248-2FFE-4755-BB7A-F3C8DA0699BA}" destId="{BB5A734C-6BBC-42AB-8921-C2159D5DC71D}" srcOrd="10" destOrd="0" presId="urn:microsoft.com/office/officeart/2005/8/layout/list1"/>
    <dgm:cxn modelId="{4FCF7032-BAFD-4A7C-94C6-5D00B6DABA34}" type="presParOf" srcId="{BB700248-2FFE-4755-BB7A-F3C8DA0699BA}" destId="{2AD85F71-DB1C-4120-9DA4-0E73FDD5ED01}" srcOrd="11" destOrd="0" presId="urn:microsoft.com/office/officeart/2005/8/layout/list1"/>
    <dgm:cxn modelId="{2422AAEA-375F-4581-B8A6-246EF311F95B}" type="presParOf" srcId="{BB700248-2FFE-4755-BB7A-F3C8DA0699BA}" destId="{F22C4F1F-3888-49AB-8B1C-559E1F4BE758}" srcOrd="12" destOrd="0" presId="urn:microsoft.com/office/officeart/2005/8/layout/list1"/>
    <dgm:cxn modelId="{8F452154-FA97-40F8-9C84-D00319FB376E}" type="presParOf" srcId="{F22C4F1F-3888-49AB-8B1C-559E1F4BE758}" destId="{CC4A42FF-2F78-4028-B559-B5F3845B44F2}" srcOrd="0" destOrd="0" presId="urn:microsoft.com/office/officeart/2005/8/layout/list1"/>
    <dgm:cxn modelId="{FF63BB25-A394-4A0B-A6B9-B3ABED6FFAC3}" type="presParOf" srcId="{F22C4F1F-3888-49AB-8B1C-559E1F4BE758}" destId="{0CF5BC75-AAEE-47F6-B6E5-527C88C8F923}" srcOrd="1" destOrd="0" presId="urn:microsoft.com/office/officeart/2005/8/layout/list1"/>
    <dgm:cxn modelId="{AA96C2FC-4617-4D08-9431-BADB0E2906CF}" type="presParOf" srcId="{BB700248-2FFE-4755-BB7A-F3C8DA0699BA}" destId="{394A71CA-1F57-4868-906E-86CF9A287DBA}" srcOrd="13" destOrd="0" presId="urn:microsoft.com/office/officeart/2005/8/layout/list1"/>
    <dgm:cxn modelId="{BE7F4710-C947-4F49-B764-0FE61F05744D}" type="presParOf" srcId="{BB700248-2FFE-4755-BB7A-F3C8DA0699BA}" destId="{A431A8A1-86D6-43CA-B78D-00614F2EC7D7}"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DA621F-7431-4D5F-AAD0-8DB9CD36B124}">
      <dsp:nvSpPr>
        <dsp:cNvPr id="0" name=""/>
        <dsp:cNvSpPr/>
      </dsp:nvSpPr>
      <dsp:spPr>
        <a:xfrm>
          <a:off x="0" y="301161"/>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29D95D2-108F-4313-B872-6298F6E74849}">
      <dsp:nvSpPr>
        <dsp:cNvPr id="0" name=""/>
        <dsp:cNvSpPr/>
      </dsp:nvSpPr>
      <dsp:spPr>
        <a:xfrm>
          <a:off x="511333" y="20721"/>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Improving clarity and readability in Word documents</a:t>
          </a:r>
        </a:p>
      </dsp:txBody>
      <dsp:txXfrm>
        <a:off x="538713" y="48101"/>
        <a:ext cx="7103912" cy="506120"/>
      </dsp:txXfrm>
    </dsp:sp>
    <dsp:sp modelId="{455C8A9F-2FE5-47D8-B029-9C6B2DFB0CE1}">
      <dsp:nvSpPr>
        <dsp:cNvPr id="0" name=""/>
        <dsp:cNvSpPr/>
      </dsp:nvSpPr>
      <dsp:spPr>
        <a:xfrm>
          <a:off x="0" y="1163001"/>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2472FA-F43F-44C4-B06F-168C0A78282D}">
      <dsp:nvSpPr>
        <dsp:cNvPr id="0" name=""/>
        <dsp:cNvSpPr/>
      </dsp:nvSpPr>
      <dsp:spPr>
        <a:xfrm>
          <a:off x="511333" y="882561"/>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Using Word tools to edit and review text, not rewrite it</a:t>
          </a:r>
        </a:p>
      </dsp:txBody>
      <dsp:txXfrm>
        <a:off x="538713" y="909941"/>
        <a:ext cx="7103912" cy="506120"/>
      </dsp:txXfrm>
    </dsp:sp>
    <dsp:sp modelId="{1772D4C6-2EF7-4E0F-8437-4517411F31C2}">
      <dsp:nvSpPr>
        <dsp:cNvPr id="0" name=""/>
        <dsp:cNvSpPr/>
      </dsp:nvSpPr>
      <dsp:spPr>
        <a:xfrm>
          <a:off x="0" y="2024841"/>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37AFD3-D8D5-403C-935F-B2D43033667F}">
      <dsp:nvSpPr>
        <dsp:cNvPr id="0" name=""/>
        <dsp:cNvSpPr/>
      </dsp:nvSpPr>
      <dsp:spPr>
        <a:xfrm>
          <a:off x="511333" y="1744401"/>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Making small, purposeful changes to improve meaning and tone</a:t>
          </a:r>
        </a:p>
      </dsp:txBody>
      <dsp:txXfrm>
        <a:off x="538713" y="1771781"/>
        <a:ext cx="7103912" cy="506120"/>
      </dsp:txXfrm>
    </dsp:sp>
    <dsp:sp modelId="{D6880788-609A-45D5-B1D8-E28B314621AC}">
      <dsp:nvSpPr>
        <dsp:cNvPr id="0" name=""/>
        <dsp:cNvSpPr/>
      </dsp:nvSpPr>
      <dsp:spPr>
        <a:xfrm>
          <a:off x="0" y="2886681"/>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B1F3AF-7A4E-4AF5-8057-65C81B1EBFF1}">
      <dsp:nvSpPr>
        <dsp:cNvPr id="0" name=""/>
        <dsp:cNvSpPr/>
      </dsp:nvSpPr>
      <dsp:spPr>
        <a:xfrm>
          <a:off x="511333" y="2606241"/>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Using comments and track changes to explain and manage edits</a:t>
          </a:r>
        </a:p>
      </dsp:txBody>
      <dsp:txXfrm>
        <a:off x="538713" y="2633621"/>
        <a:ext cx="7103912" cy="506120"/>
      </dsp:txXfrm>
    </dsp:sp>
    <dsp:sp modelId="{7B1FD2BA-300E-419B-A08E-6EE2569D543A}">
      <dsp:nvSpPr>
        <dsp:cNvPr id="0" name=""/>
        <dsp:cNvSpPr/>
      </dsp:nvSpPr>
      <dsp:spPr>
        <a:xfrm>
          <a:off x="0" y="3748521"/>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17B872-04EB-4E3C-A04A-96DD02E8FD32}">
      <dsp:nvSpPr>
        <dsp:cNvPr id="0" name=""/>
        <dsp:cNvSpPr/>
      </dsp:nvSpPr>
      <dsp:spPr>
        <a:xfrm>
          <a:off x="511333" y="3468081"/>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Taking responsibility for decisions about what to change and what to keep</a:t>
          </a:r>
        </a:p>
      </dsp:txBody>
      <dsp:txXfrm>
        <a:off x="538713" y="3495461"/>
        <a:ext cx="7103912" cy="506120"/>
      </dsp:txXfrm>
    </dsp:sp>
    <dsp:sp modelId="{42F55C6B-7F91-4808-BBCC-83EB90E416EC}">
      <dsp:nvSpPr>
        <dsp:cNvPr id="0" name=""/>
        <dsp:cNvSpPr/>
      </dsp:nvSpPr>
      <dsp:spPr>
        <a:xfrm>
          <a:off x="0" y="4610361"/>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81E220B-6CFB-41A2-BC0D-7CED70FA9433}">
      <dsp:nvSpPr>
        <dsp:cNvPr id="0" name=""/>
        <dsp:cNvSpPr/>
      </dsp:nvSpPr>
      <dsp:spPr>
        <a:xfrm>
          <a:off x="511333" y="4329921"/>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Building confidence in working with drafts and revisions for study and work</a:t>
          </a:r>
        </a:p>
      </dsp:txBody>
      <dsp:txXfrm>
        <a:off x="538713" y="4357301"/>
        <a:ext cx="7103912" cy="506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CF03D-C372-41E8-BB38-B14C10ACBEE3}">
      <dsp:nvSpPr>
        <dsp:cNvPr id="0" name=""/>
        <dsp:cNvSpPr/>
      </dsp:nvSpPr>
      <dsp:spPr>
        <a:xfrm>
          <a:off x="0" y="457516"/>
          <a:ext cx="10226675" cy="730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88439BB-5DAF-47F0-8738-3BF4321B32F8}">
      <dsp:nvSpPr>
        <dsp:cNvPr id="0" name=""/>
        <dsp:cNvSpPr/>
      </dsp:nvSpPr>
      <dsp:spPr>
        <a:xfrm>
          <a:off x="511333" y="29476"/>
          <a:ext cx="7158672" cy="8560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a:t>Edit documents in Word to improve clarity, not rewrite everything</a:t>
          </a:r>
          <a:endParaRPr lang="en-GB" sz="2400" b="0" i="0" kern="1200"/>
        </a:p>
      </dsp:txBody>
      <dsp:txXfrm>
        <a:off x="553123" y="71266"/>
        <a:ext cx="7075092" cy="772500"/>
      </dsp:txXfrm>
    </dsp:sp>
    <dsp:sp modelId="{9D481E1A-5CC0-48AE-A33C-1D930625B3AE}">
      <dsp:nvSpPr>
        <dsp:cNvPr id="0" name=""/>
        <dsp:cNvSpPr/>
      </dsp:nvSpPr>
      <dsp:spPr>
        <a:xfrm>
          <a:off x="0" y="1772956"/>
          <a:ext cx="10226675" cy="730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A7F960E-B2F8-4EF7-9034-9BB984604CBE}">
      <dsp:nvSpPr>
        <dsp:cNvPr id="0" name=""/>
        <dsp:cNvSpPr/>
      </dsp:nvSpPr>
      <dsp:spPr>
        <a:xfrm>
          <a:off x="511333" y="1344916"/>
          <a:ext cx="7158672" cy="8560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a:t>• Use Word tools such as spelling, grammar, comments, and track changes to support decisions</a:t>
          </a:r>
        </a:p>
      </dsp:txBody>
      <dsp:txXfrm>
        <a:off x="553123" y="1386706"/>
        <a:ext cx="7075092" cy="772500"/>
      </dsp:txXfrm>
    </dsp:sp>
    <dsp:sp modelId="{BB5A734C-6BBC-42AB-8921-C2159D5DC71D}">
      <dsp:nvSpPr>
        <dsp:cNvPr id="0" name=""/>
        <dsp:cNvSpPr/>
      </dsp:nvSpPr>
      <dsp:spPr>
        <a:xfrm>
          <a:off x="0" y="3088396"/>
          <a:ext cx="10226675" cy="730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1589352-6FD8-416C-B650-839F5A8536EE}">
      <dsp:nvSpPr>
        <dsp:cNvPr id="0" name=""/>
        <dsp:cNvSpPr/>
      </dsp:nvSpPr>
      <dsp:spPr>
        <a:xfrm>
          <a:off x="511333" y="2660356"/>
          <a:ext cx="7158672" cy="8560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a:t>• Read suggestions critically and choose what fits meaning and tone</a:t>
          </a:r>
        </a:p>
      </dsp:txBody>
      <dsp:txXfrm>
        <a:off x="553123" y="2702146"/>
        <a:ext cx="7075092" cy="772500"/>
      </dsp:txXfrm>
    </dsp:sp>
    <dsp:sp modelId="{A431A8A1-86D6-43CA-B78D-00614F2EC7D7}">
      <dsp:nvSpPr>
        <dsp:cNvPr id="0" name=""/>
        <dsp:cNvSpPr/>
      </dsp:nvSpPr>
      <dsp:spPr>
        <a:xfrm>
          <a:off x="0" y="4403836"/>
          <a:ext cx="10226675" cy="730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CF5BC75-AAEE-47F6-B6E5-527C88C8F923}">
      <dsp:nvSpPr>
        <dsp:cNvPr id="0" name=""/>
        <dsp:cNvSpPr/>
      </dsp:nvSpPr>
      <dsp:spPr>
        <a:xfrm>
          <a:off x="511333" y="3975796"/>
          <a:ext cx="7158672" cy="8560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a:t>• Compare drafts to see improvement clearly and explain what changed</a:t>
          </a:r>
        </a:p>
      </dsp:txBody>
      <dsp:txXfrm>
        <a:off x="553123" y="4017586"/>
        <a:ext cx="7075092" cy="77250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04/05/2026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VEVOX W6.1-2</a:t>
            </a:r>
          </a:p>
        </p:txBody>
      </p:sp>
      <p:sp>
        <p:nvSpPr>
          <p:cNvPr id="4" name="Slide Number Placeholder 3"/>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4262366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Just a reminder about becoming a digital helper. </a:t>
            </a:r>
          </a:p>
          <a:p>
            <a:r>
              <a:rPr lang="en-GB"/>
              <a:t>If you finish any task early, then take the opportunity to help others. </a:t>
            </a:r>
          </a:p>
          <a:p>
            <a:r>
              <a:rPr lang="en-GB"/>
              <a:t>Come to the front, grab the digital helper badge, and go help.</a:t>
            </a:r>
          </a:p>
        </p:txBody>
      </p:sp>
      <p:sp>
        <p:nvSpPr>
          <p:cNvPr id="4" name="Slide Number Placeholder 3"/>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2672615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Today we are going to focus on working with documents in Word, and especially on making writing clearer and easier to read.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This session is not about rewriting everything or starting again. It is about making small, purposeful changes that improve meaning, tone, and readability.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We will practise using Word tools to help us edit and review text. This includes things like spelling and grammar tools, comments, and track changes. These tools help you see issues more clearly, but you still decide what to change and what to keep.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An important idea today is taking responsibility for your decisions. Sometimes a tool will suggest a change that you agree with. Sometimes you will decide to ignore it. Both are part of professional digital practice.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We will also practise using comments and track changes to show how your work improves over time. This is a normal way people work in study and in the workplace.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By the end of today, the aim is that you feel more confident working with drafts, making improvements, and explaining why you made certain changes.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Remember, today is about progress, not perfection. We will take things step by step, and I will be here to support you throughout.</a:t>
            </a:r>
          </a:p>
        </p:txBody>
      </p:sp>
      <p:sp>
        <p:nvSpPr>
          <p:cNvPr id="4" name="Slide Number Placeholder 3"/>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we are going to start with a short reading activity.</a:t>
            </a:r>
          </a:p>
          <a:p>
            <a:r>
              <a:rPr lang="en-GB"/>
              <a:t>On the screen, you will see two short paragraphs. They explain the same idea, but they are written differently.</a:t>
            </a:r>
          </a:p>
          <a:p>
            <a:r>
              <a:rPr lang="en-GB"/>
              <a:t>Please work on your own for this part.</a:t>
            </a:r>
          </a:p>
          <a:p>
            <a:r>
              <a:rPr lang="en-GB"/>
              <a:t>Read both paragraphs carefully.</a:t>
            </a:r>
          </a:p>
          <a:p>
            <a:r>
              <a:rPr lang="en-GB"/>
              <a:t>Your task is to identify one thing in the clearer paragraph that makes it easier to understand.</a:t>
            </a:r>
          </a:p>
          <a:p>
            <a:r>
              <a:rPr lang="en-GB"/>
              <a:t>This could be something like: shorter sentences, spacing, use of bullet points, clear structure</a:t>
            </a:r>
          </a:p>
          <a:p>
            <a:r>
              <a:rPr lang="en-GB"/>
              <a:t>Please do not use any tools yet. Just read and consider.</a:t>
            </a:r>
          </a:p>
          <a:p>
            <a:r>
              <a:rPr lang="en-GB"/>
              <a:t>You do not need to rewrite anything and there are no right or wrong answers.</a:t>
            </a:r>
          </a:p>
          <a:p>
            <a:r>
              <a:rPr lang="en-GB"/>
              <a:t>Take a couple of minutes to do this</a:t>
            </a:r>
          </a:p>
        </p:txBody>
      </p:sp>
      <p:sp>
        <p:nvSpPr>
          <p:cNvPr id="4" name="Slide Number Placeholder 3"/>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1212604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Please read both paragraphs on the screen.</a:t>
            </a:r>
          </a:p>
          <a:p>
            <a:pPr fontAlgn="t"/>
            <a:r>
              <a:rPr lang="en-GB" sz="1200" b="0" i="0" kern="1200">
                <a:solidFill>
                  <a:schemeClr val="tx1"/>
                </a:solidFill>
                <a:effectLst/>
                <a:latin typeface="+mn-lt"/>
                <a:ea typeface="+mn-ea"/>
                <a:cs typeface="+mn-cs"/>
              </a:rPr>
              <a:t>Your task is to notice one thing in the clearer paragraph that makes it easier to understand.</a:t>
            </a:r>
          </a:p>
          <a:p>
            <a:r>
              <a:rPr lang="en-GB" sz="1200" b="0" i="0" kern="1200">
                <a:solidFill>
                  <a:schemeClr val="tx1"/>
                </a:solidFill>
                <a:effectLst/>
                <a:latin typeface="+mn-lt"/>
                <a:ea typeface="+mn-ea"/>
                <a:cs typeface="+mn-cs"/>
              </a:rPr>
              <a:t>GIVE THEM 3 MINUTES</a:t>
            </a:r>
          </a:p>
          <a:p>
            <a:r>
              <a:rPr lang="en-GB"/>
              <a:t>Let’s pause there and bring this together.</a:t>
            </a:r>
          </a:p>
          <a:p>
            <a:r>
              <a:rPr lang="en-GB"/>
              <a:t>You have been looking at two paragraphs that say the same thing in different ways.</a:t>
            </a:r>
          </a:p>
          <a:p>
            <a:r>
              <a:rPr lang="en-GB"/>
              <a:t>I want to hear what you noticed, not who is right or wrong.</a:t>
            </a:r>
          </a:p>
          <a:p>
            <a:r>
              <a:rPr lang="en-GB"/>
              <a:t>I am going to ask a question, and you can respond in different ways. You can put your hand up to speak, or just raise your hand to show agreement.</a:t>
            </a:r>
          </a:p>
          <a:p>
            <a:r>
              <a:rPr lang="en-GB"/>
              <a:t>First question: Who noticed that the clearer paragraph uses shorter sentences</a:t>
            </a:r>
          </a:p>
          <a:p>
            <a:r>
              <a:rPr lang="en-GB"/>
              <a:t>Please raise your hand.</a:t>
            </a:r>
          </a:p>
          <a:p>
            <a:r>
              <a:rPr lang="en-GB"/>
              <a:t>WAIT FOR REACTION</a:t>
            </a:r>
          </a:p>
          <a:p>
            <a:r>
              <a:rPr lang="en-GB"/>
              <a:t>Who noticed that the clearer paragraph has more space or a clearer layout</a:t>
            </a:r>
          </a:p>
          <a:p>
            <a:r>
              <a:rPr lang="en-GB"/>
              <a:t>WAIT FOR REACTION</a:t>
            </a:r>
          </a:p>
          <a:p>
            <a:r>
              <a:rPr lang="en-GB"/>
              <a:t>Who noticed the use of bullet points</a:t>
            </a:r>
          </a:p>
          <a:p>
            <a:r>
              <a:rPr lang="en-GB"/>
              <a:t>WAIT FOR REACTION</a:t>
            </a:r>
          </a:p>
          <a:p>
            <a:r>
              <a:rPr lang="en-GB"/>
              <a:t>Now, if anyone would like to say one short thing out loud, you are very welcome. One sentence is enough.</a:t>
            </a:r>
          </a:p>
          <a:p>
            <a:r>
              <a:rPr lang="en-GB"/>
              <a:t>What made the clearer paragraph easier to understand for you.</a:t>
            </a:r>
          </a:p>
          <a:p>
            <a:r>
              <a:rPr lang="en-GB"/>
              <a:t>GIVE SPACE FOR A COUPLE OF RESPONSES FROM DIFFERENT PEOPLE</a:t>
            </a:r>
          </a:p>
          <a:p>
            <a:r>
              <a:rPr lang="en-GB"/>
              <a:t>Thank you.</a:t>
            </a:r>
          </a:p>
          <a:p>
            <a:r>
              <a:rPr lang="en-GB"/>
              <a:t>What you have just identified are not advanced skills. They are clear communication choices.</a:t>
            </a:r>
          </a:p>
          <a:p>
            <a:r>
              <a:rPr lang="en-GB"/>
              <a:t>Good writing is not about sounding clever. It is about helping someone understand your meaning with less effort.</a:t>
            </a:r>
          </a:p>
          <a:p>
            <a:r>
              <a:rPr lang="en-GB"/>
              <a:t>The reason we started this way is because these are exactly the kinds of things that Word tools help us notice and manage.</a:t>
            </a:r>
          </a:p>
          <a:p>
            <a:r>
              <a:rPr lang="en-GB"/>
              <a:t>Next, we are going to move into Word and look at those tools. The tools do not think for you. They support the thinking you have already started doing here</a:t>
            </a:r>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17312787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we talk about editing in Word, or any similar software, it is important to be clear about what we mean.</a:t>
            </a:r>
          </a:p>
          <a:p>
            <a:r>
              <a:rPr lang="en-GB"/>
              <a:t>Editing does not mean rewriting everything or starting again. Editing means improving what is already there.</a:t>
            </a:r>
          </a:p>
          <a:p>
            <a:r>
              <a:rPr lang="en-GB"/>
              <a:t>Editing is about making meaning clearer, fixing small problems, and supporting the tone and purpose of your writing.</a:t>
            </a:r>
          </a:p>
          <a:p>
            <a:r>
              <a:rPr lang="en-GB"/>
              <a:t>The goal of editing is to help the reader understand your ideas with less effort.</a:t>
            </a:r>
          </a:p>
          <a:p>
            <a:r>
              <a:rPr lang="en-GB"/>
              <a:t>Word gives us tools to support this process, but the tools do not replace your judgement. You are always in control of the final decisions</a:t>
            </a:r>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24041672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start, I want to explain why we are focusing on Word today.</a:t>
            </a:r>
          </a:p>
          <a:p>
            <a:r>
              <a:rPr lang="en-GB"/>
              <a:t>Microsoft Word and similar tools are extremely common in business and public sector work. Millions of organisations around the world use Microsoft Office tools every day. In fact, around one third of all workplace productivity software is made up of Microsoft tools.</a:t>
            </a:r>
          </a:p>
          <a:p>
            <a:r>
              <a:rPr lang="en-GB"/>
              <a:t>That means documents like the ones you are working on today are not just university tasks. They are the kind of documents people use for reports, emails, policies, and everyday communication at work.</a:t>
            </a:r>
          </a:p>
          <a:p>
            <a:r>
              <a:rPr lang="en-GB"/>
              <a:t>There is another very important point.</a:t>
            </a:r>
          </a:p>
          <a:p>
            <a:r>
              <a:rPr lang="en-GB"/>
              <a:t>We are not focusing on Word because Word itself is special. We are focusing on it because it represents how document editing works across many types of software.</a:t>
            </a:r>
          </a:p>
          <a:p>
            <a:r>
              <a:rPr lang="en-GB"/>
              <a:t>If you learn how to improve clarity, review changes, and manage edits in Word, you can do the same things in other document tools. The buttons might look a bit different, but the thinking and decision making are the same.</a:t>
            </a:r>
          </a:p>
          <a:p>
            <a:r>
              <a:rPr lang="en-GB"/>
              <a:t>So today is about learning transferable skills that will help you in study, work, and everyday digital tasks, not just about learning one piece of software.</a:t>
            </a:r>
          </a:p>
        </p:txBody>
      </p:sp>
      <p:sp>
        <p:nvSpPr>
          <p:cNvPr id="4" name="Slide Number Placeholder 3"/>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16778552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first set of Word tools helps you check your text.</a:t>
            </a:r>
          </a:p>
          <a:p>
            <a:r>
              <a:rPr lang="en-GB"/>
              <a:t>Spelling tools help you notice spelling mistakes that can distract a reader or reduce clarity.</a:t>
            </a:r>
          </a:p>
          <a:p>
            <a:r>
              <a:rPr lang="en-GB"/>
              <a:t>Grammar tools highlight possible sentence problems, missing words, or awkward phrasing.</a:t>
            </a:r>
          </a:p>
          <a:p>
            <a:r>
              <a:rPr lang="en-GB"/>
              <a:t>It is very important to remember that these tools make suggestions, not decisions. Sometimes the suggestion is helpful. Sometimes it is not.</a:t>
            </a:r>
          </a:p>
          <a:p>
            <a:r>
              <a:rPr lang="en-GB"/>
              <a:t>A professional decision is knowing when to accept a change and when to ignore it.</a:t>
            </a:r>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23812473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DON’T GO INTO A LOT OF DETAIL. THIS IS JUST TO GET THEM TO SEE THE “LOOK” OF THE TOOL.</a:t>
            </a:r>
          </a:p>
          <a:p>
            <a:r>
              <a:rPr lang="en-GB"/>
              <a:t>We won’t go into step by step instructions now. I just want you to get a sense of the Editing tools in Word.</a:t>
            </a:r>
          </a:p>
          <a:p>
            <a:r>
              <a:rPr lang="en-GB"/>
              <a:t>CLICK FOR ANIMATION</a:t>
            </a:r>
          </a:p>
          <a:p>
            <a:r>
              <a:rPr lang="en-GB"/>
              <a:t>Word has a Review menu. </a:t>
            </a:r>
          </a:p>
          <a:p>
            <a:r>
              <a:rPr lang="en-GB"/>
              <a:t>CLICK FOR ANIMATION</a:t>
            </a:r>
          </a:p>
          <a:p>
            <a:r>
              <a:rPr lang="en-GB"/>
              <a:t>Here you will find the Editor functionality, which focuses on grammar and spelling.</a:t>
            </a:r>
          </a:p>
          <a:p>
            <a:r>
              <a:rPr lang="en-GB"/>
              <a:t>CLICK FOR ANIMATION</a:t>
            </a:r>
          </a:p>
          <a:p>
            <a:r>
              <a:rPr lang="en-GB"/>
              <a:t>You will see that issues are underlines as soon as you open it.</a:t>
            </a:r>
          </a:p>
          <a:p>
            <a:r>
              <a:rPr lang="en-GB"/>
              <a:t>CLICK FOR ANIMATION</a:t>
            </a:r>
          </a:p>
          <a:p>
            <a:r>
              <a:rPr lang="en-GB"/>
              <a:t>And you get a side display to explore the specifics.</a:t>
            </a:r>
          </a:p>
        </p:txBody>
      </p:sp>
      <p:sp>
        <p:nvSpPr>
          <p:cNvPr id="4" name="Slide Number Placeholder 3"/>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8613145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next tools support reviewing and revising your work.</a:t>
            </a:r>
          </a:p>
          <a:p>
            <a:r>
              <a:rPr lang="en-GB"/>
              <a:t>Comments allow you to mark places where meaning is unclear or where you want to return later. You do not rewrite straight away. You think first.</a:t>
            </a:r>
          </a:p>
          <a:p>
            <a:r>
              <a:rPr lang="en-GB"/>
              <a:t>Track Changes lets you make edits while keeping a clear record of what has changed. This helps you review your decisions and explain how your work has improved.</a:t>
            </a:r>
          </a:p>
          <a:p>
            <a:r>
              <a:rPr lang="en-GB"/>
              <a:t>These tools are used widely in study and in workplaces. They help people work carefully, clearly, and collaboratively.</a:t>
            </a:r>
          </a:p>
          <a:p>
            <a:r>
              <a:rPr lang="en-GB"/>
              <a:t>Next, I will demonstrate these tools briefly, and then you will start using them yourself</a:t>
            </a:r>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14708777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DON’T GO INTO A LOT OF DETAIL. THIS IS JUST TO GET THEM TO SEE THE “LOOK” OF THE TOOL.</a:t>
            </a:r>
          </a:p>
          <a:p>
            <a:r>
              <a:rPr lang="en-GB"/>
              <a:t>We won’t go into step by step instructions now. I just want you to get a sense of the Reviewing and Commenting tools in Word.</a:t>
            </a:r>
          </a:p>
          <a:p>
            <a:r>
              <a:rPr lang="en-GB"/>
              <a:t>CLICK FOR ANIMATION</a:t>
            </a:r>
          </a:p>
          <a:p>
            <a:r>
              <a:rPr lang="en-GB"/>
              <a:t>Again, all these tools can be found in the review menu</a:t>
            </a:r>
          </a:p>
          <a:p>
            <a:r>
              <a:rPr lang="en-GB"/>
              <a:t>CLICK FOR ANIMATION</a:t>
            </a:r>
          </a:p>
          <a:p>
            <a:r>
              <a:rPr lang="en-GB"/>
              <a:t>Here you will find the Comment and markup functionalities, which support editing and clarifying a document over time or by multiple people.</a:t>
            </a:r>
          </a:p>
          <a:p>
            <a:r>
              <a:rPr lang="en-GB"/>
              <a:t>CLICK FOR ANIMATION</a:t>
            </a:r>
          </a:p>
          <a:p>
            <a:r>
              <a:rPr lang="en-GB"/>
              <a:t>Changes to the text itself can be tracked and a decision made later as to approve them or not.</a:t>
            </a:r>
          </a:p>
          <a:p>
            <a:r>
              <a:rPr lang="en-GB"/>
              <a:t>CLICK FOR ANIMATION</a:t>
            </a:r>
          </a:p>
          <a:p>
            <a:r>
              <a:rPr lang="en-GB"/>
              <a:t>The comments can be used for clarity, additions and corrections to the meaning and focus of the text. </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23466882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are going to start using Word directly.</a:t>
            </a:r>
          </a:p>
          <a:p>
            <a:r>
              <a:rPr lang="en-GB" dirty="0"/>
              <a:t>You will open a short paragraph that contains some spelling and grammar issues.</a:t>
            </a:r>
          </a:p>
          <a:p>
            <a:r>
              <a:rPr lang="en-GB" dirty="0"/>
              <a:t>Your task is to run the spelling and grammar check.</a:t>
            </a:r>
          </a:p>
          <a:p>
            <a:r>
              <a:rPr lang="en-GB" dirty="0"/>
              <a:t>As Word shows you suggestions, take your time to review them one by one.</a:t>
            </a:r>
          </a:p>
          <a:p>
            <a:r>
              <a:rPr lang="en-GB" dirty="0"/>
              <a:t>For each suggestion, you need to make a decision.</a:t>
            </a:r>
          </a:p>
          <a:p>
            <a:r>
              <a:rPr lang="en-GB" dirty="0"/>
              <a:t>You can accept it if it improves clarity.</a:t>
            </a:r>
          </a:p>
          <a:p>
            <a:r>
              <a:rPr lang="en-GB" dirty="0"/>
              <a:t>You can ignore it if it does not fit your meaning or tone.</a:t>
            </a:r>
          </a:p>
          <a:p>
            <a:r>
              <a:rPr lang="en-GB" dirty="0"/>
              <a:t>Remember, the tool suggests changes, but you decide.</a:t>
            </a:r>
          </a:p>
          <a:p>
            <a:r>
              <a:rPr lang="en-GB" dirty="0"/>
              <a:t>Once you have finished reviewing the paragraph, please turn to the person next to you.</a:t>
            </a:r>
          </a:p>
          <a:p>
            <a:r>
              <a:rPr lang="en-GB" dirty="0"/>
              <a:t>With your partner, share:</a:t>
            </a:r>
          </a:p>
          <a:p>
            <a:r>
              <a:rPr lang="en-GB" dirty="0"/>
              <a:t>one example of a change you accepted</a:t>
            </a:r>
          </a:p>
          <a:p>
            <a:r>
              <a:rPr lang="en-GB" dirty="0"/>
              <a:t>and one example of a suggestion you ignored</a:t>
            </a:r>
          </a:p>
          <a:p>
            <a:r>
              <a:rPr lang="en-GB" dirty="0"/>
              <a:t>The important part is not which choice you made. The important part is why you made it.</a:t>
            </a:r>
          </a:p>
          <a:p>
            <a:r>
              <a:rPr lang="en-GB" dirty="0"/>
              <a:t>This is how editing works in real study and work contexts. Tools support you, but you stay responsible for the final text.</a:t>
            </a:r>
          </a:p>
          <a:p>
            <a:r>
              <a:rPr lang="en-GB" dirty="0"/>
              <a:t>Take your time, and ask if you are unsure about a suggestion</a:t>
            </a:r>
          </a:p>
          <a:p>
            <a:r>
              <a:rPr lang="en-GB" dirty="0"/>
              <a:t>8 MINUTES FOR INDIVIDUAL WORK AND 4 MINUTES FOR PAIR SHARE. </a:t>
            </a:r>
          </a:p>
        </p:txBody>
      </p:sp>
      <p:sp>
        <p:nvSpPr>
          <p:cNvPr id="4" name="Slide Number Placeholder 3"/>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20730874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look at an example, I want to pause on an important idea.</a:t>
            </a:r>
          </a:p>
          <a:p>
            <a:r>
              <a:rPr lang="en-GB"/>
              <a:t>Word tools are very useful, but they are not infallible. They do not always get things right.</a:t>
            </a:r>
          </a:p>
          <a:p>
            <a:r>
              <a:rPr lang="en-GB"/>
              <a:t>Word can highlight possible issues and suggest changes, but it does not fully understand your meaning, your purpose, or your audience.</a:t>
            </a:r>
          </a:p>
          <a:p>
            <a:r>
              <a:rPr lang="en-GB"/>
              <a:t>That is why editing is not automatic. It involves checking and choosing.</a:t>
            </a:r>
          </a:p>
          <a:p>
            <a:r>
              <a:rPr lang="en-GB"/>
              <a:t>Sometimes a suggestion improves clarity. Sometimes it changes the meaning or tone in a way you do not want.</a:t>
            </a:r>
          </a:p>
          <a:p>
            <a:r>
              <a:rPr lang="en-GB"/>
              <a:t>Good digital practice is not about accepting every suggestion. It is about deciding what actually helps your message.</a:t>
            </a:r>
          </a:p>
          <a:p>
            <a:r>
              <a:rPr lang="en-GB"/>
              <a:t>You are always responsible for the final version of your </a:t>
            </a:r>
            <a:r>
              <a:rPr lang="en-GB" err="1"/>
              <a:t>tex</a:t>
            </a:r>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16</a:t>
            </a:fld>
            <a:endParaRPr lang="en-GB"/>
          </a:p>
        </p:txBody>
      </p:sp>
    </p:spTree>
    <p:extLst>
      <p:ext uri="{BB962C8B-B14F-4D97-AF65-F5344CB8AC3E}">
        <p14:creationId xmlns:p14="http://schemas.microsoft.com/office/powerpoint/2010/main" val="6589210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want to show you a short example.</a:t>
            </a:r>
          </a:p>
          <a:p>
            <a:r>
              <a:rPr lang="en-GB" dirty="0"/>
              <a:t>In this sentence, Word suggests changing the phrase ‘works with customers’ to ‘collaborates with customers’.</a:t>
            </a:r>
          </a:p>
          <a:p>
            <a:r>
              <a:rPr lang="en-GB" dirty="0"/>
              <a:t>Let’s think carefully about that.</a:t>
            </a:r>
          </a:p>
          <a:p>
            <a:r>
              <a:rPr lang="en-GB" dirty="0"/>
              <a:t>Does ‘works with customers’ make sense</a:t>
            </a:r>
          </a:p>
          <a:p>
            <a:r>
              <a:rPr lang="en-GB" dirty="0"/>
              <a:t>Yes.</a:t>
            </a:r>
          </a:p>
          <a:p>
            <a:r>
              <a:rPr lang="en-GB" dirty="0"/>
              <a:t>Is it clear and professional</a:t>
            </a:r>
          </a:p>
          <a:p>
            <a:r>
              <a:rPr lang="en-GB" dirty="0"/>
              <a:t>Yes.</a:t>
            </a:r>
          </a:p>
          <a:p>
            <a:r>
              <a:rPr lang="en-GB" dirty="0"/>
              <a:t>Does ‘collaborates’ change the meaning slightly</a:t>
            </a:r>
          </a:p>
          <a:p>
            <a:r>
              <a:rPr lang="en-GB" dirty="0"/>
              <a:t>Yes. It suggests a closer partnership.</a:t>
            </a:r>
          </a:p>
          <a:p>
            <a:r>
              <a:rPr lang="en-GB" dirty="0"/>
              <a:t>Now ask the key question.</a:t>
            </a:r>
          </a:p>
          <a:p>
            <a:r>
              <a:rPr lang="en-GB" dirty="0"/>
              <a:t>Does that change make the meaning clearer for the reader</a:t>
            </a:r>
          </a:p>
          <a:p>
            <a:r>
              <a:rPr lang="en-GB" dirty="0"/>
              <a:t>Not really.</a:t>
            </a:r>
          </a:p>
          <a:p>
            <a:r>
              <a:rPr lang="en-GB" dirty="0"/>
              <a:t>So in this case, ignoring the suggestion is a reasonable professional choice.</a:t>
            </a:r>
          </a:p>
          <a:p>
            <a:r>
              <a:rPr lang="en-GB" dirty="0"/>
              <a:t>This is exactly what we mean by editing with judgement.</a:t>
            </a:r>
          </a:p>
          <a:p>
            <a:r>
              <a:rPr lang="en-GB" dirty="0"/>
              <a:t>Sometimes the best decision is to keep the original wording because it already does the job well.</a:t>
            </a:r>
          </a:p>
          <a:p>
            <a:r>
              <a:rPr lang="en-GB" dirty="0"/>
              <a:t>Being confident enough to reject a suggestion is part of being a professional digital learner.</a:t>
            </a:r>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9923229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we are going to use comments to support clarity.</a:t>
            </a:r>
          </a:p>
          <a:p>
            <a:r>
              <a:rPr lang="en-GB"/>
              <a:t>Comments are not for correcting spelling or rewriting sentences. They are for thinking.</a:t>
            </a:r>
          </a:p>
          <a:p>
            <a:r>
              <a:rPr lang="en-GB"/>
              <a:t>I would like you to open the short paragraph in Word.</a:t>
            </a:r>
          </a:p>
          <a:p>
            <a:r>
              <a:rPr lang="en-GB"/>
              <a:t>Read it carefully.</a:t>
            </a:r>
          </a:p>
          <a:p>
            <a:r>
              <a:rPr lang="en-GB"/>
              <a:t>As you read, add a comment wherever something is unclear, vague, or could be explained better.</a:t>
            </a:r>
          </a:p>
          <a:p>
            <a:r>
              <a:rPr lang="en-GB"/>
              <a:t>You can use very simple prompts, such as: What does this mean or Can this be clearer</a:t>
            </a:r>
          </a:p>
          <a:p>
            <a:r>
              <a:rPr lang="en-GB"/>
              <a:t>You do not need full sentences in your comments. Short questions are fine.</a:t>
            </a:r>
          </a:p>
          <a:p>
            <a:r>
              <a:rPr lang="en-GB"/>
              <a:t>Please do not change the text yet. This is important.</a:t>
            </a:r>
          </a:p>
          <a:p>
            <a:r>
              <a:rPr lang="en-GB"/>
              <a:t>At this stage, we are only: noticing where meaning is unclear, marking parts we want to return to, and planning improvements</a:t>
            </a:r>
          </a:p>
          <a:p>
            <a:r>
              <a:rPr lang="en-GB"/>
              <a:t>This is how people often work in study and in the workplace. They read first, think, and then decide what to change.</a:t>
            </a:r>
          </a:p>
          <a:p>
            <a:r>
              <a:rPr lang="en-GB"/>
              <a:t>Take your time. I will come around to support you and help if you are unsure where to add a comment</a:t>
            </a:r>
          </a:p>
        </p:txBody>
      </p:sp>
      <p:sp>
        <p:nvSpPr>
          <p:cNvPr id="4" name="Slide Number Placeholder 3"/>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6931186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please turn to the person next to you.</a:t>
            </a:r>
          </a:p>
          <a:p>
            <a:r>
              <a:rPr lang="en-GB"/>
              <a:t>Show your partner two comments you added to the paragraph.</a:t>
            </a:r>
          </a:p>
          <a:p>
            <a:r>
              <a:rPr lang="en-GB"/>
              <a:t>For each comment, briefly explain:</a:t>
            </a:r>
          </a:p>
          <a:p>
            <a:r>
              <a:rPr lang="en-GB"/>
              <a:t>what part of the text you questioned</a:t>
            </a:r>
          </a:p>
          <a:p>
            <a:r>
              <a:rPr lang="en-GB"/>
              <a:t>and why it was unclear for a reader</a:t>
            </a:r>
          </a:p>
          <a:p>
            <a:r>
              <a:rPr lang="en-GB"/>
              <a:t>Please listen to your partner as well. You do not need to agree or make changes. This is about noticing where meaning is not clear yet.</a:t>
            </a:r>
          </a:p>
          <a:p>
            <a:r>
              <a:rPr lang="en-GB"/>
              <a:t>You have a few minutes for this.</a:t>
            </a:r>
          </a:p>
          <a:p>
            <a:r>
              <a:rPr lang="en-GB"/>
              <a:t>AFTER PAIR SHARE</a:t>
            </a:r>
          </a:p>
          <a:p>
            <a:r>
              <a:rPr lang="en-GB"/>
              <a:t>Let’s pause there.</a:t>
            </a:r>
          </a:p>
          <a:p>
            <a:r>
              <a:rPr lang="en-GB"/>
              <a:t>The important thing to notice is that none of you rewrote the text. Instead, you acted as readers.</a:t>
            </a:r>
          </a:p>
          <a:p>
            <a:r>
              <a:rPr lang="en-GB"/>
              <a:t>You noticed vague ideas, unclear references, and places where you would need more information to fully understand the message.</a:t>
            </a:r>
          </a:p>
          <a:p>
            <a:r>
              <a:rPr lang="en-GB"/>
              <a:t>That is exactly what comments are for. They help you think, question, and plan before you edit.</a:t>
            </a:r>
          </a:p>
          <a:p>
            <a:r>
              <a:rPr lang="en-GB"/>
              <a:t>After the break, we are going to look at track changes, which is how you start making those improvements in a visible and controlled way.</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13771224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453FA7-6A80-6FD2-759A-27CFB872B3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E17062-B609-CEA3-85E3-9021EDDCAB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70AB55-99CC-D2A1-BE6A-504600C50F4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5021E36-03D1-1223-9AE0-F69A8FB11EB0}"/>
              </a:ext>
            </a:extLst>
          </p:cNvPr>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2202983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you start editing, I need you to pause for a moment.</a:t>
            </a:r>
          </a:p>
          <a:p>
            <a:r>
              <a:rPr lang="en-GB"/>
              <a:t>This step is very important.</a:t>
            </a:r>
          </a:p>
          <a:p>
            <a:r>
              <a:rPr lang="en-GB"/>
              <a:t>Please make sure you read the updated scenario carefully. The scenario gives you new information about what the manager wants included and clarified in the message.</a:t>
            </a:r>
          </a:p>
          <a:p>
            <a:r>
              <a:rPr lang="en-GB"/>
              <a:t>You are not guessing. You are not inventing ideas. You are responding to information that has now been shared, just like in a real workplace.</a:t>
            </a:r>
          </a:p>
          <a:p>
            <a:r>
              <a:rPr lang="en-GB"/>
              <a:t>Once you have read the scenario, re read the paragraph.</a:t>
            </a:r>
          </a:p>
          <a:p>
            <a:r>
              <a:rPr lang="en-GB"/>
              <a:t>Then use Track Changes to make small, careful edits that respond to that information and improve clarity.</a:t>
            </a:r>
          </a:p>
          <a:p>
            <a:r>
              <a:rPr lang="en-GB"/>
              <a:t>Remember, this is revision, not rewriting.</a:t>
            </a:r>
          </a:p>
          <a:p>
            <a:r>
              <a:rPr lang="en-GB"/>
              <a:t>If you are unsure what to change, ask yourself:</a:t>
            </a:r>
          </a:p>
          <a:p>
            <a:r>
              <a:rPr lang="en-GB"/>
              <a:t>Does this edit make the message clearer for the reader</a:t>
            </a:r>
          </a:p>
          <a:p>
            <a:r>
              <a:rPr lang="en-GB"/>
              <a:t>Take your time and work step by step.</a:t>
            </a:r>
          </a:p>
        </p:txBody>
      </p:sp>
      <p:sp>
        <p:nvSpPr>
          <p:cNvPr id="4" name="Slide Number Placeholder 3"/>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1239702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we are going to focus on reviewing changes, which is an important part of working with documents in Word.</a:t>
            </a:r>
          </a:p>
          <a:p>
            <a:r>
              <a:rPr lang="en-GB"/>
              <a:t>Please work in pairs.</a:t>
            </a:r>
          </a:p>
          <a:p>
            <a:r>
              <a:rPr lang="en-GB"/>
              <a:t>Open your partner’s document and make sure Track Changes is visible.</a:t>
            </a:r>
          </a:p>
          <a:p>
            <a:r>
              <a:rPr lang="en-GB"/>
              <a:t>Together, look at the changes that were made.</a:t>
            </a:r>
          </a:p>
          <a:p>
            <a:r>
              <a:rPr lang="en-GB"/>
              <a:t>I would like you to choose one change only and decide what to do with it.</a:t>
            </a:r>
          </a:p>
          <a:p>
            <a:r>
              <a:rPr lang="en-GB"/>
              <a:t>You can: accept the change if it improves clarity, reject the change if it does not help, or leave it for now if you think more thought or information is needed</a:t>
            </a:r>
          </a:p>
          <a:p>
            <a:r>
              <a:rPr lang="en-GB"/>
              <a:t>Once you have chosen, explain why you made that decision.</a:t>
            </a:r>
          </a:p>
          <a:p>
            <a:r>
              <a:rPr lang="en-GB"/>
              <a:t>You do not need long explanations. One or two sentences are enough.</a:t>
            </a:r>
          </a:p>
          <a:p>
            <a:r>
              <a:rPr lang="en-GB"/>
              <a:t>This activity is not about being right or wrong. Different people may make different decisions, and that is normal.</a:t>
            </a:r>
          </a:p>
          <a:p>
            <a:r>
              <a:rPr lang="en-GB"/>
              <a:t>What matters is that you can explain your reasoning.</a:t>
            </a:r>
          </a:p>
          <a:p>
            <a:r>
              <a:rPr lang="en-GB"/>
              <a:t>This is exactly how documents are reviewed in study and in the workplace.</a:t>
            </a:r>
          </a:p>
          <a:p>
            <a:r>
              <a:rPr lang="en-GB"/>
              <a:t>Take your time, talk it through, and ask if you are unsure about a change</a:t>
            </a:r>
          </a:p>
          <a:p>
            <a:r>
              <a:rPr lang="en-GB"/>
              <a:t>START THE TIMER, AFTER GIVING THEM A FEW MINUTES TO SEND THEIR DOCUMENT TO THEIR PARTNER.</a:t>
            </a:r>
          </a:p>
          <a:p>
            <a:endParaRPr lang="en-GB"/>
          </a:p>
          <a:p>
            <a:r>
              <a:rPr lang="en-GB"/>
              <a:t>AT END, CLOSE WITH SOMETHING LIKE:</a:t>
            </a:r>
          </a:p>
          <a:p>
            <a:r>
              <a:rPr lang="en-GB"/>
              <a:t>Let’s pause there and come back together.</a:t>
            </a:r>
          </a:p>
          <a:p>
            <a:r>
              <a:rPr lang="en-GB"/>
              <a:t>What I want you to notice from this activity is not which changes you accepted or rejected, but how you made the decision.</a:t>
            </a:r>
          </a:p>
          <a:p>
            <a:r>
              <a:rPr lang="en-GB"/>
              <a:t>Some changes clearly improved clarity. Some did not. Some needed more thought or more information. All of those responses are professional.</a:t>
            </a:r>
          </a:p>
          <a:p>
            <a:r>
              <a:rPr lang="en-GB"/>
              <a:t>Reviewing changes is about judgement and explanation, not about correcting everything or agreeing on one right answer.</a:t>
            </a:r>
          </a:p>
          <a:p>
            <a:r>
              <a:rPr lang="en-GB"/>
              <a:t>This is how documents are worked on in study and in the workplace. People make suggestions, changes are reviewed, and decisions are explained.</a:t>
            </a:r>
          </a:p>
          <a:p>
            <a:r>
              <a:rPr lang="en-GB"/>
              <a:t>Well done for focusing on small, thoughtful edits and for talking through your decisions.</a:t>
            </a:r>
          </a:p>
          <a:p>
            <a:r>
              <a:rPr lang="en-GB"/>
              <a:t>That brings us to the end of this section on editing and revising in Word.</a:t>
            </a:r>
          </a:p>
        </p:txBody>
      </p:sp>
      <p:sp>
        <p:nvSpPr>
          <p:cNvPr id="4" name="Slide Number Placeholder 3"/>
          <p:cNvSpPr>
            <a:spLocks noGrp="1"/>
          </p:cNvSpPr>
          <p:nvPr>
            <p:ph type="sldNum" sz="quarter" idx="5"/>
          </p:nvPr>
        </p:nvSpPr>
        <p:spPr/>
        <p:txBody>
          <a:bodyPr/>
          <a:lstStyle/>
          <a:p>
            <a:fld id="{26697777-AA71-4FEA-8726-D9F7C99D48EE}" type="slidenum">
              <a:rPr lang="en-GB" smtClean="0"/>
              <a:t>23</a:t>
            </a:fld>
            <a:endParaRPr lang="en-GB"/>
          </a:p>
        </p:txBody>
      </p:sp>
    </p:spTree>
    <p:extLst>
      <p:ext uri="{BB962C8B-B14F-4D97-AF65-F5344CB8AC3E}">
        <p14:creationId xmlns:p14="http://schemas.microsoft.com/office/powerpoint/2010/main" val="17357622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we are moving to the final editing stage for this text.</a:t>
            </a:r>
          </a:p>
          <a:p>
            <a:r>
              <a:rPr lang="en-GB"/>
              <a:t>In real study and work situations, editing is always done with a purpose in mind. The same information might be written slightly differently depending on who it is for.</a:t>
            </a:r>
          </a:p>
          <a:p>
            <a:r>
              <a:rPr lang="en-GB"/>
              <a:t>You will choose one context.</a:t>
            </a:r>
          </a:p>
          <a:p>
            <a:r>
              <a:rPr lang="en-GB"/>
              <a:t>Either you are editing this text as: a short email to your tutor or a short paragraph from a report</a:t>
            </a:r>
          </a:p>
          <a:p>
            <a:r>
              <a:rPr lang="en-GB"/>
              <a:t>Once you have chosen, make final edits so the text clearly fits that purpose.</a:t>
            </a:r>
          </a:p>
          <a:p>
            <a:r>
              <a:rPr lang="en-GB"/>
              <a:t>You can use any Word tool we practised today.</a:t>
            </a:r>
          </a:p>
          <a:p>
            <a:r>
              <a:rPr lang="en-GB"/>
              <a:t>Spelling and grammar to check accuracy.</a:t>
            </a:r>
          </a:p>
          <a:p>
            <a:r>
              <a:rPr lang="en-GB"/>
              <a:t>Comments if you want to note a final question.</a:t>
            </a:r>
          </a:p>
          <a:p>
            <a:r>
              <a:rPr lang="en-GB"/>
              <a:t>Track Changes to make small, visible edits.</a:t>
            </a:r>
          </a:p>
          <a:p>
            <a:r>
              <a:rPr lang="en-GB"/>
              <a:t>Please remember, this is still not about rewriting everything.</a:t>
            </a:r>
          </a:p>
          <a:p>
            <a:r>
              <a:rPr lang="en-GB"/>
              <a:t>Your aim is to improve: , clarity, tone and how well the text fits its purpose</a:t>
            </a:r>
          </a:p>
          <a:p>
            <a:r>
              <a:rPr lang="en-GB"/>
              <a:t>You will use this same text in the next activity to reflect on how it has improved, so work steadily and make changes you can explain.</a:t>
            </a:r>
          </a:p>
          <a:p>
            <a:r>
              <a:rPr lang="en-GB"/>
              <a:t>You have about 15 minutes for this task. I will come around to support you</a:t>
            </a:r>
          </a:p>
        </p:txBody>
      </p:sp>
      <p:sp>
        <p:nvSpPr>
          <p:cNvPr id="4" name="Slide Number Placeholder 3"/>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25379425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7342DB-F0BE-2FC7-B377-6E48B82E66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DAD504-258E-8FD9-977F-CE12902B24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877FAA-3E56-9774-E765-DFF7016344F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62655B4-1A01-6E32-9439-2E96B3C590F2}"/>
              </a:ext>
            </a:extLst>
          </p:cNvPr>
          <p:cNvSpPr>
            <a:spLocks noGrp="1"/>
          </p:cNvSpPr>
          <p:nvPr>
            <p:ph type="sldNum" sz="quarter" idx="5"/>
          </p:nvPr>
        </p:nvSpPr>
        <p:spPr/>
        <p:txBody>
          <a:bodyPr/>
          <a:lstStyle/>
          <a:p>
            <a:fld id="{26697777-AA71-4FEA-8726-D9F7C99D48EE}" type="slidenum">
              <a:rPr lang="en-GB" smtClean="0"/>
              <a:t>26</a:t>
            </a:fld>
            <a:endParaRPr lang="en-GB"/>
          </a:p>
        </p:txBody>
      </p:sp>
    </p:spTree>
    <p:extLst>
      <p:ext uri="{BB962C8B-B14F-4D97-AF65-F5344CB8AC3E}">
        <p14:creationId xmlns:p14="http://schemas.microsoft.com/office/powerpoint/2010/main" val="40647079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36377888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goon, I would like you to spend a few minutes thinking about what you learned today.</a:t>
            </a:r>
          </a:p>
          <a:p>
            <a:r>
              <a:rPr lang="en-GB"/>
              <a:t>This reflection is not a test. It is for you. It helps you notice what has changed in your understanding.</a:t>
            </a:r>
          </a:p>
          <a:p>
            <a:r>
              <a:rPr lang="en-GB"/>
              <a:t>Please write a short post and include the sentence starters on the slide. </a:t>
            </a:r>
          </a:p>
          <a:p>
            <a:r>
              <a:rPr lang="en-GB"/>
              <a:t>You do not need long answers. Short, clear sentences are fine. Clear ideas are more important than perfect language.</a:t>
            </a:r>
          </a:p>
          <a:p>
            <a:r>
              <a:rPr lang="en-GB"/>
              <a:t>Take a few minutes to write your reflection. If you are unsure what to write, think about one small moment from today that helped something make sense.</a:t>
            </a:r>
          </a:p>
          <a:p>
            <a:r>
              <a:rPr lang="en-GB"/>
              <a:t>This reflection will help you prepare for future tasks and for your portfolio</a:t>
            </a:r>
          </a:p>
        </p:txBody>
      </p:sp>
      <p:sp>
        <p:nvSpPr>
          <p:cNvPr id="4" name="Slide Number Placeholder 3"/>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4365614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VEVOX W6.3</a:t>
            </a:r>
          </a:p>
        </p:txBody>
      </p:sp>
      <p:sp>
        <p:nvSpPr>
          <p:cNvPr id="4" name="Slide Number Placeholder 3"/>
          <p:cNvSpPr>
            <a:spLocks noGrp="1"/>
          </p:cNvSpPr>
          <p:nvPr>
            <p:ph type="sldNum" sz="quarter" idx="5"/>
          </p:nvPr>
        </p:nvSpPr>
        <p:spPr/>
        <p:txBody>
          <a:bodyPr/>
          <a:lstStyle/>
          <a:p>
            <a:fld id="{26697777-AA71-4FEA-8726-D9F7C99D48EE}" type="slidenum">
              <a:rPr lang="en-GB" smtClean="0"/>
              <a:t>30</a:t>
            </a:fld>
            <a:endParaRPr lang="en-GB"/>
          </a:p>
        </p:txBody>
      </p:sp>
    </p:spTree>
    <p:extLst>
      <p:ext uri="{BB962C8B-B14F-4D97-AF65-F5344CB8AC3E}">
        <p14:creationId xmlns:p14="http://schemas.microsoft.com/office/powerpoint/2010/main" val="77267621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now going to spend the rest of the session working in stations to support you with DS2, which is due next week.</a:t>
            </a:r>
          </a:p>
          <a:p>
            <a:r>
              <a:rPr lang="en-GB" dirty="0"/>
              <a:t>The purpose of this time is not to complete the assessment today. It is to help you feel clearer, more confident, and more organised about what you need to do next.</a:t>
            </a:r>
          </a:p>
          <a:p>
            <a:r>
              <a:rPr lang="en-GB" dirty="0"/>
              <a:t>Everyone is at a different stage with DS2. That is completely normal. These stations are designed to allow you to work on what you need most right now.</a:t>
            </a:r>
          </a:p>
          <a:p>
            <a:r>
              <a:rPr lang="en-GB" dirty="0"/>
              <a:t>There are four stations in the room.</a:t>
            </a:r>
          </a:p>
          <a:p>
            <a:r>
              <a:rPr lang="en-GB" dirty="0"/>
              <a:t>One station focuses on choosing the right scenario.</a:t>
            </a:r>
          </a:p>
          <a:p>
            <a:r>
              <a:rPr lang="en-GB" dirty="0"/>
              <a:t>One focuses on choosing the right tool for that scenario.</a:t>
            </a:r>
          </a:p>
          <a:p>
            <a:r>
              <a:rPr lang="en-GB" dirty="0"/>
              <a:t>One focuses on preparing to use the tool, including checking your confidence, using Moodle support materials, and planning your time.</a:t>
            </a:r>
          </a:p>
          <a:p>
            <a:r>
              <a:rPr lang="en-GB" dirty="0"/>
              <a:t>One focuses on understanding and planning the log.</a:t>
            </a:r>
          </a:p>
          <a:p>
            <a:r>
              <a:rPr lang="en-GB" dirty="0"/>
              <a:t>You do not need to visit every station.</a:t>
            </a:r>
          </a:p>
          <a:p>
            <a:r>
              <a:rPr lang="en-GB" dirty="0"/>
              <a:t>Please start with the station that you think will help you most, based on how you are feeling about DS2 right now. You can move to another station when you are ready.</a:t>
            </a:r>
          </a:p>
          <a:p>
            <a:r>
              <a:rPr lang="en-GB" dirty="0"/>
              <a:t>At each station, you only need to make notes, not finished work.</a:t>
            </a:r>
          </a:p>
          <a:p>
            <a:r>
              <a:rPr lang="en-GB" dirty="0"/>
              <a:t>Take your time, work steadily, and ask for help if you are unsure. I will be moving around the room to support you.</a:t>
            </a:r>
          </a:p>
          <a:p>
            <a:r>
              <a:rPr lang="en-GB" dirty="0"/>
              <a:t>This is about making DS2 feel manageable and giving you a clear next step.</a:t>
            </a:r>
          </a:p>
          <a:p>
            <a:r>
              <a:rPr lang="en-GB" dirty="0"/>
              <a:t>When you are ready, please move to your first station</a:t>
            </a:r>
          </a:p>
        </p:txBody>
      </p:sp>
      <p:sp>
        <p:nvSpPr>
          <p:cNvPr id="4" name="Slide Number Placeholder 3"/>
          <p:cNvSpPr>
            <a:spLocks noGrp="1"/>
          </p:cNvSpPr>
          <p:nvPr>
            <p:ph type="sldNum" sz="quarter" idx="5"/>
          </p:nvPr>
        </p:nvSpPr>
        <p:spPr/>
        <p:txBody>
          <a:bodyPr/>
          <a:lstStyle/>
          <a:p>
            <a:fld id="{26697777-AA71-4FEA-8726-D9F7C99D48EE}" type="slidenum">
              <a:rPr lang="en-GB" smtClean="0"/>
              <a:t>31</a:t>
            </a:fld>
            <a:endParaRPr lang="en-GB"/>
          </a:p>
        </p:txBody>
      </p:sp>
    </p:spTree>
    <p:extLst>
      <p:ext uri="{BB962C8B-B14F-4D97-AF65-F5344CB8AC3E}">
        <p14:creationId xmlns:p14="http://schemas.microsoft.com/office/powerpoint/2010/main" val="13243082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finish, let’s briefly recap what we focused on today.</a:t>
            </a:r>
          </a:p>
          <a:p>
            <a:r>
              <a:rPr lang="en-GB"/>
              <a:t>Today was about editing documents in Word, not rewriting everything. You practised making small changes that improve clarity and help the reader understand the message more easily.</a:t>
            </a:r>
          </a:p>
          <a:p>
            <a:r>
              <a:rPr lang="en-GB"/>
              <a:t>You used Word tools such as spelling, grammar, comments, and Track Changes, and most importantly, you practised deciding what to accept, what to reject, and what to leave.</a:t>
            </a:r>
          </a:p>
          <a:p>
            <a:r>
              <a:rPr lang="en-GB"/>
              <a:t>We also focused on reading suggestions critically and thinking about meaning and tone, rather than following tools automatically.</a:t>
            </a:r>
          </a:p>
          <a:p>
            <a:r>
              <a:rPr lang="en-GB"/>
              <a:t>Finally, you compared drafts so you could clearly see how your writing improved and explain what changed.</a:t>
            </a:r>
          </a:p>
          <a:p>
            <a:r>
              <a:rPr lang="en-GB"/>
              <a:t>These are practical skills that apply to study and professional work, and the thinking you practised today can be used in other document tools as well.</a:t>
            </a:r>
          </a:p>
          <a:p>
            <a:r>
              <a:rPr lang="en-GB"/>
              <a:t>Well done for your focus and thoughtful work</a:t>
            </a:r>
          </a:p>
        </p:txBody>
      </p:sp>
      <p:sp>
        <p:nvSpPr>
          <p:cNvPr id="4" name="Slide Number Placeholder 3"/>
          <p:cNvSpPr>
            <a:spLocks noGrp="1"/>
          </p:cNvSpPr>
          <p:nvPr>
            <p:ph type="sldNum" sz="quarter" idx="5"/>
          </p:nvPr>
        </p:nvSpPr>
        <p:spPr/>
        <p:txBody>
          <a:bodyPr/>
          <a:lstStyle/>
          <a:p>
            <a:fld id="{26697777-AA71-4FEA-8726-D9F7C99D48EE}" type="slidenum">
              <a:rPr lang="en-GB" smtClean="0"/>
              <a:t>33</a:t>
            </a:fld>
            <a:endParaRPr lang="en-GB"/>
          </a:p>
        </p:txBody>
      </p:sp>
    </p:spTree>
    <p:extLst>
      <p:ext uri="{BB962C8B-B14F-4D97-AF65-F5344CB8AC3E}">
        <p14:creationId xmlns:p14="http://schemas.microsoft.com/office/powerpoint/2010/main" val="148829373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There is no homework this week, as your second part of the portfolio is due this week. </a:t>
            </a:r>
          </a:p>
          <a:p>
            <a:r>
              <a:rPr lang="en-GB"/>
              <a:t>Feel free to take the time between now and the end of the class to work on your assessment, ask me questions or ask me to look at a draft. </a:t>
            </a:r>
          </a:p>
        </p:txBody>
      </p:sp>
      <p:sp>
        <p:nvSpPr>
          <p:cNvPr id="4" name="Slide Number Placeholder 3"/>
          <p:cNvSpPr>
            <a:spLocks noGrp="1"/>
          </p:cNvSpPr>
          <p:nvPr>
            <p:ph type="sldNum" sz="quarter" idx="5"/>
          </p:nvPr>
        </p:nvSpPr>
        <p:spPr/>
        <p:txBody>
          <a:bodyPr/>
          <a:lstStyle/>
          <a:p>
            <a:fld id="{26697777-AA71-4FEA-8726-D9F7C99D48EE}" type="slidenum">
              <a:rPr lang="en-GB" smtClean="0"/>
              <a:t>34</a:t>
            </a:fld>
            <a:endParaRPr lang="en-GB"/>
          </a:p>
        </p:txBody>
      </p:sp>
    </p:spTree>
    <p:extLst>
      <p:ext uri="{BB962C8B-B14F-4D97-AF65-F5344CB8AC3E}">
        <p14:creationId xmlns:p14="http://schemas.microsoft.com/office/powerpoint/2010/main" val="312855292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A9C27-2F00-B37D-7822-437BCE3404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7C5791-FC19-32EB-801F-359FD9EA87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A963E3-B94C-7699-719D-689F2769732C}"/>
              </a:ext>
            </a:extLst>
          </p:cNvPr>
          <p:cNvSpPr>
            <a:spLocks noGrp="1"/>
          </p:cNvSpPr>
          <p:nvPr>
            <p:ph type="body" idx="1"/>
          </p:nvPr>
        </p:nvSpPr>
        <p:spPr/>
        <p:txBody>
          <a:bodyPr/>
          <a:lstStyle/>
          <a:p>
            <a:r>
              <a:rPr lang="en-GB"/>
              <a:t>For those of you that took a digital helper badge today, and helped others, let's give a round of applause.</a:t>
            </a:r>
          </a:p>
          <a:p>
            <a:r>
              <a:rPr lang="en-GB"/>
              <a:t>Don't forget. Take a selfie with your badge and post it in the Digital Helper forum on Moodle.</a:t>
            </a:r>
          </a:p>
        </p:txBody>
      </p:sp>
      <p:sp>
        <p:nvSpPr>
          <p:cNvPr id="4" name="Slide Number Placeholder 3">
            <a:extLst>
              <a:ext uri="{FF2B5EF4-FFF2-40B4-BE49-F238E27FC236}">
                <a16:creationId xmlns:a16="http://schemas.microsoft.com/office/drawing/2014/main" id="{4622BDAC-D251-026F-33E0-D24EE46EC0F0}"/>
              </a:ext>
            </a:extLst>
          </p:cNvPr>
          <p:cNvSpPr>
            <a:spLocks noGrp="1"/>
          </p:cNvSpPr>
          <p:nvPr>
            <p:ph type="sldNum" sz="quarter" idx="5"/>
          </p:nvPr>
        </p:nvSpPr>
        <p:spPr/>
        <p:txBody>
          <a:bodyPr/>
          <a:lstStyle/>
          <a:p>
            <a:fld id="{26697777-AA71-4FEA-8726-D9F7C99D48EE}" type="slidenum">
              <a:rPr lang="en-GB" smtClean="0"/>
              <a:t>36</a:t>
            </a:fld>
            <a:endParaRPr lang="en-GB"/>
          </a:p>
        </p:txBody>
      </p:sp>
    </p:spTree>
    <p:extLst>
      <p:ext uri="{BB962C8B-B14F-4D97-AF65-F5344CB8AC3E}">
        <p14:creationId xmlns:p14="http://schemas.microsoft.com/office/powerpoint/2010/main" val="233741200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 the remainder of the time today, you can continue your MOS journey, or you can ask me questions, or ask any that you need to know for DS3.</a:t>
            </a:r>
          </a:p>
        </p:txBody>
      </p:sp>
      <p:sp>
        <p:nvSpPr>
          <p:cNvPr id="4" name="Slide Number Placeholder 3"/>
          <p:cNvSpPr>
            <a:spLocks noGrp="1"/>
          </p:cNvSpPr>
          <p:nvPr>
            <p:ph type="sldNum" sz="quarter" idx="5"/>
          </p:nvPr>
        </p:nvSpPr>
        <p:spPr/>
        <p:txBody>
          <a:bodyPr/>
          <a:lstStyle/>
          <a:p>
            <a:fld id="{26697777-AA71-4FEA-8726-D9F7C99D48EE}" type="slidenum">
              <a:rPr lang="en-GB" smtClean="0"/>
              <a:t>37</a:t>
            </a:fld>
            <a:endParaRPr lang="en-GB"/>
          </a:p>
        </p:txBody>
      </p:sp>
    </p:spTree>
    <p:extLst>
      <p:ext uri="{BB962C8B-B14F-4D97-AF65-F5344CB8AC3E}">
        <p14:creationId xmlns:p14="http://schemas.microsoft.com/office/powerpoint/2010/main" val="90753539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sv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sv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sv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06394A36-6167-E340-70AE-46462D0A16FB}"/>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 y="1673"/>
            <a:ext cx="6862711" cy="6854653"/>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1F6ECBA2-7B1A-5874-5EDA-56F5305EE74D}"/>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 y="1488438"/>
            <a:ext cx="12192001" cy="3881121"/>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B00D20A4-4D92-43AE-9EB7-B6CDBE4F20C1}" type="datetime1">
              <a:rPr lang="en-GB" smtClean="0"/>
              <a:t>04/05/2026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2077CCE2-F1EF-48BD-8D50-4C5F26E2D38E}" type="datetime1">
              <a:rPr lang="en-GB" smtClean="0"/>
              <a:t>04/05/2026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E4CDD80C-54BF-4553-A2FD-1983792DC55D}" type="datetime1">
              <a:rPr lang="en-GB" smtClean="0"/>
              <a:t>04/05/2026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BFFBDA65-0AA2-D597-AD4A-0AB9C72CD273}"/>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2439"/>
            <a:ext cx="12192000" cy="1733124"/>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E5EB9889-5AEA-492E-A479-1EB2F5CCDA40}" type="datetime1">
              <a:rPr lang="en-GB" smtClean="0"/>
              <a:t>04/05/2026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1DD46608-550F-FADF-3E50-09D4EF2EB647}"/>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2439"/>
            <a:ext cx="12192000" cy="1733124"/>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032B4414-399D-448E-ABC1-2BE226B85001}" type="datetime1">
              <a:rPr lang="en-GB" smtClean="0"/>
              <a:t>04/05/2026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F0C90F8C-43BA-46F1-895A-659828FD12F0}" type="datetime1">
              <a:rPr lang="en-GB" smtClean="0"/>
              <a:t>04/05/2026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7831F2D4-A01C-4FD3-81A6-7395D9AEBEC9}" type="datetime1">
              <a:rPr lang="en-GB" smtClean="0"/>
              <a:t>04/05/2026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7FAA10D0-124C-477A-9F5A-2293AE64DE80}" type="datetime1">
              <a:rPr lang="en-GB" smtClean="0"/>
              <a:t>04/05/2026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06394A36-6167-E340-70AE-46462D0A16FB}"/>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 y="1673"/>
            <a:ext cx="6862711" cy="6854653"/>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418208004"/>
      </p:ext>
    </p:extLst>
  </p:cSld>
  <p:clrMapOvr>
    <a:masterClrMapping/>
  </p:clrMapOvr>
  <p:extLst>
    <p:ext uri="{DCECCB84-F9BA-43D5-87BE-67443E8EF086}">
      <p15:sldGuideLst xmlns:p15="http://schemas.microsoft.com/office/powerpoint/2012/main">
        <p15:guide id="1" orient="horz" pos="2183">
          <p15:clr>
            <a:srgbClr val="FBAE40"/>
          </p15:clr>
        </p15:guide>
        <p15:guide id="2"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1F6ECBA2-7B1A-5874-5EDA-56F5305EE74D}"/>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 y="1488438"/>
            <a:ext cx="12192001" cy="3881121"/>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04/05/2026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9931587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04/05/2026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4971005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04/05/2026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1629837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BFFBDA65-0AA2-D597-AD4A-0AB9C72CD273}"/>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2439"/>
            <a:ext cx="12192000" cy="1733124"/>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04/05/2026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2113535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1DD46608-550F-FADF-3E50-09D4EF2EB647}"/>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2439"/>
            <a:ext cx="12192000" cy="1733124"/>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04/05/2026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8265078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04/05/2026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2005053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04/05/2026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8268243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04/05/2026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828248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sv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image" Target="../media/image1.svg"/><Relationship Id="rId5" Type="http://schemas.openxmlformats.org/officeDocument/2006/relationships/slideLayout" Target="../slideLayouts/slideLayout14.xml"/><Relationship Id="rId10" Type="http://schemas.openxmlformats.org/officeDocument/2006/relationships/theme" Target="../theme/theme2.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D8FBEA83-75B8-10E7-D851-3E4EEE031DE2}"/>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11"/>
              </a:ext>
            </a:extLst>
          </a:blip>
          <a:stretch>
            <a:fillRect/>
          </a:stretch>
        </p:blipFill>
        <p:spPr>
          <a:xfrm rot="16200000" flipH="1">
            <a:off x="-3009900" y="3009900"/>
            <a:ext cx="6858000" cy="838200"/>
          </a:xfrm>
          <a:prstGeom prst="rect">
            <a:avLst/>
          </a:prstGeom>
        </p:spPr>
      </p:pic>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8613004-5059-4DE5-A44A-C751CE2742AE}" type="datetime1">
              <a:rPr lang="en-GB" smtClean="0"/>
              <a:t>04/05/2026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D8FBEA83-75B8-10E7-D851-3E4EEE031DE2}"/>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11"/>
              </a:ext>
            </a:extLst>
          </a:blip>
          <a:stretch>
            <a:fillRect/>
          </a:stretch>
        </p:blipFill>
        <p:spPr>
          <a:xfrm rot="16200000" flipH="1">
            <a:off x="-3009900" y="3009900"/>
            <a:ext cx="6858000" cy="838200"/>
          </a:xfrm>
          <a:prstGeom prst="rect">
            <a:avLst/>
          </a:prstGeom>
        </p:spPr>
      </p:pic>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04/05/2026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spTree>
    <p:extLst>
      <p:ext uri="{BB962C8B-B14F-4D97-AF65-F5344CB8AC3E}">
        <p14:creationId xmlns:p14="http://schemas.microsoft.com/office/powerpoint/2010/main" val="8677160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710">
          <p15:clr>
            <a:srgbClr val="F26B43"/>
          </p15:clr>
        </p15:guide>
        <p15:guide id="4" pos="7151">
          <p15:clr>
            <a:srgbClr val="F26B43"/>
          </p15:clr>
        </p15:guide>
        <p15:guide id="5" orient="horz" pos="3997">
          <p15:clr>
            <a:srgbClr val="F26B43"/>
          </p15:clr>
        </p15:guide>
        <p15:guide id="6" orient="horz" pos="21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s://www.datastudios.org/post/microsoft-365-adoption-in-2025-businesses-how-deep-is-its-global-reach"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https://www.youtube.com/embed/jDuygY5j0P4?feature=oembed" TargetMode="External"/><Relationship Id="rId1" Type="http://schemas.openxmlformats.org/officeDocument/2006/relationships/video" Target="https://www.youtube.com/embed/iYMlJ5BCwd0?feature=oembed" TargetMode="Externa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hyperlink" Target="https://www.collinsdictionary.com/" TargetMode="Externa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6.xml"/><Relationship Id="rId1" Type="http://schemas.openxmlformats.org/officeDocument/2006/relationships/video" Target="https://www.youtube.com/embed/iYMlJ5BCwd0?feature=oembed" TargetMode="External"/><Relationship Id="rId4" Type="http://schemas.openxmlformats.org/officeDocument/2006/relationships/image" Target="../media/image11.jpe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6.xml"/><Relationship Id="rId1" Type="http://schemas.openxmlformats.org/officeDocument/2006/relationships/video" Target="https://www.youtube.com/embed/jDuygY5j0P4?feature=oembed" TargetMode="External"/><Relationship Id="rId4" Type="http://schemas.openxmlformats.org/officeDocument/2006/relationships/image" Target="../media/image12.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6.xml"/><Relationship Id="rId1" Type="http://schemas.openxmlformats.org/officeDocument/2006/relationships/video" Target="https://www.youtube.com/embed/tuVa27WISyo?feature=oembed" TargetMode="External"/><Relationship Id="rId4" Type="http://schemas.openxmlformats.org/officeDocument/2006/relationships/image" Target="../media/image15.jpe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6.jpeg"/></Relationships>
</file>

<file path=ppt/slides/_rels/slide2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6.xml"/><Relationship Id="rId1" Type="http://schemas.openxmlformats.org/officeDocument/2006/relationships/video" Target="https://www.youtube.com/embed/tuVa27WISyo?feature=oembed" TargetMode="External"/><Relationship Id="rId5" Type="http://schemas.openxmlformats.org/officeDocument/2006/relationships/image" Target="../media/image18.svg"/><Relationship Id="rId4" Type="http://schemas.openxmlformats.org/officeDocument/2006/relationships/image" Target="../media/image15.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9.jpe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5" Type="http://schemas.openxmlformats.org/officeDocument/2006/relationships/image" Target="../media/image19.jpeg"/><Relationship Id="rId4" Type="http://schemas.openxmlformats.org/officeDocument/2006/relationships/image" Target="../media/image18.svg"/></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5.xml"/><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7.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Digital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ea typeface="Calibri"/>
                <a:cs typeface="Calibri"/>
              </a:rPr>
              <a:t>LCLM4002 Digital Skills</a:t>
            </a:r>
          </a:p>
          <a:p>
            <a:r>
              <a:rPr lang="en-GB">
                <a:ea typeface="Calibri"/>
                <a:cs typeface="Calibri"/>
              </a:rPr>
              <a:t>Week 6</a:t>
            </a:r>
          </a:p>
          <a:p>
            <a:endParaRPr lang="en-GB"/>
          </a:p>
        </p:txBody>
      </p:sp>
      <p:pic>
        <p:nvPicPr>
          <p:cNvPr id="4" name="Picture Placeholder 3" descr="Digital technology vision exam eye test">
            <a:extLst>
              <a:ext uri="{FF2B5EF4-FFF2-40B4-BE49-F238E27FC236}">
                <a16:creationId xmlns:a16="http://schemas.microsoft.com/office/drawing/2014/main" id="{E2E3072D-1F28-FB51-DEFD-4C211BDB8FF8}"/>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4097" r="24097"/>
          <a:stretch>
            <a:fillRect/>
          </a:stretch>
        </p:blipFill>
        <p:spPr/>
      </p:pic>
    </p:spTree>
    <p:extLst>
      <p:ext uri="{BB962C8B-B14F-4D97-AF65-F5344CB8AC3E}">
        <p14:creationId xmlns:p14="http://schemas.microsoft.com/office/powerpoint/2010/main" val="239731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388DE-5F3B-F8CD-854E-BEF8C31BB80E}"/>
              </a:ext>
            </a:extLst>
          </p:cNvPr>
          <p:cNvSpPr>
            <a:spLocks noGrp="1"/>
          </p:cNvSpPr>
          <p:nvPr>
            <p:ph type="title"/>
          </p:nvPr>
        </p:nvSpPr>
        <p:spPr/>
        <p:txBody>
          <a:bodyPr/>
          <a:lstStyle/>
          <a:p>
            <a:r>
              <a:rPr lang="en-GB"/>
              <a:t>Let’s remember last week!</a:t>
            </a:r>
          </a:p>
        </p:txBody>
      </p:sp>
      <p:sp>
        <p:nvSpPr>
          <p:cNvPr id="4" name="Slide Number Placeholder 3">
            <a:extLst>
              <a:ext uri="{FF2B5EF4-FFF2-40B4-BE49-F238E27FC236}">
                <a16:creationId xmlns:a16="http://schemas.microsoft.com/office/drawing/2014/main" id="{3259B358-DD64-7E2E-8CBA-E794C77C4B75}"/>
              </a:ext>
            </a:extLst>
          </p:cNvPr>
          <p:cNvSpPr>
            <a:spLocks noGrp="1"/>
          </p:cNvSpPr>
          <p:nvPr>
            <p:ph type="sldNum" sz="quarter" idx="12"/>
          </p:nvPr>
        </p:nvSpPr>
        <p:spPr/>
        <p:txBody>
          <a:bodyPr/>
          <a:lstStyle/>
          <a:p>
            <a:fld id="{0322EA46-A50A-4B74-807A-1D180152ACDE}" type="slidenum">
              <a:rPr lang="en-GB" smtClean="0"/>
              <a:t>2</a:t>
            </a:fld>
            <a:endParaRPr lang="en-GB"/>
          </a:p>
        </p:txBody>
      </p:sp>
      <p:pic>
        <p:nvPicPr>
          <p:cNvPr id="5" name="Content Placeholder 4" descr="A black text with a white background&#10;&#10;AI-generated content may be incorrect.">
            <a:hlinkClick r:id="rId3"/>
            <a:extLst>
              <a:ext uri="{FF2B5EF4-FFF2-40B4-BE49-F238E27FC236}">
                <a16:creationId xmlns:a16="http://schemas.microsoft.com/office/drawing/2014/main" id="{EE096006-621D-CB93-F7C9-5BD6FBBE65D7}"/>
              </a:ext>
            </a:extLst>
          </p:cNvPr>
          <p:cNvPicPr>
            <a:picLocks noGrp="1" noChangeAspect="1"/>
          </p:cNvPicPr>
          <p:nvPr>
            <p:ph idx="1"/>
          </p:nvPr>
        </p:nvPicPr>
        <p:blipFill>
          <a:blip r:embed="rId4"/>
          <a:stretch>
            <a:fillRect/>
          </a:stretch>
        </p:blipFill>
        <p:spPr>
          <a:xfrm>
            <a:off x="3878058" y="3616379"/>
            <a:ext cx="4724809" cy="957155"/>
          </a:xfrm>
          <a:prstGeom prst="rect">
            <a:avLst/>
          </a:prstGeom>
        </p:spPr>
      </p:pic>
    </p:spTree>
    <p:extLst>
      <p:ext uri="{BB962C8B-B14F-4D97-AF65-F5344CB8AC3E}">
        <p14:creationId xmlns:p14="http://schemas.microsoft.com/office/powerpoint/2010/main" val="1961615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BC981-DD11-D96C-738A-422AF114BA9C}"/>
              </a:ext>
            </a:extLst>
          </p:cNvPr>
          <p:cNvSpPr>
            <a:spLocks noGrp="1"/>
          </p:cNvSpPr>
          <p:nvPr>
            <p:ph type="title"/>
          </p:nvPr>
        </p:nvSpPr>
        <p:spPr/>
        <p:txBody>
          <a:bodyPr/>
          <a:lstStyle/>
          <a:p>
            <a:r>
              <a:rPr lang="en-GB"/>
              <a:t>Finished? Help others</a:t>
            </a:r>
          </a:p>
        </p:txBody>
      </p:sp>
      <p:sp>
        <p:nvSpPr>
          <p:cNvPr id="3" name="Content Placeholder 2">
            <a:extLst>
              <a:ext uri="{FF2B5EF4-FFF2-40B4-BE49-F238E27FC236}">
                <a16:creationId xmlns:a16="http://schemas.microsoft.com/office/drawing/2014/main" id="{0C23FFA5-7FD0-FDA2-0BCC-B435FB6F628D}"/>
              </a:ext>
            </a:extLst>
          </p:cNvPr>
          <p:cNvSpPr>
            <a:spLocks noGrp="1"/>
          </p:cNvSpPr>
          <p:nvPr>
            <p:ph sz="half" idx="1"/>
          </p:nvPr>
        </p:nvSpPr>
        <p:spPr/>
        <p:txBody>
          <a:bodyPr/>
          <a:lstStyle/>
          <a:p>
            <a:r>
              <a:rPr lang="en-GB"/>
              <a:t>Remember, if you finish a task early, you are invited to help others.</a:t>
            </a:r>
          </a:p>
          <a:p>
            <a:r>
              <a:rPr lang="en-GB"/>
              <a:t>As soon as you finish, come to the front and get a Digital Helper badge</a:t>
            </a:r>
          </a:p>
          <a:p>
            <a:r>
              <a:rPr lang="en-GB"/>
              <a:t>Then go around the room and help others complete the task.</a:t>
            </a:r>
          </a:p>
        </p:txBody>
      </p:sp>
      <p:pic>
        <p:nvPicPr>
          <p:cNvPr id="8" name="Content Placeholder 7" descr="Image: The Digital Helper badge.">
            <a:extLst>
              <a:ext uri="{FF2B5EF4-FFF2-40B4-BE49-F238E27FC236}">
                <a16:creationId xmlns:a16="http://schemas.microsoft.com/office/drawing/2014/main" id="{F90B2FF5-42A4-10F3-6E28-B006C404F234}"/>
              </a:ext>
            </a:extLst>
          </p:cNvPr>
          <p:cNvPicPr>
            <a:picLocks noGrp="1" noChangeAspect="1"/>
          </p:cNvPicPr>
          <p:nvPr>
            <p:ph sz="half" idx="2"/>
          </p:nvPr>
        </p:nvPicPr>
        <p:blipFill>
          <a:blip r:embed="rId3"/>
          <a:srcRect t="-2555" r="-330" b="-243"/>
          <a:stretch>
            <a:fillRect/>
          </a:stretch>
        </p:blipFill>
        <p:spPr>
          <a:xfrm>
            <a:off x="7207860" y="1566334"/>
            <a:ext cx="3329295" cy="4621262"/>
          </a:xfrm>
          <a:prstGeom prst="rect">
            <a:avLst/>
          </a:prstGeom>
        </p:spPr>
      </p:pic>
      <p:sp>
        <p:nvSpPr>
          <p:cNvPr id="4" name="Slide Number Placeholder 3">
            <a:extLst>
              <a:ext uri="{FF2B5EF4-FFF2-40B4-BE49-F238E27FC236}">
                <a16:creationId xmlns:a16="http://schemas.microsoft.com/office/drawing/2014/main" id="{62D97DCB-7C79-D3C5-5524-986642F2656D}"/>
              </a:ext>
            </a:extLst>
          </p:cNvPr>
          <p:cNvSpPr>
            <a:spLocks noGrp="1"/>
          </p:cNvSpPr>
          <p:nvPr>
            <p:ph type="sldNum" sz="quarter" idx="12"/>
          </p:nvPr>
        </p:nvSpPr>
        <p:spPr/>
        <p:txBody>
          <a:bodyPr/>
          <a:lstStyle/>
          <a:p>
            <a:fld id="{0322EA46-A50A-4B74-807A-1D180152ACDE}" type="slidenum">
              <a:rPr lang="en-GB" smtClean="0"/>
              <a:t>3</a:t>
            </a:fld>
            <a:endParaRPr lang="en-GB"/>
          </a:p>
        </p:txBody>
      </p:sp>
    </p:spTree>
    <p:extLst>
      <p:ext uri="{BB962C8B-B14F-4D97-AF65-F5344CB8AC3E}">
        <p14:creationId xmlns:p14="http://schemas.microsoft.com/office/powerpoint/2010/main" val="3556821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390ADC26-13ED-AC5B-714E-E40959143BEF}"/>
              </a:ext>
            </a:extLst>
          </p:cNvPr>
          <p:cNvGraphicFramePr>
            <a:graphicFrameLocks noGrp="1"/>
          </p:cNvGraphicFramePr>
          <p:nvPr>
            <p:ph idx="1"/>
            <p:extLst>
              <p:ext uri="{D42A27DB-BD31-4B8C-83A1-F6EECF244321}">
                <p14:modId xmlns:p14="http://schemas.microsoft.com/office/powerpoint/2010/main" val="2245075666"/>
              </p:ext>
            </p:extLst>
          </p:nvPr>
        </p:nvGraphicFramePr>
        <p:xfrm>
          <a:off x="1127125" y="1444598"/>
          <a:ext cx="10226675" cy="5109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969A989A-7072-9DC7-103F-DBC2A3CD74F7}"/>
              </a:ext>
            </a:extLst>
          </p:cNvPr>
          <p:cNvSpPr>
            <a:spLocks noGrp="1"/>
          </p:cNvSpPr>
          <p:nvPr>
            <p:ph type="sldNum" sz="quarter" idx="12"/>
          </p:nvPr>
        </p:nvSpPr>
        <p:spPr/>
        <p:txBody>
          <a:bodyPr/>
          <a:lstStyle/>
          <a:p>
            <a:fld id="{0322EA46-A50A-4B74-807A-1D180152ACDE}" type="slidenum">
              <a:rPr lang="en-GB" smtClean="0"/>
              <a:t>4</a:t>
            </a:fld>
            <a:endParaRPr lang="en-GB"/>
          </a:p>
        </p:txBody>
      </p:sp>
    </p:spTree>
    <p:extLst>
      <p:ext uri="{BB962C8B-B14F-4D97-AF65-F5344CB8AC3E}">
        <p14:creationId xmlns:p14="http://schemas.microsoft.com/office/powerpoint/2010/main" val="2342807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792D0-6338-7268-29A8-A218EFB79E38}"/>
              </a:ext>
            </a:extLst>
          </p:cNvPr>
          <p:cNvSpPr>
            <a:spLocks noGrp="1"/>
          </p:cNvSpPr>
          <p:nvPr>
            <p:ph type="title"/>
          </p:nvPr>
        </p:nvSpPr>
        <p:spPr/>
        <p:txBody>
          <a:bodyPr>
            <a:normAutofit/>
          </a:bodyPr>
          <a:lstStyle/>
          <a:p>
            <a:r>
              <a:rPr lang="en-GB"/>
              <a:t>Which paragraph is easier to understand</a:t>
            </a:r>
          </a:p>
        </p:txBody>
      </p:sp>
      <p:sp>
        <p:nvSpPr>
          <p:cNvPr id="3" name="Content Placeholder 2">
            <a:extLst>
              <a:ext uri="{FF2B5EF4-FFF2-40B4-BE49-F238E27FC236}">
                <a16:creationId xmlns:a16="http://schemas.microsoft.com/office/drawing/2014/main" id="{7388DEA7-E094-B38E-EA37-CC370EF5417C}"/>
              </a:ext>
            </a:extLst>
          </p:cNvPr>
          <p:cNvSpPr>
            <a:spLocks noGrp="1"/>
          </p:cNvSpPr>
          <p:nvPr>
            <p:ph sz="half" idx="1"/>
          </p:nvPr>
        </p:nvSpPr>
        <p:spPr/>
        <p:txBody>
          <a:bodyPr>
            <a:normAutofit/>
          </a:bodyPr>
          <a:lstStyle/>
          <a:p>
            <a:r>
              <a:rPr lang="en-GB"/>
              <a:t>Read the two short paragraphs.</a:t>
            </a:r>
          </a:p>
          <a:p>
            <a:r>
              <a:rPr lang="en-GB"/>
              <a:t>Work on your own.</a:t>
            </a:r>
          </a:p>
          <a:p>
            <a:r>
              <a:rPr lang="en-GB"/>
              <a:t>Identify one thing in the clearer paragraph that makes it easier to understand.</a:t>
            </a:r>
          </a:p>
        </p:txBody>
      </p:sp>
      <p:sp>
        <p:nvSpPr>
          <p:cNvPr id="4" name="Content Placeholder 3">
            <a:extLst>
              <a:ext uri="{FF2B5EF4-FFF2-40B4-BE49-F238E27FC236}">
                <a16:creationId xmlns:a16="http://schemas.microsoft.com/office/drawing/2014/main" id="{0C42B349-2D8E-398D-A7B6-40D63F75EF85}"/>
              </a:ext>
            </a:extLst>
          </p:cNvPr>
          <p:cNvSpPr>
            <a:spLocks noGrp="1"/>
          </p:cNvSpPr>
          <p:nvPr>
            <p:ph sz="half" idx="2"/>
          </p:nvPr>
        </p:nvSpPr>
        <p:spPr/>
        <p:txBody>
          <a:bodyPr vert="horz" lIns="91440" tIns="45720" rIns="91440" bIns="45720" rtlCol="0" anchor="t">
            <a:normAutofit/>
          </a:bodyPr>
          <a:lstStyle/>
          <a:p>
            <a:r>
              <a:rPr lang="en-GB"/>
              <a:t>We will talk about your ideas together.</a:t>
            </a:r>
            <a:endParaRPr lang="en-US"/>
          </a:p>
          <a:p>
            <a:endParaRPr lang="en-GB"/>
          </a:p>
        </p:txBody>
      </p:sp>
      <p:sp>
        <p:nvSpPr>
          <p:cNvPr id="5" name="Slide Number Placeholder 4">
            <a:extLst>
              <a:ext uri="{FF2B5EF4-FFF2-40B4-BE49-F238E27FC236}">
                <a16:creationId xmlns:a16="http://schemas.microsoft.com/office/drawing/2014/main" id="{40643F9B-76D3-EEFC-54D1-5A7F46760CC3}"/>
              </a:ext>
            </a:extLst>
          </p:cNvPr>
          <p:cNvSpPr>
            <a:spLocks noGrp="1"/>
          </p:cNvSpPr>
          <p:nvPr>
            <p:ph type="sldNum" sz="quarter" idx="12"/>
          </p:nvPr>
        </p:nvSpPr>
        <p:spPr/>
        <p:txBody>
          <a:bodyPr/>
          <a:lstStyle/>
          <a:p>
            <a:fld id="{0322EA46-A50A-4B74-807A-1D180152ACDE}" type="slidenum">
              <a:rPr lang="en-GB" smtClean="0"/>
              <a:t>5</a:t>
            </a:fld>
            <a:endParaRPr lang="en-GB"/>
          </a:p>
        </p:txBody>
      </p:sp>
    </p:spTree>
    <p:extLst>
      <p:ext uri="{BB962C8B-B14F-4D97-AF65-F5344CB8AC3E}">
        <p14:creationId xmlns:p14="http://schemas.microsoft.com/office/powerpoint/2010/main" val="1007971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88019-318D-204F-C049-92F83C41592F}"/>
              </a:ext>
            </a:extLst>
          </p:cNvPr>
          <p:cNvSpPr>
            <a:spLocks noGrp="1"/>
          </p:cNvSpPr>
          <p:nvPr>
            <p:ph type="title"/>
          </p:nvPr>
        </p:nvSpPr>
        <p:spPr/>
        <p:txBody>
          <a:bodyPr/>
          <a:lstStyle/>
          <a:p>
            <a:r>
              <a:rPr lang="en-GB"/>
              <a:t>The two paragraphs</a:t>
            </a:r>
          </a:p>
        </p:txBody>
      </p:sp>
      <p:sp>
        <p:nvSpPr>
          <p:cNvPr id="3" name="Content Placeholder 2">
            <a:extLst>
              <a:ext uri="{FF2B5EF4-FFF2-40B4-BE49-F238E27FC236}">
                <a16:creationId xmlns:a16="http://schemas.microsoft.com/office/drawing/2014/main" id="{5D540706-859F-75E8-D11F-D308D9D04FD0}"/>
              </a:ext>
            </a:extLst>
          </p:cNvPr>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fontScale="92500" lnSpcReduction="20000"/>
          </a:bodyPr>
          <a:lstStyle/>
          <a:p>
            <a:pPr marL="0" indent="0">
              <a:buNone/>
            </a:pPr>
            <a:r>
              <a:rPr lang="en-GB"/>
              <a:t>The company aims to improve customer service in different ways and this includes making changes to communication processes and staff training while also reviewing existing systems that may not currently be working as effectively as required which can have an impact on customer satisfaction.</a:t>
            </a:r>
          </a:p>
        </p:txBody>
      </p:sp>
      <p:sp>
        <p:nvSpPr>
          <p:cNvPr id="4" name="Content Placeholder 3">
            <a:extLst>
              <a:ext uri="{FF2B5EF4-FFF2-40B4-BE49-F238E27FC236}">
                <a16:creationId xmlns:a16="http://schemas.microsoft.com/office/drawing/2014/main" id="{7FD9F5A8-9246-772F-C481-AED4CBF2B307}"/>
              </a:ext>
            </a:extLst>
          </p:cNvPr>
          <p:cNvSpPr>
            <a:spLocks noGrp="1"/>
          </p:cNvSpPr>
          <p:nvPr>
            <p:ph sz="half" idx="2"/>
          </p:nvPr>
        </p:nvSpPr>
        <p:spPr/>
        <p:style>
          <a:lnRef idx="2">
            <a:schemeClr val="accent3"/>
          </a:lnRef>
          <a:fillRef idx="1">
            <a:schemeClr val="lt1"/>
          </a:fillRef>
          <a:effectRef idx="0">
            <a:schemeClr val="accent3"/>
          </a:effectRef>
          <a:fontRef idx="minor">
            <a:schemeClr val="dk1"/>
          </a:fontRef>
        </p:style>
        <p:txBody>
          <a:bodyPr>
            <a:normAutofit fontScale="92500" lnSpcReduction="20000"/>
          </a:bodyPr>
          <a:lstStyle/>
          <a:p>
            <a:pPr marL="0" indent="0">
              <a:buNone/>
            </a:pPr>
            <a:r>
              <a:rPr lang="en-GB"/>
              <a:t>The company aims to improve customer service.</a:t>
            </a:r>
          </a:p>
          <a:p>
            <a:pPr marL="0" indent="0">
              <a:buNone/>
            </a:pPr>
            <a:r>
              <a:rPr lang="en-GB"/>
              <a:t>This includes:</a:t>
            </a:r>
          </a:p>
          <a:p>
            <a:pPr lvl="1"/>
            <a:r>
              <a:rPr lang="en-GB"/>
              <a:t>improving communication processes</a:t>
            </a:r>
          </a:p>
          <a:p>
            <a:pPr lvl="1"/>
            <a:r>
              <a:rPr lang="en-GB"/>
              <a:t>providing staff training</a:t>
            </a:r>
          </a:p>
          <a:p>
            <a:pPr lvl="1"/>
            <a:r>
              <a:rPr lang="en-GB"/>
              <a:t>reviewing systems that are not working well</a:t>
            </a:r>
          </a:p>
          <a:p>
            <a:pPr marL="0" indent="0">
              <a:buNone/>
            </a:pPr>
            <a:r>
              <a:rPr lang="en-GB"/>
              <a:t>These changes help improve customer satisfaction.</a:t>
            </a:r>
          </a:p>
        </p:txBody>
      </p:sp>
      <p:sp>
        <p:nvSpPr>
          <p:cNvPr id="5" name="Slide Number Placeholder 4">
            <a:extLst>
              <a:ext uri="{FF2B5EF4-FFF2-40B4-BE49-F238E27FC236}">
                <a16:creationId xmlns:a16="http://schemas.microsoft.com/office/drawing/2014/main" id="{E7FEA165-7007-76D6-028C-1E37940A2C5A}"/>
              </a:ext>
            </a:extLst>
          </p:cNvPr>
          <p:cNvSpPr>
            <a:spLocks noGrp="1"/>
          </p:cNvSpPr>
          <p:nvPr>
            <p:ph type="sldNum" sz="quarter" idx="12"/>
          </p:nvPr>
        </p:nvSpPr>
        <p:spPr/>
        <p:txBody>
          <a:bodyPr/>
          <a:lstStyle/>
          <a:p>
            <a:fld id="{0322EA46-A50A-4B74-807A-1D180152ACDE}" type="slidenum">
              <a:rPr lang="en-GB" smtClean="0"/>
              <a:t>6</a:t>
            </a:fld>
            <a:endParaRPr lang="en-GB"/>
          </a:p>
        </p:txBody>
      </p:sp>
    </p:spTree>
    <p:extLst>
      <p:ext uri="{BB962C8B-B14F-4D97-AF65-F5344CB8AC3E}">
        <p14:creationId xmlns:p14="http://schemas.microsoft.com/office/powerpoint/2010/main" val="22182227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8E600-9509-5832-044C-8DBF1988E678}"/>
              </a:ext>
            </a:extLst>
          </p:cNvPr>
          <p:cNvSpPr>
            <a:spLocks noGrp="1"/>
          </p:cNvSpPr>
          <p:nvPr>
            <p:ph type="ctrTitle"/>
          </p:nvPr>
        </p:nvSpPr>
        <p:spPr>
          <a:xfrm>
            <a:off x="552451" y="2027237"/>
            <a:ext cx="6000750" cy="2306637"/>
          </a:xfrm>
        </p:spPr>
        <p:txBody>
          <a:bodyPr anchor="b">
            <a:normAutofit/>
          </a:bodyPr>
          <a:lstStyle/>
          <a:p>
            <a:r>
              <a:rPr lang="en-GB"/>
              <a:t>What does ‘editing’ mean in Word?</a:t>
            </a:r>
          </a:p>
        </p:txBody>
      </p:sp>
      <p:sp>
        <p:nvSpPr>
          <p:cNvPr id="11" name="Subtitle 2">
            <a:extLst>
              <a:ext uri="{FF2B5EF4-FFF2-40B4-BE49-F238E27FC236}">
                <a16:creationId xmlns:a16="http://schemas.microsoft.com/office/drawing/2014/main" id="{5E04A4AA-6003-32BB-EF63-AB2AFEB50EC4}"/>
              </a:ext>
            </a:extLst>
          </p:cNvPr>
          <p:cNvSpPr>
            <a:spLocks noGrp="1"/>
          </p:cNvSpPr>
          <p:nvPr>
            <p:ph type="subTitle" idx="1"/>
          </p:nvPr>
        </p:nvSpPr>
        <p:spPr>
          <a:xfrm>
            <a:off x="552451" y="4506913"/>
            <a:ext cx="6000750" cy="1655762"/>
          </a:xfrm>
        </p:spPr>
        <p:txBody>
          <a:bodyPr/>
          <a:lstStyle/>
          <a:p>
            <a:endParaRPr lang="en-US"/>
          </a:p>
        </p:txBody>
      </p:sp>
      <p:pic>
        <p:nvPicPr>
          <p:cNvPr id="6" name="Picture Placeholder 5">
            <a:extLst>
              <a:ext uri="{FF2B5EF4-FFF2-40B4-BE49-F238E27FC236}">
                <a16:creationId xmlns:a16="http://schemas.microsoft.com/office/drawing/2014/main" id="{B75B40F3-811D-2A2D-9064-E7FF19655456}"/>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r="20094"/>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1616706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29B61-9795-F6C2-B923-1E2A21DB3861}"/>
              </a:ext>
            </a:extLst>
          </p:cNvPr>
          <p:cNvSpPr>
            <a:spLocks noGrp="1"/>
          </p:cNvSpPr>
          <p:nvPr>
            <p:ph type="title"/>
          </p:nvPr>
        </p:nvSpPr>
        <p:spPr/>
        <p:txBody>
          <a:bodyPr/>
          <a:lstStyle/>
          <a:p>
            <a:r>
              <a:rPr lang="en-GB"/>
              <a:t>What does editing mean in Word</a:t>
            </a:r>
            <a:br>
              <a:rPr lang="en-GB"/>
            </a:br>
            <a:endParaRPr lang="en-GB"/>
          </a:p>
        </p:txBody>
      </p:sp>
      <p:sp>
        <p:nvSpPr>
          <p:cNvPr id="3" name="Content Placeholder 2">
            <a:extLst>
              <a:ext uri="{FF2B5EF4-FFF2-40B4-BE49-F238E27FC236}">
                <a16:creationId xmlns:a16="http://schemas.microsoft.com/office/drawing/2014/main" id="{AA4CCBFD-43A3-4CC0-470D-3403CC9571FD}"/>
              </a:ext>
            </a:extLst>
          </p:cNvPr>
          <p:cNvSpPr>
            <a:spLocks noGrp="1"/>
          </p:cNvSpPr>
          <p:nvPr>
            <p:ph idx="1"/>
          </p:nvPr>
        </p:nvSpPr>
        <p:spPr/>
        <p:txBody>
          <a:bodyPr>
            <a:normAutofit/>
          </a:bodyPr>
          <a:lstStyle/>
          <a:p>
            <a:r>
              <a:rPr lang="en-GB"/>
              <a:t>Editing is not rewriting.</a:t>
            </a:r>
          </a:p>
          <a:p>
            <a:r>
              <a:rPr lang="en-GB"/>
              <a:t>Editing means:</a:t>
            </a:r>
          </a:p>
          <a:p>
            <a:pPr lvl="1"/>
            <a:r>
              <a:rPr lang="en-GB"/>
              <a:t>Improving clarity</a:t>
            </a:r>
          </a:p>
          <a:p>
            <a:pPr lvl="1"/>
            <a:r>
              <a:rPr lang="en-GB"/>
              <a:t>Fixing small problems</a:t>
            </a:r>
          </a:p>
          <a:p>
            <a:pPr lvl="1"/>
            <a:r>
              <a:rPr lang="en-GB"/>
              <a:t>Supporting meaning and tone</a:t>
            </a:r>
          </a:p>
          <a:p>
            <a:r>
              <a:rPr lang="en-GB"/>
              <a:t>Editing helps the reader understand your ideas more easily.</a:t>
            </a:r>
          </a:p>
          <a:p>
            <a:r>
              <a:rPr lang="en-GB"/>
              <a:t>Word tools support editing, but you stay in control.</a:t>
            </a:r>
          </a:p>
        </p:txBody>
      </p:sp>
      <p:sp>
        <p:nvSpPr>
          <p:cNvPr id="4" name="Slide Number Placeholder 3">
            <a:extLst>
              <a:ext uri="{FF2B5EF4-FFF2-40B4-BE49-F238E27FC236}">
                <a16:creationId xmlns:a16="http://schemas.microsoft.com/office/drawing/2014/main" id="{33ADA86B-838C-86B3-1C08-1178F107D859}"/>
              </a:ext>
            </a:extLst>
          </p:cNvPr>
          <p:cNvSpPr>
            <a:spLocks noGrp="1"/>
          </p:cNvSpPr>
          <p:nvPr>
            <p:ph type="sldNum" sz="quarter" idx="12"/>
          </p:nvPr>
        </p:nvSpPr>
        <p:spPr/>
        <p:txBody>
          <a:bodyPr/>
          <a:lstStyle/>
          <a:p>
            <a:fld id="{0322EA46-A50A-4B74-807A-1D180152ACDE}" type="slidenum">
              <a:rPr lang="en-GB" smtClean="0"/>
              <a:t>8</a:t>
            </a:fld>
            <a:endParaRPr lang="en-GB"/>
          </a:p>
        </p:txBody>
      </p:sp>
    </p:spTree>
    <p:extLst>
      <p:ext uri="{BB962C8B-B14F-4D97-AF65-F5344CB8AC3E}">
        <p14:creationId xmlns:p14="http://schemas.microsoft.com/office/powerpoint/2010/main" val="9086086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CCDC2-11A9-B9F0-4248-06F79904BC8F}"/>
              </a:ext>
            </a:extLst>
          </p:cNvPr>
          <p:cNvSpPr>
            <a:spLocks noGrp="1"/>
          </p:cNvSpPr>
          <p:nvPr>
            <p:ph type="title"/>
          </p:nvPr>
        </p:nvSpPr>
        <p:spPr/>
        <p:txBody>
          <a:bodyPr/>
          <a:lstStyle/>
          <a:p>
            <a:r>
              <a:rPr lang="en-GB"/>
              <a:t>Why we are focusing on Word</a:t>
            </a:r>
          </a:p>
        </p:txBody>
      </p:sp>
      <p:sp>
        <p:nvSpPr>
          <p:cNvPr id="3" name="Content Placeholder 2">
            <a:extLst>
              <a:ext uri="{FF2B5EF4-FFF2-40B4-BE49-F238E27FC236}">
                <a16:creationId xmlns:a16="http://schemas.microsoft.com/office/drawing/2014/main" id="{FEAC3C5D-E8E6-B4A3-5BE8-91BC6C528F17}"/>
              </a:ext>
            </a:extLst>
          </p:cNvPr>
          <p:cNvSpPr>
            <a:spLocks noGrp="1"/>
          </p:cNvSpPr>
          <p:nvPr>
            <p:ph sz="half" idx="1"/>
          </p:nvPr>
        </p:nvSpPr>
        <p:spPr/>
        <p:txBody>
          <a:bodyPr>
            <a:normAutofit fontScale="85000" lnSpcReduction="10000"/>
          </a:bodyPr>
          <a:lstStyle/>
          <a:p>
            <a:r>
              <a:rPr lang="en-GB"/>
              <a:t>Microsoft Word and similar tools are used in most workplaces</a:t>
            </a:r>
          </a:p>
          <a:p>
            <a:pPr lvl="1"/>
            <a:r>
              <a:rPr lang="en-GB"/>
              <a:t>Almost 4 million businesses worldwide use Microsoft 365</a:t>
            </a:r>
          </a:p>
          <a:p>
            <a:pPr lvl="1"/>
            <a:r>
              <a:rPr lang="en-GB"/>
              <a:t>Microsoft Office tools have around one third of the global productivity software market</a:t>
            </a:r>
          </a:p>
          <a:p>
            <a:r>
              <a:rPr lang="en-GB"/>
              <a:t>Word documents are used for reports, emails, policies, and everyday work</a:t>
            </a:r>
          </a:p>
          <a:p>
            <a:pPr marL="0" indent="0">
              <a:buNone/>
            </a:pPr>
            <a:r>
              <a:rPr lang="en-GB" sz="1100" err="1"/>
              <a:t>DataStudios</a:t>
            </a:r>
            <a:r>
              <a:rPr lang="en-GB" sz="1100"/>
              <a:t> (2025) Microsoft 365 adoption in 2025: Businesses – how deep is its global reach?, 26 May. Available at: </a:t>
            </a:r>
            <a:r>
              <a:rPr lang="en-GB" sz="1100">
                <a:hlinkClick r:id="rId3"/>
              </a:rPr>
              <a:t>https://www.datastudios.org/post/microsoft-365-adoption-in-2025-businesses-how-deep-is-its-global-reach</a:t>
            </a:r>
            <a:r>
              <a:rPr lang="en-GB" sz="1100"/>
              <a:t>  (Accessed: 27 February 2026).</a:t>
            </a:r>
          </a:p>
        </p:txBody>
      </p:sp>
      <p:sp>
        <p:nvSpPr>
          <p:cNvPr id="4" name="Content Placeholder 3">
            <a:extLst>
              <a:ext uri="{FF2B5EF4-FFF2-40B4-BE49-F238E27FC236}">
                <a16:creationId xmlns:a16="http://schemas.microsoft.com/office/drawing/2014/main" id="{268D1204-1454-1928-A1C1-2565D490FC49}"/>
              </a:ext>
            </a:extLst>
          </p:cNvPr>
          <p:cNvSpPr>
            <a:spLocks noGrp="1"/>
          </p:cNvSpPr>
          <p:nvPr>
            <p:ph sz="half" idx="2"/>
          </p:nvPr>
        </p:nvSpPr>
        <p:spPr/>
        <p:txBody>
          <a:bodyPr>
            <a:normAutofit fontScale="85000" lnSpcReduction="10000"/>
          </a:bodyPr>
          <a:lstStyle/>
          <a:p>
            <a:r>
              <a:rPr lang="en-GB"/>
              <a:t>These skills are transferable</a:t>
            </a:r>
          </a:p>
          <a:p>
            <a:r>
              <a:rPr lang="en-GB"/>
              <a:t>If you learn to:</a:t>
            </a:r>
          </a:p>
          <a:p>
            <a:pPr lvl="1"/>
            <a:r>
              <a:rPr lang="en-GB"/>
              <a:t>edit clearly in Word</a:t>
            </a:r>
          </a:p>
          <a:p>
            <a:pPr lvl="1"/>
            <a:r>
              <a:rPr lang="en-GB"/>
              <a:t>review changes carefully</a:t>
            </a:r>
          </a:p>
          <a:p>
            <a:pPr lvl="1"/>
            <a:r>
              <a:rPr lang="en-GB"/>
              <a:t>improve clarity without rewriting</a:t>
            </a:r>
          </a:p>
          <a:p>
            <a:r>
              <a:rPr lang="en-GB"/>
              <a:t>You can do the same things in other document tools used at work</a:t>
            </a:r>
          </a:p>
          <a:p>
            <a:endParaRPr lang="en-GB"/>
          </a:p>
        </p:txBody>
      </p:sp>
      <p:sp>
        <p:nvSpPr>
          <p:cNvPr id="5" name="Slide Number Placeholder 4">
            <a:extLst>
              <a:ext uri="{FF2B5EF4-FFF2-40B4-BE49-F238E27FC236}">
                <a16:creationId xmlns:a16="http://schemas.microsoft.com/office/drawing/2014/main" id="{97B188B2-A88B-96B0-D820-411563F1BC2F}"/>
              </a:ext>
            </a:extLst>
          </p:cNvPr>
          <p:cNvSpPr>
            <a:spLocks noGrp="1"/>
          </p:cNvSpPr>
          <p:nvPr>
            <p:ph type="sldNum" sz="quarter" idx="12"/>
          </p:nvPr>
        </p:nvSpPr>
        <p:spPr/>
        <p:txBody>
          <a:bodyPr/>
          <a:lstStyle/>
          <a:p>
            <a:fld id="{0322EA46-A50A-4B74-807A-1D180152ACDE}" type="slidenum">
              <a:rPr lang="en-GB" smtClean="0"/>
              <a:t>9</a:t>
            </a:fld>
            <a:endParaRPr lang="en-GB"/>
          </a:p>
        </p:txBody>
      </p:sp>
    </p:spTree>
    <p:extLst>
      <p:ext uri="{BB962C8B-B14F-4D97-AF65-F5344CB8AC3E}">
        <p14:creationId xmlns:p14="http://schemas.microsoft.com/office/powerpoint/2010/main" val="745963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B0B9E-890E-82E5-1A7A-88F9A40D445C}"/>
              </a:ext>
            </a:extLst>
          </p:cNvPr>
          <p:cNvSpPr>
            <a:spLocks noGrp="1"/>
          </p:cNvSpPr>
          <p:nvPr>
            <p:ph type="title"/>
          </p:nvPr>
        </p:nvSpPr>
        <p:spPr/>
        <p:txBody>
          <a:bodyPr/>
          <a:lstStyle/>
          <a:p>
            <a:r>
              <a:rPr lang="en-GB"/>
              <a:t>Word tools for checking text</a:t>
            </a:r>
          </a:p>
        </p:txBody>
      </p:sp>
      <p:sp>
        <p:nvSpPr>
          <p:cNvPr id="3" name="Content Placeholder 2">
            <a:extLst>
              <a:ext uri="{FF2B5EF4-FFF2-40B4-BE49-F238E27FC236}">
                <a16:creationId xmlns:a16="http://schemas.microsoft.com/office/drawing/2014/main" id="{3E6778CB-87F5-F010-B469-BB80B68AF91F}"/>
              </a:ext>
            </a:extLst>
          </p:cNvPr>
          <p:cNvSpPr>
            <a:spLocks noGrp="1"/>
          </p:cNvSpPr>
          <p:nvPr>
            <p:ph sz="half" idx="1"/>
          </p:nvPr>
        </p:nvSpPr>
        <p:spPr/>
        <p:txBody>
          <a:bodyPr>
            <a:normAutofit/>
          </a:bodyPr>
          <a:lstStyle/>
          <a:p>
            <a:r>
              <a:rPr lang="en-GB"/>
              <a:t>Word includes tools to check writing:</a:t>
            </a:r>
          </a:p>
          <a:p>
            <a:pPr lvl="1"/>
            <a:r>
              <a:rPr lang="en-GB"/>
              <a:t>Spelling</a:t>
            </a:r>
          </a:p>
          <a:p>
            <a:pPr lvl="1"/>
            <a:r>
              <a:rPr lang="en-GB"/>
              <a:t>Grammar</a:t>
            </a:r>
          </a:p>
          <a:p>
            <a:r>
              <a:rPr lang="en-GB"/>
              <a:t>You decide what to accept or ignore.</a:t>
            </a:r>
          </a:p>
        </p:txBody>
      </p:sp>
      <p:sp>
        <p:nvSpPr>
          <p:cNvPr id="4" name="Content Placeholder 3">
            <a:extLst>
              <a:ext uri="{FF2B5EF4-FFF2-40B4-BE49-F238E27FC236}">
                <a16:creationId xmlns:a16="http://schemas.microsoft.com/office/drawing/2014/main" id="{001523F0-F92B-10F1-69F5-A0B0753C8CE2}"/>
              </a:ext>
            </a:extLst>
          </p:cNvPr>
          <p:cNvSpPr>
            <a:spLocks noGrp="1"/>
          </p:cNvSpPr>
          <p:nvPr>
            <p:ph sz="half" idx="2"/>
          </p:nvPr>
        </p:nvSpPr>
        <p:spPr/>
        <p:txBody>
          <a:bodyPr>
            <a:normAutofit/>
          </a:bodyPr>
          <a:lstStyle/>
          <a:p>
            <a:r>
              <a:rPr lang="en-GB"/>
              <a:t>These tools:</a:t>
            </a:r>
          </a:p>
          <a:p>
            <a:pPr lvl="1"/>
            <a:r>
              <a:rPr lang="en-GB"/>
              <a:t>Highlight possible problems</a:t>
            </a:r>
          </a:p>
          <a:p>
            <a:pPr lvl="1"/>
            <a:r>
              <a:rPr lang="en-GB"/>
              <a:t>Make suggestions</a:t>
            </a:r>
          </a:p>
          <a:p>
            <a:pPr lvl="1"/>
            <a:r>
              <a:rPr lang="en-GB"/>
              <a:t> Are not always correct</a:t>
            </a:r>
          </a:p>
          <a:p>
            <a:endParaRPr lang="en-GB"/>
          </a:p>
        </p:txBody>
      </p:sp>
      <p:sp>
        <p:nvSpPr>
          <p:cNvPr id="5" name="Slide Number Placeholder 4">
            <a:extLst>
              <a:ext uri="{FF2B5EF4-FFF2-40B4-BE49-F238E27FC236}">
                <a16:creationId xmlns:a16="http://schemas.microsoft.com/office/drawing/2014/main" id="{B56459D4-C476-A92B-F8A1-925BACD8D826}"/>
              </a:ext>
            </a:extLst>
          </p:cNvPr>
          <p:cNvSpPr>
            <a:spLocks noGrp="1"/>
          </p:cNvSpPr>
          <p:nvPr>
            <p:ph type="sldNum" sz="quarter" idx="12"/>
          </p:nvPr>
        </p:nvSpPr>
        <p:spPr/>
        <p:txBody>
          <a:bodyPr/>
          <a:lstStyle/>
          <a:p>
            <a:fld id="{0322EA46-A50A-4B74-807A-1D180152ACDE}" type="slidenum">
              <a:rPr lang="en-GB" smtClean="0"/>
              <a:t>10</a:t>
            </a:fld>
            <a:endParaRPr lang="en-GB"/>
          </a:p>
        </p:txBody>
      </p:sp>
    </p:spTree>
    <p:extLst>
      <p:ext uri="{BB962C8B-B14F-4D97-AF65-F5344CB8AC3E}">
        <p14:creationId xmlns:p14="http://schemas.microsoft.com/office/powerpoint/2010/main" val="2430826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3E85EBDA-E6C2-2EAA-99B8-E3AB251F2A55}"/>
              </a:ext>
            </a:extLst>
          </p:cNvPr>
          <p:cNvPicPr>
            <a:picLocks noGrp="1" noRot="1" noChangeAspect="1" noMove="1" noResize="1" noEditPoints="1" noAdjustHandles="1" noChangeArrowheads="1" noChangeShapeType="1" noCrop="1"/>
          </p:cNvPicPr>
          <p:nvPr/>
        </p:nvPicPr>
        <p:blipFill>
          <a:blip r:embed="rId3"/>
          <a:srcRect t="5464" b="3935"/>
          <a:stretch>
            <a:fillRect/>
          </a:stretch>
        </p:blipFill>
        <p:spPr>
          <a:xfrm>
            <a:off x="538874" y="68263"/>
            <a:ext cx="11114252" cy="6721475"/>
          </a:xfrm>
          <a:prstGeom prst="rect">
            <a:avLst/>
          </a:prstGeom>
          <a:noFill/>
        </p:spPr>
      </p:pic>
      <p:sp>
        <p:nvSpPr>
          <p:cNvPr id="4" name="Slide Number Placeholder 3" hidden="1">
            <a:extLst>
              <a:ext uri="{FF2B5EF4-FFF2-40B4-BE49-F238E27FC236}">
                <a16:creationId xmlns:a16="http://schemas.microsoft.com/office/drawing/2014/main" id="{738A45A5-0EA4-D766-6E32-94E995B19B22}"/>
              </a:ext>
            </a:extLst>
          </p:cNvPr>
          <p:cNvSpPr>
            <a:spLocks noGrp="1"/>
          </p:cNvSpPr>
          <p:nvPr>
            <p:ph type="sldNum" sz="quarter" idx="12"/>
          </p:nvPr>
        </p:nvSpPr>
        <p:spPr/>
        <p:txBody>
          <a:bodyPr/>
          <a:lstStyle/>
          <a:p>
            <a:pPr>
              <a:spcAft>
                <a:spcPts val="600"/>
              </a:spcAft>
            </a:pPr>
            <a:fld id="{0322EA46-A50A-4B74-807A-1D180152ACDE}" type="slidenum">
              <a:rPr lang="en-GB" smtClean="0"/>
              <a:pPr>
                <a:spcAft>
                  <a:spcPts val="600"/>
                </a:spcAft>
              </a:pPr>
              <a:t>11</a:t>
            </a:fld>
            <a:endParaRPr lang="en-GB"/>
          </a:p>
        </p:txBody>
      </p:sp>
      <p:sp>
        <p:nvSpPr>
          <p:cNvPr id="22" name="Rectangle 21">
            <a:extLst>
              <a:ext uri="{FF2B5EF4-FFF2-40B4-BE49-F238E27FC236}">
                <a16:creationId xmlns:a16="http://schemas.microsoft.com/office/drawing/2014/main" id="{3A297381-D1C6-85D9-F69F-5F408DC52608}"/>
              </a:ext>
            </a:extLst>
          </p:cNvPr>
          <p:cNvSpPr/>
          <p:nvPr/>
        </p:nvSpPr>
        <p:spPr>
          <a:xfrm>
            <a:off x="4601980" y="104931"/>
            <a:ext cx="494676" cy="194872"/>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14B19D8B-2613-873F-3963-BCE0F3887CE3}"/>
              </a:ext>
            </a:extLst>
          </p:cNvPr>
          <p:cNvSpPr/>
          <p:nvPr/>
        </p:nvSpPr>
        <p:spPr>
          <a:xfrm>
            <a:off x="599607" y="299803"/>
            <a:ext cx="1978701" cy="929390"/>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cxnSp>
        <p:nvCxnSpPr>
          <p:cNvPr id="25" name="Straight Arrow Connector 24">
            <a:extLst>
              <a:ext uri="{FF2B5EF4-FFF2-40B4-BE49-F238E27FC236}">
                <a16:creationId xmlns:a16="http://schemas.microsoft.com/office/drawing/2014/main" id="{F7B218E0-052A-C462-489F-8B7E58C626BE}"/>
              </a:ext>
            </a:extLst>
          </p:cNvPr>
          <p:cNvCxnSpPr/>
          <p:nvPr/>
        </p:nvCxnSpPr>
        <p:spPr>
          <a:xfrm>
            <a:off x="4347148" y="1828800"/>
            <a:ext cx="502170" cy="712033"/>
          </a:xfrm>
          <a:prstGeom prst="straightConnector1">
            <a:avLst/>
          </a:prstGeom>
          <a:ln w="38100" cap="flat" cmpd="sng" algn="ctr">
            <a:solidFill>
              <a:schemeClr val="accent3"/>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7" name="Straight Arrow Connector 26">
            <a:extLst>
              <a:ext uri="{FF2B5EF4-FFF2-40B4-BE49-F238E27FC236}">
                <a16:creationId xmlns:a16="http://schemas.microsoft.com/office/drawing/2014/main" id="{66855400-9B0D-888C-F081-523D4295DDCA}"/>
              </a:ext>
            </a:extLst>
          </p:cNvPr>
          <p:cNvCxnSpPr/>
          <p:nvPr/>
        </p:nvCxnSpPr>
        <p:spPr>
          <a:xfrm>
            <a:off x="3921178" y="2261017"/>
            <a:ext cx="502170" cy="712033"/>
          </a:xfrm>
          <a:prstGeom prst="straightConnector1">
            <a:avLst/>
          </a:prstGeom>
          <a:ln w="38100" cap="flat" cmpd="sng" algn="ctr">
            <a:solidFill>
              <a:schemeClr val="accent3"/>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9" name="Straight Arrow Connector 28">
            <a:extLst>
              <a:ext uri="{FF2B5EF4-FFF2-40B4-BE49-F238E27FC236}">
                <a16:creationId xmlns:a16="http://schemas.microsoft.com/office/drawing/2014/main" id="{993E4A91-BA44-331B-11B7-6675734F9B8F}"/>
              </a:ext>
            </a:extLst>
          </p:cNvPr>
          <p:cNvCxnSpPr/>
          <p:nvPr/>
        </p:nvCxnSpPr>
        <p:spPr>
          <a:xfrm>
            <a:off x="2993038" y="2973050"/>
            <a:ext cx="502170" cy="712033"/>
          </a:xfrm>
          <a:prstGeom prst="straightConnector1">
            <a:avLst/>
          </a:prstGeom>
          <a:ln w="38100" cap="flat" cmpd="sng" algn="ctr">
            <a:solidFill>
              <a:schemeClr val="accent3"/>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30" name="Straight Arrow Connector 29">
            <a:extLst>
              <a:ext uri="{FF2B5EF4-FFF2-40B4-BE49-F238E27FC236}">
                <a16:creationId xmlns:a16="http://schemas.microsoft.com/office/drawing/2014/main" id="{CDAEAC8A-9AB6-0243-60E4-F8CC49D3B7B2}"/>
              </a:ext>
            </a:extLst>
          </p:cNvPr>
          <p:cNvCxnSpPr/>
          <p:nvPr/>
        </p:nvCxnSpPr>
        <p:spPr>
          <a:xfrm>
            <a:off x="811968" y="3329066"/>
            <a:ext cx="502170" cy="712033"/>
          </a:xfrm>
          <a:prstGeom prst="straightConnector1">
            <a:avLst/>
          </a:prstGeom>
          <a:ln w="38100" cap="flat" cmpd="sng" algn="ctr">
            <a:solidFill>
              <a:schemeClr val="accent3"/>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31" name="Straight Arrow Connector 30">
            <a:extLst>
              <a:ext uri="{FF2B5EF4-FFF2-40B4-BE49-F238E27FC236}">
                <a16:creationId xmlns:a16="http://schemas.microsoft.com/office/drawing/2014/main" id="{0CD990CD-9D72-F0EA-2311-7C83655B42F1}"/>
              </a:ext>
            </a:extLst>
          </p:cNvPr>
          <p:cNvCxnSpPr/>
          <p:nvPr/>
        </p:nvCxnSpPr>
        <p:spPr>
          <a:xfrm>
            <a:off x="1981200" y="3742544"/>
            <a:ext cx="502170" cy="712033"/>
          </a:xfrm>
          <a:prstGeom prst="straightConnector1">
            <a:avLst/>
          </a:prstGeom>
          <a:ln w="38100" cap="flat" cmpd="sng" algn="ctr">
            <a:solidFill>
              <a:schemeClr val="accent3"/>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32" name="Arrow: Up 31">
            <a:extLst>
              <a:ext uri="{FF2B5EF4-FFF2-40B4-BE49-F238E27FC236}">
                <a16:creationId xmlns:a16="http://schemas.microsoft.com/office/drawing/2014/main" id="{76D08E20-BECE-29E9-D853-379072F1B090}"/>
              </a:ext>
            </a:extLst>
          </p:cNvPr>
          <p:cNvSpPr/>
          <p:nvPr/>
        </p:nvSpPr>
        <p:spPr>
          <a:xfrm rot="3619528">
            <a:off x="8304551" y="3175416"/>
            <a:ext cx="502170" cy="1019331"/>
          </a:xfrm>
          <a:prstGeom prst="upArrow">
            <a:avLst/>
          </a:prstGeom>
        </p:spPr>
        <p:style>
          <a:lnRef idx="3">
            <a:schemeClr val="lt1"/>
          </a:lnRef>
          <a:fillRef idx="1">
            <a:schemeClr val="accent3"/>
          </a:fillRef>
          <a:effectRef idx="1">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06648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1000"/>
                                        <p:tgtEl>
                                          <p:spTgt spid="22"/>
                                        </p:tgtEl>
                                      </p:cBhvr>
                                    </p:animEffect>
                                    <p:anim calcmode="lin" valueType="num">
                                      <p:cBhvr>
                                        <p:cTn id="8" dur="1000" fill="hold"/>
                                        <p:tgtEl>
                                          <p:spTgt spid="22"/>
                                        </p:tgtEl>
                                        <p:attrNameLst>
                                          <p:attrName>ppt_x</p:attrName>
                                        </p:attrNameLst>
                                      </p:cBhvr>
                                      <p:tavLst>
                                        <p:tav tm="0">
                                          <p:val>
                                            <p:strVal val="#ppt_x"/>
                                          </p:val>
                                        </p:tav>
                                        <p:tav tm="100000">
                                          <p:val>
                                            <p:strVal val="#ppt_x"/>
                                          </p:val>
                                        </p:tav>
                                      </p:tavLst>
                                    </p:anim>
                                    <p:anim calcmode="lin" valueType="num">
                                      <p:cBhvr>
                                        <p:cTn id="9"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3"/>
                                        </p:tgtEl>
                                        <p:attrNameLst>
                                          <p:attrName>style.visibility</p:attrName>
                                        </p:attrNameLst>
                                      </p:cBhvr>
                                      <p:to>
                                        <p:strVal val="visible"/>
                                      </p:to>
                                    </p:set>
                                    <p:animEffect transition="in" filter="fade">
                                      <p:cBhvr>
                                        <p:cTn id="14" dur="1000"/>
                                        <p:tgtEl>
                                          <p:spTgt spid="23"/>
                                        </p:tgtEl>
                                      </p:cBhvr>
                                    </p:animEffect>
                                    <p:anim calcmode="lin" valueType="num">
                                      <p:cBhvr>
                                        <p:cTn id="15" dur="1000" fill="hold"/>
                                        <p:tgtEl>
                                          <p:spTgt spid="23"/>
                                        </p:tgtEl>
                                        <p:attrNameLst>
                                          <p:attrName>ppt_x</p:attrName>
                                        </p:attrNameLst>
                                      </p:cBhvr>
                                      <p:tavLst>
                                        <p:tav tm="0">
                                          <p:val>
                                            <p:strVal val="#ppt_x"/>
                                          </p:val>
                                        </p:tav>
                                        <p:tav tm="100000">
                                          <p:val>
                                            <p:strVal val="#ppt_x"/>
                                          </p:val>
                                        </p:tav>
                                      </p:tavLst>
                                    </p:anim>
                                    <p:anim calcmode="lin" valueType="num">
                                      <p:cBhvr>
                                        <p:cTn id="16"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0"/>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1"/>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9"/>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7"/>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5"/>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2"/>
                                        </p:tgtEl>
                                        <p:attrNameLst>
                                          <p:attrName>style.visibility</p:attrName>
                                        </p:attrNameLst>
                                      </p:cBhvr>
                                      <p:to>
                                        <p:strVal val="visible"/>
                                      </p:to>
                                    </p:set>
                                    <p:animEffect transition="in" filter="fade">
                                      <p:cBhvr>
                                        <p:cTn id="33" dur="1000"/>
                                        <p:tgtEl>
                                          <p:spTgt spid="32"/>
                                        </p:tgtEl>
                                      </p:cBhvr>
                                    </p:animEffect>
                                    <p:anim calcmode="lin" valueType="num">
                                      <p:cBhvr>
                                        <p:cTn id="34" dur="1000" fill="hold"/>
                                        <p:tgtEl>
                                          <p:spTgt spid="32"/>
                                        </p:tgtEl>
                                        <p:attrNameLst>
                                          <p:attrName>ppt_x</p:attrName>
                                        </p:attrNameLst>
                                      </p:cBhvr>
                                      <p:tavLst>
                                        <p:tav tm="0">
                                          <p:val>
                                            <p:strVal val="#ppt_x"/>
                                          </p:val>
                                        </p:tav>
                                        <p:tav tm="100000">
                                          <p:val>
                                            <p:strVal val="#ppt_x"/>
                                          </p:val>
                                        </p:tav>
                                      </p:tavLst>
                                    </p:anim>
                                    <p:anim calcmode="lin" valueType="num">
                                      <p:cBhvr>
                                        <p:cTn id="35" dur="1000" fill="hold"/>
                                        <p:tgtEl>
                                          <p:spTgt spid="3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P spid="3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F40D0-AC4B-E63B-E9FE-DA6276589AB9}"/>
              </a:ext>
            </a:extLst>
          </p:cNvPr>
          <p:cNvSpPr>
            <a:spLocks noGrp="1"/>
          </p:cNvSpPr>
          <p:nvPr>
            <p:ph type="title"/>
          </p:nvPr>
        </p:nvSpPr>
        <p:spPr/>
        <p:txBody>
          <a:bodyPr/>
          <a:lstStyle/>
          <a:p>
            <a:r>
              <a:rPr lang="en-GB"/>
              <a:t>Word tools for reviewing and revising</a:t>
            </a:r>
          </a:p>
        </p:txBody>
      </p:sp>
      <p:sp>
        <p:nvSpPr>
          <p:cNvPr id="3" name="Content Placeholder 2">
            <a:extLst>
              <a:ext uri="{FF2B5EF4-FFF2-40B4-BE49-F238E27FC236}">
                <a16:creationId xmlns:a16="http://schemas.microsoft.com/office/drawing/2014/main" id="{3E962D33-7C41-C439-A32D-18780371E0F5}"/>
              </a:ext>
            </a:extLst>
          </p:cNvPr>
          <p:cNvSpPr>
            <a:spLocks noGrp="1"/>
          </p:cNvSpPr>
          <p:nvPr>
            <p:ph sz="half" idx="1"/>
          </p:nvPr>
        </p:nvSpPr>
        <p:spPr/>
        <p:txBody>
          <a:bodyPr>
            <a:normAutofit/>
          </a:bodyPr>
          <a:lstStyle/>
          <a:p>
            <a:r>
              <a:rPr lang="en-GB"/>
              <a:t>Word also supports review and revision:</a:t>
            </a:r>
          </a:p>
          <a:p>
            <a:pPr lvl="1"/>
            <a:r>
              <a:rPr lang="en-GB"/>
              <a:t>Comments</a:t>
            </a:r>
          </a:p>
          <a:p>
            <a:pPr lvl="1"/>
            <a:r>
              <a:rPr lang="en-GB"/>
              <a:t>Track Changes</a:t>
            </a:r>
          </a:p>
          <a:p>
            <a:r>
              <a:rPr lang="en-GB"/>
              <a:t>This is how people work in study and in the workplace.</a:t>
            </a:r>
          </a:p>
        </p:txBody>
      </p:sp>
      <p:sp>
        <p:nvSpPr>
          <p:cNvPr id="4" name="Content Placeholder 3">
            <a:extLst>
              <a:ext uri="{FF2B5EF4-FFF2-40B4-BE49-F238E27FC236}">
                <a16:creationId xmlns:a16="http://schemas.microsoft.com/office/drawing/2014/main" id="{8469A2F0-3767-FE77-E4B6-A3E3C9E0F2A2}"/>
              </a:ext>
            </a:extLst>
          </p:cNvPr>
          <p:cNvSpPr>
            <a:spLocks noGrp="1"/>
          </p:cNvSpPr>
          <p:nvPr>
            <p:ph sz="half" idx="2"/>
          </p:nvPr>
        </p:nvSpPr>
        <p:spPr/>
        <p:txBody>
          <a:bodyPr>
            <a:normAutofit/>
          </a:bodyPr>
          <a:lstStyle/>
          <a:p>
            <a:r>
              <a:rPr lang="en-GB"/>
              <a:t>These tools help you:</a:t>
            </a:r>
          </a:p>
          <a:p>
            <a:pPr lvl="1"/>
            <a:r>
              <a:rPr lang="en-GB"/>
              <a:t>Mark unclear sections</a:t>
            </a:r>
          </a:p>
          <a:p>
            <a:pPr lvl="1"/>
            <a:r>
              <a:rPr lang="en-GB"/>
              <a:t>Plan improvements</a:t>
            </a:r>
          </a:p>
          <a:p>
            <a:pPr lvl="1"/>
            <a:r>
              <a:rPr lang="en-GB"/>
              <a:t>Keep a record of changes</a:t>
            </a:r>
          </a:p>
          <a:p>
            <a:pPr lvl="1"/>
            <a:r>
              <a:rPr lang="en-GB"/>
              <a:t>Work as a team in a shared document</a:t>
            </a:r>
          </a:p>
          <a:p>
            <a:endParaRPr lang="en-GB"/>
          </a:p>
        </p:txBody>
      </p:sp>
      <p:sp>
        <p:nvSpPr>
          <p:cNvPr id="5" name="Slide Number Placeholder 4">
            <a:extLst>
              <a:ext uri="{FF2B5EF4-FFF2-40B4-BE49-F238E27FC236}">
                <a16:creationId xmlns:a16="http://schemas.microsoft.com/office/drawing/2014/main" id="{7A3E3249-61A6-42CB-227B-4D13D471252B}"/>
              </a:ext>
            </a:extLst>
          </p:cNvPr>
          <p:cNvSpPr>
            <a:spLocks noGrp="1"/>
          </p:cNvSpPr>
          <p:nvPr>
            <p:ph type="sldNum" sz="quarter" idx="12"/>
          </p:nvPr>
        </p:nvSpPr>
        <p:spPr/>
        <p:txBody>
          <a:bodyPr/>
          <a:lstStyle/>
          <a:p>
            <a:fld id="{0322EA46-A50A-4B74-807A-1D180152ACDE}" type="slidenum">
              <a:rPr lang="en-GB" smtClean="0"/>
              <a:t>12</a:t>
            </a:fld>
            <a:endParaRPr lang="en-GB"/>
          </a:p>
        </p:txBody>
      </p:sp>
    </p:spTree>
    <p:extLst>
      <p:ext uri="{BB962C8B-B14F-4D97-AF65-F5344CB8AC3E}">
        <p14:creationId xmlns:p14="http://schemas.microsoft.com/office/powerpoint/2010/main" val="36773841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EEB123D-3A22-3353-4FC8-26EAF27A8B14}"/>
              </a:ext>
            </a:extLst>
          </p:cNvPr>
          <p:cNvPicPr>
            <a:picLocks noGrp="1" noRot="1" noChangeAspect="1" noMove="1" noResize="1" noEditPoints="1" noAdjustHandles="1" noChangeArrowheads="1" noChangeShapeType="1" noCrop="1"/>
          </p:cNvPicPr>
          <p:nvPr/>
        </p:nvPicPr>
        <p:blipFill>
          <a:blip r:embed="rId3"/>
          <a:srcRect t="4886" b="14160"/>
          <a:stretch>
            <a:fillRect/>
          </a:stretch>
        </p:blipFill>
        <p:spPr>
          <a:xfrm>
            <a:off x="20" y="269822"/>
            <a:ext cx="12191980" cy="6588177"/>
          </a:xfrm>
          <a:prstGeom prst="rect">
            <a:avLst/>
          </a:prstGeom>
          <a:noFill/>
        </p:spPr>
      </p:pic>
      <p:sp>
        <p:nvSpPr>
          <p:cNvPr id="3" name="Slide Number Placeholder 2" hidden="1">
            <a:extLst>
              <a:ext uri="{FF2B5EF4-FFF2-40B4-BE49-F238E27FC236}">
                <a16:creationId xmlns:a16="http://schemas.microsoft.com/office/drawing/2014/main" id="{22894DF9-5705-F9AC-1C85-2F2C40FB6DA8}"/>
              </a:ext>
            </a:extLst>
          </p:cNvPr>
          <p:cNvSpPr>
            <a:spLocks noGrp="1"/>
          </p:cNvSpPr>
          <p:nvPr>
            <p:ph type="sldNum" sz="quarter" idx="12"/>
          </p:nvPr>
        </p:nvSpPr>
        <p:spPr/>
        <p:txBody>
          <a:bodyPr/>
          <a:lstStyle/>
          <a:p>
            <a:pPr>
              <a:spcAft>
                <a:spcPts val="600"/>
              </a:spcAft>
            </a:pPr>
            <a:fld id="{0322EA46-A50A-4B74-807A-1D180152ACDE}" type="slidenum">
              <a:rPr lang="en-GB" smtClean="0"/>
              <a:pPr>
                <a:spcAft>
                  <a:spcPts val="600"/>
                </a:spcAft>
              </a:pPr>
              <a:t>13</a:t>
            </a:fld>
            <a:endParaRPr lang="en-GB"/>
          </a:p>
        </p:txBody>
      </p:sp>
      <p:sp>
        <p:nvSpPr>
          <p:cNvPr id="7" name="Rectangle 6">
            <a:extLst>
              <a:ext uri="{FF2B5EF4-FFF2-40B4-BE49-F238E27FC236}">
                <a16:creationId xmlns:a16="http://schemas.microsoft.com/office/drawing/2014/main" id="{2E7171A8-8EA1-CCF1-328A-E715D7C91C22}"/>
              </a:ext>
            </a:extLst>
          </p:cNvPr>
          <p:cNvSpPr/>
          <p:nvPr/>
        </p:nvSpPr>
        <p:spPr>
          <a:xfrm>
            <a:off x="4459574" y="322289"/>
            <a:ext cx="539646" cy="232347"/>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80DF719E-9EDB-5E2D-39F3-1C49F17EFB9B}"/>
              </a:ext>
            </a:extLst>
          </p:cNvPr>
          <p:cNvSpPr/>
          <p:nvPr/>
        </p:nvSpPr>
        <p:spPr>
          <a:xfrm>
            <a:off x="4234721" y="554636"/>
            <a:ext cx="5029200" cy="914400"/>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76406502-C39D-961A-4118-D62861FAD2B5}"/>
              </a:ext>
            </a:extLst>
          </p:cNvPr>
          <p:cNvSpPr/>
          <p:nvPr/>
        </p:nvSpPr>
        <p:spPr>
          <a:xfrm rot="18838166">
            <a:off x="7802380" y="1791325"/>
            <a:ext cx="562131" cy="1199213"/>
          </a:xfrm>
          <a:prstGeom prst="downArrow">
            <a:avLst/>
          </a:prstGeom>
        </p:spPr>
        <p:style>
          <a:lnRef idx="3">
            <a:schemeClr val="lt1"/>
          </a:lnRef>
          <a:fillRef idx="1">
            <a:schemeClr val="accent3"/>
          </a:fillRef>
          <a:effectRef idx="1">
            <a:schemeClr val="accent3"/>
          </a:effectRef>
          <a:fontRef idx="minor">
            <a:schemeClr val="lt1"/>
          </a:fontRef>
        </p:style>
        <p:txBody>
          <a:bodyPr rtlCol="0" anchor="ctr"/>
          <a:lstStyle/>
          <a:p>
            <a:pPr algn="ctr"/>
            <a:endParaRPr lang="en-GB"/>
          </a:p>
        </p:txBody>
      </p:sp>
      <p:cxnSp>
        <p:nvCxnSpPr>
          <p:cNvPr id="11" name="Straight Arrow Connector 10">
            <a:extLst>
              <a:ext uri="{FF2B5EF4-FFF2-40B4-BE49-F238E27FC236}">
                <a16:creationId xmlns:a16="http://schemas.microsoft.com/office/drawing/2014/main" id="{9D813709-407B-D7FF-D156-37FB508995D5}"/>
              </a:ext>
            </a:extLst>
          </p:cNvPr>
          <p:cNvCxnSpPr/>
          <p:nvPr/>
        </p:nvCxnSpPr>
        <p:spPr>
          <a:xfrm>
            <a:off x="3402767" y="2218544"/>
            <a:ext cx="397240" cy="487181"/>
          </a:xfrm>
          <a:prstGeom prst="straightConnector1">
            <a:avLst/>
          </a:prstGeom>
          <a:ln w="38100" cap="flat" cmpd="sng" algn="ctr">
            <a:solidFill>
              <a:schemeClr val="accent3"/>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2" name="Straight Arrow Connector 11">
            <a:extLst>
              <a:ext uri="{FF2B5EF4-FFF2-40B4-BE49-F238E27FC236}">
                <a16:creationId xmlns:a16="http://schemas.microsoft.com/office/drawing/2014/main" id="{5F093C10-1F53-41A5-5516-E7F2593CAC09}"/>
              </a:ext>
            </a:extLst>
          </p:cNvPr>
          <p:cNvCxnSpPr/>
          <p:nvPr/>
        </p:nvCxnSpPr>
        <p:spPr>
          <a:xfrm>
            <a:off x="2475875" y="4229724"/>
            <a:ext cx="397240" cy="487181"/>
          </a:xfrm>
          <a:prstGeom prst="straightConnector1">
            <a:avLst/>
          </a:prstGeom>
          <a:ln w="38100" cap="flat" cmpd="sng" algn="ctr">
            <a:solidFill>
              <a:schemeClr val="accent3"/>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3" name="Straight Arrow Connector 12">
            <a:extLst>
              <a:ext uri="{FF2B5EF4-FFF2-40B4-BE49-F238E27FC236}">
                <a16:creationId xmlns:a16="http://schemas.microsoft.com/office/drawing/2014/main" id="{94DE89D3-FD98-A40A-3DAC-C0227F6EE2D1}"/>
              </a:ext>
            </a:extLst>
          </p:cNvPr>
          <p:cNvCxnSpPr/>
          <p:nvPr/>
        </p:nvCxnSpPr>
        <p:spPr>
          <a:xfrm>
            <a:off x="6230911" y="2979295"/>
            <a:ext cx="397240" cy="487181"/>
          </a:xfrm>
          <a:prstGeom prst="straightConnector1">
            <a:avLst/>
          </a:prstGeom>
          <a:ln w="38100" cap="flat" cmpd="sng" algn="ctr">
            <a:solidFill>
              <a:schemeClr val="accent3"/>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4256388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1000"/>
                                        <p:tgtEl>
                                          <p:spTgt spid="9"/>
                                        </p:tgtEl>
                                      </p:cBhvr>
                                    </p:animEffect>
                                    <p:anim calcmode="lin" valueType="num">
                                      <p:cBhvr>
                                        <p:cTn id="30" dur="1000" fill="hold"/>
                                        <p:tgtEl>
                                          <p:spTgt spid="9"/>
                                        </p:tgtEl>
                                        <p:attrNameLst>
                                          <p:attrName>ppt_x</p:attrName>
                                        </p:attrNameLst>
                                      </p:cBhvr>
                                      <p:tavLst>
                                        <p:tav tm="0">
                                          <p:val>
                                            <p:strVal val="#ppt_x"/>
                                          </p:val>
                                        </p:tav>
                                        <p:tav tm="100000">
                                          <p:val>
                                            <p:strVal val="#ppt_x"/>
                                          </p:val>
                                        </p:tav>
                                      </p:tavLst>
                                    </p:anim>
                                    <p:anim calcmode="lin" valueType="num">
                                      <p:cBhvr>
                                        <p:cTn id="3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E2016-6E93-222B-9314-D2D62C5ECE26}"/>
              </a:ext>
            </a:extLst>
          </p:cNvPr>
          <p:cNvSpPr>
            <a:spLocks noGrp="1"/>
          </p:cNvSpPr>
          <p:nvPr>
            <p:ph type="ctrTitle"/>
          </p:nvPr>
        </p:nvSpPr>
        <p:spPr/>
        <p:txBody>
          <a:bodyPr/>
          <a:lstStyle/>
          <a:p>
            <a:r>
              <a:rPr lang="en-GB"/>
              <a:t>Spellcheck and Grammar tools</a:t>
            </a:r>
          </a:p>
        </p:txBody>
      </p:sp>
      <p:sp>
        <p:nvSpPr>
          <p:cNvPr id="3" name="Subtitle 2">
            <a:extLst>
              <a:ext uri="{FF2B5EF4-FFF2-40B4-BE49-F238E27FC236}">
                <a16:creationId xmlns:a16="http://schemas.microsoft.com/office/drawing/2014/main" id="{97ACBCC6-4E74-4B19-18D4-B68B2BF1ECEF}"/>
              </a:ext>
            </a:extLst>
          </p:cNvPr>
          <p:cNvSpPr>
            <a:spLocks noGrp="1"/>
          </p:cNvSpPr>
          <p:nvPr>
            <p:ph type="subTitle" idx="1"/>
          </p:nvPr>
        </p:nvSpPr>
        <p:spPr/>
        <p:txBody>
          <a:bodyPr/>
          <a:lstStyle/>
          <a:p>
            <a:endParaRPr lang="en-GB"/>
          </a:p>
        </p:txBody>
      </p:sp>
      <p:pic>
        <p:nvPicPr>
          <p:cNvPr id="6" name="Picture Placeholder 5" descr="Cartoon checklist and pencil">
            <a:extLst>
              <a:ext uri="{FF2B5EF4-FFF2-40B4-BE49-F238E27FC236}">
                <a16:creationId xmlns:a16="http://schemas.microsoft.com/office/drawing/2014/main" id="{9A6B3B7C-7518-E6D6-F629-94FFC100D537}"/>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0859" r="20859"/>
          <a:stretch>
            <a:fillRect/>
          </a:stretch>
        </p:blipFill>
        <p:spPr/>
      </p:pic>
    </p:spTree>
    <p:extLst>
      <p:ext uri="{BB962C8B-B14F-4D97-AF65-F5344CB8AC3E}">
        <p14:creationId xmlns:p14="http://schemas.microsoft.com/office/powerpoint/2010/main" val="13654313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0DE95-E838-2810-BC05-FCFC6D825B3A}"/>
              </a:ext>
            </a:extLst>
          </p:cNvPr>
          <p:cNvSpPr>
            <a:spLocks noGrp="1"/>
          </p:cNvSpPr>
          <p:nvPr>
            <p:ph type="title"/>
          </p:nvPr>
        </p:nvSpPr>
        <p:spPr/>
        <p:txBody>
          <a:bodyPr>
            <a:normAutofit/>
          </a:bodyPr>
          <a:lstStyle/>
          <a:p>
            <a:r>
              <a:rPr lang="en-GB"/>
              <a:t>Using spelling and grammar tools in Word</a:t>
            </a:r>
          </a:p>
        </p:txBody>
      </p:sp>
      <p:sp>
        <p:nvSpPr>
          <p:cNvPr id="3" name="Content Placeholder 2">
            <a:extLst>
              <a:ext uri="{FF2B5EF4-FFF2-40B4-BE49-F238E27FC236}">
                <a16:creationId xmlns:a16="http://schemas.microsoft.com/office/drawing/2014/main" id="{94647EF6-4D1B-836B-FAB9-DB6FBD5DD56E}"/>
              </a:ext>
            </a:extLst>
          </p:cNvPr>
          <p:cNvSpPr>
            <a:spLocks noGrp="1"/>
          </p:cNvSpPr>
          <p:nvPr>
            <p:ph sz="half" idx="1"/>
          </p:nvPr>
        </p:nvSpPr>
        <p:spPr/>
        <p:txBody>
          <a:bodyPr>
            <a:normAutofit fontScale="92500" lnSpcReduction="20000"/>
          </a:bodyPr>
          <a:lstStyle/>
          <a:p>
            <a:r>
              <a:rPr lang="en-GB"/>
              <a:t>Go to Moodle</a:t>
            </a:r>
          </a:p>
          <a:p>
            <a:r>
              <a:rPr lang="en-GB"/>
              <a:t>Go to Digital Skills</a:t>
            </a:r>
          </a:p>
          <a:p>
            <a:r>
              <a:rPr lang="en-GB"/>
              <a:t>Go to Week 6</a:t>
            </a:r>
          </a:p>
          <a:p>
            <a:r>
              <a:rPr lang="en-GB"/>
              <a:t>Download the Spelling and Grammar Exercise document</a:t>
            </a:r>
          </a:p>
          <a:p>
            <a:r>
              <a:rPr lang="en-GB"/>
              <a:t>Open the document in Word</a:t>
            </a:r>
          </a:p>
        </p:txBody>
      </p:sp>
      <p:sp>
        <p:nvSpPr>
          <p:cNvPr id="4" name="Content Placeholder 3">
            <a:extLst>
              <a:ext uri="{FF2B5EF4-FFF2-40B4-BE49-F238E27FC236}">
                <a16:creationId xmlns:a16="http://schemas.microsoft.com/office/drawing/2014/main" id="{D5B8E083-2CA9-35C7-7017-9FA6DCD3EDC7}"/>
              </a:ext>
            </a:extLst>
          </p:cNvPr>
          <p:cNvSpPr>
            <a:spLocks noGrp="1"/>
          </p:cNvSpPr>
          <p:nvPr>
            <p:ph sz="half" idx="2"/>
          </p:nvPr>
        </p:nvSpPr>
        <p:spPr/>
        <p:txBody>
          <a:bodyPr>
            <a:normAutofit fontScale="92500" lnSpcReduction="20000"/>
          </a:bodyPr>
          <a:lstStyle/>
          <a:p>
            <a:r>
              <a:rPr lang="en-GB"/>
              <a:t>Your task</a:t>
            </a:r>
          </a:p>
          <a:p>
            <a:pPr lvl="1"/>
            <a:r>
              <a:rPr lang="en-GB"/>
              <a:t>Run spelling and grammar check</a:t>
            </a:r>
          </a:p>
          <a:p>
            <a:pPr lvl="1"/>
            <a:r>
              <a:rPr lang="en-GB"/>
              <a:t>Review each suggestion</a:t>
            </a:r>
          </a:p>
          <a:p>
            <a:pPr lvl="1"/>
            <a:r>
              <a:rPr lang="en-GB"/>
              <a:t>Decide whether to accept or ignore it</a:t>
            </a:r>
          </a:p>
          <a:p>
            <a:r>
              <a:rPr lang="en-GB"/>
              <a:t>Then, with a partner</a:t>
            </a:r>
          </a:p>
          <a:p>
            <a:pPr lvl="1"/>
            <a:r>
              <a:rPr lang="en-GB"/>
              <a:t>Share one change you accepted</a:t>
            </a:r>
          </a:p>
          <a:p>
            <a:pPr lvl="1"/>
            <a:r>
              <a:rPr lang="en-GB"/>
              <a:t>Share one suggestion you ignored</a:t>
            </a:r>
          </a:p>
          <a:p>
            <a:r>
              <a:rPr lang="en-GB"/>
              <a:t>Be ready to explain why.</a:t>
            </a:r>
          </a:p>
          <a:p>
            <a:endParaRPr lang="en-GB"/>
          </a:p>
        </p:txBody>
      </p:sp>
      <p:sp>
        <p:nvSpPr>
          <p:cNvPr id="5" name="Slide Number Placeholder 4">
            <a:extLst>
              <a:ext uri="{FF2B5EF4-FFF2-40B4-BE49-F238E27FC236}">
                <a16:creationId xmlns:a16="http://schemas.microsoft.com/office/drawing/2014/main" id="{F49A04C8-18FE-DDD1-F55B-A76622E9A443}"/>
              </a:ext>
            </a:extLst>
          </p:cNvPr>
          <p:cNvSpPr>
            <a:spLocks noGrp="1"/>
          </p:cNvSpPr>
          <p:nvPr>
            <p:ph type="sldNum" sz="quarter" idx="12"/>
          </p:nvPr>
        </p:nvSpPr>
        <p:spPr/>
        <p:txBody>
          <a:bodyPr/>
          <a:lstStyle/>
          <a:p>
            <a:fld id="{0322EA46-A50A-4B74-807A-1D180152ACDE}" type="slidenum">
              <a:rPr lang="en-GB" smtClean="0"/>
              <a:t>15</a:t>
            </a:fld>
            <a:endParaRPr lang="en-GB"/>
          </a:p>
        </p:txBody>
      </p:sp>
      <p:pic>
        <p:nvPicPr>
          <p:cNvPr id="6" name="Online Media 5" title="8 Minute Timer">
            <a:hlinkClick r:id="" action="ppaction://media"/>
            <a:extLst>
              <a:ext uri="{FF2B5EF4-FFF2-40B4-BE49-F238E27FC236}">
                <a16:creationId xmlns:a16="http://schemas.microsoft.com/office/drawing/2014/main" id="{1227B15C-C44A-CB5F-E732-8F0A1403A6E0}"/>
              </a:ext>
            </a:extLst>
          </p:cNvPr>
          <p:cNvPicPr>
            <a:picLocks noRot="1" noChangeAspect="1"/>
          </p:cNvPicPr>
          <p:nvPr>
            <a:videoFile r:link="rId1"/>
          </p:nvPr>
        </p:nvPicPr>
        <p:blipFill>
          <a:blip r:embed="rId5"/>
          <a:stretch>
            <a:fillRect/>
          </a:stretch>
        </p:blipFill>
        <p:spPr>
          <a:xfrm>
            <a:off x="307299" y="5327782"/>
            <a:ext cx="2143593" cy="1211130"/>
          </a:xfrm>
          <a:prstGeom prst="rect">
            <a:avLst/>
          </a:prstGeom>
        </p:spPr>
      </p:pic>
      <p:pic>
        <p:nvPicPr>
          <p:cNvPr id="7" name="Online Media 6" title="4 Minute Timer">
            <a:hlinkClick r:id="" action="ppaction://media"/>
            <a:extLst>
              <a:ext uri="{FF2B5EF4-FFF2-40B4-BE49-F238E27FC236}">
                <a16:creationId xmlns:a16="http://schemas.microsoft.com/office/drawing/2014/main" id="{FFBD6ECD-DDEC-8470-4E3E-75BAFD7D2F03}"/>
              </a:ext>
            </a:extLst>
          </p:cNvPr>
          <p:cNvPicPr>
            <a:picLocks noRot="1" noChangeAspect="1"/>
          </p:cNvPicPr>
          <p:nvPr>
            <a:videoFile r:link="rId2"/>
          </p:nvPr>
        </p:nvPicPr>
        <p:blipFill>
          <a:blip r:embed="rId6"/>
          <a:stretch>
            <a:fillRect/>
          </a:stretch>
        </p:blipFill>
        <p:spPr>
          <a:xfrm>
            <a:off x="3292477" y="5327782"/>
            <a:ext cx="2081497" cy="1176046"/>
          </a:xfrm>
          <a:prstGeom prst="rect">
            <a:avLst/>
          </a:prstGeom>
        </p:spPr>
      </p:pic>
    </p:spTree>
    <p:extLst>
      <p:ext uri="{BB962C8B-B14F-4D97-AF65-F5344CB8AC3E}">
        <p14:creationId xmlns:p14="http://schemas.microsoft.com/office/powerpoint/2010/main" val="8695536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video>
              <p:cMediaNode vol="80000">
                <p:cTn id="13" fill="hold" display="0">
                  <p:stCondLst>
                    <p:cond delay="indefinite"/>
                  </p:stCondLst>
                </p:cTn>
                <p:tgtEl>
                  <p:spTgt spid="7"/>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EED38-0522-8956-BA65-FBAC20E41FDD}"/>
              </a:ext>
            </a:extLst>
          </p:cNvPr>
          <p:cNvSpPr>
            <a:spLocks noGrp="1"/>
          </p:cNvSpPr>
          <p:nvPr>
            <p:ph type="title"/>
          </p:nvPr>
        </p:nvSpPr>
        <p:spPr/>
        <p:txBody>
          <a:bodyPr>
            <a:normAutofit/>
          </a:bodyPr>
          <a:lstStyle/>
          <a:p>
            <a:r>
              <a:rPr lang="en-GB"/>
              <a:t>Why checking and choice matter in Word</a:t>
            </a:r>
          </a:p>
        </p:txBody>
      </p:sp>
      <p:sp>
        <p:nvSpPr>
          <p:cNvPr id="3" name="Content Placeholder 2">
            <a:extLst>
              <a:ext uri="{FF2B5EF4-FFF2-40B4-BE49-F238E27FC236}">
                <a16:creationId xmlns:a16="http://schemas.microsoft.com/office/drawing/2014/main" id="{842D154B-DCE2-1814-B689-00F6A7FB554B}"/>
              </a:ext>
            </a:extLst>
          </p:cNvPr>
          <p:cNvSpPr>
            <a:spLocks noGrp="1"/>
          </p:cNvSpPr>
          <p:nvPr>
            <p:ph sz="half" idx="1"/>
          </p:nvPr>
        </p:nvSpPr>
        <p:spPr/>
        <p:txBody>
          <a:bodyPr>
            <a:normAutofit fontScale="92500"/>
          </a:bodyPr>
          <a:lstStyle/>
          <a:p>
            <a:r>
              <a:rPr lang="en-GB"/>
              <a:t>Word tools are helpful, but they are not infallible.</a:t>
            </a:r>
          </a:p>
          <a:p>
            <a:r>
              <a:rPr lang="en-GB"/>
              <a:t>Word:</a:t>
            </a:r>
          </a:p>
          <a:p>
            <a:pPr lvl="1"/>
            <a:r>
              <a:rPr lang="en-GB"/>
              <a:t>Makes suggestions, not decisions</a:t>
            </a:r>
          </a:p>
          <a:p>
            <a:pPr lvl="1"/>
            <a:r>
              <a:rPr lang="en-GB"/>
              <a:t>Does not fully understand meaning or context</a:t>
            </a:r>
          </a:p>
          <a:p>
            <a:pPr lvl="1"/>
            <a:r>
              <a:rPr lang="en-GB"/>
              <a:t>Cannot judge tone or intention</a:t>
            </a:r>
          </a:p>
        </p:txBody>
      </p:sp>
      <p:sp>
        <p:nvSpPr>
          <p:cNvPr id="4" name="Content Placeholder 3">
            <a:extLst>
              <a:ext uri="{FF2B5EF4-FFF2-40B4-BE49-F238E27FC236}">
                <a16:creationId xmlns:a16="http://schemas.microsoft.com/office/drawing/2014/main" id="{D9F108B6-2D8A-C935-734E-9FBAA18695C1}"/>
              </a:ext>
            </a:extLst>
          </p:cNvPr>
          <p:cNvSpPr>
            <a:spLocks noGrp="1"/>
          </p:cNvSpPr>
          <p:nvPr>
            <p:ph sz="half" idx="2"/>
          </p:nvPr>
        </p:nvSpPr>
        <p:spPr/>
        <p:txBody>
          <a:bodyPr>
            <a:normAutofit fontScale="92500"/>
          </a:bodyPr>
          <a:lstStyle/>
          <a:p>
            <a:r>
              <a:rPr lang="en-GB"/>
              <a:t>Good editing means:</a:t>
            </a:r>
          </a:p>
          <a:p>
            <a:pPr lvl="1"/>
            <a:r>
              <a:rPr lang="en-GB"/>
              <a:t>Checking suggestions carefully</a:t>
            </a:r>
          </a:p>
          <a:p>
            <a:pPr lvl="1"/>
            <a:r>
              <a:rPr lang="en-GB"/>
              <a:t>Deciding what improves clarity</a:t>
            </a:r>
          </a:p>
          <a:p>
            <a:pPr lvl="1"/>
            <a:r>
              <a:rPr lang="en-GB"/>
              <a:t>Choosing what to keep and what to change</a:t>
            </a:r>
          </a:p>
          <a:p>
            <a:r>
              <a:rPr lang="en-GB"/>
              <a:t>You remain responsible for the final text.</a:t>
            </a:r>
          </a:p>
          <a:p>
            <a:endParaRPr lang="en-GB"/>
          </a:p>
        </p:txBody>
      </p:sp>
      <p:sp>
        <p:nvSpPr>
          <p:cNvPr id="5" name="Slide Number Placeholder 4">
            <a:extLst>
              <a:ext uri="{FF2B5EF4-FFF2-40B4-BE49-F238E27FC236}">
                <a16:creationId xmlns:a16="http://schemas.microsoft.com/office/drawing/2014/main" id="{8FC5FAFE-C14F-42D9-7FD7-46222469B20A}"/>
              </a:ext>
            </a:extLst>
          </p:cNvPr>
          <p:cNvSpPr>
            <a:spLocks noGrp="1"/>
          </p:cNvSpPr>
          <p:nvPr>
            <p:ph type="sldNum" sz="quarter" idx="12"/>
          </p:nvPr>
        </p:nvSpPr>
        <p:spPr/>
        <p:txBody>
          <a:bodyPr/>
          <a:lstStyle/>
          <a:p>
            <a:fld id="{0322EA46-A50A-4B74-807A-1D180152ACDE}" type="slidenum">
              <a:rPr lang="en-GB" smtClean="0"/>
              <a:t>16</a:t>
            </a:fld>
            <a:endParaRPr lang="en-GB"/>
          </a:p>
        </p:txBody>
      </p:sp>
    </p:spTree>
    <p:extLst>
      <p:ext uri="{BB962C8B-B14F-4D97-AF65-F5344CB8AC3E}">
        <p14:creationId xmlns:p14="http://schemas.microsoft.com/office/powerpoint/2010/main" val="17697880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63BD8-A66B-64D2-82B8-94C5963F435E}"/>
              </a:ext>
            </a:extLst>
          </p:cNvPr>
          <p:cNvSpPr>
            <a:spLocks noGrp="1"/>
          </p:cNvSpPr>
          <p:nvPr>
            <p:ph type="title"/>
          </p:nvPr>
        </p:nvSpPr>
        <p:spPr/>
        <p:txBody>
          <a:bodyPr/>
          <a:lstStyle/>
          <a:p>
            <a:r>
              <a:rPr lang="en-GB"/>
              <a:t>Your meaning, your choice!</a:t>
            </a:r>
          </a:p>
        </p:txBody>
      </p:sp>
      <p:pic>
        <p:nvPicPr>
          <p:cNvPr id="7" name="Content Placeholder 6">
            <a:extLst>
              <a:ext uri="{FF2B5EF4-FFF2-40B4-BE49-F238E27FC236}">
                <a16:creationId xmlns:a16="http://schemas.microsoft.com/office/drawing/2014/main" id="{8DD47C9E-CE46-F6CE-6040-08E347947479}"/>
              </a:ext>
            </a:extLst>
          </p:cNvPr>
          <p:cNvPicPr>
            <a:picLocks noGrp="1" noChangeAspect="1"/>
          </p:cNvPicPr>
          <p:nvPr>
            <p:ph sz="half" idx="1"/>
          </p:nvPr>
        </p:nvPicPr>
        <p:blipFill>
          <a:blip r:embed="rId3"/>
          <a:srcRect l="72622" t="19995" b="16018"/>
          <a:stretch>
            <a:fillRect/>
          </a:stretch>
        </p:blipFill>
        <p:spPr>
          <a:xfrm>
            <a:off x="1265790" y="1333706"/>
            <a:ext cx="3560652" cy="5547891"/>
          </a:xfrm>
          <a:prstGeom prst="rect">
            <a:avLst/>
          </a:prstGeom>
        </p:spPr>
      </p:pic>
      <p:sp>
        <p:nvSpPr>
          <p:cNvPr id="4" name="Content Placeholder 3">
            <a:extLst>
              <a:ext uri="{FF2B5EF4-FFF2-40B4-BE49-F238E27FC236}">
                <a16:creationId xmlns:a16="http://schemas.microsoft.com/office/drawing/2014/main" id="{2E60E1E3-90FE-6F2B-FA16-35DB1785E7B4}"/>
              </a:ext>
            </a:extLst>
          </p:cNvPr>
          <p:cNvSpPr>
            <a:spLocks noGrp="1"/>
          </p:cNvSpPr>
          <p:nvPr>
            <p:ph sz="half" idx="2"/>
          </p:nvPr>
        </p:nvSpPr>
        <p:spPr/>
        <p:txBody>
          <a:bodyPr>
            <a:normAutofit/>
          </a:bodyPr>
          <a:lstStyle/>
          <a:p>
            <a:r>
              <a:rPr lang="en-GB"/>
              <a:t>If you </a:t>
            </a:r>
            <a:r>
              <a:rPr lang="en-GB" b="1"/>
              <a:t>work</a:t>
            </a:r>
            <a:r>
              <a:rPr lang="en-GB"/>
              <a:t> </a:t>
            </a:r>
            <a:r>
              <a:rPr lang="en-GB" b="1"/>
              <a:t>with</a:t>
            </a:r>
            <a:r>
              <a:rPr lang="en-GB"/>
              <a:t> a person or a group of people, you spend time and effort trying to help them in some way.</a:t>
            </a:r>
          </a:p>
          <a:p>
            <a:r>
              <a:rPr lang="en-GB"/>
              <a:t>Collaborate is to work with another or others on a </a:t>
            </a:r>
            <a:r>
              <a:rPr lang="en-GB" b="1"/>
              <a:t>joint project</a:t>
            </a:r>
          </a:p>
          <a:p>
            <a:pPr marL="0" indent="0">
              <a:buNone/>
            </a:pPr>
            <a:r>
              <a:rPr lang="en-GB" sz="1000"/>
              <a:t>Definitions from Collins Dictionary (n.d.) Collins dictionary. Available at: </a:t>
            </a:r>
            <a:r>
              <a:rPr lang="en-GB" sz="1000">
                <a:hlinkClick r:id="rId4"/>
              </a:rPr>
              <a:t>https://www.collinsdictionary.com/</a:t>
            </a:r>
            <a:r>
              <a:rPr lang="en-GB" sz="1000"/>
              <a:t> </a:t>
            </a:r>
          </a:p>
        </p:txBody>
      </p:sp>
      <p:sp>
        <p:nvSpPr>
          <p:cNvPr id="5" name="Slide Number Placeholder 4">
            <a:extLst>
              <a:ext uri="{FF2B5EF4-FFF2-40B4-BE49-F238E27FC236}">
                <a16:creationId xmlns:a16="http://schemas.microsoft.com/office/drawing/2014/main" id="{26B1E723-4F07-394E-1350-E68D96B264E5}"/>
              </a:ext>
            </a:extLst>
          </p:cNvPr>
          <p:cNvSpPr>
            <a:spLocks noGrp="1"/>
          </p:cNvSpPr>
          <p:nvPr>
            <p:ph type="sldNum" sz="quarter" idx="12"/>
          </p:nvPr>
        </p:nvSpPr>
        <p:spPr/>
        <p:txBody>
          <a:bodyPr/>
          <a:lstStyle/>
          <a:p>
            <a:fld id="{0322EA46-A50A-4B74-807A-1D180152ACDE}" type="slidenum">
              <a:rPr lang="en-GB" smtClean="0"/>
              <a:t>17</a:t>
            </a:fld>
            <a:endParaRPr lang="en-GB"/>
          </a:p>
        </p:txBody>
      </p:sp>
    </p:spTree>
    <p:extLst>
      <p:ext uri="{BB962C8B-B14F-4D97-AF65-F5344CB8AC3E}">
        <p14:creationId xmlns:p14="http://schemas.microsoft.com/office/powerpoint/2010/main" val="39265538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ABB24EA-D121-D105-9626-90D312A02CDF}"/>
              </a:ext>
            </a:extLst>
          </p:cNvPr>
          <p:cNvSpPr>
            <a:spLocks noGrp="1"/>
          </p:cNvSpPr>
          <p:nvPr>
            <p:ph type="title"/>
          </p:nvPr>
        </p:nvSpPr>
        <p:spPr/>
        <p:txBody>
          <a:bodyPr/>
          <a:lstStyle/>
          <a:p>
            <a:r>
              <a:rPr lang="en-GB"/>
              <a:t>Using comments for clarity</a:t>
            </a:r>
          </a:p>
        </p:txBody>
      </p:sp>
      <p:sp>
        <p:nvSpPr>
          <p:cNvPr id="7" name="Content Placeholder 6">
            <a:extLst>
              <a:ext uri="{FF2B5EF4-FFF2-40B4-BE49-F238E27FC236}">
                <a16:creationId xmlns:a16="http://schemas.microsoft.com/office/drawing/2014/main" id="{7BE22815-784C-512A-4DB9-63E6FA0618EC}"/>
              </a:ext>
            </a:extLst>
          </p:cNvPr>
          <p:cNvSpPr>
            <a:spLocks noGrp="1"/>
          </p:cNvSpPr>
          <p:nvPr>
            <p:ph sz="half" idx="1"/>
          </p:nvPr>
        </p:nvSpPr>
        <p:spPr/>
        <p:txBody>
          <a:bodyPr>
            <a:normAutofit fontScale="92500" lnSpcReduction="10000"/>
          </a:bodyPr>
          <a:lstStyle/>
          <a:p>
            <a:r>
              <a:rPr lang="en-GB"/>
              <a:t>Open the short paragraph in Word.</a:t>
            </a:r>
          </a:p>
          <a:p>
            <a:r>
              <a:rPr lang="en-GB"/>
              <a:t>Go to Moodle</a:t>
            </a:r>
          </a:p>
          <a:p>
            <a:r>
              <a:rPr lang="en-GB"/>
              <a:t>Go to Digital Skills</a:t>
            </a:r>
          </a:p>
          <a:p>
            <a:r>
              <a:rPr lang="en-GB"/>
              <a:t>Go to Week 6</a:t>
            </a:r>
          </a:p>
          <a:p>
            <a:r>
              <a:rPr lang="en-GB"/>
              <a:t>Download the Comments for clarity document</a:t>
            </a:r>
          </a:p>
          <a:p>
            <a:r>
              <a:rPr lang="en-GB"/>
              <a:t>Open the document in Word</a:t>
            </a:r>
          </a:p>
          <a:p>
            <a:endParaRPr lang="en-GB"/>
          </a:p>
        </p:txBody>
      </p:sp>
      <p:sp>
        <p:nvSpPr>
          <p:cNvPr id="8" name="Content Placeholder 7">
            <a:extLst>
              <a:ext uri="{FF2B5EF4-FFF2-40B4-BE49-F238E27FC236}">
                <a16:creationId xmlns:a16="http://schemas.microsoft.com/office/drawing/2014/main" id="{474D0B4E-2973-7FBB-E8BE-F02FE79ACE62}"/>
              </a:ext>
            </a:extLst>
          </p:cNvPr>
          <p:cNvSpPr>
            <a:spLocks noGrp="1"/>
          </p:cNvSpPr>
          <p:nvPr>
            <p:ph sz="half" idx="2"/>
          </p:nvPr>
        </p:nvSpPr>
        <p:spPr/>
        <p:txBody>
          <a:bodyPr>
            <a:normAutofit fontScale="92500" lnSpcReduction="10000"/>
          </a:bodyPr>
          <a:lstStyle/>
          <a:p>
            <a:r>
              <a:rPr lang="en-GB"/>
              <a:t>Your task</a:t>
            </a:r>
          </a:p>
          <a:p>
            <a:r>
              <a:rPr lang="en-GB"/>
              <a:t>Add comments where something is unclear.</a:t>
            </a:r>
          </a:p>
          <a:p>
            <a:r>
              <a:rPr lang="en-GB"/>
              <a:t>Use prompts like:</a:t>
            </a:r>
          </a:p>
          <a:p>
            <a:pPr lvl="1"/>
            <a:r>
              <a:rPr lang="en-GB"/>
              <a:t>What does this mean</a:t>
            </a:r>
          </a:p>
          <a:p>
            <a:pPr lvl="1"/>
            <a:r>
              <a:rPr lang="en-GB"/>
              <a:t>Can this be clearer</a:t>
            </a:r>
          </a:p>
          <a:p>
            <a:r>
              <a:rPr lang="en-GB"/>
              <a:t>Do not rewrite the text yet.</a:t>
            </a:r>
          </a:p>
          <a:p>
            <a:r>
              <a:rPr lang="en-GB"/>
              <a:t>Comments are for thinking and planning, not fixing.</a:t>
            </a:r>
          </a:p>
          <a:p>
            <a:endParaRPr lang="en-GB"/>
          </a:p>
        </p:txBody>
      </p:sp>
      <p:sp>
        <p:nvSpPr>
          <p:cNvPr id="5" name="Slide Number Placeholder 4">
            <a:extLst>
              <a:ext uri="{FF2B5EF4-FFF2-40B4-BE49-F238E27FC236}">
                <a16:creationId xmlns:a16="http://schemas.microsoft.com/office/drawing/2014/main" id="{4B717ADB-E565-F32B-F182-C119D9D28F24}"/>
              </a:ext>
            </a:extLst>
          </p:cNvPr>
          <p:cNvSpPr>
            <a:spLocks noGrp="1"/>
          </p:cNvSpPr>
          <p:nvPr>
            <p:ph type="sldNum" sz="quarter" idx="12"/>
          </p:nvPr>
        </p:nvSpPr>
        <p:spPr/>
        <p:txBody>
          <a:bodyPr/>
          <a:lstStyle/>
          <a:p>
            <a:fld id="{0322EA46-A50A-4B74-807A-1D180152ACDE}" type="slidenum">
              <a:rPr lang="en-GB" smtClean="0"/>
              <a:t>18</a:t>
            </a:fld>
            <a:endParaRPr lang="en-GB"/>
          </a:p>
        </p:txBody>
      </p:sp>
      <p:pic>
        <p:nvPicPr>
          <p:cNvPr id="2" name="Online Media 1" title="8 Minute Timer">
            <a:hlinkClick r:id="" action="ppaction://media"/>
            <a:extLst>
              <a:ext uri="{FF2B5EF4-FFF2-40B4-BE49-F238E27FC236}">
                <a16:creationId xmlns:a16="http://schemas.microsoft.com/office/drawing/2014/main" id="{E97DB4D0-6E8E-4B4A-924D-44073E80558B}"/>
              </a:ext>
            </a:extLst>
          </p:cNvPr>
          <p:cNvPicPr>
            <a:picLocks noRot="1" noChangeAspect="1"/>
          </p:cNvPicPr>
          <p:nvPr>
            <a:videoFile r:link="rId1"/>
          </p:nvPr>
        </p:nvPicPr>
        <p:blipFill>
          <a:blip r:embed="rId4"/>
          <a:stretch>
            <a:fillRect/>
          </a:stretch>
        </p:blipFill>
        <p:spPr>
          <a:xfrm>
            <a:off x="9219857" y="43582"/>
            <a:ext cx="2702320" cy="1526811"/>
          </a:xfrm>
          <a:prstGeom prst="rect">
            <a:avLst/>
          </a:prstGeom>
        </p:spPr>
      </p:pic>
    </p:spTree>
    <p:extLst>
      <p:ext uri="{BB962C8B-B14F-4D97-AF65-F5344CB8AC3E}">
        <p14:creationId xmlns:p14="http://schemas.microsoft.com/office/powerpoint/2010/main" val="262007701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F8410-B48B-3872-64EA-439B03B2645B}"/>
              </a:ext>
            </a:extLst>
          </p:cNvPr>
          <p:cNvSpPr>
            <a:spLocks noGrp="1"/>
          </p:cNvSpPr>
          <p:nvPr>
            <p:ph type="title"/>
          </p:nvPr>
        </p:nvSpPr>
        <p:spPr/>
        <p:txBody>
          <a:bodyPr/>
          <a:lstStyle/>
          <a:p>
            <a:r>
              <a:rPr lang="en-GB"/>
              <a:t>Share your comments</a:t>
            </a:r>
          </a:p>
        </p:txBody>
      </p:sp>
      <p:sp>
        <p:nvSpPr>
          <p:cNvPr id="3" name="Content Placeholder 2">
            <a:extLst>
              <a:ext uri="{FF2B5EF4-FFF2-40B4-BE49-F238E27FC236}">
                <a16:creationId xmlns:a16="http://schemas.microsoft.com/office/drawing/2014/main" id="{A134FEEE-99F3-466D-8329-1ACBDFDA2BE0}"/>
              </a:ext>
            </a:extLst>
          </p:cNvPr>
          <p:cNvSpPr>
            <a:spLocks noGrp="1"/>
          </p:cNvSpPr>
          <p:nvPr>
            <p:ph sz="half" idx="1"/>
          </p:nvPr>
        </p:nvSpPr>
        <p:spPr/>
        <p:txBody>
          <a:bodyPr>
            <a:normAutofit fontScale="92500" lnSpcReduction="20000"/>
          </a:bodyPr>
          <a:lstStyle/>
          <a:p>
            <a:r>
              <a:rPr lang="en-GB"/>
              <a:t>Work with the person next to you.</a:t>
            </a:r>
          </a:p>
          <a:p>
            <a:r>
              <a:rPr lang="en-GB"/>
              <a:t>What to do:</a:t>
            </a:r>
          </a:p>
          <a:p>
            <a:pPr lvl="1"/>
            <a:r>
              <a:rPr lang="en-GB"/>
              <a:t>Show your partner two comments you added.</a:t>
            </a:r>
          </a:p>
          <a:p>
            <a:r>
              <a:rPr lang="en-GB"/>
              <a:t>For each comment, explain:</a:t>
            </a:r>
          </a:p>
          <a:p>
            <a:pPr lvl="1"/>
            <a:r>
              <a:rPr lang="en-GB"/>
              <a:t>what part of the text you questioned</a:t>
            </a:r>
          </a:p>
          <a:p>
            <a:pPr lvl="1"/>
            <a:r>
              <a:rPr lang="en-GB"/>
              <a:t>why it was unclear for a reader</a:t>
            </a:r>
          </a:p>
        </p:txBody>
      </p:sp>
      <p:sp>
        <p:nvSpPr>
          <p:cNvPr id="4" name="Content Placeholder 3">
            <a:extLst>
              <a:ext uri="{FF2B5EF4-FFF2-40B4-BE49-F238E27FC236}">
                <a16:creationId xmlns:a16="http://schemas.microsoft.com/office/drawing/2014/main" id="{C3A26E59-A1DD-5FD7-7B9F-6F4E26C544EA}"/>
              </a:ext>
            </a:extLst>
          </p:cNvPr>
          <p:cNvSpPr>
            <a:spLocks noGrp="1"/>
          </p:cNvSpPr>
          <p:nvPr>
            <p:ph sz="half" idx="2"/>
          </p:nvPr>
        </p:nvSpPr>
        <p:spPr/>
        <p:txBody>
          <a:bodyPr>
            <a:normAutofit fontScale="92500" lnSpcReduction="20000"/>
          </a:bodyPr>
          <a:lstStyle/>
          <a:p>
            <a:r>
              <a:rPr lang="en-GB"/>
              <a:t>Listen to your partner’s comments.</a:t>
            </a:r>
          </a:p>
          <a:p>
            <a:r>
              <a:rPr lang="en-GB"/>
              <a:t>You do not need to agree or change anything yet.</a:t>
            </a:r>
          </a:p>
          <a:p>
            <a:r>
              <a:rPr lang="en-GB"/>
              <a:t>This activity is about thinking like a reader, not fixing the text</a:t>
            </a:r>
          </a:p>
          <a:p>
            <a:endParaRPr lang="en-GB"/>
          </a:p>
        </p:txBody>
      </p:sp>
      <p:sp>
        <p:nvSpPr>
          <p:cNvPr id="5" name="Slide Number Placeholder 4">
            <a:extLst>
              <a:ext uri="{FF2B5EF4-FFF2-40B4-BE49-F238E27FC236}">
                <a16:creationId xmlns:a16="http://schemas.microsoft.com/office/drawing/2014/main" id="{F1027543-1F21-7D99-9A01-BF67BA264C4B}"/>
              </a:ext>
            </a:extLst>
          </p:cNvPr>
          <p:cNvSpPr>
            <a:spLocks noGrp="1"/>
          </p:cNvSpPr>
          <p:nvPr>
            <p:ph type="sldNum" sz="quarter" idx="12"/>
          </p:nvPr>
        </p:nvSpPr>
        <p:spPr/>
        <p:txBody>
          <a:bodyPr/>
          <a:lstStyle/>
          <a:p>
            <a:fld id="{0322EA46-A50A-4B74-807A-1D180152ACDE}" type="slidenum">
              <a:rPr lang="en-GB" smtClean="0"/>
              <a:t>19</a:t>
            </a:fld>
            <a:endParaRPr lang="en-GB"/>
          </a:p>
        </p:txBody>
      </p:sp>
      <p:pic>
        <p:nvPicPr>
          <p:cNvPr id="6" name="Online Media 5" title="4 Minute Timer">
            <a:hlinkClick r:id="" action="ppaction://media"/>
            <a:extLst>
              <a:ext uri="{FF2B5EF4-FFF2-40B4-BE49-F238E27FC236}">
                <a16:creationId xmlns:a16="http://schemas.microsoft.com/office/drawing/2014/main" id="{7D6CB168-FE56-1362-3D6F-E73EE6E24FFB}"/>
              </a:ext>
            </a:extLst>
          </p:cNvPr>
          <p:cNvPicPr>
            <a:picLocks noRot="1" noChangeAspect="1"/>
          </p:cNvPicPr>
          <p:nvPr>
            <a:videoFile r:link="rId1"/>
          </p:nvPr>
        </p:nvPicPr>
        <p:blipFill>
          <a:blip r:embed="rId4"/>
          <a:stretch>
            <a:fillRect/>
          </a:stretch>
        </p:blipFill>
        <p:spPr>
          <a:xfrm>
            <a:off x="7409075" y="4854705"/>
            <a:ext cx="2980897" cy="1684207"/>
          </a:xfrm>
          <a:prstGeom prst="rect">
            <a:avLst/>
          </a:prstGeom>
        </p:spPr>
      </p:pic>
    </p:spTree>
    <p:extLst>
      <p:ext uri="{BB962C8B-B14F-4D97-AF65-F5344CB8AC3E}">
        <p14:creationId xmlns:p14="http://schemas.microsoft.com/office/powerpoint/2010/main" val="55148360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8D81BF-1A72-94E0-1C3C-CB995449CD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BF26EF-DAAF-8CF1-2819-08513B7088FB}"/>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AD90B351-92EE-3702-7C61-EC55E2246F4D}"/>
              </a:ext>
            </a:extLst>
          </p:cNvPr>
          <p:cNvSpPr>
            <a:spLocks noGrp="1"/>
          </p:cNvSpPr>
          <p:nvPr>
            <p:ph type="body" idx="1"/>
          </p:nvPr>
        </p:nvSpPr>
        <p:spPr/>
        <p:txBody>
          <a:bodyPr/>
          <a:lstStyle/>
          <a:p>
            <a:r>
              <a:rPr lang="en-GB"/>
              <a:t>See you in 15 minutes </a:t>
            </a:r>
            <a:r>
              <a:rPr lang="en-GB">
                <a:sym typeface="Wingdings" panose="05000000000000000000" pitchFamily="2" charset="2"/>
              </a:rPr>
              <a:t></a:t>
            </a:r>
            <a:endParaRPr lang="en-GB"/>
          </a:p>
        </p:txBody>
      </p:sp>
      <p:sp>
        <p:nvSpPr>
          <p:cNvPr id="4" name="Slide Number Placeholder 3">
            <a:extLst>
              <a:ext uri="{FF2B5EF4-FFF2-40B4-BE49-F238E27FC236}">
                <a16:creationId xmlns:a16="http://schemas.microsoft.com/office/drawing/2014/main" id="{72B1F536-AA16-13DC-D9A3-2161981A5526}"/>
              </a:ext>
            </a:extLst>
          </p:cNvPr>
          <p:cNvSpPr>
            <a:spLocks noGrp="1"/>
          </p:cNvSpPr>
          <p:nvPr>
            <p:ph type="sldNum" sz="quarter" idx="12"/>
          </p:nvPr>
        </p:nvSpPr>
        <p:spPr/>
        <p:txBody>
          <a:bodyPr/>
          <a:lstStyle/>
          <a:p>
            <a:fld id="{0322EA46-A50A-4B74-807A-1D180152ACDE}" type="slidenum">
              <a:rPr lang="en-GB" smtClean="0"/>
              <a:t>20</a:t>
            </a:fld>
            <a:endParaRPr lang="en-GB"/>
          </a:p>
        </p:txBody>
      </p:sp>
    </p:spTree>
    <p:extLst>
      <p:ext uri="{BB962C8B-B14F-4D97-AF65-F5344CB8AC3E}">
        <p14:creationId xmlns:p14="http://schemas.microsoft.com/office/powerpoint/2010/main" val="2979646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50151-1721-DEE4-3AB7-9C3D3CE83D6E}"/>
              </a:ext>
            </a:extLst>
          </p:cNvPr>
          <p:cNvSpPr>
            <a:spLocks noGrp="1"/>
          </p:cNvSpPr>
          <p:nvPr>
            <p:ph type="ctrTitle"/>
          </p:nvPr>
        </p:nvSpPr>
        <p:spPr/>
        <p:txBody>
          <a:bodyPr/>
          <a:lstStyle/>
          <a:p>
            <a:r>
              <a:rPr lang="en-GB"/>
              <a:t>Track changes for revising text</a:t>
            </a:r>
          </a:p>
        </p:txBody>
      </p:sp>
      <p:sp>
        <p:nvSpPr>
          <p:cNvPr id="3" name="Subtitle 2">
            <a:extLst>
              <a:ext uri="{FF2B5EF4-FFF2-40B4-BE49-F238E27FC236}">
                <a16:creationId xmlns:a16="http://schemas.microsoft.com/office/drawing/2014/main" id="{BDB37F40-4A58-8D8F-DADA-254AC06AA428}"/>
              </a:ext>
            </a:extLst>
          </p:cNvPr>
          <p:cNvSpPr>
            <a:spLocks noGrp="1"/>
          </p:cNvSpPr>
          <p:nvPr>
            <p:ph type="subTitle" idx="1"/>
          </p:nvPr>
        </p:nvSpPr>
        <p:spPr/>
        <p:txBody>
          <a:bodyPr/>
          <a:lstStyle/>
          <a:p>
            <a:endParaRPr lang="en-GB"/>
          </a:p>
        </p:txBody>
      </p:sp>
      <p:pic>
        <p:nvPicPr>
          <p:cNvPr id="6" name="Picture Placeholder 5" descr="Tire tread in snow">
            <a:extLst>
              <a:ext uri="{FF2B5EF4-FFF2-40B4-BE49-F238E27FC236}">
                <a16:creationId xmlns:a16="http://schemas.microsoft.com/office/drawing/2014/main" id="{1690FC05-EF20-37CE-E395-A01686A9551A}"/>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4270" r="24270"/>
          <a:stretch>
            <a:fillRect/>
          </a:stretch>
        </p:blipFill>
        <p:spPr/>
      </p:pic>
    </p:spTree>
    <p:extLst>
      <p:ext uri="{BB962C8B-B14F-4D97-AF65-F5344CB8AC3E}">
        <p14:creationId xmlns:p14="http://schemas.microsoft.com/office/powerpoint/2010/main" val="27089678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25D81-9542-0BA9-B5CE-A3F8B339A523}"/>
              </a:ext>
            </a:extLst>
          </p:cNvPr>
          <p:cNvSpPr>
            <a:spLocks noGrp="1"/>
          </p:cNvSpPr>
          <p:nvPr>
            <p:ph type="title"/>
          </p:nvPr>
        </p:nvSpPr>
        <p:spPr/>
        <p:txBody>
          <a:bodyPr/>
          <a:lstStyle/>
          <a:p>
            <a:r>
              <a:rPr lang="en-GB"/>
              <a:t>Let’s try track changes</a:t>
            </a:r>
          </a:p>
        </p:txBody>
      </p:sp>
      <p:sp>
        <p:nvSpPr>
          <p:cNvPr id="3" name="Content Placeholder 2">
            <a:extLst>
              <a:ext uri="{FF2B5EF4-FFF2-40B4-BE49-F238E27FC236}">
                <a16:creationId xmlns:a16="http://schemas.microsoft.com/office/drawing/2014/main" id="{42DC5460-95B9-810F-7AA8-1F8D1BE86DFF}"/>
              </a:ext>
            </a:extLst>
          </p:cNvPr>
          <p:cNvSpPr>
            <a:spLocks noGrp="1"/>
          </p:cNvSpPr>
          <p:nvPr>
            <p:ph sz="half" idx="1"/>
          </p:nvPr>
        </p:nvSpPr>
        <p:spPr/>
        <p:txBody>
          <a:bodyPr>
            <a:normAutofit fontScale="92500" lnSpcReduction="20000"/>
          </a:bodyPr>
          <a:lstStyle/>
          <a:p>
            <a:r>
              <a:rPr lang="en-GB"/>
              <a:t>Go to the next page on the document.</a:t>
            </a:r>
          </a:p>
          <a:p>
            <a:r>
              <a:rPr lang="en-GB"/>
              <a:t>Please read the updated scenario carefully.</a:t>
            </a:r>
          </a:p>
          <a:p>
            <a:r>
              <a:rPr lang="en-GB"/>
              <a:t>The manager has shared new information about:</a:t>
            </a:r>
          </a:p>
          <a:p>
            <a:pPr lvl="1"/>
            <a:r>
              <a:rPr lang="en-GB"/>
              <a:t>What the changes relate to</a:t>
            </a:r>
          </a:p>
          <a:p>
            <a:pPr lvl="1"/>
            <a:r>
              <a:rPr lang="en-GB"/>
              <a:t>What needs to be clearer in the message</a:t>
            </a:r>
          </a:p>
          <a:p>
            <a:endParaRPr lang="en-GB"/>
          </a:p>
        </p:txBody>
      </p:sp>
      <p:sp>
        <p:nvSpPr>
          <p:cNvPr id="4" name="Content Placeholder 3">
            <a:extLst>
              <a:ext uri="{FF2B5EF4-FFF2-40B4-BE49-F238E27FC236}">
                <a16:creationId xmlns:a16="http://schemas.microsoft.com/office/drawing/2014/main" id="{2D5D2184-3E87-8753-7534-5B394F661151}"/>
              </a:ext>
            </a:extLst>
          </p:cNvPr>
          <p:cNvSpPr>
            <a:spLocks noGrp="1"/>
          </p:cNvSpPr>
          <p:nvPr>
            <p:ph sz="half" idx="2"/>
          </p:nvPr>
        </p:nvSpPr>
        <p:spPr/>
        <p:txBody>
          <a:bodyPr>
            <a:normAutofit fontScale="92500" lnSpcReduction="20000"/>
          </a:bodyPr>
          <a:lstStyle/>
          <a:p>
            <a:pPr marL="0" indent="0">
              <a:buNone/>
            </a:pPr>
            <a:r>
              <a:rPr lang="en-GB" b="1"/>
              <a:t>Your task</a:t>
            </a:r>
          </a:p>
          <a:p>
            <a:r>
              <a:rPr lang="en-GB"/>
              <a:t>You will:</a:t>
            </a:r>
          </a:p>
          <a:p>
            <a:pPr lvl="1"/>
            <a:r>
              <a:rPr lang="en-GB"/>
              <a:t>Re-read the paragraph</a:t>
            </a:r>
          </a:p>
          <a:p>
            <a:pPr lvl="1"/>
            <a:r>
              <a:rPr lang="en-GB"/>
              <a:t>Use the new information to guide your edits</a:t>
            </a:r>
          </a:p>
          <a:p>
            <a:pPr lvl="1"/>
            <a:r>
              <a:rPr lang="en-GB"/>
              <a:t>Make small, clear changes only using Track Changes</a:t>
            </a:r>
          </a:p>
          <a:p>
            <a:r>
              <a:rPr lang="en-GB"/>
              <a:t>Do not rewrite the paragraph.</a:t>
            </a:r>
          </a:p>
          <a:p>
            <a:r>
              <a:rPr lang="en-GB"/>
              <a:t>Focus on responding to the scenario.</a:t>
            </a:r>
          </a:p>
        </p:txBody>
      </p:sp>
      <p:sp>
        <p:nvSpPr>
          <p:cNvPr id="5" name="Slide Number Placeholder 4">
            <a:extLst>
              <a:ext uri="{FF2B5EF4-FFF2-40B4-BE49-F238E27FC236}">
                <a16:creationId xmlns:a16="http://schemas.microsoft.com/office/drawing/2014/main" id="{1A2FEA01-E6AF-DE1D-CD79-D8192501274C}"/>
              </a:ext>
            </a:extLst>
          </p:cNvPr>
          <p:cNvSpPr>
            <a:spLocks noGrp="1"/>
          </p:cNvSpPr>
          <p:nvPr>
            <p:ph type="sldNum" sz="quarter" idx="12"/>
          </p:nvPr>
        </p:nvSpPr>
        <p:spPr/>
        <p:txBody>
          <a:bodyPr/>
          <a:lstStyle/>
          <a:p>
            <a:fld id="{0322EA46-A50A-4B74-807A-1D180152ACDE}" type="slidenum">
              <a:rPr lang="en-GB" smtClean="0"/>
              <a:t>22</a:t>
            </a:fld>
            <a:endParaRPr lang="en-GB"/>
          </a:p>
        </p:txBody>
      </p:sp>
      <p:pic>
        <p:nvPicPr>
          <p:cNvPr id="7" name="Online Media 6" title="15 Minute Timer">
            <a:hlinkClick r:id="" action="ppaction://media"/>
            <a:extLst>
              <a:ext uri="{FF2B5EF4-FFF2-40B4-BE49-F238E27FC236}">
                <a16:creationId xmlns:a16="http://schemas.microsoft.com/office/drawing/2014/main" id="{204B87F4-C425-AA68-2E79-5E26D4CAF587}"/>
              </a:ext>
            </a:extLst>
          </p:cNvPr>
          <p:cNvPicPr>
            <a:picLocks noRot="1" noChangeAspect="1"/>
          </p:cNvPicPr>
          <p:nvPr>
            <a:videoFile r:link="rId1"/>
          </p:nvPr>
        </p:nvPicPr>
        <p:blipFill>
          <a:blip r:embed="rId4"/>
          <a:stretch>
            <a:fillRect/>
          </a:stretch>
        </p:blipFill>
        <p:spPr>
          <a:xfrm>
            <a:off x="8994098" y="43582"/>
            <a:ext cx="2650761" cy="1497680"/>
          </a:xfrm>
          <a:prstGeom prst="rect">
            <a:avLst/>
          </a:prstGeom>
        </p:spPr>
      </p:pic>
    </p:spTree>
    <p:extLst>
      <p:ext uri="{BB962C8B-B14F-4D97-AF65-F5344CB8AC3E}">
        <p14:creationId xmlns:p14="http://schemas.microsoft.com/office/powerpoint/2010/main" val="122119356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34101-B245-0FC3-E7A8-5A6B416BB62A}"/>
              </a:ext>
            </a:extLst>
          </p:cNvPr>
          <p:cNvSpPr>
            <a:spLocks noGrp="1"/>
          </p:cNvSpPr>
          <p:nvPr>
            <p:ph type="title"/>
          </p:nvPr>
        </p:nvSpPr>
        <p:spPr/>
        <p:txBody>
          <a:bodyPr/>
          <a:lstStyle/>
          <a:p>
            <a:r>
              <a:rPr lang="en-GB"/>
              <a:t>Reviewing tracked changes</a:t>
            </a:r>
          </a:p>
        </p:txBody>
      </p:sp>
      <p:sp>
        <p:nvSpPr>
          <p:cNvPr id="3" name="Content Placeholder 2">
            <a:extLst>
              <a:ext uri="{FF2B5EF4-FFF2-40B4-BE49-F238E27FC236}">
                <a16:creationId xmlns:a16="http://schemas.microsoft.com/office/drawing/2014/main" id="{551BE3E0-1377-938F-7924-E99A5EF1D1DD}"/>
              </a:ext>
            </a:extLst>
          </p:cNvPr>
          <p:cNvSpPr>
            <a:spLocks noGrp="1"/>
          </p:cNvSpPr>
          <p:nvPr>
            <p:ph sz="half" idx="1"/>
          </p:nvPr>
        </p:nvSpPr>
        <p:spPr/>
        <p:txBody>
          <a:bodyPr>
            <a:normAutofit fontScale="77500" lnSpcReduction="20000"/>
          </a:bodyPr>
          <a:lstStyle/>
          <a:p>
            <a:r>
              <a:rPr lang="en-GB"/>
              <a:t>Work in pairs.</a:t>
            </a:r>
          </a:p>
          <a:p>
            <a:r>
              <a:rPr lang="en-GB"/>
              <a:t>Send your partner your document by email.</a:t>
            </a:r>
          </a:p>
          <a:p>
            <a:r>
              <a:rPr lang="en-GB"/>
              <a:t>Look at each other’s document with Track Changes turned on.</a:t>
            </a:r>
          </a:p>
          <a:p>
            <a:pPr marL="0" indent="0">
              <a:buNone/>
            </a:pPr>
            <a:r>
              <a:rPr lang="en-GB" b="1"/>
              <a:t>Your task</a:t>
            </a:r>
          </a:p>
          <a:p>
            <a:r>
              <a:rPr lang="en-GB"/>
              <a:t>Choose one change and decide to:</a:t>
            </a:r>
          </a:p>
          <a:p>
            <a:pPr lvl="1"/>
            <a:r>
              <a:rPr lang="en-GB"/>
              <a:t>Accept it</a:t>
            </a:r>
          </a:p>
          <a:p>
            <a:pPr lvl="1"/>
            <a:r>
              <a:rPr lang="en-GB"/>
              <a:t>Reject it</a:t>
            </a:r>
          </a:p>
          <a:p>
            <a:pPr lvl="1"/>
            <a:r>
              <a:rPr lang="en-GB"/>
              <a:t>Leave it for now</a:t>
            </a:r>
          </a:p>
        </p:txBody>
      </p:sp>
      <p:sp>
        <p:nvSpPr>
          <p:cNvPr id="4" name="Content Placeholder 3">
            <a:extLst>
              <a:ext uri="{FF2B5EF4-FFF2-40B4-BE49-F238E27FC236}">
                <a16:creationId xmlns:a16="http://schemas.microsoft.com/office/drawing/2014/main" id="{987D0DEF-5948-2125-D388-8564CA2FB9E5}"/>
              </a:ext>
            </a:extLst>
          </p:cNvPr>
          <p:cNvSpPr>
            <a:spLocks noGrp="1"/>
          </p:cNvSpPr>
          <p:nvPr>
            <p:ph sz="half" idx="2"/>
          </p:nvPr>
        </p:nvSpPr>
        <p:spPr/>
        <p:txBody>
          <a:bodyPr>
            <a:normAutofit fontScale="77500" lnSpcReduction="20000"/>
          </a:bodyPr>
          <a:lstStyle/>
          <a:p>
            <a:r>
              <a:rPr lang="en-GB"/>
              <a:t>Be ready to explain why you chose that option.</a:t>
            </a:r>
          </a:p>
          <a:p>
            <a:r>
              <a:rPr lang="en-GB"/>
              <a:t>This activity is about decision making, not finding one correct answer.</a:t>
            </a:r>
          </a:p>
          <a:p>
            <a:endParaRPr lang="en-GB"/>
          </a:p>
        </p:txBody>
      </p:sp>
      <p:sp>
        <p:nvSpPr>
          <p:cNvPr id="5" name="Slide Number Placeholder 4">
            <a:extLst>
              <a:ext uri="{FF2B5EF4-FFF2-40B4-BE49-F238E27FC236}">
                <a16:creationId xmlns:a16="http://schemas.microsoft.com/office/drawing/2014/main" id="{A5127149-FD22-FD9B-0175-8620342CF70C}"/>
              </a:ext>
            </a:extLst>
          </p:cNvPr>
          <p:cNvSpPr>
            <a:spLocks noGrp="1"/>
          </p:cNvSpPr>
          <p:nvPr>
            <p:ph type="sldNum" sz="quarter" idx="12"/>
          </p:nvPr>
        </p:nvSpPr>
        <p:spPr/>
        <p:txBody>
          <a:bodyPr/>
          <a:lstStyle/>
          <a:p>
            <a:fld id="{0322EA46-A50A-4B74-807A-1D180152ACDE}" type="slidenum">
              <a:rPr lang="en-GB" smtClean="0"/>
              <a:t>23</a:t>
            </a:fld>
            <a:endParaRPr lang="en-GB"/>
          </a:p>
        </p:txBody>
      </p:sp>
      <p:pic>
        <p:nvPicPr>
          <p:cNvPr id="6" name="Online Media 5" title="10 Minute Timer">
            <a:hlinkClick r:id="" action="ppaction://media"/>
            <a:extLst>
              <a:ext uri="{FF2B5EF4-FFF2-40B4-BE49-F238E27FC236}">
                <a16:creationId xmlns:a16="http://schemas.microsoft.com/office/drawing/2014/main" id="{98424849-1C42-1FFF-10A4-E5B60A7E7EA6}"/>
              </a:ext>
            </a:extLst>
          </p:cNvPr>
          <p:cNvPicPr>
            <a:picLocks noRot="1" noChangeAspect="1"/>
          </p:cNvPicPr>
          <p:nvPr>
            <a:videoFile r:link="rId1"/>
          </p:nvPr>
        </p:nvPicPr>
        <p:blipFill>
          <a:blip r:embed="rId4"/>
          <a:stretch>
            <a:fillRect/>
          </a:stretch>
        </p:blipFill>
        <p:spPr>
          <a:xfrm>
            <a:off x="7296317" y="4455033"/>
            <a:ext cx="3206414" cy="1811624"/>
          </a:xfrm>
          <a:prstGeom prst="rect">
            <a:avLst/>
          </a:prstGeom>
        </p:spPr>
      </p:pic>
    </p:spTree>
    <p:extLst>
      <p:ext uri="{BB962C8B-B14F-4D97-AF65-F5344CB8AC3E}">
        <p14:creationId xmlns:p14="http://schemas.microsoft.com/office/powerpoint/2010/main" val="308551506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4BEAD-7CA6-E8A0-C824-366E439067CD}"/>
              </a:ext>
            </a:extLst>
          </p:cNvPr>
          <p:cNvSpPr>
            <a:spLocks noGrp="1"/>
          </p:cNvSpPr>
          <p:nvPr>
            <p:ph type="ctrTitle"/>
          </p:nvPr>
        </p:nvSpPr>
        <p:spPr/>
        <p:txBody>
          <a:bodyPr/>
          <a:lstStyle/>
          <a:p>
            <a:r>
              <a:rPr lang="en-GB"/>
              <a:t>Editing with purpose</a:t>
            </a:r>
          </a:p>
        </p:txBody>
      </p:sp>
      <p:sp>
        <p:nvSpPr>
          <p:cNvPr id="3" name="Subtitle 2">
            <a:extLst>
              <a:ext uri="{FF2B5EF4-FFF2-40B4-BE49-F238E27FC236}">
                <a16:creationId xmlns:a16="http://schemas.microsoft.com/office/drawing/2014/main" id="{608A4BF8-D1A9-BCC0-4D5A-9D71269CF1B0}"/>
              </a:ext>
            </a:extLst>
          </p:cNvPr>
          <p:cNvSpPr>
            <a:spLocks noGrp="1"/>
          </p:cNvSpPr>
          <p:nvPr>
            <p:ph type="subTitle" idx="1"/>
          </p:nvPr>
        </p:nvSpPr>
        <p:spPr/>
        <p:txBody>
          <a:bodyPr/>
          <a:lstStyle/>
          <a:p>
            <a:endParaRPr lang="en-GB"/>
          </a:p>
        </p:txBody>
      </p:sp>
      <p:pic>
        <p:nvPicPr>
          <p:cNvPr id="6" name="Picture Placeholder 5" descr="Big and small arrows">
            <a:extLst>
              <a:ext uri="{FF2B5EF4-FFF2-40B4-BE49-F238E27FC236}">
                <a16:creationId xmlns:a16="http://schemas.microsoft.com/office/drawing/2014/main" id="{5C890B95-C73B-84B6-22E1-4A11C5A0D5FC}"/>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4097" r="24097"/>
          <a:stretch>
            <a:fillRect/>
          </a:stretch>
        </p:blipFill>
        <p:spPr/>
      </p:pic>
    </p:spTree>
    <p:extLst>
      <p:ext uri="{BB962C8B-B14F-4D97-AF65-F5344CB8AC3E}">
        <p14:creationId xmlns:p14="http://schemas.microsoft.com/office/powerpoint/2010/main" val="12605230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49D94-26FA-1231-768A-767D83C9169C}"/>
              </a:ext>
            </a:extLst>
          </p:cNvPr>
          <p:cNvSpPr>
            <a:spLocks noGrp="1"/>
          </p:cNvSpPr>
          <p:nvPr>
            <p:ph type="title"/>
          </p:nvPr>
        </p:nvSpPr>
        <p:spPr/>
        <p:txBody>
          <a:bodyPr/>
          <a:lstStyle/>
          <a:p>
            <a:r>
              <a:rPr lang="en-GB"/>
              <a:t>Editing for purpose</a:t>
            </a:r>
          </a:p>
        </p:txBody>
      </p:sp>
      <p:sp>
        <p:nvSpPr>
          <p:cNvPr id="3" name="Content Placeholder 2">
            <a:extLst>
              <a:ext uri="{FF2B5EF4-FFF2-40B4-BE49-F238E27FC236}">
                <a16:creationId xmlns:a16="http://schemas.microsoft.com/office/drawing/2014/main" id="{14C9110D-6A57-E66E-E333-C8122C669235}"/>
              </a:ext>
            </a:extLst>
          </p:cNvPr>
          <p:cNvSpPr>
            <a:spLocks noGrp="1"/>
          </p:cNvSpPr>
          <p:nvPr>
            <p:ph sz="half" idx="1"/>
          </p:nvPr>
        </p:nvSpPr>
        <p:spPr/>
        <p:txBody>
          <a:bodyPr>
            <a:normAutofit fontScale="92500" lnSpcReduction="20000"/>
          </a:bodyPr>
          <a:lstStyle/>
          <a:p>
            <a:r>
              <a:rPr lang="en-GB"/>
              <a:t>You will now make final edits to the same text.</a:t>
            </a:r>
          </a:p>
          <a:p>
            <a:r>
              <a:rPr lang="en-GB"/>
              <a:t>Choose one context</a:t>
            </a:r>
          </a:p>
          <a:p>
            <a:pPr lvl="1"/>
            <a:r>
              <a:rPr lang="en-GB"/>
              <a:t>A short email to a tutor</a:t>
            </a:r>
          </a:p>
          <a:p>
            <a:pPr lvl="1"/>
            <a:r>
              <a:rPr lang="en-GB"/>
              <a:t>or</a:t>
            </a:r>
          </a:p>
          <a:p>
            <a:pPr lvl="1"/>
            <a:r>
              <a:rPr lang="en-GB"/>
              <a:t>short paragraph from a business report</a:t>
            </a:r>
          </a:p>
          <a:p>
            <a:r>
              <a:rPr lang="en-GB"/>
              <a:t>Based on your choice, download:</a:t>
            </a:r>
          </a:p>
          <a:p>
            <a:pPr lvl="1"/>
            <a:r>
              <a:rPr lang="en-GB"/>
              <a:t>Email to tutor</a:t>
            </a:r>
          </a:p>
          <a:p>
            <a:pPr lvl="1"/>
            <a:r>
              <a:rPr lang="en-GB"/>
              <a:t>Business report paragraph</a:t>
            </a:r>
          </a:p>
          <a:p>
            <a:pPr lvl="1"/>
            <a:endParaRPr lang="en-GB"/>
          </a:p>
        </p:txBody>
      </p:sp>
      <p:sp>
        <p:nvSpPr>
          <p:cNvPr id="4" name="Content Placeholder 3">
            <a:extLst>
              <a:ext uri="{FF2B5EF4-FFF2-40B4-BE49-F238E27FC236}">
                <a16:creationId xmlns:a16="http://schemas.microsoft.com/office/drawing/2014/main" id="{9832F381-11FF-F78B-C411-2E514082D1B5}"/>
              </a:ext>
            </a:extLst>
          </p:cNvPr>
          <p:cNvSpPr>
            <a:spLocks noGrp="1"/>
          </p:cNvSpPr>
          <p:nvPr>
            <p:ph sz="half" idx="2"/>
          </p:nvPr>
        </p:nvSpPr>
        <p:spPr>
          <a:xfrm>
            <a:off x="6239610" y="2019726"/>
            <a:ext cx="5114190" cy="4164732"/>
          </a:xfrm>
        </p:spPr>
        <p:txBody>
          <a:bodyPr>
            <a:normAutofit fontScale="92500" lnSpcReduction="20000"/>
          </a:bodyPr>
          <a:lstStyle/>
          <a:p>
            <a:pPr marL="0" indent="0">
              <a:buNone/>
            </a:pPr>
            <a:r>
              <a:rPr lang="en-GB" b="1"/>
              <a:t>Your task</a:t>
            </a:r>
          </a:p>
          <a:p>
            <a:r>
              <a:rPr lang="en-GB"/>
              <a:t>Edit the text so it clearly fits the purpose.</a:t>
            </a:r>
          </a:p>
          <a:p>
            <a:r>
              <a:rPr lang="en-GB"/>
              <a:t>You may use any Word tool we practised today:</a:t>
            </a:r>
          </a:p>
          <a:p>
            <a:pPr lvl="1"/>
            <a:r>
              <a:rPr lang="en-GB"/>
              <a:t>Spelling and grammar</a:t>
            </a:r>
          </a:p>
          <a:p>
            <a:pPr lvl="1"/>
            <a:r>
              <a:rPr lang="en-GB"/>
              <a:t>Comments</a:t>
            </a:r>
          </a:p>
          <a:p>
            <a:pPr lvl="1"/>
            <a:r>
              <a:rPr lang="en-GB"/>
              <a:t>Track Changes</a:t>
            </a:r>
          </a:p>
          <a:p>
            <a:r>
              <a:rPr lang="en-GB"/>
              <a:t>Focus on clarity and purpose, not rewriting everything.</a:t>
            </a:r>
          </a:p>
          <a:p>
            <a:endParaRPr lang="en-GB"/>
          </a:p>
        </p:txBody>
      </p:sp>
      <p:sp>
        <p:nvSpPr>
          <p:cNvPr id="5" name="Slide Number Placeholder 4">
            <a:extLst>
              <a:ext uri="{FF2B5EF4-FFF2-40B4-BE49-F238E27FC236}">
                <a16:creationId xmlns:a16="http://schemas.microsoft.com/office/drawing/2014/main" id="{376B0324-ADCB-69FE-0792-8EFF309886A4}"/>
              </a:ext>
            </a:extLst>
          </p:cNvPr>
          <p:cNvSpPr>
            <a:spLocks noGrp="1"/>
          </p:cNvSpPr>
          <p:nvPr>
            <p:ph type="sldNum" sz="quarter" idx="12"/>
          </p:nvPr>
        </p:nvSpPr>
        <p:spPr/>
        <p:txBody>
          <a:bodyPr/>
          <a:lstStyle/>
          <a:p>
            <a:fld id="{0322EA46-A50A-4B74-807A-1D180152ACDE}" type="slidenum">
              <a:rPr lang="en-GB" smtClean="0"/>
              <a:t>25</a:t>
            </a:fld>
            <a:endParaRPr lang="en-GB"/>
          </a:p>
        </p:txBody>
      </p:sp>
      <p:pic>
        <p:nvPicPr>
          <p:cNvPr id="6" name="Online Media 5" title="15 Minute Timer">
            <a:hlinkClick r:id="" action="ppaction://media"/>
            <a:extLst>
              <a:ext uri="{FF2B5EF4-FFF2-40B4-BE49-F238E27FC236}">
                <a16:creationId xmlns:a16="http://schemas.microsoft.com/office/drawing/2014/main" id="{8A19808E-5B16-19F9-953C-16422458AB6A}"/>
              </a:ext>
            </a:extLst>
          </p:cNvPr>
          <p:cNvPicPr>
            <a:picLocks noRot="1" noChangeAspect="1"/>
          </p:cNvPicPr>
          <p:nvPr>
            <a:videoFile r:link="rId1"/>
          </p:nvPr>
        </p:nvPicPr>
        <p:blipFill>
          <a:blip r:embed="rId4"/>
          <a:stretch>
            <a:fillRect/>
          </a:stretch>
        </p:blipFill>
        <p:spPr>
          <a:xfrm>
            <a:off x="9376348" y="136525"/>
            <a:ext cx="2515849" cy="1421455"/>
          </a:xfrm>
          <a:prstGeom prst="rect">
            <a:avLst/>
          </a:prstGeom>
        </p:spPr>
      </p:pic>
      <p:pic>
        <p:nvPicPr>
          <p:cNvPr id="7" name="Content Placeholder 4" descr="Angel face outline with solid fill">
            <a:extLst>
              <a:ext uri="{FF2B5EF4-FFF2-40B4-BE49-F238E27FC236}">
                <a16:creationId xmlns:a16="http://schemas.microsoft.com/office/drawing/2014/main" id="{FB0C2C2A-BE3D-EDC8-E5D6-ECF69CE955B9}"/>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447122" y="5559209"/>
            <a:ext cx="1235508" cy="1235508"/>
          </a:xfrm>
          <a:prstGeom prst="rect">
            <a:avLst/>
          </a:prstGeom>
        </p:spPr>
      </p:pic>
    </p:spTree>
    <p:extLst>
      <p:ext uri="{BB962C8B-B14F-4D97-AF65-F5344CB8AC3E}">
        <p14:creationId xmlns:p14="http://schemas.microsoft.com/office/powerpoint/2010/main" val="117587461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BF1E99-A32B-64F6-A3F4-1920E69E9F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365376-2857-19F1-8101-C6F4950B6FC8}"/>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6D63100F-5D18-ADA9-B879-2FF4A9031643}"/>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
        <p:nvSpPr>
          <p:cNvPr id="4" name="Slide Number Placeholder 3">
            <a:extLst>
              <a:ext uri="{FF2B5EF4-FFF2-40B4-BE49-F238E27FC236}">
                <a16:creationId xmlns:a16="http://schemas.microsoft.com/office/drawing/2014/main" id="{849881D3-4376-31A5-77AC-F2E553023C8B}"/>
              </a:ext>
            </a:extLst>
          </p:cNvPr>
          <p:cNvSpPr>
            <a:spLocks noGrp="1"/>
          </p:cNvSpPr>
          <p:nvPr>
            <p:ph type="sldNum" sz="quarter" idx="12"/>
          </p:nvPr>
        </p:nvSpPr>
        <p:spPr/>
        <p:txBody>
          <a:bodyPr/>
          <a:lstStyle/>
          <a:p>
            <a:fld id="{0322EA46-A50A-4B74-807A-1D180152ACDE}" type="slidenum">
              <a:rPr lang="en-GB" smtClean="0"/>
              <a:t>26</a:t>
            </a:fld>
            <a:endParaRPr lang="en-GB"/>
          </a:p>
        </p:txBody>
      </p:sp>
    </p:spTree>
    <p:extLst>
      <p:ext uri="{BB962C8B-B14F-4D97-AF65-F5344CB8AC3E}">
        <p14:creationId xmlns:p14="http://schemas.microsoft.com/office/powerpoint/2010/main" val="5432914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08CFB-B568-EB28-04FE-D0EA769D9268}"/>
              </a:ext>
            </a:extLst>
          </p:cNvPr>
          <p:cNvSpPr>
            <a:spLocks noGrp="1"/>
          </p:cNvSpPr>
          <p:nvPr>
            <p:ph type="title"/>
          </p:nvPr>
        </p:nvSpPr>
        <p:spPr/>
        <p:txBody>
          <a:bodyPr/>
          <a:lstStyle/>
          <a:p>
            <a:r>
              <a:rPr lang="en-GB"/>
              <a:t>Look at both versions</a:t>
            </a:r>
            <a:br>
              <a:rPr lang="en-GB"/>
            </a:br>
            <a:endParaRPr lang="en-GB"/>
          </a:p>
        </p:txBody>
      </p:sp>
      <p:sp>
        <p:nvSpPr>
          <p:cNvPr id="3" name="Content Placeholder 2">
            <a:extLst>
              <a:ext uri="{FF2B5EF4-FFF2-40B4-BE49-F238E27FC236}">
                <a16:creationId xmlns:a16="http://schemas.microsoft.com/office/drawing/2014/main" id="{5E7478E2-1621-F25B-69C0-B59B630DCBDA}"/>
              </a:ext>
            </a:extLst>
          </p:cNvPr>
          <p:cNvSpPr>
            <a:spLocks noGrp="1"/>
          </p:cNvSpPr>
          <p:nvPr>
            <p:ph sz="half" idx="1"/>
          </p:nvPr>
        </p:nvSpPr>
        <p:spPr/>
        <p:txBody>
          <a:bodyPr>
            <a:normAutofit/>
          </a:bodyPr>
          <a:lstStyle/>
          <a:p>
            <a:r>
              <a:rPr lang="en-GB"/>
              <a:t>Consider:</a:t>
            </a:r>
          </a:p>
          <a:p>
            <a:pPr lvl="1"/>
            <a:r>
              <a:rPr lang="en-GB"/>
              <a:t>The original draft</a:t>
            </a:r>
          </a:p>
          <a:p>
            <a:pPr lvl="1"/>
            <a:r>
              <a:rPr lang="en-GB"/>
              <a:t>Your edited version</a:t>
            </a:r>
          </a:p>
          <a:p>
            <a:r>
              <a:rPr lang="en-GB"/>
              <a:t>Place them side by side on your screen.</a:t>
            </a:r>
          </a:p>
          <a:p>
            <a:r>
              <a:rPr lang="en-GB"/>
              <a:t>For now, do not write</a:t>
            </a:r>
          </a:p>
          <a:p>
            <a:r>
              <a:rPr lang="en-GB"/>
              <a:t>Just read both versions carefully.</a:t>
            </a:r>
          </a:p>
        </p:txBody>
      </p:sp>
      <p:sp>
        <p:nvSpPr>
          <p:cNvPr id="4" name="Content Placeholder 3">
            <a:extLst>
              <a:ext uri="{FF2B5EF4-FFF2-40B4-BE49-F238E27FC236}">
                <a16:creationId xmlns:a16="http://schemas.microsoft.com/office/drawing/2014/main" id="{EAD1DCE5-1019-5DB2-1611-71A6FCC744FA}"/>
              </a:ext>
            </a:extLst>
          </p:cNvPr>
          <p:cNvSpPr>
            <a:spLocks noGrp="1"/>
          </p:cNvSpPr>
          <p:nvPr>
            <p:ph sz="half" idx="2"/>
          </p:nvPr>
        </p:nvSpPr>
        <p:spPr/>
        <p:txBody>
          <a:bodyPr>
            <a:normAutofit/>
          </a:bodyPr>
          <a:lstStyle/>
          <a:p>
            <a:r>
              <a:rPr lang="en-GB"/>
              <a:t>Think about:</a:t>
            </a:r>
          </a:p>
          <a:p>
            <a:pPr lvl="1"/>
            <a:r>
              <a:rPr lang="en-GB"/>
              <a:t>What looks clearer</a:t>
            </a:r>
          </a:p>
          <a:p>
            <a:pPr lvl="1"/>
            <a:r>
              <a:rPr lang="en-GB"/>
              <a:t>What changed</a:t>
            </a:r>
          </a:p>
          <a:p>
            <a:pPr lvl="1"/>
            <a:r>
              <a:rPr lang="en-GB"/>
              <a:t>How the tone feels different</a:t>
            </a:r>
          </a:p>
          <a:p>
            <a:r>
              <a:rPr lang="en-GB"/>
              <a:t>You are noticing before reflecting.</a:t>
            </a:r>
          </a:p>
          <a:p>
            <a:endParaRPr lang="en-GB"/>
          </a:p>
        </p:txBody>
      </p:sp>
      <p:sp>
        <p:nvSpPr>
          <p:cNvPr id="5" name="Slide Number Placeholder 4">
            <a:extLst>
              <a:ext uri="{FF2B5EF4-FFF2-40B4-BE49-F238E27FC236}">
                <a16:creationId xmlns:a16="http://schemas.microsoft.com/office/drawing/2014/main" id="{32CAED31-5EA6-D730-208E-E27DBA17EB4A}"/>
              </a:ext>
            </a:extLst>
          </p:cNvPr>
          <p:cNvSpPr>
            <a:spLocks noGrp="1"/>
          </p:cNvSpPr>
          <p:nvPr>
            <p:ph type="sldNum" sz="quarter" idx="12"/>
          </p:nvPr>
        </p:nvSpPr>
        <p:spPr/>
        <p:txBody>
          <a:bodyPr/>
          <a:lstStyle/>
          <a:p>
            <a:fld id="{0322EA46-A50A-4B74-807A-1D180152ACDE}" type="slidenum">
              <a:rPr lang="en-GB" smtClean="0"/>
              <a:t>27</a:t>
            </a:fld>
            <a:endParaRPr lang="en-GB"/>
          </a:p>
        </p:txBody>
      </p:sp>
      <p:pic>
        <p:nvPicPr>
          <p:cNvPr id="6" name="Online Media 5" title="5 Minute Timer">
            <a:hlinkClick r:id="" action="ppaction://media"/>
            <a:extLst>
              <a:ext uri="{FF2B5EF4-FFF2-40B4-BE49-F238E27FC236}">
                <a16:creationId xmlns:a16="http://schemas.microsoft.com/office/drawing/2014/main" id="{D0267AAB-C267-E2DF-1FC8-7C2B73831771}"/>
              </a:ext>
            </a:extLst>
          </p:cNvPr>
          <p:cNvPicPr>
            <a:picLocks noRot="1" noChangeAspect="1"/>
          </p:cNvPicPr>
          <p:nvPr>
            <a:videoFile r:link="rId1"/>
          </p:nvPr>
        </p:nvPicPr>
        <p:blipFill>
          <a:blip r:embed="rId4"/>
          <a:stretch>
            <a:fillRect/>
          </a:stretch>
        </p:blipFill>
        <p:spPr>
          <a:xfrm>
            <a:off x="6595326" y="4994622"/>
            <a:ext cx="3010996" cy="1701213"/>
          </a:xfrm>
          <a:prstGeom prst="rect">
            <a:avLst/>
          </a:prstGeom>
        </p:spPr>
      </p:pic>
    </p:spTree>
    <p:extLst>
      <p:ext uri="{BB962C8B-B14F-4D97-AF65-F5344CB8AC3E}">
        <p14:creationId xmlns:p14="http://schemas.microsoft.com/office/powerpoint/2010/main" val="318557669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7ED28-F0BD-280E-8BBB-F356091F4BD2}"/>
              </a:ext>
            </a:extLst>
          </p:cNvPr>
          <p:cNvSpPr>
            <a:spLocks noGrp="1"/>
          </p:cNvSpPr>
          <p:nvPr>
            <p:ph type="title"/>
          </p:nvPr>
        </p:nvSpPr>
        <p:spPr/>
        <p:txBody>
          <a:bodyPr/>
          <a:lstStyle/>
          <a:p>
            <a:r>
              <a:rPr lang="en-GB"/>
              <a:t>Reflection Time!</a:t>
            </a:r>
          </a:p>
        </p:txBody>
      </p:sp>
      <p:sp>
        <p:nvSpPr>
          <p:cNvPr id="4" name="Content Placeholder 3">
            <a:extLst>
              <a:ext uri="{FF2B5EF4-FFF2-40B4-BE49-F238E27FC236}">
                <a16:creationId xmlns:a16="http://schemas.microsoft.com/office/drawing/2014/main" id="{ACF04011-DD49-BE1C-6E1E-F0174993A2D4}"/>
              </a:ext>
            </a:extLst>
          </p:cNvPr>
          <p:cNvSpPr>
            <a:spLocks noGrp="1"/>
          </p:cNvSpPr>
          <p:nvPr>
            <p:ph sz="half" idx="1"/>
          </p:nvPr>
        </p:nvSpPr>
        <p:spPr/>
        <p:txBody>
          <a:bodyPr>
            <a:normAutofit fontScale="92500" lnSpcReduction="20000"/>
          </a:bodyPr>
          <a:lstStyle/>
          <a:p>
            <a:pPr marL="0" indent="0">
              <a:buNone/>
            </a:pPr>
            <a:r>
              <a:rPr lang="en-GB"/>
              <a:t>Please write a short post including:</a:t>
            </a:r>
          </a:p>
          <a:p>
            <a:r>
              <a:rPr lang="en-GB"/>
              <a:t>My writing is clearer because…</a:t>
            </a:r>
          </a:p>
          <a:p>
            <a:r>
              <a:rPr lang="en-GB"/>
              <a:t>One Word tool that helped me was….</a:t>
            </a:r>
          </a:p>
          <a:p>
            <a:r>
              <a:rPr lang="en-GB"/>
              <a:t>One decision I made during editing was…</a:t>
            </a:r>
          </a:p>
          <a:p>
            <a:r>
              <a:rPr lang="en-GB"/>
              <a:t>Next time I work on a document, I will…</a:t>
            </a:r>
          </a:p>
        </p:txBody>
      </p:sp>
      <p:sp>
        <p:nvSpPr>
          <p:cNvPr id="5" name="Content Placeholder 4">
            <a:extLst>
              <a:ext uri="{FF2B5EF4-FFF2-40B4-BE49-F238E27FC236}">
                <a16:creationId xmlns:a16="http://schemas.microsoft.com/office/drawing/2014/main" id="{DABADC65-E959-C81F-A28F-19E030BC86E2}"/>
              </a:ext>
            </a:extLst>
          </p:cNvPr>
          <p:cNvSpPr>
            <a:spLocks noGrp="1"/>
          </p:cNvSpPr>
          <p:nvPr>
            <p:ph sz="half" idx="2"/>
          </p:nvPr>
        </p:nvSpPr>
        <p:spPr/>
        <p:txBody>
          <a:bodyPr>
            <a:normAutofit fontScale="92500" lnSpcReduction="20000"/>
          </a:bodyPr>
          <a:lstStyle/>
          <a:p>
            <a:r>
              <a:rPr lang="en-GB"/>
              <a:t>You will post your answers on Moodle in the forum “Reflection Space – Individual”.</a:t>
            </a:r>
          </a:p>
          <a:p>
            <a:r>
              <a:rPr lang="en-GB"/>
              <a:t>Only you and the tutor can see your post.</a:t>
            </a:r>
          </a:p>
          <a:p>
            <a:r>
              <a:rPr lang="en-GB"/>
              <a:t>This is not marked.</a:t>
            </a:r>
          </a:p>
          <a:p>
            <a:r>
              <a:rPr lang="en-GB"/>
              <a:t>You do not need to share with the class.</a:t>
            </a:r>
          </a:p>
          <a:p>
            <a:endParaRPr lang="en-GB"/>
          </a:p>
        </p:txBody>
      </p:sp>
      <p:pic>
        <p:nvPicPr>
          <p:cNvPr id="3" name="Content Placeholder 4" descr="Angel face outline with solid fill">
            <a:extLst>
              <a:ext uri="{FF2B5EF4-FFF2-40B4-BE49-F238E27FC236}">
                <a16:creationId xmlns:a16="http://schemas.microsoft.com/office/drawing/2014/main" id="{9318FD18-AD7E-24BB-5D77-6B30DE7E3D4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447122" y="5559209"/>
            <a:ext cx="1235508" cy="1235508"/>
          </a:xfrm>
          <a:prstGeom prst="rect">
            <a:avLst/>
          </a:prstGeom>
        </p:spPr>
      </p:pic>
      <p:pic>
        <p:nvPicPr>
          <p:cNvPr id="6" name="Online Media 5" title="5 Minute Timer">
            <a:hlinkClick r:id="" action="ppaction://media"/>
            <a:extLst>
              <a:ext uri="{FF2B5EF4-FFF2-40B4-BE49-F238E27FC236}">
                <a16:creationId xmlns:a16="http://schemas.microsoft.com/office/drawing/2014/main" id="{CACF6B5A-D620-9D60-C9E1-EFA030B47BD6}"/>
              </a:ext>
            </a:extLst>
          </p:cNvPr>
          <p:cNvPicPr>
            <a:picLocks noRot="1" noChangeAspect="1"/>
          </p:cNvPicPr>
          <p:nvPr>
            <a:videoFile r:link="rId1"/>
          </p:nvPr>
        </p:nvPicPr>
        <p:blipFill>
          <a:blip r:embed="rId5"/>
          <a:stretch>
            <a:fillRect/>
          </a:stretch>
        </p:blipFill>
        <p:spPr>
          <a:xfrm>
            <a:off x="6595326" y="4994622"/>
            <a:ext cx="3010996" cy="1701213"/>
          </a:xfrm>
          <a:prstGeom prst="rect">
            <a:avLst/>
          </a:prstGeom>
        </p:spPr>
      </p:pic>
      <p:sp>
        <p:nvSpPr>
          <p:cNvPr id="7" name="Slide Number Placeholder 6">
            <a:extLst>
              <a:ext uri="{FF2B5EF4-FFF2-40B4-BE49-F238E27FC236}">
                <a16:creationId xmlns:a16="http://schemas.microsoft.com/office/drawing/2014/main" id="{82C4AFEA-480E-55C9-9E5B-0A9CE4B227E2}"/>
              </a:ext>
            </a:extLst>
          </p:cNvPr>
          <p:cNvSpPr>
            <a:spLocks noGrp="1"/>
          </p:cNvSpPr>
          <p:nvPr>
            <p:ph type="sldNum" sz="quarter" idx="12"/>
          </p:nvPr>
        </p:nvSpPr>
        <p:spPr/>
        <p:txBody>
          <a:bodyPr/>
          <a:lstStyle/>
          <a:p>
            <a:fld id="{0322EA46-A50A-4B74-807A-1D180152ACDE}" type="slidenum">
              <a:rPr lang="en-GB" smtClean="0"/>
              <a:t>28</a:t>
            </a:fld>
            <a:endParaRPr lang="en-GB"/>
          </a:p>
        </p:txBody>
      </p:sp>
    </p:spTree>
    <p:extLst>
      <p:ext uri="{BB962C8B-B14F-4D97-AF65-F5344CB8AC3E}">
        <p14:creationId xmlns:p14="http://schemas.microsoft.com/office/powerpoint/2010/main" val="66910909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8359C-C4B3-8DA3-A308-B7A457765DAE}"/>
              </a:ext>
            </a:extLst>
          </p:cNvPr>
          <p:cNvSpPr>
            <a:spLocks noGrp="1"/>
          </p:cNvSpPr>
          <p:nvPr>
            <p:ph type="ctrTitle"/>
          </p:nvPr>
        </p:nvSpPr>
        <p:spPr/>
        <p:txBody>
          <a:bodyPr/>
          <a:lstStyle/>
          <a:p>
            <a:r>
              <a:rPr lang="en-GB"/>
              <a:t>Focus on DS2</a:t>
            </a:r>
          </a:p>
        </p:txBody>
      </p:sp>
      <p:sp>
        <p:nvSpPr>
          <p:cNvPr id="3" name="Subtitle 2">
            <a:extLst>
              <a:ext uri="{FF2B5EF4-FFF2-40B4-BE49-F238E27FC236}">
                <a16:creationId xmlns:a16="http://schemas.microsoft.com/office/drawing/2014/main" id="{B648E877-075D-823D-70B4-F6EBC8D75FFA}"/>
              </a:ext>
            </a:extLst>
          </p:cNvPr>
          <p:cNvSpPr>
            <a:spLocks noGrp="1"/>
          </p:cNvSpPr>
          <p:nvPr>
            <p:ph type="subTitle" idx="1"/>
          </p:nvPr>
        </p:nvSpPr>
        <p:spPr/>
        <p:txBody>
          <a:bodyPr vert="horz" lIns="91440" tIns="45720" rIns="91440" bIns="45720" rtlCol="0" anchor="t">
            <a:normAutofit/>
          </a:bodyPr>
          <a:lstStyle/>
          <a:p>
            <a:r>
              <a:rPr lang="en-GB"/>
              <a:t>Due next week.</a:t>
            </a:r>
          </a:p>
        </p:txBody>
      </p:sp>
      <p:pic>
        <p:nvPicPr>
          <p:cNvPr id="6" name="Picture Placeholder 5" descr="Blue arrows pointing at a red button">
            <a:extLst>
              <a:ext uri="{FF2B5EF4-FFF2-40B4-BE49-F238E27FC236}">
                <a16:creationId xmlns:a16="http://schemas.microsoft.com/office/drawing/2014/main" id="{2899F3C4-B019-B59C-BF9A-C68C36863610}"/>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4097" r="24097"/>
          <a:stretch>
            <a:fillRect/>
          </a:stretch>
        </p:blipFill>
        <p:spPr/>
      </p:pic>
    </p:spTree>
    <p:extLst>
      <p:ext uri="{BB962C8B-B14F-4D97-AF65-F5344CB8AC3E}">
        <p14:creationId xmlns:p14="http://schemas.microsoft.com/office/powerpoint/2010/main" val="17149022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03290-691B-F5C7-4826-58BC23FE18A6}"/>
              </a:ext>
            </a:extLst>
          </p:cNvPr>
          <p:cNvSpPr>
            <a:spLocks noGrp="1"/>
          </p:cNvSpPr>
          <p:nvPr>
            <p:ph type="title"/>
          </p:nvPr>
        </p:nvSpPr>
        <p:spPr/>
        <p:txBody>
          <a:bodyPr/>
          <a:lstStyle/>
          <a:p>
            <a:r>
              <a:rPr lang="en-GB"/>
              <a:t>Where are we?</a:t>
            </a:r>
          </a:p>
        </p:txBody>
      </p:sp>
      <p:sp>
        <p:nvSpPr>
          <p:cNvPr id="3" name="Content Placeholder 2">
            <a:extLst>
              <a:ext uri="{FF2B5EF4-FFF2-40B4-BE49-F238E27FC236}">
                <a16:creationId xmlns:a16="http://schemas.microsoft.com/office/drawing/2014/main" id="{88EDEF13-DE70-121E-C776-D1013109938B}"/>
              </a:ext>
            </a:extLst>
          </p:cNvPr>
          <p:cNvSpPr>
            <a:spLocks noGrp="1"/>
          </p:cNvSpPr>
          <p:nvPr>
            <p:ph idx="1"/>
          </p:nvPr>
        </p:nvSpPr>
        <p:spPr/>
        <p:txBody>
          <a:bodyPr/>
          <a:lstStyle/>
          <a:p>
            <a:r>
              <a:rPr lang="en-GB"/>
              <a:t>Please open VEVOX.</a:t>
            </a:r>
          </a:p>
          <a:p>
            <a:r>
              <a:rPr lang="en-GB"/>
              <a:t>Answer the question honestly.</a:t>
            </a:r>
          </a:p>
          <a:p>
            <a:r>
              <a:rPr lang="en-GB"/>
              <a:t>Your answer is anonymous.</a:t>
            </a:r>
          </a:p>
          <a:p>
            <a:r>
              <a:rPr lang="en-GB"/>
              <a:t>This helps us decide how to use the rest of the session to support you.</a:t>
            </a:r>
          </a:p>
        </p:txBody>
      </p:sp>
      <p:sp>
        <p:nvSpPr>
          <p:cNvPr id="4" name="Slide Number Placeholder 3">
            <a:extLst>
              <a:ext uri="{FF2B5EF4-FFF2-40B4-BE49-F238E27FC236}">
                <a16:creationId xmlns:a16="http://schemas.microsoft.com/office/drawing/2014/main" id="{4BE6367F-17E6-6CBD-4834-147AC7366320}"/>
              </a:ext>
            </a:extLst>
          </p:cNvPr>
          <p:cNvSpPr>
            <a:spLocks noGrp="1"/>
          </p:cNvSpPr>
          <p:nvPr>
            <p:ph type="sldNum" sz="quarter" idx="12"/>
          </p:nvPr>
        </p:nvSpPr>
        <p:spPr/>
        <p:txBody>
          <a:bodyPr/>
          <a:lstStyle/>
          <a:p>
            <a:fld id="{0322EA46-A50A-4B74-807A-1D180152ACDE}" type="slidenum">
              <a:rPr lang="en-GB" smtClean="0"/>
              <a:t>30</a:t>
            </a:fld>
            <a:endParaRPr lang="en-GB"/>
          </a:p>
        </p:txBody>
      </p:sp>
      <p:pic>
        <p:nvPicPr>
          <p:cNvPr id="5" name="Picture 4" descr="A black text with a white background&#10;&#10;AI-generated content may be incorrect.">
            <a:hlinkClick r:id="rId3"/>
            <a:extLst>
              <a:ext uri="{FF2B5EF4-FFF2-40B4-BE49-F238E27FC236}">
                <a16:creationId xmlns:a16="http://schemas.microsoft.com/office/drawing/2014/main" id="{C8BAFD90-C8D6-314A-0441-BFC7F6A81D5C}"/>
              </a:ext>
            </a:extLst>
          </p:cNvPr>
          <p:cNvPicPr>
            <a:picLocks noChangeAspect="1"/>
          </p:cNvPicPr>
          <p:nvPr/>
        </p:nvPicPr>
        <p:blipFill>
          <a:blip r:embed="rId4"/>
          <a:stretch>
            <a:fillRect/>
          </a:stretch>
        </p:blipFill>
        <p:spPr>
          <a:xfrm>
            <a:off x="7339774" y="5268291"/>
            <a:ext cx="4014024" cy="808685"/>
          </a:xfrm>
          <a:prstGeom prst="rect">
            <a:avLst/>
          </a:prstGeom>
        </p:spPr>
      </p:pic>
    </p:spTree>
    <p:extLst>
      <p:ext uri="{BB962C8B-B14F-4D97-AF65-F5344CB8AC3E}">
        <p14:creationId xmlns:p14="http://schemas.microsoft.com/office/powerpoint/2010/main" val="2391865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4F2D8-ADE9-6D8B-8A27-E389AC22A8F8}"/>
              </a:ext>
            </a:extLst>
          </p:cNvPr>
          <p:cNvSpPr>
            <a:spLocks noGrp="1"/>
          </p:cNvSpPr>
          <p:nvPr>
            <p:ph type="title"/>
          </p:nvPr>
        </p:nvSpPr>
        <p:spPr/>
        <p:txBody>
          <a:bodyPr/>
          <a:lstStyle/>
          <a:p>
            <a:r>
              <a:rPr lang="en-GB"/>
              <a:t>DS2 support stations</a:t>
            </a:r>
            <a:br>
              <a:rPr lang="en-GB"/>
            </a:br>
            <a:endParaRPr lang="en-GB"/>
          </a:p>
        </p:txBody>
      </p:sp>
      <p:sp>
        <p:nvSpPr>
          <p:cNvPr id="3" name="Content Placeholder 2">
            <a:extLst>
              <a:ext uri="{FF2B5EF4-FFF2-40B4-BE49-F238E27FC236}">
                <a16:creationId xmlns:a16="http://schemas.microsoft.com/office/drawing/2014/main" id="{02449BE3-1702-5B69-95DC-2AD72C3B216D}"/>
              </a:ext>
            </a:extLst>
          </p:cNvPr>
          <p:cNvSpPr>
            <a:spLocks noGrp="1"/>
          </p:cNvSpPr>
          <p:nvPr>
            <p:ph sz="half" idx="1"/>
          </p:nvPr>
        </p:nvSpPr>
        <p:spPr/>
        <p:txBody>
          <a:bodyPr>
            <a:normAutofit fontScale="92500" lnSpcReduction="20000"/>
          </a:bodyPr>
          <a:lstStyle/>
          <a:p>
            <a:r>
              <a:rPr lang="en-GB"/>
              <a:t>We will now work in stations to help you prepare for DS2.</a:t>
            </a:r>
          </a:p>
          <a:p>
            <a:r>
              <a:rPr lang="en-GB"/>
              <a:t>You do not need to complete everything.</a:t>
            </a:r>
          </a:p>
          <a:p>
            <a:pPr marL="0" indent="0">
              <a:buNone/>
            </a:pPr>
            <a:r>
              <a:rPr lang="en-GB" b="1"/>
              <a:t>How this works:</a:t>
            </a:r>
          </a:p>
          <a:p>
            <a:pPr lvl="1"/>
            <a:r>
              <a:rPr lang="en-GB"/>
              <a:t>There are four stations</a:t>
            </a:r>
          </a:p>
          <a:p>
            <a:pPr lvl="1"/>
            <a:r>
              <a:rPr lang="en-GB"/>
              <a:t>Choose the station that will help you most right now</a:t>
            </a:r>
          </a:p>
          <a:p>
            <a:pPr lvl="1"/>
            <a:r>
              <a:rPr lang="en-GB"/>
              <a:t>You may move to another station when you are ready</a:t>
            </a:r>
          </a:p>
        </p:txBody>
      </p:sp>
      <p:sp>
        <p:nvSpPr>
          <p:cNvPr id="4" name="Content Placeholder 3">
            <a:extLst>
              <a:ext uri="{FF2B5EF4-FFF2-40B4-BE49-F238E27FC236}">
                <a16:creationId xmlns:a16="http://schemas.microsoft.com/office/drawing/2014/main" id="{DE2236E2-330B-9C5A-2750-EBB841FCC06F}"/>
              </a:ext>
            </a:extLst>
          </p:cNvPr>
          <p:cNvSpPr>
            <a:spLocks noGrp="1"/>
          </p:cNvSpPr>
          <p:nvPr>
            <p:ph sz="half" idx="2"/>
          </p:nvPr>
        </p:nvSpPr>
        <p:spPr/>
        <p:txBody>
          <a:bodyPr>
            <a:normAutofit fontScale="92500" lnSpcReduction="20000"/>
          </a:bodyPr>
          <a:lstStyle/>
          <a:p>
            <a:pPr marL="0" indent="0">
              <a:buNone/>
            </a:pPr>
            <a:r>
              <a:rPr lang="en-GB" b="1"/>
              <a:t>Stations:</a:t>
            </a:r>
          </a:p>
          <a:p>
            <a:r>
              <a:rPr lang="en-GB"/>
              <a:t>Station 1: Choosing the right scenario</a:t>
            </a:r>
          </a:p>
          <a:p>
            <a:r>
              <a:rPr lang="en-GB"/>
              <a:t>Station 2: Choosing the right tool</a:t>
            </a:r>
          </a:p>
          <a:p>
            <a:r>
              <a:rPr lang="en-GB"/>
              <a:t>Station 3: Preparing to use your chosen tool</a:t>
            </a:r>
          </a:p>
          <a:p>
            <a:r>
              <a:rPr lang="en-GB"/>
              <a:t>Station 4: Understanding and planning the log</a:t>
            </a:r>
          </a:p>
        </p:txBody>
      </p:sp>
      <p:sp>
        <p:nvSpPr>
          <p:cNvPr id="5" name="Slide Number Placeholder 4">
            <a:extLst>
              <a:ext uri="{FF2B5EF4-FFF2-40B4-BE49-F238E27FC236}">
                <a16:creationId xmlns:a16="http://schemas.microsoft.com/office/drawing/2014/main" id="{E7B0E117-EF6B-0576-28DD-375902344617}"/>
              </a:ext>
            </a:extLst>
          </p:cNvPr>
          <p:cNvSpPr>
            <a:spLocks noGrp="1"/>
          </p:cNvSpPr>
          <p:nvPr>
            <p:ph type="sldNum" sz="quarter" idx="12"/>
          </p:nvPr>
        </p:nvSpPr>
        <p:spPr/>
        <p:txBody>
          <a:bodyPr/>
          <a:lstStyle/>
          <a:p>
            <a:fld id="{0322EA46-A50A-4B74-807A-1D180152ACDE}" type="slidenum">
              <a:rPr lang="en-GB" smtClean="0"/>
              <a:t>31</a:t>
            </a:fld>
            <a:endParaRPr lang="en-GB"/>
          </a:p>
        </p:txBody>
      </p:sp>
    </p:spTree>
    <p:extLst>
      <p:ext uri="{BB962C8B-B14F-4D97-AF65-F5344CB8AC3E}">
        <p14:creationId xmlns:p14="http://schemas.microsoft.com/office/powerpoint/2010/main" val="4070030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D97A-B5F6-944F-6F2C-63584486C6EC}"/>
              </a:ext>
            </a:extLst>
          </p:cNvPr>
          <p:cNvSpPr>
            <a:spLocks noGrp="1"/>
          </p:cNvSpPr>
          <p:nvPr>
            <p:ph type="ctrTitle"/>
          </p:nvPr>
        </p:nvSpPr>
        <p:spPr>
          <a:xfrm>
            <a:off x="552451" y="2027237"/>
            <a:ext cx="6000750" cy="2306637"/>
          </a:xfrm>
        </p:spPr>
        <p:txBody>
          <a:bodyPr anchor="b">
            <a:normAutofit/>
          </a:bodyPr>
          <a:lstStyle/>
          <a:p>
            <a:r>
              <a:rPr lang="en-GB"/>
              <a:t>Recap</a:t>
            </a:r>
          </a:p>
        </p:txBody>
      </p:sp>
      <p:sp>
        <p:nvSpPr>
          <p:cNvPr id="10" name="Subtitle 2">
            <a:extLst>
              <a:ext uri="{FF2B5EF4-FFF2-40B4-BE49-F238E27FC236}">
                <a16:creationId xmlns:a16="http://schemas.microsoft.com/office/drawing/2014/main" id="{F1046F79-46CB-BA38-0F81-90B093F1277F}"/>
              </a:ext>
            </a:extLst>
          </p:cNvPr>
          <p:cNvSpPr>
            <a:spLocks noGrp="1"/>
          </p:cNvSpPr>
          <p:nvPr>
            <p:ph type="subTitle" idx="1"/>
          </p:nvPr>
        </p:nvSpPr>
        <p:spPr>
          <a:xfrm>
            <a:off x="552451" y="4506913"/>
            <a:ext cx="6000750" cy="1655762"/>
          </a:xfrm>
        </p:spPr>
        <p:txBody>
          <a:bodyPr/>
          <a:lstStyle/>
          <a:p>
            <a:endParaRPr lang="en-US"/>
          </a:p>
        </p:txBody>
      </p:sp>
      <p:pic>
        <p:nvPicPr>
          <p:cNvPr id="5" name="Picture 4" descr="Spiral shell pattern">
            <a:extLst>
              <a:ext uri="{FF2B5EF4-FFF2-40B4-BE49-F238E27FC236}">
                <a16:creationId xmlns:a16="http://schemas.microsoft.com/office/drawing/2014/main" id="{114E4C26-54CF-F060-9C42-C220ED57E8F8}"/>
              </a:ext>
            </a:extLst>
          </p:cNvPr>
          <p:cNvPicPr>
            <a:picLocks noChangeAspect="1"/>
          </p:cNvPicPr>
          <p:nvPr/>
        </p:nvPicPr>
        <p:blipFill>
          <a:blip r:embed="rId2">
            <a:extLst>
              <a:ext uri="{28A0092B-C50C-407E-A947-70E740481C1C}">
                <a14:useLocalDpi xmlns:a14="http://schemas.microsoft.com/office/drawing/2010/main" val="0"/>
              </a:ext>
            </a:extLst>
          </a:blip>
          <a:srcRect l="40695" r="7628"/>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9942612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13792-218B-CFD0-2955-0111F02D5C01}"/>
              </a:ext>
            </a:extLst>
          </p:cNvPr>
          <p:cNvSpPr>
            <a:spLocks noGrp="1"/>
          </p:cNvSpPr>
          <p:nvPr>
            <p:ph type="title"/>
          </p:nvPr>
        </p:nvSpPr>
        <p:spPr/>
        <p:txBody>
          <a:bodyPr/>
          <a:lstStyle/>
          <a:p>
            <a:r>
              <a:rPr lang="en-GB"/>
              <a:t>Today we learned how to:</a:t>
            </a:r>
          </a:p>
        </p:txBody>
      </p:sp>
      <p:graphicFrame>
        <p:nvGraphicFramePr>
          <p:cNvPr id="4" name="Content Placeholder 3">
            <a:extLst>
              <a:ext uri="{FF2B5EF4-FFF2-40B4-BE49-F238E27FC236}">
                <a16:creationId xmlns:a16="http://schemas.microsoft.com/office/drawing/2014/main" id="{42FE238F-BEF7-03DC-124F-8574886C6231}"/>
              </a:ext>
            </a:extLst>
          </p:cNvPr>
          <p:cNvGraphicFramePr>
            <a:graphicFrameLocks noGrp="1"/>
          </p:cNvGraphicFramePr>
          <p:nvPr>
            <p:ph idx="1"/>
            <p:extLst>
              <p:ext uri="{D42A27DB-BD31-4B8C-83A1-F6EECF244321}">
                <p14:modId xmlns:p14="http://schemas.microsoft.com/office/powerpoint/2010/main" val="3068421230"/>
              </p:ext>
            </p:extLst>
          </p:nvPr>
        </p:nvGraphicFramePr>
        <p:xfrm>
          <a:off x="1127125" y="1499016"/>
          <a:ext cx="10226675" cy="51641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17E299CF-247D-5C1E-4A62-627227D0AF70}"/>
              </a:ext>
            </a:extLst>
          </p:cNvPr>
          <p:cNvSpPr>
            <a:spLocks noGrp="1"/>
          </p:cNvSpPr>
          <p:nvPr>
            <p:ph type="sldNum" sz="quarter" idx="12"/>
          </p:nvPr>
        </p:nvSpPr>
        <p:spPr/>
        <p:txBody>
          <a:bodyPr/>
          <a:lstStyle/>
          <a:p>
            <a:fld id="{0322EA46-A50A-4B74-807A-1D180152ACDE}" type="slidenum">
              <a:rPr lang="en-GB" smtClean="0"/>
              <a:t>33</a:t>
            </a:fld>
            <a:endParaRPr lang="en-GB"/>
          </a:p>
        </p:txBody>
      </p:sp>
    </p:spTree>
    <p:extLst>
      <p:ext uri="{BB962C8B-B14F-4D97-AF65-F5344CB8AC3E}">
        <p14:creationId xmlns:p14="http://schemas.microsoft.com/office/powerpoint/2010/main" val="20619792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2DAD1-543F-3EA3-831E-2C8FA55A21F1}"/>
              </a:ext>
            </a:extLst>
          </p:cNvPr>
          <p:cNvSpPr>
            <a:spLocks noGrp="1"/>
          </p:cNvSpPr>
          <p:nvPr>
            <p:ph type="title"/>
          </p:nvPr>
        </p:nvSpPr>
        <p:spPr>
          <a:xfrm>
            <a:off x="1128712" y="972760"/>
            <a:ext cx="10225088" cy="1928993"/>
          </a:xfrm>
        </p:spPr>
        <p:txBody>
          <a:bodyPr/>
          <a:lstStyle/>
          <a:p>
            <a:r>
              <a:rPr lang="en-GB" dirty="0"/>
              <a:t>No homework this week!</a:t>
            </a:r>
          </a:p>
        </p:txBody>
      </p:sp>
      <p:sp>
        <p:nvSpPr>
          <p:cNvPr id="3" name="Text Placeholder 2">
            <a:extLst>
              <a:ext uri="{FF2B5EF4-FFF2-40B4-BE49-F238E27FC236}">
                <a16:creationId xmlns:a16="http://schemas.microsoft.com/office/drawing/2014/main" id="{7A6D27E3-EA13-E71D-8586-05B7341C2098}"/>
              </a:ext>
            </a:extLst>
          </p:cNvPr>
          <p:cNvSpPr>
            <a:spLocks noGrp="1"/>
          </p:cNvSpPr>
          <p:nvPr>
            <p:ph type="body" idx="1"/>
          </p:nvPr>
        </p:nvSpPr>
        <p:spPr>
          <a:xfrm>
            <a:off x="1128712" y="2973931"/>
            <a:ext cx="10225088" cy="1928993"/>
          </a:xfrm>
        </p:spPr>
        <p:txBody>
          <a:bodyPr vert="horz" lIns="91440" tIns="45720" rIns="91440" bIns="45720" rtlCol="0" anchor="t">
            <a:normAutofit fontScale="92500" lnSpcReduction="10000"/>
          </a:bodyPr>
          <a:lstStyle/>
          <a:p>
            <a:r>
              <a:rPr lang="en-GB" dirty="0"/>
              <a:t>Your second assessment task is due next week. Make sure you complete it in good time. </a:t>
            </a:r>
          </a:p>
          <a:p>
            <a:r>
              <a:rPr lang="en-GB" dirty="0"/>
              <a:t>Don’t leave it to the last minute</a:t>
            </a:r>
          </a:p>
          <a:p>
            <a:r>
              <a:rPr lang="en-GB" dirty="0"/>
              <a:t>If you haven’t done so already, make sure you complete </a:t>
            </a:r>
          </a:p>
          <a:p>
            <a:r>
              <a:rPr lang="en-GB" dirty="0"/>
              <a:t>DS2 Assessment Business Digital Task: Assessment Information and Help</a:t>
            </a:r>
          </a:p>
        </p:txBody>
      </p:sp>
    </p:spTree>
    <p:extLst>
      <p:ext uri="{BB962C8B-B14F-4D97-AF65-F5344CB8AC3E}">
        <p14:creationId xmlns:p14="http://schemas.microsoft.com/office/powerpoint/2010/main" val="15644718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06019-76D7-97BF-CE88-EA4710AAE058}"/>
              </a:ext>
            </a:extLst>
          </p:cNvPr>
          <p:cNvSpPr>
            <a:spLocks noGrp="1"/>
          </p:cNvSpPr>
          <p:nvPr>
            <p:ph type="title"/>
          </p:nvPr>
        </p:nvSpPr>
        <p:spPr>
          <a:xfrm>
            <a:off x="1127125" y="365125"/>
            <a:ext cx="10738153" cy="1346439"/>
          </a:xfrm>
        </p:spPr>
        <p:txBody>
          <a:bodyPr/>
          <a:lstStyle/>
          <a:p>
            <a:r>
              <a:rPr lang="en-GB"/>
              <a:t>Work on Your DS2: Business Digital Task</a:t>
            </a:r>
          </a:p>
        </p:txBody>
      </p:sp>
      <p:sp>
        <p:nvSpPr>
          <p:cNvPr id="3" name="Content Placeholder 2">
            <a:extLst>
              <a:ext uri="{FF2B5EF4-FFF2-40B4-BE49-F238E27FC236}">
                <a16:creationId xmlns:a16="http://schemas.microsoft.com/office/drawing/2014/main" id="{2539B8FD-18D7-05AC-3048-D130F8456CDF}"/>
              </a:ext>
            </a:extLst>
          </p:cNvPr>
          <p:cNvSpPr>
            <a:spLocks noGrp="1"/>
          </p:cNvSpPr>
          <p:nvPr>
            <p:ph sz="half" idx="1"/>
          </p:nvPr>
        </p:nvSpPr>
        <p:spPr/>
        <p:txBody>
          <a:bodyPr vert="horz" lIns="91440" tIns="45720" rIns="91440" bIns="45720" rtlCol="0" anchor="t">
            <a:normAutofit/>
          </a:bodyPr>
          <a:lstStyle/>
          <a:p>
            <a:r>
              <a:rPr lang="en-GB"/>
              <a:t>You can start or continue the first part of the portfolio (DS2) now</a:t>
            </a:r>
          </a:p>
          <a:p>
            <a:r>
              <a:rPr lang="en-GB"/>
              <a:t>I am happy to look at a draft now</a:t>
            </a:r>
          </a:p>
          <a:p>
            <a:endParaRPr lang="en-GB"/>
          </a:p>
        </p:txBody>
      </p:sp>
      <p:sp>
        <p:nvSpPr>
          <p:cNvPr id="5" name="Content Placeholder 4">
            <a:extLst>
              <a:ext uri="{FF2B5EF4-FFF2-40B4-BE49-F238E27FC236}">
                <a16:creationId xmlns:a16="http://schemas.microsoft.com/office/drawing/2014/main" id="{CEA97632-F169-9F70-51B0-B6C79F89B2E3}"/>
              </a:ext>
            </a:extLst>
          </p:cNvPr>
          <p:cNvSpPr>
            <a:spLocks noGrp="1"/>
          </p:cNvSpPr>
          <p:nvPr>
            <p:ph sz="half" idx="2"/>
          </p:nvPr>
        </p:nvSpPr>
        <p:spPr/>
        <p:txBody>
          <a:bodyPr vert="horz" lIns="91440" tIns="45720" rIns="91440" bIns="45720" rtlCol="0" anchor="t">
            <a:normAutofit/>
          </a:bodyPr>
          <a:lstStyle/>
          <a:p>
            <a:pPr marL="0" indent="0">
              <a:buNone/>
            </a:pPr>
            <a:r>
              <a:rPr lang="en-GB"/>
              <a:t>Remember:</a:t>
            </a:r>
          </a:p>
          <a:p>
            <a:r>
              <a:rPr lang="en-GB"/>
              <a:t> You already have digital skills</a:t>
            </a:r>
          </a:p>
          <a:p>
            <a:r>
              <a:rPr lang="en-GB"/>
              <a:t> This task helps you see your strengths</a:t>
            </a:r>
          </a:p>
          <a:p>
            <a:r>
              <a:rPr lang="en-GB"/>
              <a:t> It helps us support you</a:t>
            </a:r>
          </a:p>
          <a:p>
            <a:r>
              <a:rPr lang="en-GB"/>
              <a:t> </a:t>
            </a:r>
            <a:r>
              <a:rPr lang="en-GB" b="1"/>
              <a:t>DS2 is due in Week 7</a:t>
            </a:r>
          </a:p>
          <a:p>
            <a:endParaRPr lang="en-GB"/>
          </a:p>
        </p:txBody>
      </p:sp>
    </p:spTree>
    <p:extLst>
      <p:ext uri="{BB962C8B-B14F-4D97-AF65-F5344CB8AC3E}">
        <p14:creationId xmlns:p14="http://schemas.microsoft.com/office/powerpoint/2010/main" val="34211213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637F11-036B-0354-5299-D81F3821BC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295984-3F5D-CF1E-F614-8A974A5C96B0}"/>
              </a:ext>
            </a:extLst>
          </p:cNvPr>
          <p:cNvSpPr>
            <a:spLocks noGrp="1"/>
          </p:cNvSpPr>
          <p:nvPr>
            <p:ph type="title"/>
          </p:nvPr>
        </p:nvSpPr>
        <p:spPr/>
        <p:txBody>
          <a:bodyPr/>
          <a:lstStyle/>
          <a:p>
            <a:r>
              <a:rPr lang="en-GB"/>
              <a:t>Did you help others today?</a:t>
            </a:r>
          </a:p>
        </p:txBody>
      </p:sp>
      <p:sp>
        <p:nvSpPr>
          <p:cNvPr id="3" name="Content Placeholder 2">
            <a:extLst>
              <a:ext uri="{FF2B5EF4-FFF2-40B4-BE49-F238E27FC236}">
                <a16:creationId xmlns:a16="http://schemas.microsoft.com/office/drawing/2014/main" id="{93B8178B-8030-3008-6E33-B88F9E3537B3}"/>
              </a:ext>
            </a:extLst>
          </p:cNvPr>
          <p:cNvSpPr>
            <a:spLocks noGrp="1"/>
          </p:cNvSpPr>
          <p:nvPr>
            <p:ph sz="half" idx="1"/>
          </p:nvPr>
        </p:nvSpPr>
        <p:spPr/>
        <p:txBody>
          <a:bodyPr vert="horz" lIns="91440" tIns="45720" rIns="91440" bIns="45720" rtlCol="0" anchor="t">
            <a:normAutofit/>
          </a:bodyPr>
          <a:lstStyle/>
          <a:p>
            <a:r>
              <a:rPr lang="en-GB"/>
              <a:t>Remember to take a selfie with your badge</a:t>
            </a:r>
            <a:endParaRPr lang="en-US"/>
          </a:p>
          <a:p>
            <a:r>
              <a:rPr lang="en-GB"/>
              <a:t>Post it in the "Digital Helper" forum on Moodle</a:t>
            </a:r>
          </a:p>
          <a:p>
            <a:r>
              <a:rPr lang="en-GB"/>
              <a:t>Everyone that has helped will be recognised.</a:t>
            </a:r>
          </a:p>
        </p:txBody>
      </p:sp>
      <p:pic>
        <p:nvPicPr>
          <p:cNvPr id="8" name="Content Placeholder 7" descr="The Digital Helper badge.">
            <a:extLst>
              <a:ext uri="{FF2B5EF4-FFF2-40B4-BE49-F238E27FC236}">
                <a16:creationId xmlns:a16="http://schemas.microsoft.com/office/drawing/2014/main" id="{17C878E7-12E2-534B-063A-872E045292DE}"/>
              </a:ext>
            </a:extLst>
          </p:cNvPr>
          <p:cNvPicPr>
            <a:picLocks noGrp="1" noChangeAspect="1"/>
          </p:cNvPicPr>
          <p:nvPr>
            <p:ph sz="half" idx="2"/>
          </p:nvPr>
        </p:nvPicPr>
        <p:blipFill>
          <a:blip r:embed="rId3"/>
          <a:srcRect t="-2555" r="-330" b="-243"/>
          <a:stretch>
            <a:fillRect/>
          </a:stretch>
        </p:blipFill>
        <p:spPr>
          <a:xfrm>
            <a:off x="7207860" y="1566334"/>
            <a:ext cx="3329295" cy="4621262"/>
          </a:xfrm>
          <a:prstGeom prst="rect">
            <a:avLst/>
          </a:prstGeom>
        </p:spPr>
      </p:pic>
      <p:sp>
        <p:nvSpPr>
          <p:cNvPr id="4" name="Slide Number Placeholder 3">
            <a:extLst>
              <a:ext uri="{FF2B5EF4-FFF2-40B4-BE49-F238E27FC236}">
                <a16:creationId xmlns:a16="http://schemas.microsoft.com/office/drawing/2014/main" id="{2100C98B-8014-75DA-2A8C-9DAFB635C984}"/>
              </a:ext>
            </a:extLst>
          </p:cNvPr>
          <p:cNvSpPr>
            <a:spLocks noGrp="1"/>
          </p:cNvSpPr>
          <p:nvPr>
            <p:ph type="sldNum" sz="quarter" idx="12"/>
          </p:nvPr>
        </p:nvSpPr>
        <p:spPr/>
        <p:txBody>
          <a:bodyPr/>
          <a:lstStyle/>
          <a:p>
            <a:fld id="{0322EA46-A50A-4B74-807A-1D180152ACDE}" type="slidenum">
              <a:rPr lang="en-GB" smtClean="0"/>
              <a:t>36</a:t>
            </a:fld>
            <a:endParaRPr lang="en-GB"/>
          </a:p>
        </p:txBody>
      </p:sp>
    </p:spTree>
    <p:extLst>
      <p:ext uri="{BB962C8B-B14F-4D97-AF65-F5344CB8AC3E}">
        <p14:creationId xmlns:p14="http://schemas.microsoft.com/office/powerpoint/2010/main" val="28111314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0BA9D-803E-4BDB-22F0-69D02436EF2C}"/>
              </a:ext>
            </a:extLst>
          </p:cNvPr>
          <p:cNvSpPr>
            <a:spLocks noGrp="1"/>
          </p:cNvSpPr>
          <p:nvPr>
            <p:ph type="title"/>
          </p:nvPr>
        </p:nvSpPr>
        <p:spPr/>
        <p:txBody>
          <a:bodyPr>
            <a:normAutofit/>
          </a:bodyPr>
          <a:lstStyle/>
          <a:p>
            <a:r>
              <a:rPr lang="en-GB"/>
              <a:t>Continue Your Microsoft Specialist Journey</a:t>
            </a:r>
          </a:p>
        </p:txBody>
      </p:sp>
      <p:sp>
        <p:nvSpPr>
          <p:cNvPr id="3" name="Content Placeholder 2">
            <a:extLst>
              <a:ext uri="{FF2B5EF4-FFF2-40B4-BE49-F238E27FC236}">
                <a16:creationId xmlns:a16="http://schemas.microsoft.com/office/drawing/2014/main" id="{99A3FC37-9EA7-D6BE-B78D-479EAD5651B0}"/>
              </a:ext>
            </a:extLst>
          </p:cNvPr>
          <p:cNvSpPr>
            <a:spLocks noGrp="1"/>
          </p:cNvSpPr>
          <p:nvPr>
            <p:ph idx="1"/>
          </p:nvPr>
        </p:nvSpPr>
        <p:spPr>
          <a:xfrm>
            <a:off x="1127124" y="2012231"/>
            <a:ext cx="6760570" cy="4164732"/>
          </a:xfrm>
        </p:spPr>
        <p:txBody>
          <a:bodyPr>
            <a:normAutofit fontScale="92500" lnSpcReduction="20000"/>
          </a:bodyPr>
          <a:lstStyle/>
          <a:p>
            <a:r>
              <a:rPr lang="en-GB"/>
              <a:t>If you want to keep building your skills, continue what you started with MOS last week</a:t>
            </a:r>
          </a:p>
          <a:p>
            <a:endParaRPr lang="en-GB"/>
          </a:p>
          <a:p>
            <a:r>
              <a:rPr lang="en-GB"/>
              <a:t>Remember:</a:t>
            </a:r>
          </a:p>
          <a:p>
            <a:r>
              <a:rPr lang="en-GB"/>
              <a:t>As a UWTSD student, the MOS courses and exams are free</a:t>
            </a:r>
          </a:p>
          <a:p>
            <a:r>
              <a:rPr lang="en-GB"/>
              <a:t>This is an extra opportunity to grow your digital skills</a:t>
            </a:r>
          </a:p>
          <a:p>
            <a:r>
              <a:rPr lang="en-GB"/>
              <a:t>You can study at your own pace</a:t>
            </a:r>
          </a:p>
          <a:p>
            <a:endParaRPr lang="en-GB"/>
          </a:p>
        </p:txBody>
      </p:sp>
      <p:pic>
        <p:nvPicPr>
          <p:cNvPr id="5" name="Picture 4">
            <a:extLst>
              <a:ext uri="{FF2B5EF4-FFF2-40B4-BE49-F238E27FC236}">
                <a16:creationId xmlns:a16="http://schemas.microsoft.com/office/drawing/2014/main" id="{55E76DE7-BBB3-8A03-A167-D472F49DED1D}"/>
              </a:ext>
            </a:extLst>
          </p:cNvPr>
          <p:cNvPicPr>
            <a:picLocks noChangeAspect="1"/>
          </p:cNvPicPr>
          <p:nvPr/>
        </p:nvPicPr>
        <p:blipFill>
          <a:blip r:embed="rId3"/>
          <a:stretch>
            <a:fillRect/>
          </a:stretch>
        </p:blipFill>
        <p:spPr>
          <a:xfrm>
            <a:off x="8934448" y="2518741"/>
            <a:ext cx="2419350" cy="2933700"/>
          </a:xfrm>
          <a:prstGeom prst="rect">
            <a:avLst/>
          </a:prstGeom>
        </p:spPr>
      </p:pic>
      <p:sp>
        <p:nvSpPr>
          <p:cNvPr id="4" name="Slide Number Placeholder 3">
            <a:extLst>
              <a:ext uri="{FF2B5EF4-FFF2-40B4-BE49-F238E27FC236}">
                <a16:creationId xmlns:a16="http://schemas.microsoft.com/office/drawing/2014/main" id="{157897F5-CF90-2BA0-7006-99E5291EE8D3}"/>
              </a:ext>
            </a:extLst>
          </p:cNvPr>
          <p:cNvSpPr>
            <a:spLocks noGrp="1"/>
          </p:cNvSpPr>
          <p:nvPr>
            <p:ph type="sldNum" sz="quarter" idx="12"/>
          </p:nvPr>
        </p:nvSpPr>
        <p:spPr/>
        <p:txBody>
          <a:bodyPr/>
          <a:lstStyle/>
          <a:p>
            <a:fld id="{0322EA46-A50A-4B74-807A-1D180152ACDE}" type="slidenum">
              <a:rPr lang="en-GB" smtClean="0"/>
              <a:t>37</a:t>
            </a:fld>
            <a:endParaRPr lang="en-GB"/>
          </a:p>
        </p:txBody>
      </p:sp>
    </p:spTree>
    <p:extLst>
      <p:ext uri="{BB962C8B-B14F-4D97-AF65-F5344CB8AC3E}">
        <p14:creationId xmlns:p14="http://schemas.microsoft.com/office/powerpoint/2010/main" val="4080359362"/>
      </p:ext>
    </p:extLst>
  </p:cSld>
  <p:clrMapOvr>
    <a:masterClrMapping/>
  </p:clrMapOvr>
</p:sld>
</file>

<file path=ppt/theme/theme1.xml><?xml version="1.0" encoding="utf-8"?>
<a:theme xmlns:a="http://schemas.openxmlformats.org/drawingml/2006/main" name="Office Theme">
  <a:themeElements>
    <a:clrScheme name="UWTSD purple">
      <a:dk1>
        <a:sysClr val="windowText" lastClr="000000"/>
      </a:dk1>
      <a:lt1>
        <a:sysClr val="window" lastClr="FFFFFF"/>
      </a:lt1>
      <a:dk2>
        <a:srgbClr val="44546A"/>
      </a:dk2>
      <a:lt2>
        <a:srgbClr val="E7E6E6"/>
      </a:lt2>
      <a:accent1>
        <a:srgbClr val="28235D"/>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UWTSD purple">
      <a:dk1>
        <a:sysClr val="windowText" lastClr="000000"/>
      </a:dk1>
      <a:lt1>
        <a:sysClr val="window" lastClr="FFFFFF"/>
      </a:lt1>
      <a:dk2>
        <a:srgbClr val="44546A"/>
      </a:dk2>
      <a:lt2>
        <a:srgbClr val="E7E6E6"/>
      </a:lt2>
      <a:accent1>
        <a:srgbClr val="28235D"/>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09BC4D6-635D-497F-A5C0-C4159952C8B4}">
  <ds:schemaRefs>
    <ds:schemaRef ds:uri="http://schemas.microsoft.com/office/2006/metadata/properties"/>
    <ds:schemaRef ds:uri="http://purl.org/dc/elements/1.1/"/>
    <ds:schemaRef ds:uri="20412d98-6c36-457e-a543-06e3d82144c9"/>
    <ds:schemaRef ds:uri="http://purl.org/dc/dcmitype/"/>
    <ds:schemaRef ds:uri="http://schemas.microsoft.com/office/2006/documentManagement/types"/>
    <ds:schemaRef ds:uri="http://schemas.microsoft.com/office/infopath/2007/PartnerControls"/>
    <ds:schemaRef ds:uri="http://www.w3.org/XML/1998/namespace"/>
    <ds:schemaRef ds:uri="826e5e0b-69f2-41be-b336-f8a1ad71dd1e"/>
    <ds:schemaRef ds:uri="http://schemas.openxmlformats.org/package/2006/metadata/core-properties"/>
    <ds:schemaRef ds:uri="http://purl.org/dc/terms/"/>
  </ds:schemaRefs>
</ds:datastoreItem>
</file>

<file path=customXml/itemProps2.xml><?xml version="1.0" encoding="utf-8"?>
<ds:datastoreItem xmlns:ds="http://schemas.openxmlformats.org/officeDocument/2006/customXml" ds:itemID="{7209D74D-F7DC-422E-B0B7-BDA2F7C8D7DA}">
  <ds:schemaRefs>
    <ds:schemaRef ds:uri="http://schemas.microsoft.com/sharepoint/v3/contenttype/forms"/>
  </ds:schemaRefs>
</ds:datastoreItem>
</file>

<file path=customXml/itemProps3.xml><?xml version="1.0" encoding="utf-8"?>
<ds:datastoreItem xmlns:ds="http://schemas.openxmlformats.org/officeDocument/2006/customXml" ds:itemID="{AF0309A3-8FDB-40AF-9317-E7E6CE4AE290}">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5332</Words>
  <Application>Microsoft Office PowerPoint</Application>
  <PresentationFormat>Widescreen</PresentationFormat>
  <Paragraphs>522</Paragraphs>
  <Slides>37</Slides>
  <Notes>30</Notes>
  <HiddenSlides>0</HiddenSlides>
  <MMClips>9</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37</vt:i4>
      </vt:variant>
    </vt:vector>
  </HeadingPairs>
  <TitlesOfParts>
    <vt:vector size="44" baseType="lpstr">
      <vt:lpstr>Aptos</vt:lpstr>
      <vt:lpstr>Aptos ExtraBold</vt:lpstr>
      <vt:lpstr>Arial</vt:lpstr>
      <vt:lpstr>Calibri</vt:lpstr>
      <vt:lpstr>Wingdings</vt:lpstr>
      <vt:lpstr>Office Theme</vt:lpstr>
      <vt:lpstr>1_Office Theme</vt:lpstr>
      <vt:lpstr>Welcome to Digital Skills</vt:lpstr>
      <vt:lpstr>Let’s remember last week!</vt:lpstr>
      <vt:lpstr>Finished? Help others</vt:lpstr>
      <vt:lpstr>What today is about</vt:lpstr>
      <vt:lpstr>Which paragraph is easier to understand</vt:lpstr>
      <vt:lpstr>The two paragraphs</vt:lpstr>
      <vt:lpstr>What does ‘editing’ mean in Word?</vt:lpstr>
      <vt:lpstr>What does editing mean in Word </vt:lpstr>
      <vt:lpstr>Why we are focusing on Word</vt:lpstr>
      <vt:lpstr>Word tools for checking text</vt:lpstr>
      <vt:lpstr>PowerPoint Presentation</vt:lpstr>
      <vt:lpstr>Word tools for reviewing and revising</vt:lpstr>
      <vt:lpstr>PowerPoint Presentation</vt:lpstr>
      <vt:lpstr>Spellcheck and Grammar tools</vt:lpstr>
      <vt:lpstr>Using spelling and grammar tools in Word</vt:lpstr>
      <vt:lpstr>Why checking and choice matter in Word</vt:lpstr>
      <vt:lpstr>Your meaning, your choice!</vt:lpstr>
      <vt:lpstr>Using comments for clarity</vt:lpstr>
      <vt:lpstr>Share your comments</vt:lpstr>
      <vt:lpstr>Break time!</vt:lpstr>
      <vt:lpstr>Track changes for revising text</vt:lpstr>
      <vt:lpstr>Let’s try track changes</vt:lpstr>
      <vt:lpstr>Reviewing tracked changes</vt:lpstr>
      <vt:lpstr>Editing with purpose</vt:lpstr>
      <vt:lpstr>Editing for purpose</vt:lpstr>
      <vt:lpstr>Break time!</vt:lpstr>
      <vt:lpstr>Look at both versions </vt:lpstr>
      <vt:lpstr>Reflection Time!</vt:lpstr>
      <vt:lpstr>Focus on DS2</vt:lpstr>
      <vt:lpstr>Where are we?</vt:lpstr>
      <vt:lpstr>DS2 support stations </vt:lpstr>
      <vt:lpstr>Recap</vt:lpstr>
      <vt:lpstr>Today we learned how to:</vt:lpstr>
      <vt:lpstr>No homework this week!</vt:lpstr>
      <vt:lpstr>Work on Your DS2: Business Digital Task</vt:lpstr>
      <vt:lpstr>Did you help others today?</vt:lpstr>
      <vt:lpstr>Continue Your Microsoft Specialist Journey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Errietta Bissa</cp:lastModifiedBy>
  <cp:revision>1</cp:revision>
  <dcterms:created xsi:type="dcterms:W3CDTF">2026-02-06T13:25:12Z</dcterms:created>
  <dcterms:modified xsi:type="dcterms:W3CDTF">2026-05-05T08:13:22Z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