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66CC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73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B64A6D-23B4-4288-A92E-CF6225BA6F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670A2-EC86-43D1-8465-1EAD5BE5CD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12ED28-2E4A-4407-99C7-7B54AF3770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CF8DEF-89CA-473B-A8C5-A543BFF1B1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E9E34A-98F3-40A7-A4DC-5C4545B479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128F83-A815-4FA2-A8FD-5CD702308B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5C198E-46FC-4B41-B427-49CB5B32B0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BF85C2-7CC4-4C23-A63B-A0E2CDDEF5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9CE9B4-79F3-4791-8D5B-E5EBA98F4E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4D6753-65B2-4D76-941F-0F168A90C6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296802-0CD2-4A40-9AFB-773E993CBD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6BA755B-4E0C-44A8-B791-7AA23ECAC4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822F6CD-DEEE-4B00-BFCC-3F427F25E4F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Sgwariau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sgwâr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786106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971550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4900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6400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900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8100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1600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68313" y="2600325"/>
            <a:ext cx="32083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606925" y="4359275"/>
            <a:ext cx="41957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10000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2500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144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3600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2786103" y="331788"/>
            <a:ext cx="3570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wedi’i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sgwario</a:t>
            </a:r>
            <a:endParaRPr lang="en-US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99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2014-09-12T08:39:07Z</dcterms:modified>
</cp:coreProperties>
</file>