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24"/>
  </p:notesMasterIdLst>
  <p:handoutMasterIdLst>
    <p:handoutMasterId r:id="rId25"/>
  </p:handoutMasterIdLst>
  <p:sldIdLst>
    <p:sldId id="332" r:id="rId5"/>
    <p:sldId id="331" r:id="rId6"/>
    <p:sldId id="364" r:id="rId7"/>
    <p:sldId id="381" r:id="rId8"/>
    <p:sldId id="369" r:id="rId9"/>
    <p:sldId id="380" r:id="rId10"/>
    <p:sldId id="370" r:id="rId11"/>
    <p:sldId id="372" r:id="rId12"/>
    <p:sldId id="382" r:id="rId13"/>
    <p:sldId id="373" r:id="rId14"/>
    <p:sldId id="371" r:id="rId15"/>
    <p:sldId id="374" r:id="rId16"/>
    <p:sldId id="375" r:id="rId17"/>
    <p:sldId id="287" r:id="rId18"/>
    <p:sldId id="338" r:id="rId19"/>
    <p:sldId id="376" r:id="rId20"/>
    <p:sldId id="377" r:id="rId21"/>
    <p:sldId id="339" r:id="rId22"/>
    <p:sldId id="341" r:id="rId23"/>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C94BDA-8B6B-4781-AE1E-7CDB980076B6}" v="2" dt="2024-06-12T07:49:13.9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82" autoAdjust="0"/>
    <p:restoredTop sz="94576" autoAdjust="0"/>
  </p:normalViewPr>
  <p:slideViewPr>
    <p:cSldViewPr>
      <p:cViewPr varScale="1">
        <p:scale>
          <a:sx n="70" d="100"/>
          <a:sy n="70" d="100"/>
        </p:scale>
        <p:origin x="163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544"/>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A9FA8D21-1AB0-7D45-B88F-C9DC3C022BDE}"/>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9A922C0F-9AB8-8441-B4B5-98372030E2D7}"/>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3E0A8C05-C599-5A40-B16D-6760CE91C799}"/>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E0E75DC1-C240-FB45-8ACD-762A705AB58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1569D293-61FC-4040-835B-2B31A3157B86}"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C85F4DAA-3148-9746-979B-8A6B369E093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CF7D9B2-B703-CD41-AA78-CB34B4AFA84A}"/>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BB180284-2DF1-965F-89C7-99F261E5B137}"/>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3CA88B4B-5670-FF4B-BADA-BAB07534F230}"/>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E6A646B4-6C0C-2942-951D-D1B77C7A8A9C}"/>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21DBE63-3C87-9248-8BD7-EA44B3293B1D}"/>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90A334BF-42DA-4CD7-8B5A-C9B2A0428CE3}"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a:extLst>
              <a:ext uri="{FF2B5EF4-FFF2-40B4-BE49-F238E27FC236}">
                <a16:creationId xmlns:a16="http://schemas.microsoft.com/office/drawing/2014/main" id="{96C20201-26C7-EBCD-662E-85634D5DD29A}"/>
              </a:ext>
            </a:extLst>
          </p:cNvPr>
          <p:cNvSpPr>
            <a:spLocks noGrp="1" noRot="1" noChangeAspect="1" noChangeArrowheads="1" noTextEdit="1"/>
          </p:cNvSpPr>
          <p:nvPr>
            <p:ph type="sldImg"/>
          </p:nvPr>
        </p:nvSpPr>
        <p:spPr>
          <a:ln/>
        </p:spPr>
      </p:sp>
      <p:sp>
        <p:nvSpPr>
          <p:cNvPr id="17410" name="Notes Placeholder 2">
            <a:extLst>
              <a:ext uri="{FF2B5EF4-FFF2-40B4-BE49-F238E27FC236}">
                <a16:creationId xmlns:a16="http://schemas.microsoft.com/office/drawing/2014/main" id="{670B4BBE-9FC9-DEA5-F516-F0BB5A14A57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7411" name="Slide Number Placeholder 3">
            <a:extLst>
              <a:ext uri="{FF2B5EF4-FFF2-40B4-BE49-F238E27FC236}">
                <a16:creationId xmlns:a16="http://schemas.microsoft.com/office/drawing/2014/main" id="{3ED12E06-AAB4-8746-B645-869F343CD52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2C2C03B4-5336-4621-BBA3-5D2203B0F0E7}" type="slidenum">
              <a:rPr kumimoji="0" lang="en-GB" altLang="en-US"/>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89B468DC-AC66-24F2-FDF0-9009E3AFD835}"/>
              </a:ext>
            </a:extLst>
          </p:cNvPr>
          <p:cNvSpPr>
            <a:spLocks noGrp="1" noRot="1" noChangeAspect="1" noChangeArrowheads="1" noTextEdit="1"/>
          </p:cNvSpPr>
          <p:nvPr>
            <p:ph type="sldImg"/>
          </p:nvPr>
        </p:nvSpPr>
        <p:spPr>
          <a:ln/>
        </p:spPr>
      </p:sp>
      <p:sp>
        <p:nvSpPr>
          <p:cNvPr id="26626" name="Notes Placeholder 2">
            <a:extLst>
              <a:ext uri="{FF2B5EF4-FFF2-40B4-BE49-F238E27FC236}">
                <a16:creationId xmlns:a16="http://schemas.microsoft.com/office/drawing/2014/main" id="{949CF68D-84DD-BC6E-504F-6E4641DE00B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6627" name="Slide Number Placeholder 3">
            <a:extLst>
              <a:ext uri="{FF2B5EF4-FFF2-40B4-BE49-F238E27FC236}">
                <a16:creationId xmlns:a16="http://schemas.microsoft.com/office/drawing/2014/main" id="{CD18E04C-A046-64E6-F6C8-8AA23157664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B41E292D-4545-4868-972E-3F1ED8EB4601}" type="slidenum">
              <a:rPr kumimoji="0" lang="en-GB" altLang="en-US"/>
              <a:pPr>
                <a:spcBef>
                  <a:spcPct val="0"/>
                </a:spcBef>
              </a:pPr>
              <a:t>10</a:t>
            </a:fld>
            <a:endParaRPr kumimoji="0"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a:extLst>
              <a:ext uri="{FF2B5EF4-FFF2-40B4-BE49-F238E27FC236}">
                <a16:creationId xmlns:a16="http://schemas.microsoft.com/office/drawing/2014/main" id="{1057A7E5-0FC0-B4EA-CE68-D8E5D0E3422E}"/>
              </a:ext>
            </a:extLst>
          </p:cNvPr>
          <p:cNvSpPr>
            <a:spLocks noGrp="1" noRot="1" noChangeAspect="1" noChangeArrowheads="1" noTextEdit="1"/>
          </p:cNvSpPr>
          <p:nvPr>
            <p:ph type="sldImg"/>
          </p:nvPr>
        </p:nvSpPr>
        <p:spPr>
          <a:ln/>
        </p:spPr>
      </p:sp>
      <p:sp>
        <p:nvSpPr>
          <p:cNvPr id="33794" name="Notes Placeholder 2">
            <a:extLst>
              <a:ext uri="{FF2B5EF4-FFF2-40B4-BE49-F238E27FC236}">
                <a16:creationId xmlns:a16="http://schemas.microsoft.com/office/drawing/2014/main" id="{0C23E022-2762-E129-BF78-00577A7C1FB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3795" name="Slide Number Placeholder 3">
            <a:extLst>
              <a:ext uri="{FF2B5EF4-FFF2-40B4-BE49-F238E27FC236}">
                <a16:creationId xmlns:a16="http://schemas.microsoft.com/office/drawing/2014/main" id="{EA8CD5ED-C3BA-DEFC-285F-57C8B6B53B7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E65FE871-E9EB-47DA-841D-DD1DF289ED2E}" type="slidenum">
              <a:rPr kumimoji="0" lang="en-GB" altLang="en-US"/>
              <a:pPr>
                <a:spcBef>
                  <a:spcPct val="0"/>
                </a:spcBef>
              </a:pPr>
              <a:t>15</a:t>
            </a:fld>
            <a:endParaRPr kumimoji="0"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a:extLst>
              <a:ext uri="{FF2B5EF4-FFF2-40B4-BE49-F238E27FC236}">
                <a16:creationId xmlns:a16="http://schemas.microsoft.com/office/drawing/2014/main" id="{BF976793-4F05-9230-B33B-B670EAE76D38}"/>
              </a:ext>
            </a:extLst>
          </p:cNvPr>
          <p:cNvSpPr>
            <a:spLocks noGrp="1" noRot="1" noChangeAspect="1" noChangeArrowheads="1" noTextEdit="1"/>
          </p:cNvSpPr>
          <p:nvPr>
            <p:ph type="sldImg"/>
          </p:nvPr>
        </p:nvSpPr>
        <p:spPr>
          <a:ln/>
        </p:spPr>
      </p:sp>
      <p:sp>
        <p:nvSpPr>
          <p:cNvPr id="37890" name="Notes Placeholder 2">
            <a:extLst>
              <a:ext uri="{FF2B5EF4-FFF2-40B4-BE49-F238E27FC236}">
                <a16:creationId xmlns:a16="http://schemas.microsoft.com/office/drawing/2014/main" id="{B367AB32-DDAA-20B7-F3F9-6D99D25FC2F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7891" name="Slide Number Placeholder 3">
            <a:extLst>
              <a:ext uri="{FF2B5EF4-FFF2-40B4-BE49-F238E27FC236}">
                <a16:creationId xmlns:a16="http://schemas.microsoft.com/office/drawing/2014/main" id="{609CA9D2-6741-6C94-89E7-36BA4ABCDF2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A2AC57A6-68D2-4A9E-95CD-298D03AA7DCA}" type="slidenum">
              <a:rPr kumimoji="0" lang="en-GB" altLang="en-US"/>
              <a:pPr>
                <a:spcBef>
                  <a:spcPct val="0"/>
                </a:spcBef>
              </a:pPr>
              <a:t>18</a:t>
            </a:fld>
            <a:endParaRPr kumimoji="0"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a:extLst>
              <a:ext uri="{FF2B5EF4-FFF2-40B4-BE49-F238E27FC236}">
                <a16:creationId xmlns:a16="http://schemas.microsoft.com/office/drawing/2014/main" id="{681251D7-B3AB-9938-4398-7F55E5FE12A2}"/>
              </a:ext>
            </a:extLst>
          </p:cNvPr>
          <p:cNvSpPr>
            <a:spLocks noGrp="1" noRot="1" noChangeAspect="1" noChangeArrowheads="1" noTextEdit="1"/>
          </p:cNvSpPr>
          <p:nvPr>
            <p:ph type="sldImg"/>
          </p:nvPr>
        </p:nvSpPr>
        <p:spPr>
          <a:ln/>
        </p:spPr>
      </p:sp>
      <p:sp>
        <p:nvSpPr>
          <p:cNvPr id="39938" name="Notes Placeholder 2">
            <a:extLst>
              <a:ext uri="{FF2B5EF4-FFF2-40B4-BE49-F238E27FC236}">
                <a16:creationId xmlns:a16="http://schemas.microsoft.com/office/drawing/2014/main" id="{A8006932-42BD-8F5C-5EB0-C588CA1201E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9939" name="Slide Number Placeholder 3">
            <a:extLst>
              <a:ext uri="{FF2B5EF4-FFF2-40B4-BE49-F238E27FC236}">
                <a16:creationId xmlns:a16="http://schemas.microsoft.com/office/drawing/2014/main" id="{9BD489B8-2280-91BA-EC21-25CFB9E1161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949F844A-7E87-479C-9783-EDB63CA78BE6}" type="slidenum">
              <a:rPr kumimoji="0" lang="en-GB" altLang="en-US"/>
              <a:pPr>
                <a:spcBef>
                  <a:spcPct val="0"/>
                </a:spcBef>
              </a:pPr>
              <a:t>19</a:t>
            </a:fld>
            <a:endParaRPr kumimoji="0"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AB2340-3C07-29B0-30D1-56811C98CEE7}"/>
              </a:ext>
            </a:extLst>
          </p:cNvPr>
          <p:cNvSpPr>
            <a:spLocks noGrp="1"/>
          </p:cNvSpPr>
          <p:nvPr>
            <p:ph type="dt" sz="half" idx="10"/>
          </p:nvPr>
        </p:nvSpPr>
        <p:spPr>
          <a:xfrm>
            <a:off x="395288" y="6524625"/>
            <a:ext cx="971550" cy="219075"/>
          </a:xfrm>
        </p:spPr>
        <p:txBody>
          <a:bodyPr/>
          <a:lstStyle>
            <a:lvl1pPr>
              <a:defRPr/>
            </a:lvl1pPr>
          </a:lstStyle>
          <a:p>
            <a:pPr>
              <a:defRPr/>
            </a:pPr>
            <a:fld id="{FC62C3D6-4247-43C3-9295-C5E7F0F22D50}" type="datetime1">
              <a:rPr lang="en-GB" altLang="en-US"/>
              <a:pPr>
                <a:defRPr/>
              </a:pPr>
              <a:t>17/07/2024</a:t>
            </a:fld>
            <a:endParaRPr lang="en-GB" altLang="en-US"/>
          </a:p>
        </p:txBody>
      </p:sp>
      <p:sp>
        <p:nvSpPr>
          <p:cNvPr id="5" name="Footer Placeholder 4">
            <a:extLst>
              <a:ext uri="{FF2B5EF4-FFF2-40B4-BE49-F238E27FC236}">
                <a16:creationId xmlns:a16="http://schemas.microsoft.com/office/drawing/2014/main" id="{FA14E956-5863-2C52-EA6E-89203D4C2FA6}"/>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9B545EC-C716-04E8-DB4C-A9F87B298AF8}"/>
              </a:ext>
            </a:extLst>
          </p:cNvPr>
          <p:cNvSpPr>
            <a:spLocks noGrp="1"/>
          </p:cNvSpPr>
          <p:nvPr>
            <p:ph type="sldNum" sz="quarter" idx="12"/>
          </p:nvPr>
        </p:nvSpPr>
        <p:spPr/>
        <p:txBody>
          <a:bodyPr/>
          <a:lstStyle>
            <a:lvl1pPr>
              <a:defRPr/>
            </a:lvl1pPr>
          </a:lstStyle>
          <a:p>
            <a:fld id="{BF618675-FBBE-4074-9098-8E0B284E242C}" type="slidenum">
              <a:rPr lang="en-GB" altLang="en-US"/>
              <a:pPr/>
              <a:t>‹#›</a:t>
            </a:fld>
            <a:endParaRPr lang="en-GB" altLang="en-US"/>
          </a:p>
        </p:txBody>
      </p:sp>
    </p:spTree>
    <p:extLst>
      <p:ext uri="{BB962C8B-B14F-4D97-AF65-F5344CB8AC3E}">
        <p14:creationId xmlns:p14="http://schemas.microsoft.com/office/powerpoint/2010/main" val="3732836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119D79-DBB7-DC3A-B3D3-C4181E9DE6BF}"/>
              </a:ext>
            </a:extLst>
          </p:cNvPr>
          <p:cNvSpPr>
            <a:spLocks noGrp="1"/>
          </p:cNvSpPr>
          <p:nvPr>
            <p:ph type="dt" sz="half" idx="10"/>
          </p:nvPr>
        </p:nvSpPr>
        <p:spPr/>
        <p:txBody>
          <a:bodyPr/>
          <a:lstStyle>
            <a:lvl1pPr>
              <a:defRPr/>
            </a:lvl1pPr>
          </a:lstStyle>
          <a:p>
            <a:pPr>
              <a:defRPr/>
            </a:pPr>
            <a:fld id="{F3C1E32B-19B2-4D22-B2AF-3CAFBB55575F}" type="datetime1">
              <a:rPr lang="en-GB" altLang="en-US"/>
              <a:pPr>
                <a:defRPr/>
              </a:pPr>
              <a:t>17/07/2024</a:t>
            </a:fld>
            <a:endParaRPr lang="en-GB" altLang="en-US"/>
          </a:p>
        </p:txBody>
      </p:sp>
      <p:sp>
        <p:nvSpPr>
          <p:cNvPr id="5" name="Footer Placeholder 4">
            <a:extLst>
              <a:ext uri="{FF2B5EF4-FFF2-40B4-BE49-F238E27FC236}">
                <a16:creationId xmlns:a16="http://schemas.microsoft.com/office/drawing/2014/main" id="{7EF5CCE9-5531-102B-4C96-FEC2EF42B310}"/>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6B2D4F9-A9FC-DCFE-17E2-5D947EC4C316}"/>
              </a:ext>
            </a:extLst>
          </p:cNvPr>
          <p:cNvSpPr>
            <a:spLocks noGrp="1"/>
          </p:cNvSpPr>
          <p:nvPr>
            <p:ph type="sldNum" sz="quarter" idx="12"/>
          </p:nvPr>
        </p:nvSpPr>
        <p:spPr/>
        <p:txBody>
          <a:bodyPr/>
          <a:lstStyle>
            <a:lvl1pPr>
              <a:defRPr/>
            </a:lvl1pPr>
          </a:lstStyle>
          <a:p>
            <a:fld id="{F4935016-F101-400E-8A37-0A010812799A}" type="slidenum">
              <a:rPr lang="en-GB" altLang="en-US"/>
              <a:pPr/>
              <a:t>‹#›</a:t>
            </a:fld>
            <a:endParaRPr lang="en-GB" altLang="en-US"/>
          </a:p>
        </p:txBody>
      </p:sp>
    </p:spTree>
    <p:extLst>
      <p:ext uri="{BB962C8B-B14F-4D97-AF65-F5344CB8AC3E}">
        <p14:creationId xmlns:p14="http://schemas.microsoft.com/office/powerpoint/2010/main" val="2354594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44B5E1E-848F-5E17-D995-22D21D3B78EB}"/>
              </a:ext>
            </a:extLst>
          </p:cNvPr>
          <p:cNvSpPr>
            <a:spLocks noGrp="1"/>
          </p:cNvSpPr>
          <p:nvPr>
            <p:ph type="dt" sz="half" idx="10"/>
          </p:nvPr>
        </p:nvSpPr>
        <p:spPr/>
        <p:txBody>
          <a:bodyPr/>
          <a:lstStyle>
            <a:lvl1pPr>
              <a:defRPr/>
            </a:lvl1pPr>
          </a:lstStyle>
          <a:p>
            <a:pPr>
              <a:defRPr/>
            </a:pPr>
            <a:fld id="{CA4A9ABD-A129-4DAB-9951-687F102FC0A3}" type="datetime1">
              <a:rPr lang="en-GB" altLang="en-US"/>
              <a:pPr>
                <a:defRPr/>
              </a:pPr>
              <a:t>17/07/2024</a:t>
            </a:fld>
            <a:endParaRPr lang="en-GB" altLang="en-US"/>
          </a:p>
        </p:txBody>
      </p:sp>
      <p:sp>
        <p:nvSpPr>
          <p:cNvPr id="5" name="Slide Number Placeholder 5">
            <a:extLst>
              <a:ext uri="{FF2B5EF4-FFF2-40B4-BE49-F238E27FC236}">
                <a16:creationId xmlns:a16="http://schemas.microsoft.com/office/drawing/2014/main" id="{85C845F7-3326-5DDF-64F8-C5E83D2810FD}"/>
              </a:ext>
            </a:extLst>
          </p:cNvPr>
          <p:cNvSpPr>
            <a:spLocks noGrp="1"/>
          </p:cNvSpPr>
          <p:nvPr>
            <p:ph type="sldNum" sz="quarter" idx="11"/>
          </p:nvPr>
        </p:nvSpPr>
        <p:spPr/>
        <p:txBody>
          <a:bodyPr/>
          <a:lstStyle>
            <a:lvl1pPr>
              <a:defRPr/>
            </a:lvl1pPr>
          </a:lstStyle>
          <a:p>
            <a:fld id="{2B979B74-E8C3-4B33-B801-F40FE80A978A}" type="slidenum">
              <a:rPr lang="en-GB" altLang="en-US"/>
              <a:pPr/>
              <a:t>‹#›</a:t>
            </a:fld>
            <a:endParaRPr lang="en-GB" altLang="en-US"/>
          </a:p>
        </p:txBody>
      </p:sp>
    </p:spTree>
    <p:extLst>
      <p:ext uri="{BB962C8B-B14F-4D97-AF65-F5344CB8AC3E}">
        <p14:creationId xmlns:p14="http://schemas.microsoft.com/office/powerpoint/2010/main" val="2923215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426076B-D864-D034-C51B-C51947EA48E2}"/>
              </a:ext>
            </a:extLst>
          </p:cNvPr>
          <p:cNvSpPr>
            <a:spLocks noGrp="1"/>
          </p:cNvSpPr>
          <p:nvPr>
            <p:ph type="dt" sz="half" idx="10"/>
          </p:nvPr>
        </p:nvSpPr>
        <p:spPr/>
        <p:txBody>
          <a:bodyPr/>
          <a:lstStyle>
            <a:lvl1pPr>
              <a:defRPr/>
            </a:lvl1pPr>
          </a:lstStyle>
          <a:p>
            <a:pPr>
              <a:defRPr/>
            </a:pPr>
            <a:fld id="{5F66AA1B-3D29-421B-8CD0-55E5CE4FA804}" type="datetime1">
              <a:rPr lang="en-GB" altLang="en-US"/>
              <a:pPr>
                <a:defRPr/>
              </a:pPr>
              <a:t>17/07/2024</a:t>
            </a:fld>
            <a:endParaRPr lang="en-GB" altLang="en-US"/>
          </a:p>
        </p:txBody>
      </p:sp>
      <p:sp>
        <p:nvSpPr>
          <p:cNvPr id="6" name="Slide Number Placeholder 5">
            <a:extLst>
              <a:ext uri="{FF2B5EF4-FFF2-40B4-BE49-F238E27FC236}">
                <a16:creationId xmlns:a16="http://schemas.microsoft.com/office/drawing/2014/main" id="{6CDBF14F-6C77-AFEC-2312-1E235049A945}"/>
              </a:ext>
            </a:extLst>
          </p:cNvPr>
          <p:cNvSpPr>
            <a:spLocks noGrp="1"/>
          </p:cNvSpPr>
          <p:nvPr>
            <p:ph type="sldNum" sz="quarter" idx="11"/>
          </p:nvPr>
        </p:nvSpPr>
        <p:spPr/>
        <p:txBody>
          <a:bodyPr/>
          <a:lstStyle>
            <a:lvl1pPr>
              <a:defRPr/>
            </a:lvl1pPr>
          </a:lstStyle>
          <a:p>
            <a:fld id="{6BCA0CEF-A53B-41A6-AEDF-CECBB763C36D}" type="slidenum">
              <a:rPr lang="en-GB" altLang="en-US"/>
              <a:pPr/>
              <a:t>‹#›</a:t>
            </a:fld>
            <a:endParaRPr lang="en-GB" altLang="en-US"/>
          </a:p>
        </p:txBody>
      </p:sp>
    </p:spTree>
    <p:extLst>
      <p:ext uri="{BB962C8B-B14F-4D97-AF65-F5344CB8AC3E}">
        <p14:creationId xmlns:p14="http://schemas.microsoft.com/office/powerpoint/2010/main" val="2017072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3094947D-E2DE-4B6A-E488-11C2829BA845}"/>
              </a:ext>
            </a:extLst>
          </p:cNvPr>
          <p:cNvSpPr>
            <a:spLocks noGrp="1"/>
          </p:cNvSpPr>
          <p:nvPr>
            <p:ph type="dt" sz="half" idx="10"/>
          </p:nvPr>
        </p:nvSpPr>
        <p:spPr/>
        <p:txBody>
          <a:bodyPr/>
          <a:lstStyle>
            <a:lvl1pPr>
              <a:defRPr/>
            </a:lvl1pPr>
          </a:lstStyle>
          <a:p>
            <a:pPr>
              <a:defRPr/>
            </a:pPr>
            <a:fld id="{09464DD7-C3C4-487E-AA3D-D580A980AA93}" type="datetime1">
              <a:rPr lang="en-GB" altLang="en-US"/>
              <a:pPr>
                <a:defRPr/>
              </a:pPr>
              <a:t>17/07/2024</a:t>
            </a:fld>
            <a:endParaRPr lang="en-GB" altLang="en-US"/>
          </a:p>
        </p:txBody>
      </p:sp>
      <p:sp>
        <p:nvSpPr>
          <p:cNvPr id="8" name="Slide Number Placeholder 5">
            <a:extLst>
              <a:ext uri="{FF2B5EF4-FFF2-40B4-BE49-F238E27FC236}">
                <a16:creationId xmlns:a16="http://schemas.microsoft.com/office/drawing/2014/main" id="{FBEBC2DC-D6A6-2BE9-DF59-245B1BEE569F}"/>
              </a:ext>
            </a:extLst>
          </p:cNvPr>
          <p:cNvSpPr>
            <a:spLocks noGrp="1"/>
          </p:cNvSpPr>
          <p:nvPr>
            <p:ph type="sldNum" sz="quarter" idx="11"/>
          </p:nvPr>
        </p:nvSpPr>
        <p:spPr/>
        <p:txBody>
          <a:bodyPr/>
          <a:lstStyle>
            <a:lvl1pPr>
              <a:defRPr/>
            </a:lvl1pPr>
          </a:lstStyle>
          <a:p>
            <a:fld id="{89DD6960-1AC7-4938-80BB-C688E0A48A80}" type="slidenum">
              <a:rPr lang="en-GB" altLang="en-US"/>
              <a:pPr/>
              <a:t>‹#›</a:t>
            </a:fld>
            <a:endParaRPr lang="en-GB" altLang="en-US"/>
          </a:p>
        </p:txBody>
      </p:sp>
    </p:spTree>
    <p:extLst>
      <p:ext uri="{BB962C8B-B14F-4D97-AF65-F5344CB8AC3E}">
        <p14:creationId xmlns:p14="http://schemas.microsoft.com/office/powerpoint/2010/main" val="90314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2D1CB4C-7CBF-F8E7-F70D-BAEC6351ED43}"/>
              </a:ext>
            </a:extLst>
          </p:cNvPr>
          <p:cNvSpPr>
            <a:spLocks noGrp="1"/>
          </p:cNvSpPr>
          <p:nvPr>
            <p:ph type="dt" sz="half" idx="10"/>
          </p:nvPr>
        </p:nvSpPr>
        <p:spPr/>
        <p:txBody>
          <a:bodyPr/>
          <a:lstStyle>
            <a:lvl1pPr>
              <a:defRPr/>
            </a:lvl1pPr>
          </a:lstStyle>
          <a:p>
            <a:pPr>
              <a:defRPr/>
            </a:pPr>
            <a:fld id="{7BB0C97B-8A6F-4BA6-B583-94AE947BD796}" type="datetime1">
              <a:rPr lang="en-GB" altLang="en-US"/>
              <a:pPr>
                <a:defRPr/>
              </a:pPr>
              <a:t>17/07/2024</a:t>
            </a:fld>
            <a:endParaRPr lang="en-GB" altLang="en-US"/>
          </a:p>
        </p:txBody>
      </p:sp>
      <p:sp>
        <p:nvSpPr>
          <p:cNvPr id="4" name="Slide Number Placeholder 5">
            <a:extLst>
              <a:ext uri="{FF2B5EF4-FFF2-40B4-BE49-F238E27FC236}">
                <a16:creationId xmlns:a16="http://schemas.microsoft.com/office/drawing/2014/main" id="{4FA22E21-5524-395F-ABBF-A66B3C1B45FE}"/>
              </a:ext>
            </a:extLst>
          </p:cNvPr>
          <p:cNvSpPr>
            <a:spLocks noGrp="1"/>
          </p:cNvSpPr>
          <p:nvPr>
            <p:ph type="sldNum" sz="quarter" idx="11"/>
          </p:nvPr>
        </p:nvSpPr>
        <p:spPr/>
        <p:txBody>
          <a:bodyPr/>
          <a:lstStyle>
            <a:lvl1pPr>
              <a:defRPr/>
            </a:lvl1pPr>
          </a:lstStyle>
          <a:p>
            <a:fld id="{C5B8C486-EDEA-4B32-B441-CE34785B9B46}" type="slidenum">
              <a:rPr lang="en-GB" altLang="en-US"/>
              <a:pPr/>
              <a:t>‹#›</a:t>
            </a:fld>
            <a:endParaRPr lang="en-GB" altLang="en-US"/>
          </a:p>
        </p:txBody>
      </p:sp>
    </p:spTree>
    <p:extLst>
      <p:ext uri="{BB962C8B-B14F-4D97-AF65-F5344CB8AC3E}">
        <p14:creationId xmlns:p14="http://schemas.microsoft.com/office/powerpoint/2010/main" val="1080768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2B01A62-515E-C701-0E39-25A27B338354}"/>
              </a:ext>
            </a:extLst>
          </p:cNvPr>
          <p:cNvSpPr>
            <a:spLocks noGrp="1"/>
          </p:cNvSpPr>
          <p:nvPr>
            <p:ph type="dt" sz="half" idx="10"/>
          </p:nvPr>
        </p:nvSpPr>
        <p:spPr/>
        <p:txBody>
          <a:bodyPr/>
          <a:lstStyle>
            <a:lvl1pPr>
              <a:defRPr/>
            </a:lvl1pPr>
          </a:lstStyle>
          <a:p>
            <a:pPr>
              <a:defRPr/>
            </a:pPr>
            <a:fld id="{FE4DE40C-FA41-4025-8395-E777BACE5732}" type="datetime1">
              <a:rPr lang="en-GB" altLang="en-US"/>
              <a:pPr>
                <a:defRPr/>
              </a:pPr>
              <a:t>17/07/2024</a:t>
            </a:fld>
            <a:endParaRPr lang="en-GB" altLang="en-US"/>
          </a:p>
        </p:txBody>
      </p:sp>
      <p:sp>
        <p:nvSpPr>
          <p:cNvPr id="3" name="Slide Number Placeholder 5">
            <a:extLst>
              <a:ext uri="{FF2B5EF4-FFF2-40B4-BE49-F238E27FC236}">
                <a16:creationId xmlns:a16="http://schemas.microsoft.com/office/drawing/2014/main" id="{79CF0006-7F9D-59F0-A772-F0930FC7338D}"/>
              </a:ext>
            </a:extLst>
          </p:cNvPr>
          <p:cNvSpPr>
            <a:spLocks noGrp="1"/>
          </p:cNvSpPr>
          <p:nvPr>
            <p:ph type="sldNum" sz="quarter" idx="11"/>
          </p:nvPr>
        </p:nvSpPr>
        <p:spPr/>
        <p:txBody>
          <a:bodyPr/>
          <a:lstStyle>
            <a:lvl1pPr>
              <a:defRPr/>
            </a:lvl1pPr>
          </a:lstStyle>
          <a:p>
            <a:fld id="{E0B92C19-2B14-4C50-BBFC-B28395342DC8}" type="slidenum">
              <a:rPr lang="en-GB" altLang="en-US"/>
              <a:pPr/>
              <a:t>‹#›</a:t>
            </a:fld>
            <a:endParaRPr lang="en-GB" altLang="en-US"/>
          </a:p>
        </p:txBody>
      </p:sp>
    </p:spTree>
    <p:extLst>
      <p:ext uri="{BB962C8B-B14F-4D97-AF65-F5344CB8AC3E}">
        <p14:creationId xmlns:p14="http://schemas.microsoft.com/office/powerpoint/2010/main" val="3212834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E406FA7A-A533-E740-8460-939097AC8F98}"/>
              </a:ext>
            </a:extLst>
          </p:cNvPr>
          <p:cNvSpPr>
            <a:spLocks noGrp="1"/>
          </p:cNvSpPr>
          <p:nvPr>
            <p:ph type="dt" sz="half" idx="10"/>
          </p:nvPr>
        </p:nvSpPr>
        <p:spPr/>
        <p:txBody>
          <a:bodyPr/>
          <a:lstStyle>
            <a:lvl1pPr>
              <a:defRPr/>
            </a:lvl1pPr>
          </a:lstStyle>
          <a:p>
            <a:pPr>
              <a:defRPr/>
            </a:pPr>
            <a:fld id="{E5403D1F-52A7-4B9F-A48F-C97E80808952}" type="datetime1">
              <a:rPr lang="en-GB" altLang="en-US"/>
              <a:pPr>
                <a:defRPr/>
              </a:pPr>
              <a:t>17/07/2024</a:t>
            </a:fld>
            <a:endParaRPr lang="en-GB" altLang="en-US"/>
          </a:p>
        </p:txBody>
      </p:sp>
      <p:sp>
        <p:nvSpPr>
          <p:cNvPr id="6" name="Slide Number Placeholder 5">
            <a:extLst>
              <a:ext uri="{FF2B5EF4-FFF2-40B4-BE49-F238E27FC236}">
                <a16:creationId xmlns:a16="http://schemas.microsoft.com/office/drawing/2014/main" id="{84A9E67F-1A9B-2AA5-0F5F-A76149556992}"/>
              </a:ext>
            </a:extLst>
          </p:cNvPr>
          <p:cNvSpPr>
            <a:spLocks noGrp="1"/>
          </p:cNvSpPr>
          <p:nvPr>
            <p:ph type="sldNum" sz="quarter" idx="11"/>
          </p:nvPr>
        </p:nvSpPr>
        <p:spPr/>
        <p:txBody>
          <a:bodyPr/>
          <a:lstStyle>
            <a:lvl1pPr>
              <a:defRPr/>
            </a:lvl1pPr>
          </a:lstStyle>
          <a:p>
            <a:fld id="{46C3DCDF-7B95-48D0-BCF3-27D9F3033FC8}" type="slidenum">
              <a:rPr lang="en-GB" altLang="en-US"/>
              <a:pPr/>
              <a:t>‹#›</a:t>
            </a:fld>
            <a:endParaRPr lang="en-GB" altLang="en-US"/>
          </a:p>
        </p:txBody>
      </p:sp>
    </p:spTree>
    <p:extLst>
      <p:ext uri="{BB962C8B-B14F-4D97-AF65-F5344CB8AC3E}">
        <p14:creationId xmlns:p14="http://schemas.microsoft.com/office/powerpoint/2010/main" val="2818463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972C38A-416B-3B99-E886-D82B46C52FA1}"/>
              </a:ext>
            </a:extLst>
          </p:cNvPr>
          <p:cNvSpPr>
            <a:spLocks noGrp="1"/>
          </p:cNvSpPr>
          <p:nvPr>
            <p:ph type="dt" sz="half" idx="10"/>
          </p:nvPr>
        </p:nvSpPr>
        <p:spPr/>
        <p:txBody>
          <a:bodyPr/>
          <a:lstStyle>
            <a:lvl1pPr>
              <a:defRPr/>
            </a:lvl1pPr>
          </a:lstStyle>
          <a:p>
            <a:pPr>
              <a:defRPr/>
            </a:pPr>
            <a:fld id="{4AFF583D-92A1-4EAE-AC5A-936CAEE43C13}" type="datetime1">
              <a:rPr lang="en-GB" altLang="en-US"/>
              <a:pPr>
                <a:defRPr/>
              </a:pPr>
              <a:t>17/07/2024</a:t>
            </a:fld>
            <a:endParaRPr lang="en-GB" altLang="en-US"/>
          </a:p>
        </p:txBody>
      </p:sp>
      <p:sp>
        <p:nvSpPr>
          <p:cNvPr id="6" name="Slide Number Placeholder 5">
            <a:extLst>
              <a:ext uri="{FF2B5EF4-FFF2-40B4-BE49-F238E27FC236}">
                <a16:creationId xmlns:a16="http://schemas.microsoft.com/office/drawing/2014/main" id="{524F703D-7E1D-0BF6-4D56-7804AE4C6022}"/>
              </a:ext>
            </a:extLst>
          </p:cNvPr>
          <p:cNvSpPr>
            <a:spLocks noGrp="1"/>
          </p:cNvSpPr>
          <p:nvPr>
            <p:ph type="sldNum" sz="quarter" idx="11"/>
          </p:nvPr>
        </p:nvSpPr>
        <p:spPr/>
        <p:txBody>
          <a:bodyPr/>
          <a:lstStyle>
            <a:lvl1pPr>
              <a:defRPr/>
            </a:lvl1pPr>
          </a:lstStyle>
          <a:p>
            <a:fld id="{599FE7F9-0842-4D79-9D4C-3A2B0CA45F43}" type="slidenum">
              <a:rPr lang="en-GB" altLang="en-US"/>
              <a:pPr/>
              <a:t>‹#›</a:t>
            </a:fld>
            <a:endParaRPr lang="en-GB" altLang="en-US"/>
          </a:p>
        </p:txBody>
      </p:sp>
    </p:spTree>
    <p:extLst>
      <p:ext uri="{BB962C8B-B14F-4D97-AF65-F5344CB8AC3E}">
        <p14:creationId xmlns:p14="http://schemas.microsoft.com/office/powerpoint/2010/main" val="424348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1941A9-D9C4-86D3-EE23-EBB9948AE708}"/>
              </a:ext>
            </a:extLst>
          </p:cNvPr>
          <p:cNvSpPr>
            <a:spLocks noGrp="1"/>
          </p:cNvSpPr>
          <p:nvPr>
            <p:ph type="dt" sz="half" idx="10"/>
          </p:nvPr>
        </p:nvSpPr>
        <p:spPr/>
        <p:txBody>
          <a:bodyPr/>
          <a:lstStyle>
            <a:lvl1pPr>
              <a:defRPr/>
            </a:lvl1pPr>
          </a:lstStyle>
          <a:p>
            <a:pPr>
              <a:defRPr/>
            </a:pPr>
            <a:fld id="{DD75C84C-0A0E-459C-9D59-8F01AE756A61}" type="datetime1">
              <a:rPr lang="en-GB" altLang="en-US"/>
              <a:pPr>
                <a:defRPr/>
              </a:pPr>
              <a:t>17/07/2024</a:t>
            </a:fld>
            <a:endParaRPr lang="en-GB" altLang="en-US"/>
          </a:p>
        </p:txBody>
      </p:sp>
      <p:sp>
        <p:nvSpPr>
          <p:cNvPr id="5" name="Slide Number Placeholder 5">
            <a:extLst>
              <a:ext uri="{FF2B5EF4-FFF2-40B4-BE49-F238E27FC236}">
                <a16:creationId xmlns:a16="http://schemas.microsoft.com/office/drawing/2014/main" id="{9D72E3A7-F0C0-E082-9CDC-2ADBBF94519B}"/>
              </a:ext>
            </a:extLst>
          </p:cNvPr>
          <p:cNvSpPr>
            <a:spLocks noGrp="1"/>
          </p:cNvSpPr>
          <p:nvPr>
            <p:ph type="sldNum" sz="quarter" idx="11"/>
          </p:nvPr>
        </p:nvSpPr>
        <p:spPr/>
        <p:txBody>
          <a:bodyPr/>
          <a:lstStyle>
            <a:lvl1pPr>
              <a:defRPr/>
            </a:lvl1pPr>
          </a:lstStyle>
          <a:p>
            <a:fld id="{D8E42A85-AB8D-4BD1-A688-A87D4F62207B}" type="slidenum">
              <a:rPr lang="en-GB" altLang="en-US"/>
              <a:pPr/>
              <a:t>‹#›</a:t>
            </a:fld>
            <a:endParaRPr lang="en-GB" altLang="en-US"/>
          </a:p>
        </p:txBody>
      </p:sp>
    </p:spTree>
    <p:extLst>
      <p:ext uri="{BB962C8B-B14F-4D97-AF65-F5344CB8AC3E}">
        <p14:creationId xmlns:p14="http://schemas.microsoft.com/office/powerpoint/2010/main" val="1350028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870F50-40B4-E517-F861-CBAD30DC1F13}"/>
              </a:ext>
            </a:extLst>
          </p:cNvPr>
          <p:cNvSpPr>
            <a:spLocks noGrp="1"/>
          </p:cNvSpPr>
          <p:nvPr>
            <p:ph type="dt" sz="half" idx="10"/>
          </p:nvPr>
        </p:nvSpPr>
        <p:spPr/>
        <p:txBody>
          <a:bodyPr/>
          <a:lstStyle>
            <a:lvl1pPr>
              <a:defRPr/>
            </a:lvl1pPr>
          </a:lstStyle>
          <a:p>
            <a:pPr>
              <a:defRPr/>
            </a:pPr>
            <a:fld id="{028470EE-DFAD-4095-81B7-6F9D9ABF6DAE}" type="datetime1">
              <a:rPr lang="en-GB" altLang="en-US"/>
              <a:pPr>
                <a:defRPr/>
              </a:pPr>
              <a:t>17/07/2024</a:t>
            </a:fld>
            <a:endParaRPr lang="en-GB" altLang="en-US"/>
          </a:p>
        </p:txBody>
      </p:sp>
      <p:sp>
        <p:nvSpPr>
          <p:cNvPr id="5" name="Slide Number Placeholder 5">
            <a:extLst>
              <a:ext uri="{FF2B5EF4-FFF2-40B4-BE49-F238E27FC236}">
                <a16:creationId xmlns:a16="http://schemas.microsoft.com/office/drawing/2014/main" id="{D54BE7E2-9A5A-C5AE-E0FA-90410424B5C3}"/>
              </a:ext>
            </a:extLst>
          </p:cNvPr>
          <p:cNvSpPr>
            <a:spLocks noGrp="1"/>
          </p:cNvSpPr>
          <p:nvPr>
            <p:ph type="sldNum" sz="quarter" idx="11"/>
          </p:nvPr>
        </p:nvSpPr>
        <p:spPr/>
        <p:txBody>
          <a:bodyPr/>
          <a:lstStyle>
            <a:lvl1pPr>
              <a:defRPr/>
            </a:lvl1pPr>
          </a:lstStyle>
          <a:p>
            <a:fld id="{32F4CA6F-83B4-407A-BFF4-084BBE457B4D}" type="slidenum">
              <a:rPr lang="en-GB" altLang="en-US"/>
              <a:pPr/>
              <a:t>‹#›</a:t>
            </a:fld>
            <a:endParaRPr lang="en-GB" altLang="en-US"/>
          </a:p>
        </p:txBody>
      </p:sp>
    </p:spTree>
    <p:extLst>
      <p:ext uri="{BB962C8B-B14F-4D97-AF65-F5344CB8AC3E}">
        <p14:creationId xmlns:p14="http://schemas.microsoft.com/office/powerpoint/2010/main" val="200039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614F54-30DC-433E-6447-F03781E646D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E874799-EE0C-D7FF-BF86-95BB2F73F79B}"/>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C8A315C-F0A9-AC48-B00E-A7350FF9A8A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8882D94-58DB-4E34-83BE-86F8A68A7D3C}" type="datetime1">
              <a:rPr lang="en-GB" altLang="en-US"/>
              <a:pPr>
                <a:defRPr/>
              </a:pPr>
              <a:t>17/07/2024</a:t>
            </a:fld>
            <a:endParaRPr lang="en-GB" altLang="en-US"/>
          </a:p>
        </p:txBody>
      </p:sp>
      <p:sp>
        <p:nvSpPr>
          <p:cNvPr id="6" name="Slide Number Placeholder 5">
            <a:extLst>
              <a:ext uri="{FF2B5EF4-FFF2-40B4-BE49-F238E27FC236}">
                <a16:creationId xmlns:a16="http://schemas.microsoft.com/office/drawing/2014/main" id="{4E7C49BF-FAB6-7B4A-83A3-D916BB22484E}"/>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473B5554-D471-4310-917A-6B168BB01548}"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024" r:id="rId1"/>
    <p:sldLayoutId id="2147484025"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amazon.co.uk/Stephen-Bailey/e/B001HCXZV6/ref=dp_byline_cont_book_1"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s://whel-primo.hosted.exlibrisgroup.com/primo-explore/fulldisplay?docid=44UWTSD_ALMA51206500090002421&amp;context=L&amp;vid=44WHELF_UWTSD_VU1&amp;lang=en_US&amp;search_scope=CSCOP_EVERYTHING&amp;adaptor=Local%20Search%20Engine&amp;tab=tab1&amp;query=any,contains,English%20for%20academic,AND&amp;sortby=rank&amp;facet=topic,include,Languages%20&amp;%20Literatures&amp;mode=advanced&amp;offset=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amazon.co.uk/Martin-Hewings/e/B0028ERVHG/ref=dp_byline_cont_book_1" TargetMode="External"/><Relationship Id="rId2" Type="http://schemas.openxmlformats.org/officeDocument/2006/relationships/hyperlink" Target="https://www.amazon.co.uk/Stephen-Bailey/e/B001HCXZV6/ref=dp_byline_cont_book_1" TargetMode="External"/><Relationship Id="rId1" Type="http://schemas.openxmlformats.org/officeDocument/2006/relationships/slideLayout" Target="../slideLayouts/slideLayout7.xml"/><Relationship Id="rId6" Type="http://schemas.openxmlformats.org/officeDocument/2006/relationships/hyperlink" Target="https://www.amazon.co.uk/Raymond-Murphy/e/B001IODFNQ/ref=dp_byline_cont_book_1" TargetMode="External"/><Relationship Id="rId5" Type="http://schemas.openxmlformats.org/officeDocument/2006/relationships/hyperlink" Target="https://www.amazon.co.uk/s/ref=dp_byline_sr_book_3?ie=UTF8&amp;field-author=Michael+McCarthy&amp;text=Michael+McCarthy&amp;sort=relevancerank&amp;search-alias=books-uk" TargetMode="External"/><Relationship Id="rId4" Type="http://schemas.openxmlformats.org/officeDocument/2006/relationships/hyperlink" Target="https://www.amazon.co.uk/Craig-Thaine/e/B005LW4CHE/ref=dp_byline_cont_book_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learnenglish.britishcouncil.org/" TargetMode="External"/><Relationship Id="rId2" Type="http://schemas.openxmlformats.org/officeDocument/2006/relationships/hyperlink" Target="https://www.bbc.co.uk/learningenglish/"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eur01.safelinks.protection.outlook.com/?url=https%3A%2F%2Fmoodle.uwtsd.ac.uk%2Fcourse%2Fview.php%3Fid%3D9573&amp;data=04%7C01%7C%7Cb12c572d4dfc4175a4d908d931869aa0%7C4e0f11f9046e45059cb8db2152311e21%7C0%7C0%7C637595276459468638%7CUnknown%7CTWFpbGZsb3d8eyJWIjoiMC4wLjAwMDAiLCJQIjoiV2luMzIiLCJBTiI6Ik1haWwiLCJXVCI6Mn0%3D%7C1000&amp;sdata=f5lmOV9NFW3Ua1p%2Bh5afLSPlROiuQXlpLhTk%2BGkoclk%3D&amp;reserved=0"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mailto:LondonELS@uwtsd.ac.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uwtsd.ac.uk/media/uwtsd-website/content-assets/documents/library-and-learning-resources/infoskills/Harvard-eng_v.1.2.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id="{F21D0BA6-5A81-C078-0846-7732770D9D36}"/>
              </a:ext>
            </a:extLst>
          </p:cNvPr>
          <p:cNvSpPr>
            <a:spLocks noGrp="1"/>
          </p:cNvSpPr>
          <p:nvPr>
            <p:ph type="ctrTitle"/>
          </p:nvPr>
        </p:nvSpPr>
        <p:spPr>
          <a:xfrm>
            <a:off x="1547813" y="830263"/>
            <a:ext cx="7772400" cy="1512887"/>
          </a:xfrm>
        </p:spPr>
        <p:txBody>
          <a:bodyPr/>
          <a:lstStyle/>
          <a:p>
            <a:pPr eaLnBrk="1" hangingPunct="1"/>
            <a:r>
              <a:rPr lang="en-GB" altLang="en-US"/>
              <a:t>LCBB5004 </a:t>
            </a:r>
            <a:br>
              <a:rPr lang="en-GB" altLang="en-US"/>
            </a:br>
            <a:endParaRPr lang="en-GB" altLang="en-US"/>
          </a:p>
        </p:txBody>
      </p:sp>
      <p:sp>
        <p:nvSpPr>
          <p:cNvPr id="15362" name="Subtitle 4">
            <a:extLst>
              <a:ext uri="{FF2B5EF4-FFF2-40B4-BE49-F238E27FC236}">
                <a16:creationId xmlns:a16="http://schemas.microsoft.com/office/drawing/2014/main" id="{0887E4F8-7383-094A-97D1-9ED0FAEF9B0F}"/>
              </a:ext>
            </a:extLst>
          </p:cNvPr>
          <p:cNvSpPr>
            <a:spLocks noGrp="1"/>
          </p:cNvSpPr>
          <p:nvPr>
            <p:ph type="subTitle" idx="1"/>
          </p:nvPr>
        </p:nvSpPr>
        <p:spPr>
          <a:xfrm>
            <a:off x="2743200" y="1700213"/>
            <a:ext cx="6400800" cy="3363912"/>
          </a:xfrm>
        </p:spPr>
        <p:txBody>
          <a:bodyPr/>
          <a:lstStyle/>
          <a:p>
            <a:pPr eaLnBrk="1" hangingPunct="1">
              <a:defRPr/>
            </a:pPr>
            <a:r>
              <a:rPr lang="en-GB" altLang="en-US" b="1" dirty="0">
                <a:solidFill>
                  <a:schemeClr val="tx1"/>
                </a:solidFill>
              </a:rPr>
              <a:t>Managing</a:t>
            </a:r>
            <a:r>
              <a:rPr lang="en-US" altLang="en-US" b="1" dirty="0">
                <a:solidFill>
                  <a:schemeClr val="tx1"/>
                </a:solidFill>
              </a:rPr>
              <a:t> People</a:t>
            </a:r>
          </a:p>
          <a:p>
            <a:pPr eaLnBrk="1" hangingPunct="1">
              <a:defRPr/>
            </a:pPr>
            <a:r>
              <a:rPr lang="en-US" altLang="en-US" b="1">
                <a:solidFill>
                  <a:schemeClr val="tx1"/>
                </a:solidFill>
              </a:rPr>
              <a:t>Week 6:</a:t>
            </a:r>
            <a:r>
              <a:rPr lang="en-US" altLang="en-US" b="1" dirty="0">
                <a:solidFill>
                  <a:schemeClr val="tx1"/>
                </a:solidFill>
              </a:rPr>
              <a:t>Session 2</a:t>
            </a:r>
          </a:p>
          <a:p>
            <a:pPr>
              <a:spcBef>
                <a:spcPts val="1200"/>
              </a:spcBef>
              <a:buClr>
                <a:srgbClr val="000000"/>
              </a:buClr>
              <a:defRPr/>
            </a:pPr>
            <a:r>
              <a:rPr lang="en-US" sz="2800" i="1" kern="0" dirty="0">
                <a:solidFill>
                  <a:srgbClr val="000000"/>
                </a:solidFill>
                <a:sym typeface="Arial"/>
              </a:rPr>
              <a:t>Assessment Workshop</a:t>
            </a:r>
          </a:p>
          <a:p>
            <a:pPr eaLnBrk="1" hangingPunct="1">
              <a:defRPr/>
            </a:pPr>
            <a:r>
              <a:rPr lang="en-GB" altLang="en-US" dirty="0">
                <a:solidFill>
                  <a:schemeClr val="tx1"/>
                </a:solidFill>
              </a:rPr>
              <a:t> </a:t>
            </a:r>
          </a:p>
        </p:txBody>
      </p:sp>
      <p:sp>
        <p:nvSpPr>
          <p:cNvPr id="3" name="Date Placeholder 2">
            <a:extLst>
              <a:ext uri="{FF2B5EF4-FFF2-40B4-BE49-F238E27FC236}">
                <a16:creationId xmlns:a16="http://schemas.microsoft.com/office/drawing/2014/main" id="{EE09ED6B-6DEB-B646-9AB4-8420EC3475B4}"/>
              </a:ext>
            </a:extLst>
          </p:cNvPr>
          <p:cNvSpPr>
            <a:spLocks noGrp="1"/>
          </p:cNvSpPr>
          <p:nvPr>
            <p:ph type="dt" sz="quarter" idx="10"/>
          </p:nvPr>
        </p:nvSpPr>
        <p:spPr/>
        <p:txBody>
          <a:bodyPr/>
          <a:lstStyle/>
          <a:p>
            <a:pPr>
              <a:defRPr/>
            </a:pPr>
            <a:fld id="{5EC0FA7E-6D3B-48D7-9F80-6C4D37659D9C}" type="datetime1">
              <a:rPr lang="en-GB" altLang="en-US"/>
              <a:pPr>
                <a:defRPr/>
              </a:pPr>
              <a:t>17/07/2024</a:t>
            </a:fld>
            <a:endParaRPr lang="en-GB" altLang="en-US"/>
          </a:p>
        </p:txBody>
      </p:sp>
      <p:sp>
        <p:nvSpPr>
          <p:cNvPr id="15364" name="Slide Number Placeholder 5">
            <a:extLst>
              <a:ext uri="{FF2B5EF4-FFF2-40B4-BE49-F238E27FC236}">
                <a16:creationId xmlns:a16="http://schemas.microsoft.com/office/drawing/2014/main" id="{BFCF7DE1-AAB0-2D4C-3C99-091BEB1376A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A77577A-64B2-4104-B363-D19F5E188347}"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1">
            <a:extLst>
              <a:ext uri="{FF2B5EF4-FFF2-40B4-BE49-F238E27FC236}">
                <a16:creationId xmlns:a16="http://schemas.microsoft.com/office/drawing/2014/main" id="{EA6B32FC-2FC0-4D90-B2B3-A874992C01BF}"/>
              </a:ext>
            </a:extLst>
          </p:cNvPr>
          <p:cNvSpPr>
            <a:spLocks noGrp="1"/>
          </p:cNvSpPr>
          <p:nvPr>
            <p:ph type="dt" sz="quarter" idx="10"/>
          </p:nvPr>
        </p:nvSpPr>
        <p:spPr/>
        <p:txBody>
          <a:bodyPr/>
          <a:lstStyle/>
          <a:p>
            <a:pPr>
              <a:defRPr/>
            </a:pPr>
            <a:fld id="{D97AF196-1FF3-420C-A76B-1B4AA6B06864}" type="datetime1">
              <a:rPr lang="en-GB"/>
              <a:pPr>
                <a:defRPr/>
              </a:pPr>
              <a:t>17/07/2024</a:t>
            </a:fld>
            <a:endParaRPr lang="en-GB" dirty="0"/>
          </a:p>
        </p:txBody>
      </p:sp>
      <p:sp>
        <p:nvSpPr>
          <p:cNvPr id="16386" name="Slide Number Placeholder 2">
            <a:extLst>
              <a:ext uri="{FF2B5EF4-FFF2-40B4-BE49-F238E27FC236}">
                <a16:creationId xmlns:a16="http://schemas.microsoft.com/office/drawing/2014/main" id="{080DA76D-C173-018F-13BE-423E6EBF0D6A}"/>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2701DA2C-011B-47DD-8663-89F6158058D7}" type="slidenum">
              <a:rPr lang="en-GB" altLang="en-US" sz="1200">
                <a:solidFill>
                  <a:srgbClr val="898989"/>
                </a:solidFill>
              </a:rPr>
              <a:pPr>
                <a:spcBef>
                  <a:spcPct val="0"/>
                </a:spcBef>
                <a:buFontTx/>
                <a:buNone/>
              </a:pPr>
              <a:t>2</a:t>
            </a:fld>
            <a:endParaRPr lang="en-GB" altLang="en-US" sz="1200">
              <a:solidFill>
                <a:srgbClr val="898989"/>
              </a:solidFill>
            </a:endParaRPr>
          </a:p>
        </p:txBody>
      </p:sp>
      <p:sp>
        <p:nvSpPr>
          <p:cNvPr id="16387" name="Date Placeholder 3">
            <a:extLst>
              <a:ext uri="{FF2B5EF4-FFF2-40B4-BE49-F238E27FC236}">
                <a16:creationId xmlns:a16="http://schemas.microsoft.com/office/drawing/2014/main" id="{B92C8990-30C5-71C4-88F4-F6066BEB07E5}"/>
              </a:ext>
            </a:extLst>
          </p:cNvPr>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 typeface="Arial" panose="020B0604020202020204" pitchFamily="34" charset="0"/>
              <a:buNone/>
            </a:pPr>
            <a:fld id="{FE6795A0-0F66-4F43-A830-59E199A86F04}" type="datetime1">
              <a:rPr lang="en-GB" altLang="en-US" sz="1800"/>
              <a:pPr eaLnBrk="1" hangingPunct="1">
                <a:spcBef>
                  <a:spcPct val="0"/>
                </a:spcBef>
                <a:buFont typeface="Arial" panose="020B0604020202020204" pitchFamily="34" charset="0"/>
                <a:buNone/>
              </a:pPr>
              <a:t>17/07/2024</a:t>
            </a:fld>
            <a:endParaRPr lang="en-US" altLang="en-US" sz="1800"/>
          </a:p>
        </p:txBody>
      </p:sp>
      <p:sp>
        <p:nvSpPr>
          <p:cNvPr id="16388" name="Title 1">
            <a:extLst>
              <a:ext uri="{FF2B5EF4-FFF2-40B4-BE49-F238E27FC236}">
                <a16:creationId xmlns:a16="http://schemas.microsoft.com/office/drawing/2014/main" id="{9F74D1C6-FBD0-4191-885D-D89756DD4F14}"/>
              </a:ext>
            </a:extLst>
          </p:cNvPr>
          <p:cNvSpPr>
            <a:spLocks noGrp="1"/>
          </p:cNvSpPr>
          <p:nvPr>
            <p:ph type="title" idx="4294967295"/>
          </p:nvPr>
        </p:nvSpPr>
        <p:spPr>
          <a:xfrm>
            <a:off x="0" y="274638"/>
            <a:ext cx="8229600" cy="1143000"/>
          </a:xfrm>
        </p:spPr>
        <p:txBody>
          <a:bodyPr/>
          <a:lstStyle/>
          <a:p>
            <a:r>
              <a:rPr lang="en-GB" altLang="en-US"/>
              <a:t>Aim and Workshop Content</a:t>
            </a:r>
          </a:p>
        </p:txBody>
      </p:sp>
      <p:sp>
        <p:nvSpPr>
          <p:cNvPr id="18437" name="Content Placeholder 2">
            <a:extLst>
              <a:ext uri="{FF2B5EF4-FFF2-40B4-BE49-F238E27FC236}">
                <a16:creationId xmlns:a16="http://schemas.microsoft.com/office/drawing/2014/main" id="{9E776A21-F60C-5D96-97A1-BA3BA03ACBBD}"/>
              </a:ext>
            </a:extLst>
          </p:cNvPr>
          <p:cNvSpPr>
            <a:spLocks noGrp="1"/>
          </p:cNvSpPr>
          <p:nvPr>
            <p:ph idx="4294967295"/>
          </p:nvPr>
        </p:nvSpPr>
        <p:spPr>
          <a:xfrm>
            <a:off x="636588" y="1268413"/>
            <a:ext cx="8507412" cy="5400675"/>
          </a:xfrm>
        </p:spPr>
        <p:txBody>
          <a:bodyPr/>
          <a:lstStyle/>
          <a:p>
            <a:r>
              <a:rPr lang="en-GB" altLang="en-US" sz="2400"/>
              <a:t>To provide guidance and support to students for completion of Assignment:</a:t>
            </a:r>
          </a:p>
          <a:p>
            <a:pPr lvl="1"/>
            <a:r>
              <a:rPr lang="en-GB" altLang="en-US" sz="2000"/>
              <a:t>Review assignment tasks and indicative content</a:t>
            </a:r>
          </a:p>
          <a:p>
            <a:pPr lvl="1"/>
            <a:r>
              <a:rPr lang="en-GB" altLang="en-US" sz="2000"/>
              <a:t>Review marking criteria</a:t>
            </a:r>
          </a:p>
          <a:p>
            <a:pPr lvl="1"/>
            <a:r>
              <a:rPr lang="en-GB" altLang="en-US" sz="2000"/>
              <a:t>Preparation</a:t>
            </a:r>
          </a:p>
          <a:p>
            <a:pPr lvl="1"/>
            <a:r>
              <a:rPr lang="en-GB" altLang="en-US" sz="2000"/>
              <a:t>Presentation planning</a:t>
            </a:r>
          </a:p>
          <a:p>
            <a:pPr lvl="1"/>
            <a:r>
              <a:rPr lang="en-GB" altLang="en-US" sz="2000"/>
              <a:t>Academic writing</a:t>
            </a:r>
          </a:p>
          <a:p>
            <a:pPr lvl="1"/>
            <a:r>
              <a:rPr lang="en-GB" altLang="en-US" sz="2000"/>
              <a:t>Harvard referencing</a:t>
            </a:r>
          </a:p>
          <a:p>
            <a:pPr lvl="1"/>
            <a:r>
              <a:rPr lang="en-GB" altLang="en-US" sz="2000"/>
              <a:t>Turnitin</a:t>
            </a:r>
          </a:p>
          <a:p>
            <a:endParaRPr lang="en-GB" altLang="en-US" sz="2400"/>
          </a:p>
        </p:txBody>
      </p:sp>
      <p:sp>
        <p:nvSpPr>
          <p:cNvPr id="16390" name="Slide Number Placeholder 3">
            <a:extLst>
              <a:ext uri="{FF2B5EF4-FFF2-40B4-BE49-F238E27FC236}">
                <a16:creationId xmlns:a16="http://schemas.microsoft.com/office/drawing/2014/main" id="{BD661A5F-3A0D-C0C4-E9D6-F766D5106C79}"/>
              </a:ext>
            </a:extLst>
          </p:cNvPr>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eaLnBrk="1" hangingPunct="1">
              <a:spcBef>
                <a:spcPct val="0"/>
              </a:spcBef>
              <a:buFontTx/>
              <a:buNone/>
            </a:pPr>
            <a:fld id="{71B3C395-3531-4A62-BBCA-42F1170DD7EE}" type="slidenum">
              <a:rPr lang="en-US" altLang="en-US" sz="1400">
                <a:latin typeface="Arial" panose="020B0604020202020204" pitchFamily="34" charset="0"/>
              </a:rPr>
              <a:pPr algn="r" eaLnBrk="1" hangingPunct="1">
                <a:spcBef>
                  <a:spcPct val="0"/>
                </a:spcBef>
                <a:buFontTx/>
                <a:buNone/>
              </a:pPr>
              <a:t>2</a:t>
            </a:fld>
            <a:endParaRPr lang="en-US" altLang="en-US" sz="14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8437">
                                            <p:txEl>
                                              <p:pRg st="0" end="0"/>
                                            </p:txEl>
                                          </p:spTgt>
                                        </p:tgtEl>
                                        <p:attrNameLst>
                                          <p:attrName>style.visibility</p:attrName>
                                        </p:attrNameLst>
                                      </p:cBhvr>
                                      <p:to>
                                        <p:strVal val="visible"/>
                                      </p:to>
                                    </p:set>
                                    <p:anim calcmode="lin" valueType="num">
                                      <p:cBhvr additive="base">
                                        <p:cTn id="7" dur="500" fill="hold"/>
                                        <p:tgtEl>
                                          <p:spTgt spid="1843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43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8437">
                                            <p:txEl>
                                              <p:pRg st="1" end="1"/>
                                            </p:txEl>
                                          </p:spTgt>
                                        </p:tgtEl>
                                        <p:attrNameLst>
                                          <p:attrName>style.visibility</p:attrName>
                                        </p:attrNameLst>
                                      </p:cBhvr>
                                      <p:to>
                                        <p:strVal val="visible"/>
                                      </p:to>
                                    </p:set>
                                    <p:anim calcmode="lin" valueType="num">
                                      <p:cBhvr additive="base">
                                        <p:cTn id="11" dur="500" fill="hold"/>
                                        <p:tgtEl>
                                          <p:spTgt spid="1843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843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8437">
                                            <p:txEl>
                                              <p:pRg st="2" end="2"/>
                                            </p:txEl>
                                          </p:spTgt>
                                        </p:tgtEl>
                                        <p:attrNameLst>
                                          <p:attrName>style.visibility</p:attrName>
                                        </p:attrNameLst>
                                      </p:cBhvr>
                                      <p:to>
                                        <p:strVal val="visible"/>
                                      </p:to>
                                    </p:set>
                                    <p:anim calcmode="lin" valueType="num">
                                      <p:cBhvr additive="base">
                                        <p:cTn id="15" dur="500" fill="hold"/>
                                        <p:tgtEl>
                                          <p:spTgt spid="1843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843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8437">
                                            <p:txEl>
                                              <p:pRg st="3" end="3"/>
                                            </p:txEl>
                                          </p:spTgt>
                                        </p:tgtEl>
                                        <p:attrNameLst>
                                          <p:attrName>style.visibility</p:attrName>
                                        </p:attrNameLst>
                                      </p:cBhvr>
                                      <p:to>
                                        <p:strVal val="visible"/>
                                      </p:to>
                                    </p:set>
                                    <p:anim calcmode="lin" valueType="num">
                                      <p:cBhvr additive="base">
                                        <p:cTn id="19" dur="500" fill="hold"/>
                                        <p:tgtEl>
                                          <p:spTgt spid="1843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43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8437">
                                            <p:txEl>
                                              <p:pRg st="4" end="4"/>
                                            </p:txEl>
                                          </p:spTgt>
                                        </p:tgtEl>
                                        <p:attrNameLst>
                                          <p:attrName>style.visibility</p:attrName>
                                        </p:attrNameLst>
                                      </p:cBhvr>
                                      <p:to>
                                        <p:strVal val="visible"/>
                                      </p:to>
                                    </p:set>
                                    <p:anim calcmode="lin" valueType="num">
                                      <p:cBhvr additive="base">
                                        <p:cTn id="23" dur="500" fill="hold"/>
                                        <p:tgtEl>
                                          <p:spTgt spid="1843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8437">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8437">
                                            <p:txEl>
                                              <p:pRg st="5" end="5"/>
                                            </p:txEl>
                                          </p:spTgt>
                                        </p:tgtEl>
                                        <p:attrNameLst>
                                          <p:attrName>style.visibility</p:attrName>
                                        </p:attrNameLst>
                                      </p:cBhvr>
                                      <p:to>
                                        <p:strVal val="visible"/>
                                      </p:to>
                                    </p:set>
                                    <p:anim calcmode="lin" valueType="num">
                                      <p:cBhvr additive="base">
                                        <p:cTn id="27" dur="500" fill="hold"/>
                                        <p:tgtEl>
                                          <p:spTgt spid="18437">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8437">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8437">
                                            <p:txEl>
                                              <p:pRg st="6" end="6"/>
                                            </p:txEl>
                                          </p:spTgt>
                                        </p:tgtEl>
                                        <p:attrNameLst>
                                          <p:attrName>style.visibility</p:attrName>
                                        </p:attrNameLst>
                                      </p:cBhvr>
                                      <p:to>
                                        <p:strVal val="visible"/>
                                      </p:to>
                                    </p:set>
                                    <p:anim calcmode="lin" valueType="num">
                                      <p:cBhvr additive="base">
                                        <p:cTn id="31" dur="500" fill="hold"/>
                                        <p:tgtEl>
                                          <p:spTgt spid="18437">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8437">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8437">
                                            <p:txEl>
                                              <p:pRg st="7" end="7"/>
                                            </p:txEl>
                                          </p:spTgt>
                                        </p:tgtEl>
                                        <p:attrNameLst>
                                          <p:attrName>style.visibility</p:attrName>
                                        </p:attrNameLst>
                                      </p:cBhvr>
                                      <p:to>
                                        <p:strVal val="visible"/>
                                      </p:to>
                                    </p:set>
                                    <p:anim calcmode="lin" valueType="num">
                                      <p:cBhvr additive="base">
                                        <p:cTn id="35" dur="500" fill="hold"/>
                                        <p:tgtEl>
                                          <p:spTgt spid="18437">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843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a:extLst>
              <a:ext uri="{FF2B5EF4-FFF2-40B4-BE49-F238E27FC236}">
                <a16:creationId xmlns:a16="http://schemas.microsoft.com/office/drawing/2014/main" id="{D5E22319-1D40-0AB1-1AB7-FD3709AA6D27}"/>
              </a:ext>
            </a:extLst>
          </p:cNvPr>
          <p:cNvSpPr>
            <a:spLocks noGrp="1"/>
          </p:cNvSpPr>
          <p:nvPr>
            <p:ph type="title"/>
          </p:nvPr>
        </p:nvSpPr>
        <p:spPr/>
        <p:txBody>
          <a:bodyPr/>
          <a:lstStyle/>
          <a:p>
            <a:r>
              <a:rPr lang="en-US" altLang="en-US"/>
              <a:t>Assessments</a:t>
            </a:r>
          </a:p>
        </p:txBody>
      </p:sp>
      <p:sp>
        <p:nvSpPr>
          <p:cNvPr id="18434" name="Content Placeholder 2">
            <a:extLst>
              <a:ext uri="{FF2B5EF4-FFF2-40B4-BE49-F238E27FC236}">
                <a16:creationId xmlns:a16="http://schemas.microsoft.com/office/drawing/2014/main" id="{FADDEBB1-CA44-4A44-AC58-E4F8CAE26428}"/>
              </a:ext>
            </a:extLst>
          </p:cNvPr>
          <p:cNvSpPr>
            <a:spLocks noGrp="1"/>
          </p:cNvSpPr>
          <p:nvPr>
            <p:ph idx="1"/>
          </p:nvPr>
        </p:nvSpPr>
        <p:spPr>
          <a:xfrm>
            <a:off x="457200" y="1844675"/>
            <a:ext cx="8229600" cy="2549525"/>
          </a:xfrm>
        </p:spPr>
        <p:txBody>
          <a:bodyPr/>
          <a:lstStyle/>
          <a:p>
            <a:pPr marL="0" indent="0">
              <a:buFont typeface="Arial" panose="020B0604020202020204" pitchFamily="34" charset="0"/>
              <a:buNone/>
              <a:defRPr/>
            </a:pPr>
            <a:r>
              <a:rPr lang="en-US" altLang="en-US" sz="2400" b="1" dirty="0"/>
              <a:t>Assessment 1: Presentation 50%- </a:t>
            </a:r>
            <a:r>
              <a:rPr lang="en-GB" altLang="en-US" sz="2400" b="1" dirty="0">
                <a:solidFill>
                  <a:srgbClr val="FF0000"/>
                </a:solidFill>
              </a:rPr>
              <a:t>Week 7</a:t>
            </a:r>
          </a:p>
          <a:p>
            <a:pPr>
              <a:defRPr/>
            </a:pPr>
            <a:endParaRPr lang="en-GB" altLang="en-US" sz="2400" b="1" dirty="0">
              <a:solidFill>
                <a:srgbClr val="FF0000"/>
              </a:solidFill>
            </a:endParaRPr>
          </a:p>
          <a:p>
            <a:pPr marL="0" indent="0">
              <a:buFont typeface="Arial" panose="020B0604020202020204" pitchFamily="34" charset="0"/>
              <a:buNone/>
              <a:defRPr/>
            </a:pPr>
            <a:r>
              <a:rPr lang="en-GB" altLang="en-US" sz="2400" b="1" dirty="0"/>
              <a:t>Assessment 2- Written Assignment -50%- TBC</a:t>
            </a:r>
            <a:endParaRPr lang="en-US" altLang="en-US" sz="2400" b="1" dirty="0">
              <a:solidFill>
                <a:srgbClr val="FF0000"/>
              </a:solidFill>
            </a:endParaRPr>
          </a:p>
          <a:p>
            <a:pPr marL="0" indent="0">
              <a:buFont typeface="Arial" panose="020B0604020202020204" pitchFamily="34" charset="0"/>
              <a:buNone/>
              <a:defRPr/>
            </a:pPr>
            <a:endParaRPr lang="en-GB" altLang="en-US" sz="2400" b="1" dirty="0">
              <a:solidFill>
                <a:srgbClr val="FF0000"/>
              </a:solidFill>
            </a:endParaRPr>
          </a:p>
          <a:p>
            <a:pPr>
              <a:defRPr/>
            </a:pPr>
            <a:endParaRPr lang="en-US" altLang="en-US" dirty="0"/>
          </a:p>
        </p:txBody>
      </p:sp>
      <p:sp>
        <p:nvSpPr>
          <p:cNvPr id="4" name="Date Placeholder 3">
            <a:extLst>
              <a:ext uri="{FF2B5EF4-FFF2-40B4-BE49-F238E27FC236}">
                <a16:creationId xmlns:a16="http://schemas.microsoft.com/office/drawing/2014/main" id="{DBC474A1-9D07-4047-A4BE-EEE794B524C5}"/>
              </a:ext>
            </a:extLst>
          </p:cNvPr>
          <p:cNvSpPr>
            <a:spLocks noGrp="1"/>
          </p:cNvSpPr>
          <p:nvPr>
            <p:ph type="dt" sz="quarter" idx="10"/>
          </p:nvPr>
        </p:nvSpPr>
        <p:spPr/>
        <p:txBody>
          <a:bodyPr/>
          <a:lstStyle/>
          <a:p>
            <a:pPr>
              <a:defRPr/>
            </a:pPr>
            <a:fld id="{2A2830C3-28DA-1349-91B1-AB3EE0CA2E42}" type="datetime1">
              <a:rPr lang="en-GB" smtClean="0"/>
              <a:pPr>
                <a:defRPr/>
              </a:pPr>
              <a:t>17/07/2024</a:t>
            </a:fld>
            <a:endParaRPr lang="en-GB" dirty="0"/>
          </a:p>
        </p:txBody>
      </p:sp>
      <p:sp>
        <p:nvSpPr>
          <p:cNvPr id="5" name="Slide Number Placeholder 4">
            <a:extLst>
              <a:ext uri="{FF2B5EF4-FFF2-40B4-BE49-F238E27FC236}">
                <a16:creationId xmlns:a16="http://schemas.microsoft.com/office/drawing/2014/main" id="{9AC32CFA-A7ED-5A41-A944-119BDFE1FEB1}"/>
              </a:ext>
            </a:extLst>
          </p:cNvPr>
          <p:cNvSpPr>
            <a:spLocks noGrp="1"/>
          </p:cNvSpPr>
          <p:nvPr>
            <p:ph type="sldNum" sz="quarter" idx="12"/>
          </p:nvPr>
        </p:nvSpPr>
        <p:spPr>
          <a:xfrm>
            <a:off x="3132138" y="6461125"/>
            <a:ext cx="2895600" cy="365125"/>
          </a:xfrm>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a:fld id="{8EE70EF1-8060-4050-968E-3D947C36153B}" type="slidenum">
              <a:rPr lang="en-GB" altLang="en-US" sz="1800">
                <a:latin typeface="Myriad Pro"/>
              </a:rPr>
              <a:pPr algn="l"/>
              <a:t>3</a:t>
            </a:fld>
            <a:endParaRPr lang="en-GB" altLang="en-US" sz="1800">
              <a:latin typeface="Myriad Pr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50925C0-E5D1-8748-9F1A-362E22116DB0}"/>
              </a:ext>
            </a:extLst>
          </p:cNvPr>
          <p:cNvSpPr>
            <a:spLocks noGrp="1"/>
          </p:cNvSpPr>
          <p:nvPr>
            <p:ph type="dt" sz="quarter" idx="10"/>
          </p:nvPr>
        </p:nvSpPr>
        <p:spPr/>
        <p:txBody>
          <a:bodyPr/>
          <a:lstStyle/>
          <a:p>
            <a:pPr>
              <a:defRPr/>
            </a:pPr>
            <a:fld id="{2A2830C3-28DA-1349-91B1-AB3EE0CA2E42}" type="datetime1">
              <a:rPr lang="en-GB" smtClean="0"/>
              <a:pPr>
                <a:defRPr/>
              </a:pPr>
              <a:t>17/07/2024</a:t>
            </a:fld>
            <a:endParaRPr lang="en-GB" dirty="0"/>
          </a:p>
        </p:txBody>
      </p:sp>
      <p:sp>
        <p:nvSpPr>
          <p:cNvPr id="19458" name="Slide Number Placeholder 4">
            <a:extLst>
              <a:ext uri="{FF2B5EF4-FFF2-40B4-BE49-F238E27FC236}">
                <a16:creationId xmlns:a16="http://schemas.microsoft.com/office/drawing/2014/main" id="{532B04B0-F477-F425-B66C-98A4CBC1142F}"/>
              </a:ext>
            </a:extLst>
          </p:cNvPr>
          <p:cNvSpPr>
            <a:spLocks noGrp="1" noChangeArrowheads="1"/>
          </p:cNvSpPr>
          <p:nvPr>
            <p:ph type="sldNum" sz="quarter" idx="11"/>
          </p:nvPr>
        </p:nvSpPr>
        <p:spPr bwMode="auto">
          <a:xfrm>
            <a:off x="0" y="0"/>
            <a:ext cx="0" cy="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eaLnBrk="0" hangingPunct="0">
              <a:spcBef>
                <a:spcPct val="0"/>
              </a:spcBef>
              <a:buFontTx/>
              <a:buNone/>
            </a:pPr>
            <a:fld id="{17886B68-8675-4BF3-9661-CC9633DA189E}" type="slidenum">
              <a:rPr lang="en-GB" altLang="en-US" sz="1800">
                <a:latin typeface="Arial" panose="020B0604020202020204" pitchFamily="34" charset="0"/>
              </a:rPr>
              <a:pPr algn="l" eaLnBrk="0" hangingPunct="0">
                <a:spcBef>
                  <a:spcPct val="0"/>
                </a:spcBef>
                <a:buFontTx/>
                <a:buNone/>
              </a:pPr>
              <a:t>4</a:t>
            </a:fld>
            <a:endParaRPr lang="en-GB" altLang="en-US" sz="1800">
              <a:latin typeface="Arial" panose="020B0604020202020204" pitchFamily="34" charset="0"/>
            </a:endParaRPr>
          </a:p>
        </p:txBody>
      </p:sp>
      <p:sp>
        <p:nvSpPr>
          <p:cNvPr id="19459" name="Title 1">
            <a:extLst>
              <a:ext uri="{FF2B5EF4-FFF2-40B4-BE49-F238E27FC236}">
                <a16:creationId xmlns:a16="http://schemas.microsoft.com/office/drawing/2014/main" id="{8FE54992-58D9-C1A5-0E87-AA4E9DAB1B28}"/>
              </a:ext>
            </a:extLst>
          </p:cNvPr>
          <p:cNvSpPr>
            <a:spLocks noGrp="1"/>
          </p:cNvSpPr>
          <p:nvPr>
            <p:ph type="title" idx="4294967295"/>
          </p:nvPr>
        </p:nvSpPr>
        <p:spPr>
          <a:xfrm>
            <a:off x="481013" y="692150"/>
            <a:ext cx="8229600" cy="1641475"/>
          </a:xfrm>
        </p:spPr>
        <p:txBody>
          <a:bodyPr/>
          <a:lstStyle/>
          <a:p>
            <a:r>
              <a:rPr lang="en-US" altLang="en-US" b="1" u="sng"/>
              <a:t>Assessment 1-50%</a:t>
            </a:r>
            <a:br>
              <a:rPr lang="en-GB" altLang="en-US" b="1">
                <a:solidFill>
                  <a:srgbClr val="FF0000"/>
                </a:solidFill>
              </a:rPr>
            </a:br>
            <a:endParaRPr lang="en-US" altLang="en-US"/>
          </a:p>
        </p:txBody>
      </p:sp>
      <p:sp>
        <p:nvSpPr>
          <p:cNvPr id="7" name="Content Placeholder 6">
            <a:extLst>
              <a:ext uri="{FF2B5EF4-FFF2-40B4-BE49-F238E27FC236}">
                <a16:creationId xmlns:a16="http://schemas.microsoft.com/office/drawing/2014/main" id="{516CB8DF-09F6-E9B3-8DFA-EACAD2A1DC77}"/>
              </a:ext>
            </a:extLst>
          </p:cNvPr>
          <p:cNvSpPr>
            <a:spLocks noGrp="1"/>
          </p:cNvSpPr>
          <p:nvPr>
            <p:ph idx="4294967295"/>
          </p:nvPr>
        </p:nvSpPr>
        <p:spPr>
          <a:xfrm>
            <a:off x="1255713" y="2492375"/>
            <a:ext cx="7151687" cy="1176338"/>
          </a:xfrm>
        </p:spPr>
        <p:txBody>
          <a:bodyPr>
            <a:spAutoFit/>
          </a:bodyPr>
          <a:lstStyle/>
          <a:p>
            <a:pPr marL="0" indent="0">
              <a:buFont typeface="Arial" panose="020B0604020202020204" pitchFamily="34" charset="0"/>
              <a:buNone/>
            </a:pPr>
            <a:r>
              <a:rPr lang="en-US" altLang="en-US" b="1"/>
              <a:t>Individual Presentation - </a:t>
            </a:r>
            <a:r>
              <a:rPr lang="en-US" altLang="en-US" b="1">
                <a:solidFill>
                  <a:srgbClr val="FF0000"/>
                </a:solidFill>
              </a:rPr>
              <a:t>WEEK 7</a:t>
            </a:r>
            <a:r>
              <a:rPr lang="en-GB" altLang="en-US" b="1">
                <a:solidFill>
                  <a:srgbClr val="FF0000"/>
                </a:solidFill>
              </a:rPr>
              <a:t> </a:t>
            </a:r>
          </a:p>
          <a:p>
            <a:pPr marL="0" indent="0">
              <a:buFont typeface="Arial" panose="020B0604020202020204" pitchFamily="34" charset="0"/>
              <a:buNone/>
            </a:pPr>
            <a:endParaRPr lang="en-GB" altLang="en-US"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718BD-5C43-B945-A6D5-CB0712B2C7CC}"/>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0482" name="Slide Number Placeholder 2">
            <a:extLst>
              <a:ext uri="{FF2B5EF4-FFF2-40B4-BE49-F238E27FC236}">
                <a16:creationId xmlns:a16="http://schemas.microsoft.com/office/drawing/2014/main" id="{B503C107-ADBF-4D86-D842-ED49AA92C611}"/>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111A2F6-6F5A-4508-8D1C-ACA39B381B61}" type="slidenum">
              <a:rPr lang="en-GB" altLang="en-US" sz="1200">
                <a:solidFill>
                  <a:srgbClr val="898989"/>
                </a:solidFill>
              </a:rPr>
              <a:pPr>
                <a:spcBef>
                  <a:spcPct val="0"/>
                </a:spcBef>
                <a:buFontTx/>
                <a:buNone/>
              </a:pPr>
              <a:t>5</a:t>
            </a:fld>
            <a:endParaRPr lang="en-GB" altLang="en-US" sz="1200">
              <a:solidFill>
                <a:srgbClr val="898989"/>
              </a:solidFill>
            </a:endParaRPr>
          </a:p>
        </p:txBody>
      </p:sp>
      <p:sp>
        <p:nvSpPr>
          <p:cNvPr id="20483" name="Rectangle 2">
            <a:extLst>
              <a:ext uri="{FF2B5EF4-FFF2-40B4-BE49-F238E27FC236}">
                <a16:creationId xmlns:a16="http://schemas.microsoft.com/office/drawing/2014/main" id="{4037E335-ABBB-739F-FDC4-C3F2AB026E54}"/>
              </a:ext>
            </a:extLst>
          </p:cNvPr>
          <p:cNvSpPr txBox="1">
            <a:spLocks noChangeArrowheads="1"/>
          </p:cNvSpPr>
          <p:nvPr/>
        </p:nvSpPr>
        <p:spPr bwMode="auto">
          <a:xfrm>
            <a:off x="457200" y="274638"/>
            <a:ext cx="82296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400" b="1"/>
              <a:t>Individual Presentation </a:t>
            </a:r>
            <a:r>
              <a:rPr lang="en-GB" altLang="en-US" sz="2400" b="1" i="1">
                <a:solidFill>
                  <a:srgbClr val="FF0000"/>
                </a:solidFill>
              </a:rPr>
              <a:t>–WEEK 7</a:t>
            </a:r>
          </a:p>
        </p:txBody>
      </p:sp>
      <p:sp>
        <p:nvSpPr>
          <p:cNvPr id="20484" name="TextBox 8">
            <a:extLst>
              <a:ext uri="{FF2B5EF4-FFF2-40B4-BE49-F238E27FC236}">
                <a16:creationId xmlns:a16="http://schemas.microsoft.com/office/drawing/2014/main" id="{77A86D24-7FC7-8056-AA68-F1B1D5916486}"/>
              </a:ext>
            </a:extLst>
          </p:cNvPr>
          <p:cNvSpPr txBox="1">
            <a:spLocks noChangeArrowheads="1"/>
          </p:cNvSpPr>
          <p:nvPr/>
        </p:nvSpPr>
        <p:spPr bwMode="auto">
          <a:xfrm>
            <a:off x="179388" y="981075"/>
            <a:ext cx="8785225" cy="441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a:buFont typeface="Arial" panose="020B0604020202020204" pitchFamily="34" charset="0"/>
              <a:buNone/>
            </a:pPr>
            <a:r>
              <a:rPr lang="en-GB" altLang="en-US" sz="1800" b="1"/>
              <a:t>Task: Individual Presentation</a:t>
            </a:r>
          </a:p>
          <a:p>
            <a:pPr algn="just">
              <a:buFont typeface="Arial" panose="020B0604020202020204" pitchFamily="34" charset="0"/>
              <a:buNone/>
            </a:pPr>
            <a:r>
              <a:rPr lang="en-GB" altLang="en-US" sz="1800"/>
              <a:t>You recently joined an organisation as a recent graduate, you have been tasked by your line Manager to deliver a short presentation on the impact of technology on learning and development.</a:t>
            </a:r>
          </a:p>
          <a:p>
            <a:pPr algn="just">
              <a:buFont typeface="Arial" panose="020B0604020202020204" pitchFamily="34" charset="0"/>
              <a:buNone/>
            </a:pPr>
            <a:endParaRPr lang="en-GB" altLang="en-US" sz="1800"/>
          </a:p>
          <a:p>
            <a:pPr algn="just">
              <a:buFont typeface="Arial" panose="020B0604020202020204" pitchFamily="34" charset="0"/>
              <a:buNone/>
            </a:pPr>
            <a:r>
              <a:rPr lang="en-GB" altLang="en-US" sz="1800"/>
              <a:t>The presentation </a:t>
            </a:r>
            <a:r>
              <a:rPr lang="en-GB" altLang="en-US" sz="1800" b="1"/>
              <a:t>(ideally presentation should be between 5 and 7 minutes but no longer than 15 minutes) </a:t>
            </a:r>
            <a:r>
              <a:rPr lang="en-GB" altLang="en-US" sz="1800"/>
              <a:t>should address the following questions:</a:t>
            </a:r>
          </a:p>
          <a:p>
            <a:pPr algn="just">
              <a:buFont typeface="Arial" panose="020B0604020202020204" pitchFamily="34" charset="0"/>
              <a:buNone/>
            </a:pPr>
            <a:endParaRPr lang="en-GB" altLang="en-US" sz="1800"/>
          </a:p>
          <a:p>
            <a:pPr algn="just"/>
            <a:r>
              <a:rPr lang="en-GB" altLang="en-US" sz="1800" i="1"/>
              <a:t>1) Explain the importance of technology in training and development</a:t>
            </a:r>
          </a:p>
          <a:p>
            <a:pPr algn="just"/>
            <a:r>
              <a:rPr lang="en-GB" altLang="en-US" sz="1800" i="1"/>
              <a:t>2) Analyse the benefits of technology-based training programmes for employees (identify and use at least 4 examples from 4 different organisations to support your arguments).</a:t>
            </a:r>
          </a:p>
          <a:p>
            <a:pPr algn="just"/>
            <a:r>
              <a:rPr lang="en-GB" altLang="en-US" sz="1800" i="1"/>
              <a:t>3) Analyse the benefits of technology-based training programmes for employers (identify and use at least 4 examples from 4 different organisations to support your arguments)</a:t>
            </a:r>
          </a:p>
          <a:p>
            <a:pPr>
              <a:buFont typeface="Arial" panose="020B0604020202020204" pitchFamily="34" charset="0"/>
              <a:buNone/>
            </a:pPr>
            <a:endParaRPr lang="en-GB" altLang="en-US" sz="1800">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718BD-5C43-B945-A6D5-CB0712B2C7CC}"/>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1506" name="Slide Number Placeholder 2">
            <a:extLst>
              <a:ext uri="{FF2B5EF4-FFF2-40B4-BE49-F238E27FC236}">
                <a16:creationId xmlns:a16="http://schemas.microsoft.com/office/drawing/2014/main" id="{11EC2A80-FF40-C17C-7B70-5AD72DD5A406}"/>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FB003F48-89C0-443B-A909-9D6A3549FA38}" type="slidenum">
              <a:rPr lang="en-GB" altLang="en-US" sz="1200">
                <a:solidFill>
                  <a:srgbClr val="898989"/>
                </a:solidFill>
              </a:rPr>
              <a:pPr>
                <a:spcBef>
                  <a:spcPct val="0"/>
                </a:spcBef>
                <a:buFontTx/>
                <a:buNone/>
              </a:pPr>
              <a:t>6</a:t>
            </a:fld>
            <a:endParaRPr lang="en-GB" altLang="en-US" sz="1200">
              <a:solidFill>
                <a:srgbClr val="898989"/>
              </a:solidFill>
            </a:endParaRPr>
          </a:p>
        </p:txBody>
      </p:sp>
      <p:sp>
        <p:nvSpPr>
          <p:cNvPr id="21507" name="Rectangle 2">
            <a:extLst>
              <a:ext uri="{FF2B5EF4-FFF2-40B4-BE49-F238E27FC236}">
                <a16:creationId xmlns:a16="http://schemas.microsoft.com/office/drawing/2014/main" id="{94495607-BDB9-35A3-3EDB-130DFFCAB82A}"/>
              </a:ext>
            </a:extLst>
          </p:cNvPr>
          <p:cNvSpPr txBox="1">
            <a:spLocks noChangeArrowheads="1"/>
          </p:cNvSpPr>
          <p:nvPr/>
        </p:nvSpPr>
        <p:spPr bwMode="auto">
          <a:xfrm>
            <a:off x="457200" y="274638"/>
            <a:ext cx="82296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400" b="1"/>
              <a:t>Individual Presentation </a:t>
            </a:r>
            <a:r>
              <a:rPr lang="en-GB" altLang="en-US" sz="2400" b="1" i="1">
                <a:solidFill>
                  <a:srgbClr val="FF0000"/>
                </a:solidFill>
              </a:rPr>
              <a:t>–WEEK 7</a:t>
            </a:r>
          </a:p>
        </p:txBody>
      </p:sp>
      <p:sp>
        <p:nvSpPr>
          <p:cNvPr id="21508" name="TextBox 8">
            <a:extLst>
              <a:ext uri="{FF2B5EF4-FFF2-40B4-BE49-F238E27FC236}">
                <a16:creationId xmlns:a16="http://schemas.microsoft.com/office/drawing/2014/main" id="{EFC7FCD9-03FA-F689-0E43-58DB9C3ACFC3}"/>
              </a:ext>
            </a:extLst>
          </p:cNvPr>
          <p:cNvSpPr txBox="1">
            <a:spLocks noChangeArrowheads="1"/>
          </p:cNvSpPr>
          <p:nvPr/>
        </p:nvSpPr>
        <p:spPr bwMode="auto">
          <a:xfrm>
            <a:off x="736600" y="1014413"/>
            <a:ext cx="7488238" cy="369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r>
              <a:rPr lang="en-GB" altLang="en-US" sz="1800" b="1" u="sng"/>
              <a:t>Guidelines</a:t>
            </a:r>
            <a:endParaRPr lang="en-GB" altLang="en-US" sz="1800"/>
          </a:p>
          <a:p>
            <a:r>
              <a:rPr lang="en-GB" altLang="en-US" sz="1800"/>
              <a:t> The Presentation consists of 2 parts:</a:t>
            </a:r>
          </a:p>
          <a:p>
            <a:pPr>
              <a:buFont typeface="Arial" panose="020B0604020202020204" pitchFamily="34" charset="0"/>
              <a:buNone/>
            </a:pPr>
            <a:r>
              <a:rPr lang="en-GB" altLang="en-US" sz="1800" b="1"/>
              <a:t>a) PowerPoint slides</a:t>
            </a:r>
            <a:r>
              <a:rPr lang="en-GB" altLang="en-US" sz="1800"/>
              <a:t>, which should be uploaded onto Turnitin via Moodle before the presentation by the student </a:t>
            </a:r>
          </a:p>
          <a:p>
            <a:pPr>
              <a:buFont typeface="Arial" panose="020B0604020202020204" pitchFamily="34" charset="0"/>
              <a:buNone/>
            </a:pPr>
            <a:r>
              <a:rPr lang="en-GB" altLang="en-US" sz="1800" b="1"/>
              <a:t>b) An oral presentation,</a:t>
            </a:r>
            <a:r>
              <a:rPr lang="en-GB" altLang="en-US" sz="1800"/>
              <a:t> which should be delivered in class.  </a:t>
            </a:r>
          </a:p>
          <a:p>
            <a:pPr>
              <a:buFont typeface="Arial" panose="020B0604020202020204" pitchFamily="34" charset="0"/>
              <a:buNone/>
            </a:pPr>
            <a:endParaRPr lang="en-GB" altLang="en-US" sz="1800"/>
          </a:p>
          <a:p>
            <a:pPr algn="just">
              <a:buFont typeface="Arial" panose="020B0604020202020204" pitchFamily="34" charset="0"/>
              <a:buNone/>
            </a:pPr>
            <a:r>
              <a:rPr lang="en-GB" altLang="en-US" sz="1800"/>
              <a:t>Ideally, the presentation slides should be between 10 and 15 slides and should not simply be several separate parts stuck together, but should be coherent in content, format and presentation. You are also advised to put in-text citations (where necessary) and references as per the Harvard referencing style. The submission will be run through Turnitin to check for any Academi Misconduct.</a:t>
            </a:r>
            <a:endParaRPr lang="en-GB" altLang="en-US"/>
          </a:p>
          <a:p>
            <a:pPr>
              <a:spcBef>
                <a:spcPct val="0"/>
              </a:spcBef>
              <a:buFontTx/>
              <a:buNone/>
            </a:pPr>
            <a:endParaRPr lang="en-GB" altLang="en-US" sz="1800">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50925C0-E5D1-8748-9F1A-362E22116DB0}"/>
              </a:ext>
            </a:extLst>
          </p:cNvPr>
          <p:cNvSpPr>
            <a:spLocks noGrp="1"/>
          </p:cNvSpPr>
          <p:nvPr>
            <p:ph type="dt" sz="quarter" idx="10"/>
          </p:nvPr>
        </p:nvSpPr>
        <p:spPr/>
        <p:txBody>
          <a:bodyPr/>
          <a:lstStyle/>
          <a:p>
            <a:pPr>
              <a:defRPr/>
            </a:pPr>
            <a:fld id="{2A2830C3-28DA-1349-91B1-AB3EE0CA2E42}" type="datetime1">
              <a:rPr lang="en-GB" smtClean="0"/>
              <a:pPr>
                <a:defRPr/>
              </a:pPr>
              <a:t>17/07/2024</a:t>
            </a:fld>
            <a:endParaRPr lang="en-GB" dirty="0"/>
          </a:p>
        </p:txBody>
      </p:sp>
      <p:sp>
        <p:nvSpPr>
          <p:cNvPr id="22530" name="Slide Number Placeholder 4">
            <a:extLst>
              <a:ext uri="{FF2B5EF4-FFF2-40B4-BE49-F238E27FC236}">
                <a16:creationId xmlns:a16="http://schemas.microsoft.com/office/drawing/2014/main" id="{C0309929-D15A-6EC0-3603-628FAFD454C5}"/>
              </a:ext>
            </a:extLst>
          </p:cNvPr>
          <p:cNvSpPr>
            <a:spLocks noGrp="1" noChangeArrowheads="1"/>
          </p:cNvSpPr>
          <p:nvPr>
            <p:ph type="sldNum" sz="quarter" idx="11"/>
          </p:nvPr>
        </p:nvSpPr>
        <p:spPr bwMode="auto">
          <a:xfrm>
            <a:off x="0" y="0"/>
            <a:ext cx="0" cy="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eaLnBrk="0" hangingPunct="0">
              <a:spcBef>
                <a:spcPct val="0"/>
              </a:spcBef>
              <a:buFontTx/>
              <a:buNone/>
            </a:pPr>
            <a:fld id="{47A877C8-8A03-4580-ADE3-D28FFFF1B1D5}" type="slidenum">
              <a:rPr lang="en-GB" altLang="en-US" sz="1800">
                <a:latin typeface="Arial" panose="020B0604020202020204" pitchFamily="34" charset="0"/>
              </a:rPr>
              <a:pPr algn="l" eaLnBrk="0" hangingPunct="0">
                <a:spcBef>
                  <a:spcPct val="0"/>
                </a:spcBef>
                <a:buFontTx/>
                <a:buNone/>
              </a:pPr>
              <a:t>7</a:t>
            </a:fld>
            <a:endParaRPr lang="en-GB" altLang="en-US" sz="1800">
              <a:latin typeface="Arial" panose="020B0604020202020204" pitchFamily="34" charset="0"/>
            </a:endParaRPr>
          </a:p>
        </p:txBody>
      </p:sp>
      <p:sp>
        <p:nvSpPr>
          <p:cNvPr id="22531" name="Title 1">
            <a:extLst>
              <a:ext uri="{FF2B5EF4-FFF2-40B4-BE49-F238E27FC236}">
                <a16:creationId xmlns:a16="http://schemas.microsoft.com/office/drawing/2014/main" id="{6D365724-2879-1A21-D93D-2C1F2F234595}"/>
              </a:ext>
            </a:extLst>
          </p:cNvPr>
          <p:cNvSpPr>
            <a:spLocks noGrp="1"/>
          </p:cNvSpPr>
          <p:nvPr>
            <p:ph type="title" idx="4294967295"/>
          </p:nvPr>
        </p:nvSpPr>
        <p:spPr>
          <a:xfrm>
            <a:off x="481013" y="692150"/>
            <a:ext cx="8229600" cy="1641475"/>
          </a:xfrm>
        </p:spPr>
        <p:txBody>
          <a:bodyPr/>
          <a:lstStyle/>
          <a:p>
            <a:r>
              <a:rPr lang="en-US" altLang="en-US" b="1" u="sng"/>
              <a:t>Assessment 2-50%</a:t>
            </a:r>
            <a:br>
              <a:rPr lang="en-GB" altLang="en-US" b="1">
                <a:solidFill>
                  <a:srgbClr val="FF0000"/>
                </a:solidFill>
              </a:rPr>
            </a:br>
            <a:endParaRPr lang="en-US" altLang="en-US"/>
          </a:p>
        </p:txBody>
      </p:sp>
      <p:sp>
        <p:nvSpPr>
          <p:cNvPr id="7" name="Content Placeholder 6">
            <a:extLst>
              <a:ext uri="{FF2B5EF4-FFF2-40B4-BE49-F238E27FC236}">
                <a16:creationId xmlns:a16="http://schemas.microsoft.com/office/drawing/2014/main" id="{C306FE29-C8F2-B2BF-53FD-C4E48036841F}"/>
              </a:ext>
            </a:extLst>
          </p:cNvPr>
          <p:cNvSpPr>
            <a:spLocks noGrp="1"/>
          </p:cNvSpPr>
          <p:nvPr>
            <p:ph idx="4294967295"/>
          </p:nvPr>
        </p:nvSpPr>
        <p:spPr>
          <a:xfrm>
            <a:off x="1020763" y="1916113"/>
            <a:ext cx="7150100" cy="2849562"/>
          </a:xfrm>
        </p:spPr>
        <p:txBody>
          <a:bodyPr>
            <a:spAutoFit/>
          </a:bodyPr>
          <a:lstStyle/>
          <a:p>
            <a:pPr marL="0" indent="0">
              <a:buFont typeface="Arial" panose="020B0604020202020204" pitchFamily="34" charset="0"/>
              <a:buNone/>
            </a:pPr>
            <a:r>
              <a:rPr lang="en-US" altLang="en-US" b="1"/>
              <a:t>Written Assignment to be submitted on TBC</a:t>
            </a:r>
            <a:endParaRPr lang="en-US" altLang="en-US" b="1">
              <a:solidFill>
                <a:srgbClr val="FF0000"/>
              </a:solidFill>
            </a:endParaRPr>
          </a:p>
          <a:p>
            <a:pPr marL="0" indent="0">
              <a:buFont typeface="Arial" panose="020B0604020202020204" pitchFamily="34" charset="0"/>
              <a:buNone/>
            </a:pPr>
            <a:endParaRPr lang="en-GB" altLang="en-US" b="1">
              <a:solidFill>
                <a:srgbClr val="FF0000"/>
              </a:solidFill>
            </a:endParaRPr>
          </a:p>
          <a:p>
            <a:pPr marL="0" indent="0">
              <a:buFont typeface="Arial" panose="020B0604020202020204" pitchFamily="34" charset="0"/>
              <a:buNone/>
            </a:pPr>
            <a:r>
              <a:rPr lang="en-GB" altLang="en-US" b="1" u="sng"/>
              <a:t>Word count: 2000 Words (+/- 10%) </a:t>
            </a:r>
            <a:endParaRPr lang="en-GB" altLang="en-US" u="sng"/>
          </a:p>
          <a:p>
            <a:pPr marL="0" indent="0">
              <a:buFont typeface="Arial" panose="020B0604020202020204" pitchFamily="34" charset="0"/>
              <a:buNone/>
            </a:pPr>
            <a:endParaRPr lang="en-US" altLang="en-US" u="sng"/>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718BD-5C43-B945-A6D5-CB0712B2C7CC}"/>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3554" name="Slide Number Placeholder 2">
            <a:extLst>
              <a:ext uri="{FF2B5EF4-FFF2-40B4-BE49-F238E27FC236}">
                <a16:creationId xmlns:a16="http://schemas.microsoft.com/office/drawing/2014/main" id="{2E2F50CA-DC91-3727-4FF1-1793AF1B4332}"/>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75BA3D65-06EA-4439-BE8B-8DCACE940F54}" type="slidenum">
              <a:rPr lang="en-GB" altLang="en-US" sz="1200">
                <a:solidFill>
                  <a:srgbClr val="898989"/>
                </a:solidFill>
              </a:rPr>
              <a:pPr>
                <a:spcBef>
                  <a:spcPct val="0"/>
                </a:spcBef>
                <a:buFontTx/>
                <a:buNone/>
              </a:pPr>
              <a:t>8</a:t>
            </a:fld>
            <a:endParaRPr lang="en-GB" altLang="en-US" sz="1200">
              <a:solidFill>
                <a:srgbClr val="898989"/>
              </a:solidFill>
            </a:endParaRPr>
          </a:p>
        </p:txBody>
      </p:sp>
      <p:sp>
        <p:nvSpPr>
          <p:cNvPr id="23555" name="Rectangle 2">
            <a:extLst>
              <a:ext uri="{FF2B5EF4-FFF2-40B4-BE49-F238E27FC236}">
                <a16:creationId xmlns:a16="http://schemas.microsoft.com/office/drawing/2014/main" id="{54A86310-3E86-55F1-8388-6164AFE7FAE5}"/>
              </a:ext>
            </a:extLst>
          </p:cNvPr>
          <p:cNvSpPr txBox="1">
            <a:spLocks noChangeArrowheads="1"/>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4400" b="1"/>
              <a:t>	</a:t>
            </a:r>
            <a:r>
              <a:rPr lang="en-GB" altLang="en-US" sz="3600" b="1"/>
              <a:t>Written Assignment- Task </a:t>
            </a:r>
            <a:endParaRPr lang="en-GB" altLang="en-US" sz="2000" b="1" i="1">
              <a:solidFill>
                <a:srgbClr val="FF0000"/>
              </a:solidFill>
            </a:endParaRPr>
          </a:p>
        </p:txBody>
      </p:sp>
      <p:sp>
        <p:nvSpPr>
          <p:cNvPr id="23556" name="Rectangle 4">
            <a:extLst>
              <a:ext uri="{FF2B5EF4-FFF2-40B4-BE49-F238E27FC236}">
                <a16:creationId xmlns:a16="http://schemas.microsoft.com/office/drawing/2014/main" id="{3159C2EC-F249-7256-DE1C-2E840A4ACC9E}"/>
              </a:ext>
            </a:extLst>
          </p:cNvPr>
          <p:cNvSpPr>
            <a:spLocks noChangeArrowheads="1"/>
          </p:cNvSpPr>
          <p:nvPr/>
        </p:nvSpPr>
        <p:spPr bwMode="auto">
          <a:xfrm>
            <a:off x="457200" y="1052513"/>
            <a:ext cx="74993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endParaRPr lang="en-GB" altLang="en-US" sz="1400">
              <a:latin typeface="Arial" panose="020B0604020202020204" pitchFamily="34" charset="0"/>
            </a:endParaRPr>
          </a:p>
          <a:p>
            <a:pPr>
              <a:spcBef>
                <a:spcPct val="0"/>
              </a:spcBef>
              <a:buFontTx/>
              <a:buNone/>
            </a:pPr>
            <a:r>
              <a:rPr lang="en-GB" altLang="en-US" sz="1400" b="1">
                <a:latin typeface="Arial" panose="020B0604020202020204" pitchFamily="34" charset="0"/>
              </a:rPr>
              <a:t> </a:t>
            </a:r>
            <a:endParaRPr lang="en-GB" altLang="en-US" sz="1400">
              <a:latin typeface="Arial" panose="020B0604020202020204" pitchFamily="34" charset="0"/>
            </a:endParaRPr>
          </a:p>
          <a:p>
            <a:pPr>
              <a:spcBef>
                <a:spcPct val="0"/>
              </a:spcBef>
              <a:buFontTx/>
              <a:buNone/>
            </a:pPr>
            <a:endParaRPr lang="en-GB" altLang="en-US" sz="1800">
              <a:latin typeface="Arial" panose="020B0604020202020204" pitchFamily="34" charset="0"/>
            </a:endParaRPr>
          </a:p>
        </p:txBody>
      </p:sp>
      <p:sp>
        <p:nvSpPr>
          <p:cNvPr id="23557" name="Rectangle 9">
            <a:extLst>
              <a:ext uri="{FF2B5EF4-FFF2-40B4-BE49-F238E27FC236}">
                <a16:creationId xmlns:a16="http://schemas.microsoft.com/office/drawing/2014/main" id="{B35B5CBB-4458-BC4E-4069-559CE8C324C8}"/>
              </a:ext>
            </a:extLst>
          </p:cNvPr>
          <p:cNvSpPr>
            <a:spLocks noChangeArrowheads="1"/>
          </p:cNvSpPr>
          <p:nvPr/>
        </p:nvSpPr>
        <p:spPr bwMode="auto">
          <a:xfrm>
            <a:off x="457200" y="1008063"/>
            <a:ext cx="8229600" cy="45545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endParaRPr lang="en-US" altLang="en-US" sz="2000" b="1" u="sng">
              <a:latin typeface="Arial" panose="020B0604020202020204" pitchFamily="34" charset="0"/>
            </a:endParaRPr>
          </a:p>
          <a:p>
            <a:pPr algn="just">
              <a:buFont typeface="Arial" panose="020B0604020202020204" pitchFamily="34" charset="0"/>
              <a:buNone/>
            </a:pPr>
            <a:r>
              <a:rPr lang="en-GB" altLang="en-US" sz="2000" i="1"/>
              <a:t>Levels of working from home peaked during the pandemic, with almost half of working adults (49%) reporting having worked from home at some point in the past seven days in the first half of 2020 (3 to 13 April and 11 to 14 June 2020). Two years later (27 April to 8 May 2022), when guidance to work from home was lifted in Great Britain, around 38% of working adults reported having worked from home. In the most recent period (25 January to 5 February 2023) around 40% of working adults reported having worked from home at some point in the past seven days.</a:t>
            </a:r>
          </a:p>
          <a:p>
            <a:pPr>
              <a:buFont typeface="Arial" panose="020B0604020202020204" pitchFamily="34" charset="0"/>
              <a:buNone/>
            </a:pPr>
            <a:endParaRPr lang="en-GB" altLang="en-US" sz="2000"/>
          </a:p>
          <a:p>
            <a:pPr>
              <a:buFont typeface="Arial" panose="020B0604020202020204" pitchFamily="34" charset="0"/>
              <a:buNone/>
            </a:pPr>
            <a:r>
              <a:rPr lang="en-GB" altLang="en-US" sz="2000"/>
              <a:t>Source:https://www.ons.gov.uk/employmentandlabourmarket/peopleinwork/employmentandemployeetypes/articles/characteristicsofhomeworkersgreatbritain/september2022tojanuary2023</a:t>
            </a:r>
          </a:p>
          <a:p>
            <a:pPr>
              <a:spcBef>
                <a:spcPct val="0"/>
              </a:spcBef>
              <a:buFontTx/>
              <a:buNone/>
            </a:pPr>
            <a:endParaRPr lang="en-US" altLang="en-US" sz="1800">
              <a:latin typeface="Arial" panose="020B0604020202020204" pitchFamily="34" charset="0"/>
            </a:endParaRPr>
          </a:p>
        </p:txBody>
      </p:sp>
      <p:pic>
        <p:nvPicPr>
          <p:cNvPr id="23558" name="Picture 10" descr="page2image2647522144">
            <a:extLst>
              <a:ext uri="{FF2B5EF4-FFF2-40B4-BE49-F238E27FC236}">
                <a16:creationId xmlns:a16="http://schemas.microsoft.com/office/drawing/2014/main" id="{3BAFA2BF-B06F-751A-2555-E635573323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188" y="2493963"/>
            <a:ext cx="9906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718BD-5C43-B945-A6D5-CB0712B2C7CC}"/>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4578" name="Slide Number Placeholder 2">
            <a:extLst>
              <a:ext uri="{FF2B5EF4-FFF2-40B4-BE49-F238E27FC236}">
                <a16:creationId xmlns:a16="http://schemas.microsoft.com/office/drawing/2014/main" id="{88B04CA1-B8D1-1348-0B15-C1EFC15FA540}"/>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F249C2F0-4B77-4F43-8014-97E43A77D85A}" type="slidenum">
              <a:rPr lang="en-GB" altLang="en-US" sz="1200">
                <a:solidFill>
                  <a:srgbClr val="898989"/>
                </a:solidFill>
              </a:rPr>
              <a:pPr>
                <a:spcBef>
                  <a:spcPct val="0"/>
                </a:spcBef>
                <a:buFontTx/>
                <a:buNone/>
              </a:pPr>
              <a:t>9</a:t>
            </a:fld>
            <a:endParaRPr lang="en-GB" altLang="en-US" sz="1200">
              <a:solidFill>
                <a:srgbClr val="898989"/>
              </a:solidFill>
            </a:endParaRPr>
          </a:p>
        </p:txBody>
      </p:sp>
      <p:sp>
        <p:nvSpPr>
          <p:cNvPr id="24579" name="Rectangle 2">
            <a:extLst>
              <a:ext uri="{FF2B5EF4-FFF2-40B4-BE49-F238E27FC236}">
                <a16:creationId xmlns:a16="http://schemas.microsoft.com/office/drawing/2014/main" id="{EAB9B008-AAFB-3379-5C7C-5DC62757642B}"/>
              </a:ext>
            </a:extLst>
          </p:cNvPr>
          <p:cNvSpPr txBox="1">
            <a:spLocks noChangeArrowheads="1"/>
          </p:cNvSpPr>
          <p:nvPr/>
        </p:nvSpPr>
        <p:spPr bwMode="auto">
          <a:xfrm>
            <a:off x="457200" y="-285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4400" b="1"/>
              <a:t>	</a:t>
            </a:r>
            <a:r>
              <a:rPr lang="en-GB" altLang="en-US" sz="3600" b="1"/>
              <a:t>Written Assignment- Task </a:t>
            </a:r>
            <a:r>
              <a:rPr lang="en-GB" altLang="en-US" sz="2000" b="1" i="1">
                <a:solidFill>
                  <a:srgbClr val="FF0000"/>
                </a:solidFill>
              </a:rPr>
              <a:t>  </a:t>
            </a:r>
          </a:p>
        </p:txBody>
      </p:sp>
      <p:sp>
        <p:nvSpPr>
          <p:cNvPr id="24580" name="Rectangle 4">
            <a:extLst>
              <a:ext uri="{FF2B5EF4-FFF2-40B4-BE49-F238E27FC236}">
                <a16:creationId xmlns:a16="http://schemas.microsoft.com/office/drawing/2014/main" id="{14341F48-4B77-407B-0ECE-80AE8FE08570}"/>
              </a:ext>
            </a:extLst>
          </p:cNvPr>
          <p:cNvSpPr>
            <a:spLocks noChangeArrowheads="1"/>
          </p:cNvSpPr>
          <p:nvPr/>
        </p:nvSpPr>
        <p:spPr bwMode="auto">
          <a:xfrm>
            <a:off x="457200" y="1052513"/>
            <a:ext cx="74993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endParaRPr lang="en-GB" altLang="en-US" sz="1400">
              <a:latin typeface="Arial" panose="020B0604020202020204" pitchFamily="34" charset="0"/>
            </a:endParaRPr>
          </a:p>
          <a:p>
            <a:pPr>
              <a:spcBef>
                <a:spcPct val="0"/>
              </a:spcBef>
              <a:buFontTx/>
              <a:buNone/>
            </a:pPr>
            <a:r>
              <a:rPr lang="en-GB" altLang="en-US" sz="1400" b="1">
                <a:latin typeface="Arial" panose="020B0604020202020204" pitchFamily="34" charset="0"/>
              </a:rPr>
              <a:t> </a:t>
            </a:r>
            <a:endParaRPr lang="en-GB" altLang="en-US" sz="1400">
              <a:latin typeface="Arial" panose="020B0604020202020204" pitchFamily="34" charset="0"/>
            </a:endParaRPr>
          </a:p>
          <a:p>
            <a:pPr>
              <a:spcBef>
                <a:spcPct val="0"/>
              </a:spcBef>
              <a:buFontTx/>
              <a:buNone/>
            </a:pPr>
            <a:endParaRPr lang="en-GB" altLang="en-US" sz="1800">
              <a:latin typeface="Arial" panose="020B0604020202020204" pitchFamily="34" charset="0"/>
            </a:endParaRPr>
          </a:p>
        </p:txBody>
      </p:sp>
      <p:sp>
        <p:nvSpPr>
          <p:cNvPr id="24581" name="Rectangle 9">
            <a:extLst>
              <a:ext uri="{FF2B5EF4-FFF2-40B4-BE49-F238E27FC236}">
                <a16:creationId xmlns:a16="http://schemas.microsoft.com/office/drawing/2014/main" id="{D0987F13-16AB-6678-F112-5D6F6E6306B1}"/>
              </a:ext>
            </a:extLst>
          </p:cNvPr>
          <p:cNvSpPr>
            <a:spLocks noChangeArrowheads="1"/>
          </p:cNvSpPr>
          <p:nvPr/>
        </p:nvSpPr>
        <p:spPr bwMode="auto">
          <a:xfrm>
            <a:off x="457200" y="979488"/>
            <a:ext cx="8002588" cy="41925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a:buFont typeface="Arial" panose="020B0604020202020204" pitchFamily="34" charset="0"/>
              <a:buNone/>
            </a:pPr>
            <a:r>
              <a:rPr lang="en-GB" altLang="en-US" sz="1800"/>
              <a:t>As the above source stated, working from home has now become a common practice. This changing phenomenon brings new challenges for employers, one of them is to manage employee performance. Nowadays, employers are faced with challenges to manage the performance of their remote workers. They are considering different technology-based tools, techniques and methods to manage the performance of their remote workers. Therefore, you have now been asked to write a report on the followings:</a:t>
            </a:r>
          </a:p>
          <a:p>
            <a:pPr algn="just">
              <a:buFont typeface="Arial" panose="020B0604020202020204" pitchFamily="34" charset="0"/>
              <a:buNone/>
            </a:pPr>
            <a:endParaRPr lang="en-GB" altLang="en-US" sz="1800"/>
          </a:p>
          <a:p>
            <a:r>
              <a:rPr lang="en-GB" altLang="en-US" sz="1800" i="1"/>
              <a:t>1) Explain the role of technology in appraising the performance of remote workers (500 words)</a:t>
            </a:r>
          </a:p>
          <a:p>
            <a:r>
              <a:rPr lang="en-GB" altLang="en-US" sz="1800" i="1"/>
              <a:t>2) Identify and evaluate four different performance measurement techniques for remote workers (750 words)</a:t>
            </a:r>
          </a:p>
          <a:p>
            <a:r>
              <a:rPr lang="en-GB" altLang="en-US" sz="1800" i="1"/>
              <a:t>3) Identify and evaluate four different performance appraisal tools for remote workers (750 words)</a:t>
            </a:r>
          </a:p>
        </p:txBody>
      </p:sp>
      <p:pic>
        <p:nvPicPr>
          <p:cNvPr id="24582" name="Picture 10" descr="page2image2647522144">
            <a:extLst>
              <a:ext uri="{FF2B5EF4-FFF2-40B4-BE49-F238E27FC236}">
                <a16:creationId xmlns:a16="http://schemas.microsoft.com/office/drawing/2014/main" id="{4B7E0593-241D-10FD-4A0C-3D1B13DA39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188" y="2493963"/>
            <a:ext cx="9906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1">
            <a:extLst>
              <a:ext uri="{FF2B5EF4-FFF2-40B4-BE49-F238E27FC236}">
                <a16:creationId xmlns:a16="http://schemas.microsoft.com/office/drawing/2014/main" id="{7030B97D-AD2D-44C8-ACA5-D768F632306B}"/>
              </a:ext>
            </a:extLst>
          </p:cNvPr>
          <p:cNvSpPr>
            <a:spLocks noGrp="1"/>
          </p:cNvSpPr>
          <p:nvPr>
            <p:ph type="dt" sz="quarter" idx="10"/>
          </p:nvPr>
        </p:nvSpPr>
        <p:spPr/>
        <p:txBody>
          <a:bodyPr/>
          <a:lstStyle/>
          <a:p>
            <a:pPr>
              <a:defRPr/>
            </a:pPr>
            <a:fld id="{130CEE81-9AE3-48E7-926A-CC811C3BE997}" type="datetime1">
              <a:rPr lang="en-GB"/>
              <a:pPr>
                <a:defRPr/>
              </a:pPr>
              <a:t>17/07/2024</a:t>
            </a:fld>
            <a:endParaRPr lang="en-GB" dirty="0"/>
          </a:p>
        </p:txBody>
      </p:sp>
      <p:sp>
        <p:nvSpPr>
          <p:cNvPr id="25602" name="Slide Number Placeholder 2">
            <a:extLst>
              <a:ext uri="{FF2B5EF4-FFF2-40B4-BE49-F238E27FC236}">
                <a16:creationId xmlns:a16="http://schemas.microsoft.com/office/drawing/2014/main" id="{C478703A-3F0B-C2F0-5649-3D491F52D9CA}"/>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F5F577D-8369-4072-B972-B801037DC742}" type="slidenum">
              <a:rPr lang="en-GB" altLang="en-US" sz="1200">
                <a:solidFill>
                  <a:srgbClr val="898989"/>
                </a:solidFill>
              </a:rPr>
              <a:pPr>
                <a:spcBef>
                  <a:spcPct val="0"/>
                </a:spcBef>
                <a:buFontTx/>
                <a:buNone/>
              </a:pPr>
              <a:t>10</a:t>
            </a:fld>
            <a:endParaRPr lang="en-GB" altLang="en-US" sz="1200">
              <a:solidFill>
                <a:srgbClr val="898989"/>
              </a:solidFill>
            </a:endParaRPr>
          </a:p>
        </p:txBody>
      </p:sp>
      <p:sp>
        <p:nvSpPr>
          <p:cNvPr id="25603" name="Date Placeholder 3">
            <a:extLst>
              <a:ext uri="{FF2B5EF4-FFF2-40B4-BE49-F238E27FC236}">
                <a16:creationId xmlns:a16="http://schemas.microsoft.com/office/drawing/2014/main" id="{BFFCFD87-0FD7-E000-C82B-5EF2CFC0164A}"/>
              </a:ext>
            </a:extLst>
          </p:cNvPr>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 typeface="Arial" panose="020B0604020202020204" pitchFamily="34" charset="0"/>
              <a:buNone/>
            </a:pPr>
            <a:fld id="{1BCD28D6-AE11-4FF5-867B-B47BFB6ED9E6}" type="datetime1">
              <a:rPr lang="en-GB" altLang="en-US" sz="1800"/>
              <a:pPr eaLnBrk="1" hangingPunct="1">
                <a:spcBef>
                  <a:spcPct val="0"/>
                </a:spcBef>
                <a:buFont typeface="Arial" panose="020B0604020202020204" pitchFamily="34" charset="0"/>
                <a:buNone/>
              </a:pPr>
              <a:t>17/07/2024</a:t>
            </a:fld>
            <a:endParaRPr lang="en-US" altLang="en-US" sz="1800"/>
          </a:p>
        </p:txBody>
      </p:sp>
      <p:sp>
        <p:nvSpPr>
          <p:cNvPr id="25604" name="Title 1">
            <a:extLst>
              <a:ext uri="{FF2B5EF4-FFF2-40B4-BE49-F238E27FC236}">
                <a16:creationId xmlns:a16="http://schemas.microsoft.com/office/drawing/2014/main" id="{B0025C3B-4C0C-12F4-2D62-B0C95AA6E1A9}"/>
              </a:ext>
            </a:extLst>
          </p:cNvPr>
          <p:cNvSpPr>
            <a:spLocks noGrp="1"/>
          </p:cNvSpPr>
          <p:nvPr>
            <p:ph type="title" idx="4294967295"/>
          </p:nvPr>
        </p:nvSpPr>
        <p:spPr>
          <a:xfrm>
            <a:off x="457200" y="274638"/>
            <a:ext cx="8229600" cy="417512"/>
          </a:xfrm>
        </p:spPr>
        <p:txBody>
          <a:bodyPr/>
          <a:lstStyle/>
          <a:p>
            <a:r>
              <a:rPr lang="en-GB" altLang="en-US" sz="2800" b="1"/>
              <a:t>Academic Writing Support-RESOURCES</a:t>
            </a:r>
          </a:p>
        </p:txBody>
      </p:sp>
      <p:sp>
        <p:nvSpPr>
          <p:cNvPr id="25605" name="Slide Number Placeholder 3">
            <a:extLst>
              <a:ext uri="{FF2B5EF4-FFF2-40B4-BE49-F238E27FC236}">
                <a16:creationId xmlns:a16="http://schemas.microsoft.com/office/drawing/2014/main" id="{394F190E-1C58-BC49-045D-F7A0E5BFFC33}"/>
              </a:ext>
            </a:extLst>
          </p:cNvPr>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eaLnBrk="1" hangingPunct="1">
              <a:spcBef>
                <a:spcPct val="0"/>
              </a:spcBef>
              <a:buFontTx/>
              <a:buNone/>
            </a:pPr>
            <a:fld id="{948956BF-95A7-496E-B61D-EEEF35B2AF4E}" type="slidenum">
              <a:rPr lang="en-US" altLang="en-US" sz="1400">
                <a:latin typeface="Arial" panose="020B0604020202020204" pitchFamily="34" charset="0"/>
              </a:rPr>
              <a:pPr algn="r" eaLnBrk="1" hangingPunct="1">
                <a:spcBef>
                  <a:spcPct val="0"/>
                </a:spcBef>
                <a:buFontTx/>
                <a:buNone/>
              </a:pPr>
              <a:t>10</a:t>
            </a:fld>
            <a:endParaRPr lang="en-US" altLang="en-US" sz="1400">
              <a:latin typeface="Arial" panose="020B0604020202020204" pitchFamily="34" charset="0"/>
            </a:endParaRPr>
          </a:p>
        </p:txBody>
      </p:sp>
      <p:sp>
        <p:nvSpPr>
          <p:cNvPr id="25606" name="Content Placeholder 2">
            <a:extLst>
              <a:ext uri="{FF2B5EF4-FFF2-40B4-BE49-F238E27FC236}">
                <a16:creationId xmlns:a16="http://schemas.microsoft.com/office/drawing/2014/main" id="{A72C4F72-40F6-01FE-C3E7-F0E193C240E8}"/>
              </a:ext>
            </a:extLst>
          </p:cNvPr>
          <p:cNvSpPr>
            <a:spLocks noGrp="1"/>
          </p:cNvSpPr>
          <p:nvPr>
            <p:ph idx="4294967295"/>
          </p:nvPr>
        </p:nvSpPr>
        <p:spPr>
          <a:xfrm>
            <a:off x="457200" y="892175"/>
            <a:ext cx="8229600" cy="3916363"/>
          </a:xfrm>
        </p:spPr>
        <p:txBody>
          <a:bodyPr/>
          <a:lstStyle/>
          <a:p>
            <a:r>
              <a:rPr lang="en-US" altLang="en-US"/>
              <a:t>UWTSD</a:t>
            </a:r>
          </a:p>
          <a:p>
            <a:r>
              <a:rPr lang="en-GB" altLang="en-US" b="1"/>
              <a:t>Academic Writing for International Students of Business </a:t>
            </a:r>
            <a:r>
              <a:rPr lang="en-GB" altLang="en-US"/>
              <a:t>Paperback</a:t>
            </a:r>
            <a:r>
              <a:rPr lang="en-GB" altLang="en-US" b="1"/>
              <a:t> </a:t>
            </a:r>
            <a:r>
              <a:rPr lang="en-GB" altLang="en-US"/>
              <a:t>– 15 Dec 2017</a:t>
            </a:r>
            <a:r>
              <a:rPr lang="en-GB" altLang="en-US" b="1"/>
              <a:t>-</a:t>
            </a:r>
            <a:r>
              <a:rPr lang="en-GB" altLang="en-US"/>
              <a:t> </a:t>
            </a:r>
            <a:r>
              <a:rPr lang="en-GB" altLang="en-US">
                <a:hlinkClick r:id="rId3"/>
              </a:rPr>
              <a:t>Stephen Bailey</a:t>
            </a:r>
            <a:r>
              <a:rPr lang="en-GB" altLang="en-US"/>
              <a:t>  (Author)</a:t>
            </a:r>
            <a:br>
              <a:rPr lang="en-GB" altLang="en-US"/>
            </a:br>
            <a:endParaRPr lang="en-GB" altLang="en-US" sz="2400"/>
          </a:p>
          <a:p>
            <a:r>
              <a:rPr lang="en-GB" altLang="en-US" sz="2000">
                <a:hlinkClick r:id="rId4"/>
              </a:rPr>
              <a:t>https://whel-primo.hosted.exlibrisgroup.com/primo-explore/fulldisplay?docid=44UWTSD_ALMA51206500090002421&amp;context=L&amp;vid=44WHELF_UWTSD_VU1&amp;lang=en_US&amp;search_scope=CSCOP_EVERYTHING&amp;adaptor=Local%20Search%20Engine&amp;tab=tab1&amp;query=any,contains,English%20for%20academic,AND&amp;sortby=rank&amp;facet=topic,include,Languages%20&amp;%20Literatures&amp;mode=advanced&amp;offset=0</a:t>
            </a:r>
            <a:br>
              <a:rPr lang="en-GB" altLang="en-US" sz="2000"/>
            </a:br>
            <a:endParaRPr lang="en-US"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5606">
                                            <p:txEl>
                                              <p:pRg st="0" end="0"/>
                                            </p:txEl>
                                          </p:spTgt>
                                        </p:tgtEl>
                                        <p:attrNameLst>
                                          <p:attrName>style.visibility</p:attrName>
                                        </p:attrNameLst>
                                      </p:cBhvr>
                                      <p:to>
                                        <p:strVal val="visible"/>
                                      </p:to>
                                    </p:set>
                                    <p:anim calcmode="lin" valueType="num">
                                      <p:cBhvr additive="base">
                                        <p:cTn id="7" dur="500" fill="hold"/>
                                        <p:tgtEl>
                                          <p:spTgt spid="2560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560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5606">
                                            <p:txEl>
                                              <p:pRg st="1" end="1"/>
                                            </p:txEl>
                                          </p:spTgt>
                                        </p:tgtEl>
                                        <p:attrNameLst>
                                          <p:attrName>style.visibility</p:attrName>
                                        </p:attrNameLst>
                                      </p:cBhvr>
                                      <p:to>
                                        <p:strVal val="visible"/>
                                      </p:to>
                                    </p:set>
                                    <p:anim calcmode="lin" valueType="num">
                                      <p:cBhvr additive="base">
                                        <p:cTn id="13" dur="500" fill="hold"/>
                                        <p:tgtEl>
                                          <p:spTgt spid="2560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560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5606">
                                            <p:txEl>
                                              <p:pRg st="2" end="2"/>
                                            </p:txEl>
                                          </p:spTgt>
                                        </p:tgtEl>
                                        <p:attrNameLst>
                                          <p:attrName>style.visibility</p:attrName>
                                        </p:attrNameLst>
                                      </p:cBhvr>
                                      <p:to>
                                        <p:strVal val="visible"/>
                                      </p:to>
                                    </p:set>
                                    <p:anim calcmode="lin" valueType="num">
                                      <p:cBhvr additive="base">
                                        <p:cTn id="19" dur="500" fill="hold"/>
                                        <p:tgtEl>
                                          <p:spTgt spid="2560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560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64D39A-ABE8-394A-9841-EBF83A587E43}"/>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7650" name="Slide Number Placeholder 2">
            <a:extLst>
              <a:ext uri="{FF2B5EF4-FFF2-40B4-BE49-F238E27FC236}">
                <a16:creationId xmlns:a16="http://schemas.microsoft.com/office/drawing/2014/main" id="{C13339AF-CEE0-434C-5CD9-564A057A6925}"/>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3246BEFF-773E-4F5B-A846-ADAEFB363A91}" type="slidenum">
              <a:rPr lang="en-GB" altLang="en-US" sz="1200">
                <a:solidFill>
                  <a:srgbClr val="898989"/>
                </a:solidFill>
              </a:rPr>
              <a:pPr>
                <a:spcBef>
                  <a:spcPct val="0"/>
                </a:spcBef>
                <a:buFontTx/>
                <a:buNone/>
              </a:pPr>
              <a:t>11</a:t>
            </a:fld>
            <a:endParaRPr lang="en-GB" altLang="en-US" sz="1200">
              <a:solidFill>
                <a:srgbClr val="898989"/>
              </a:solidFill>
            </a:endParaRPr>
          </a:p>
        </p:txBody>
      </p:sp>
      <p:sp>
        <p:nvSpPr>
          <p:cNvPr id="27651" name="Title 1">
            <a:extLst>
              <a:ext uri="{FF2B5EF4-FFF2-40B4-BE49-F238E27FC236}">
                <a16:creationId xmlns:a16="http://schemas.microsoft.com/office/drawing/2014/main" id="{F7B25EDA-B2C6-E0C4-B222-FCEDC328B8B7}"/>
              </a:ext>
            </a:extLst>
          </p:cNvPr>
          <p:cNvSpPr txBox="1">
            <a:spLocks/>
          </p:cNvSpPr>
          <p:nvPr/>
        </p:nvSpPr>
        <p:spPr bwMode="auto">
          <a:xfrm>
            <a:off x="457200" y="274638"/>
            <a:ext cx="8229600"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800" b="1"/>
              <a:t>Academic Writing Support-RESOURCES</a:t>
            </a:r>
          </a:p>
        </p:txBody>
      </p:sp>
      <p:sp>
        <p:nvSpPr>
          <p:cNvPr id="27652" name="Content Placeholder 2">
            <a:extLst>
              <a:ext uri="{FF2B5EF4-FFF2-40B4-BE49-F238E27FC236}">
                <a16:creationId xmlns:a16="http://schemas.microsoft.com/office/drawing/2014/main" id="{B379078D-82B9-51B1-19CC-B92D5554D40E}"/>
              </a:ext>
            </a:extLst>
          </p:cNvPr>
          <p:cNvSpPr txBox="1">
            <a:spLocks noChangeArrowheads="1"/>
          </p:cNvSpPr>
          <p:nvPr/>
        </p:nvSpPr>
        <p:spPr bwMode="auto">
          <a:xfrm>
            <a:off x="539750" y="1052513"/>
            <a:ext cx="8229600"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buFont typeface="Arial" panose="020B0604020202020204" pitchFamily="34" charset="0"/>
              <a:buNone/>
            </a:pPr>
            <a:r>
              <a:rPr lang="en-GB" altLang="en-US" sz="1800" b="1" u="sng"/>
              <a:t>Academic Writing: A Handbook for International Students </a:t>
            </a:r>
            <a:r>
              <a:rPr lang="en-GB" altLang="en-US" sz="1800" u="sng"/>
              <a:t>Paperback</a:t>
            </a:r>
            <a:r>
              <a:rPr lang="en-GB" altLang="en-US" sz="1800" b="1" u="sng"/>
              <a:t> </a:t>
            </a:r>
            <a:r>
              <a:rPr lang="en-GB" altLang="en-US" sz="1800" u="sng"/>
              <a:t>– 15 Dec 2017</a:t>
            </a:r>
            <a:endParaRPr lang="en-GB" altLang="en-US" sz="1800" b="1" u="sng"/>
          </a:p>
          <a:p>
            <a:pPr>
              <a:buFont typeface="Arial" panose="020B0604020202020204" pitchFamily="34" charset="0"/>
              <a:buNone/>
            </a:pPr>
            <a:r>
              <a:rPr lang="en-GB" altLang="en-US" sz="1800" u="sng"/>
              <a:t>by </a:t>
            </a:r>
            <a:r>
              <a:rPr lang="en-GB" altLang="en-US" sz="1800" u="sng">
                <a:hlinkClick r:id="rId2"/>
              </a:rPr>
              <a:t>Stephen Bailey</a:t>
            </a:r>
            <a:r>
              <a:rPr lang="en-GB" altLang="en-US" sz="1800" u="sng"/>
              <a:t>  (Author)</a:t>
            </a:r>
          </a:p>
          <a:p>
            <a:pPr>
              <a:buFont typeface="Arial" panose="020B0604020202020204" pitchFamily="34" charset="0"/>
              <a:buNone/>
            </a:pPr>
            <a:endParaRPr lang="en-GB" altLang="en-US" sz="1800" b="1"/>
          </a:p>
          <a:p>
            <a:pPr>
              <a:buFont typeface="Arial" panose="020B0604020202020204" pitchFamily="34" charset="0"/>
              <a:buNone/>
            </a:pPr>
            <a:r>
              <a:rPr lang="en-GB" altLang="en-US" sz="1800" b="1"/>
              <a:t>Cambridge Academic English C1 Advanced Student's Book: An Integrated Skills Course for EAP</a:t>
            </a:r>
          </a:p>
          <a:p>
            <a:pPr>
              <a:buFont typeface="Arial" panose="020B0604020202020204" pitchFamily="34" charset="0"/>
              <a:buNone/>
            </a:pPr>
            <a:endParaRPr lang="en-GB" altLang="en-US" sz="1800"/>
          </a:p>
          <a:p>
            <a:pPr>
              <a:buFont typeface="Arial" panose="020B0604020202020204" pitchFamily="34" charset="0"/>
              <a:buNone/>
            </a:pPr>
            <a:r>
              <a:rPr lang="en-GB" altLang="en-US" sz="1800"/>
              <a:t>by </a:t>
            </a:r>
            <a:r>
              <a:rPr lang="en-GB" altLang="en-US" sz="1800">
                <a:hlinkClick r:id="rId3"/>
              </a:rPr>
              <a:t>Martin Hewings</a:t>
            </a:r>
            <a:r>
              <a:rPr lang="en-GB" altLang="en-US" sz="1800"/>
              <a:t>  (Author), </a:t>
            </a:r>
            <a:r>
              <a:rPr lang="en-GB" altLang="en-US" sz="1800">
                <a:hlinkClick r:id="rId4"/>
              </a:rPr>
              <a:t>Craig Thaine</a:t>
            </a:r>
            <a:r>
              <a:rPr lang="en-GB" altLang="en-US" sz="1800"/>
              <a:t>  (Author), </a:t>
            </a:r>
            <a:r>
              <a:rPr lang="en-GB" altLang="en-US" sz="1800">
                <a:hlinkClick r:id="rId5"/>
              </a:rPr>
              <a:t>Michael McCarthy</a:t>
            </a:r>
            <a:r>
              <a:rPr lang="en-GB" altLang="en-US" sz="1800"/>
              <a:t> (Consultant Editor)</a:t>
            </a:r>
          </a:p>
          <a:p>
            <a:pPr>
              <a:buFont typeface="Arial" panose="020B0604020202020204" pitchFamily="34" charset="0"/>
              <a:buNone/>
            </a:pPr>
            <a:r>
              <a:rPr lang="en-GB" altLang="en-US" sz="1800" b="1"/>
              <a:t>English Grammar in Use Book with Answers and Interactive eBook: A Self-study Reference and Practice Book for Intermediate Learners of English </a:t>
            </a:r>
            <a:r>
              <a:rPr lang="en-GB" altLang="en-US" sz="1800"/>
              <a:t>Paperback</a:t>
            </a:r>
            <a:r>
              <a:rPr lang="en-GB" altLang="en-US" sz="1800" b="1"/>
              <a:t> </a:t>
            </a:r>
            <a:r>
              <a:rPr lang="en-GB" altLang="en-US" sz="1800"/>
              <a:t>– 24 Jan 2019</a:t>
            </a:r>
            <a:r>
              <a:rPr lang="en-GB" altLang="en-US" sz="1800" b="1"/>
              <a:t> </a:t>
            </a:r>
            <a:r>
              <a:rPr lang="en-GB" altLang="en-US" sz="1800"/>
              <a:t>by </a:t>
            </a:r>
            <a:r>
              <a:rPr lang="en-GB" altLang="en-US" sz="1800">
                <a:hlinkClick r:id="rId6"/>
              </a:rPr>
              <a:t>Raymond Murphy</a:t>
            </a:r>
            <a:r>
              <a:rPr lang="en-GB" altLang="en-US" sz="1800"/>
              <a:t>  </a:t>
            </a:r>
          </a:p>
          <a:p>
            <a:pPr>
              <a:buFont typeface="Arial" panose="020B0604020202020204" pitchFamily="34" charset="0"/>
              <a:buNone/>
            </a:pPr>
            <a:br>
              <a:rPr lang="en-GB" altLang="en-US" sz="1800"/>
            </a:br>
            <a:endParaRPr lang="en-GB" altLang="en-US" sz="1800"/>
          </a:p>
          <a:p>
            <a:pPr>
              <a:buFont typeface="Arial" panose="020B0604020202020204" pitchFamily="34" charset="0"/>
              <a:buNone/>
            </a:pPr>
            <a:br>
              <a:rPr lang="en-GB" altLang="en-US" sz="1400"/>
            </a:br>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64D39A-ABE8-394A-9841-EBF83A587E43}"/>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8674" name="Slide Number Placeholder 2">
            <a:extLst>
              <a:ext uri="{FF2B5EF4-FFF2-40B4-BE49-F238E27FC236}">
                <a16:creationId xmlns:a16="http://schemas.microsoft.com/office/drawing/2014/main" id="{2DA8C377-741F-6175-1A23-A03C2FD75604}"/>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68F75BC-75B2-4674-BC2F-31C78E024411}" type="slidenum">
              <a:rPr lang="en-GB" altLang="en-US" sz="1200">
                <a:solidFill>
                  <a:srgbClr val="898989"/>
                </a:solidFill>
              </a:rPr>
              <a:pPr>
                <a:spcBef>
                  <a:spcPct val="0"/>
                </a:spcBef>
                <a:buFontTx/>
                <a:buNone/>
              </a:pPr>
              <a:t>12</a:t>
            </a:fld>
            <a:endParaRPr lang="en-GB" altLang="en-US" sz="1200">
              <a:solidFill>
                <a:srgbClr val="898989"/>
              </a:solidFill>
            </a:endParaRPr>
          </a:p>
        </p:txBody>
      </p:sp>
      <p:sp>
        <p:nvSpPr>
          <p:cNvPr id="28675" name="Title 1">
            <a:extLst>
              <a:ext uri="{FF2B5EF4-FFF2-40B4-BE49-F238E27FC236}">
                <a16:creationId xmlns:a16="http://schemas.microsoft.com/office/drawing/2014/main" id="{AF597615-B18D-FF87-EEDA-1AABF87A66C0}"/>
              </a:ext>
            </a:extLst>
          </p:cNvPr>
          <p:cNvSpPr txBox="1">
            <a:spLocks/>
          </p:cNvSpPr>
          <p:nvPr/>
        </p:nvSpPr>
        <p:spPr bwMode="auto">
          <a:xfrm>
            <a:off x="457200" y="274638"/>
            <a:ext cx="8229600"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800" b="1"/>
              <a:t>Academic Writing Support-RESOURCES</a:t>
            </a:r>
          </a:p>
        </p:txBody>
      </p:sp>
      <p:sp>
        <p:nvSpPr>
          <p:cNvPr id="6" name="Content Placeholder 2">
            <a:extLst>
              <a:ext uri="{FF2B5EF4-FFF2-40B4-BE49-F238E27FC236}">
                <a16:creationId xmlns:a16="http://schemas.microsoft.com/office/drawing/2014/main" id="{20C200BF-6595-6342-B87A-7D5BC1D8630D}"/>
              </a:ext>
            </a:extLst>
          </p:cNvPr>
          <p:cNvSpPr txBox="1">
            <a:spLocks/>
          </p:cNvSpPr>
          <p:nvPr/>
        </p:nvSpPr>
        <p:spPr>
          <a:xfrm>
            <a:off x="457200" y="1600200"/>
            <a:ext cx="8229600" cy="3916363"/>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US"/>
              <a:t>BBC Learning English</a:t>
            </a:r>
          </a:p>
          <a:p>
            <a:pPr marL="0" indent="0">
              <a:buFont typeface="Arial" panose="020B0604020202020204" pitchFamily="34" charset="0"/>
              <a:buNone/>
              <a:defRPr/>
            </a:pPr>
            <a:r>
              <a:rPr lang="en-US">
                <a:hlinkClick r:id="rId2"/>
              </a:rPr>
              <a:t>https://www.bbc.co.uk/learningenglish/</a:t>
            </a:r>
            <a:endParaRPr lang="en-US"/>
          </a:p>
          <a:p>
            <a:pPr marL="0" indent="0">
              <a:buFont typeface="Arial" panose="020B0604020202020204" pitchFamily="34" charset="0"/>
              <a:buNone/>
              <a:defRPr/>
            </a:pPr>
            <a:endParaRPr lang="en-US"/>
          </a:p>
          <a:p>
            <a:pPr marL="0" indent="0">
              <a:buFont typeface="Arial" panose="020B0604020202020204" pitchFamily="34" charset="0"/>
              <a:buNone/>
              <a:defRPr/>
            </a:pPr>
            <a:r>
              <a:rPr lang="en-US"/>
              <a:t>British Council</a:t>
            </a:r>
          </a:p>
          <a:p>
            <a:pPr marL="0" indent="0">
              <a:buFont typeface="Arial" panose="020B0604020202020204" pitchFamily="34" charset="0"/>
              <a:buNone/>
              <a:defRPr/>
            </a:pPr>
            <a:r>
              <a:rPr lang="en-US">
                <a:hlinkClick r:id="rId3"/>
              </a:rPr>
              <a:t>https://learnenglish.britishcouncil.org</a:t>
            </a:r>
            <a:endParaRPr lang="en-US"/>
          </a:p>
          <a:p>
            <a:pPr marL="0" indent="0">
              <a:buFont typeface="Arial" panose="020B0604020202020204" pitchFamily="34" charset="0"/>
              <a:buNone/>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84DFC8-62DB-2241-8DE6-FD823D295F96}"/>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29698" name="Slide Number Placeholder 2">
            <a:extLst>
              <a:ext uri="{FF2B5EF4-FFF2-40B4-BE49-F238E27FC236}">
                <a16:creationId xmlns:a16="http://schemas.microsoft.com/office/drawing/2014/main" id="{F246088C-EAA8-4286-6ED0-0C5D4FA7560C}"/>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291DBB2-5771-4AD6-A7B7-B11B0C1851C3}" type="slidenum">
              <a:rPr lang="en-GB" altLang="en-US" sz="1200">
                <a:solidFill>
                  <a:srgbClr val="898989"/>
                </a:solidFill>
              </a:rPr>
              <a:pPr>
                <a:spcBef>
                  <a:spcPct val="0"/>
                </a:spcBef>
                <a:buFontTx/>
                <a:buNone/>
              </a:pPr>
              <a:t>13</a:t>
            </a:fld>
            <a:endParaRPr lang="en-GB" altLang="en-US" sz="1200">
              <a:solidFill>
                <a:srgbClr val="898989"/>
              </a:solidFill>
            </a:endParaRPr>
          </a:p>
        </p:txBody>
      </p:sp>
      <p:sp>
        <p:nvSpPr>
          <p:cNvPr id="29699" name="Rectangle 3">
            <a:extLst>
              <a:ext uri="{FF2B5EF4-FFF2-40B4-BE49-F238E27FC236}">
                <a16:creationId xmlns:a16="http://schemas.microsoft.com/office/drawing/2014/main" id="{3E6FE6ED-DD63-696A-EB4D-F655FCC79FDD}"/>
              </a:ext>
            </a:extLst>
          </p:cNvPr>
          <p:cNvSpPr>
            <a:spLocks noChangeArrowheads="1"/>
          </p:cNvSpPr>
          <p:nvPr/>
        </p:nvSpPr>
        <p:spPr bwMode="auto">
          <a:xfrm>
            <a:off x="539750" y="765175"/>
            <a:ext cx="7777163"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800" u="sng">
                <a:solidFill>
                  <a:srgbClr val="000000"/>
                </a:solidFill>
                <a:latin typeface="Calibri" panose="020F0502020204030204" pitchFamily="34" charset="0"/>
              </a:rPr>
              <a:t> </a:t>
            </a:r>
            <a:r>
              <a:rPr lang="en-GB" altLang="en-US" sz="2800" b="1" u="sng">
                <a:solidFill>
                  <a:srgbClr val="000000"/>
                </a:solidFill>
                <a:latin typeface="Calibri" panose="020F0502020204030204" pitchFamily="34" charset="0"/>
              </a:rPr>
              <a:t>English Language Support Page on Moodle</a:t>
            </a:r>
          </a:p>
          <a:p>
            <a:pPr algn="ctr">
              <a:spcBef>
                <a:spcPct val="0"/>
              </a:spcBef>
              <a:buFontTx/>
              <a:buNone/>
            </a:pPr>
            <a:endParaRPr lang="en-GB" altLang="en-US" sz="2800" u="sng">
              <a:solidFill>
                <a:srgbClr val="000000"/>
              </a:solidFill>
              <a:latin typeface="Calibri" panose="020F0502020204030204" pitchFamily="34" charset="0"/>
            </a:endParaRPr>
          </a:p>
          <a:p>
            <a:pPr>
              <a:spcBef>
                <a:spcPct val="0"/>
              </a:spcBef>
              <a:buFontTx/>
              <a:buNone/>
            </a:pPr>
            <a:endParaRPr lang="en-GB" altLang="en-US" sz="1800">
              <a:solidFill>
                <a:srgbClr val="000000"/>
              </a:solidFill>
              <a:latin typeface="Calibri" panose="020F0502020204030204" pitchFamily="34" charset="0"/>
            </a:endParaRPr>
          </a:p>
          <a:p>
            <a:pPr>
              <a:spcBef>
                <a:spcPct val="0"/>
              </a:spcBef>
              <a:buFontTx/>
              <a:buNone/>
            </a:pPr>
            <a:r>
              <a:rPr lang="en-GB" altLang="en-US" sz="2400">
                <a:solidFill>
                  <a:srgbClr val="000000"/>
                </a:solidFill>
                <a:latin typeface="Calibri" panose="020F0502020204030204" pitchFamily="34" charset="0"/>
              </a:rPr>
              <a:t>where you can find self-study materials: </a:t>
            </a:r>
            <a:r>
              <a:rPr lang="en-GB" altLang="en-US" sz="2400">
                <a:solidFill>
                  <a:srgbClr val="000000"/>
                </a:solidFill>
                <a:latin typeface="Calibri" panose="020F0502020204030204" pitchFamily="34" charset="0"/>
                <a:hlinkClick r:id="rId2" tooltip="Original URL: https://moodle.uwtsd.ac.uk/course/view.php?id=9573. Click or tap if you trust this link."/>
              </a:rPr>
              <a:t>https://moodle.uwtsd.ac.uk/course/view.php?id=9573</a:t>
            </a:r>
            <a:r>
              <a:rPr lang="en-GB" altLang="en-US" sz="2400">
                <a:solidFill>
                  <a:srgbClr val="000000"/>
                </a:solidFill>
                <a:latin typeface="Calibri" panose="020F0502020204030204" pitchFamily="34" charset="0"/>
              </a:rPr>
              <a:t>   </a:t>
            </a:r>
            <a:endParaRPr lang="en-GB" altLang="en-US" sz="2400">
              <a:solidFill>
                <a:srgbClr val="000000"/>
              </a:solidFill>
              <a:latin typeface="Times New Roman" panose="02020603050405020304" pitchFamily="18" charset="0"/>
            </a:endParaRPr>
          </a:p>
          <a:p>
            <a:pPr>
              <a:spcBef>
                <a:spcPct val="0"/>
              </a:spcBef>
              <a:buFontTx/>
              <a:buNone/>
            </a:pPr>
            <a:br>
              <a:rPr lang="en-GB" altLang="en-US" sz="1800">
                <a:latin typeface="Arial" panose="020B0604020202020204" pitchFamily="34" charset="0"/>
              </a:rPr>
            </a:br>
            <a:endParaRPr lang="en-GB" altLang="en-US" sz="1800">
              <a:latin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Content Placeholder 2">
            <a:extLst>
              <a:ext uri="{FF2B5EF4-FFF2-40B4-BE49-F238E27FC236}">
                <a16:creationId xmlns:a16="http://schemas.microsoft.com/office/drawing/2014/main" id="{785B35D2-9768-C0A7-A1CD-DB91E92F1223}"/>
              </a:ext>
            </a:extLst>
          </p:cNvPr>
          <p:cNvSpPr>
            <a:spLocks noGrp="1"/>
          </p:cNvSpPr>
          <p:nvPr>
            <p:ph idx="1"/>
          </p:nvPr>
        </p:nvSpPr>
        <p:spPr>
          <a:xfrm>
            <a:off x="611188" y="765175"/>
            <a:ext cx="8229600" cy="3916363"/>
          </a:xfrm>
        </p:spPr>
        <p:txBody>
          <a:bodyPr/>
          <a:lstStyle/>
          <a:p>
            <a:pPr marL="0" indent="0" algn="ctr">
              <a:buFont typeface="Arial" panose="020B0604020202020204" pitchFamily="34" charset="0"/>
              <a:buNone/>
            </a:pPr>
            <a:r>
              <a:rPr lang="en-US" altLang="en-US" b="1"/>
              <a:t>One to One English Language support</a:t>
            </a:r>
          </a:p>
          <a:p>
            <a:pPr marL="0" indent="0" algn="ctr">
              <a:buFont typeface="Arial" panose="020B0604020202020204" pitchFamily="34" charset="0"/>
              <a:buNone/>
            </a:pPr>
            <a:endParaRPr lang="en-US" altLang="en-US" b="1"/>
          </a:p>
          <a:p>
            <a:pPr marL="0" indent="0">
              <a:buFont typeface="Arial" panose="020B0604020202020204" pitchFamily="34" charset="0"/>
              <a:buNone/>
            </a:pPr>
            <a:r>
              <a:rPr lang="en-GB" altLang="en-US" sz="2800">
                <a:solidFill>
                  <a:srgbClr val="000000"/>
                </a:solidFill>
                <a:latin typeface="Calibri" panose="020F0502020204030204" pitchFamily="34" charset="0"/>
              </a:rPr>
              <a:t>If you require additional support, 1-2-1 sessions are available - to book your place, </a:t>
            </a:r>
            <a:r>
              <a:rPr lang="en-GB" altLang="en-US" sz="2800">
                <a:solidFill>
                  <a:srgbClr val="000000"/>
                </a:solidFill>
                <a:latin typeface="inherit"/>
              </a:rPr>
              <a:t>please email: </a:t>
            </a:r>
            <a:r>
              <a:rPr lang="en-GB" altLang="en-US" u="sng">
                <a:hlinkClick r:id="rId2"/>
              </a:rPr>
              <a:t> LondonELS@uwtsd.ac.uk </a:t>
            </a:r>
            <a:r>
              <a:rPr lang="en-GB" altLang="en-US">
                <a:solidFill>
                  <a:srgbClr val="000000"/>
                </a:solidFill>
                <a:latin typeface="Calibri" panose="020F0502020204030204" pitchFamily="34" charset="0"/>
              </a:rPr>
              <a:t> </a:t>
            </a:r>
            <a:endParaRPr lang="en-GB" altLang="en-US" sz="4400">
              <a:solidFill>
                <a:srgbClr val="000000"/>
              </a:solidFill>
              <a:latin typeface="Times New Roman" panose="02020603050405020304" pitchFamily="18" charset="0"/>
            </a:endParaRPr>
          </a:p>
          <a:p>
            <a:pPr marL="0" indent="0">
              <a:buFont typeface="Arial" panose="020B0604020202020204" pitchFamily="34" charset="0"/>
              <a:buNone/>
            </a:pPr>
            <a:endParaRPr lang="en-US" altLang="en-US"/>
          </a:p>
        </p:txBody>
      </p:sp>
      <p:sp>
        <p:nvSpPr>
          <p:cNvPr id="4" name="Date Placeholder 3">
            <a:extLst>
              <a:ext uri="{FF2B5EF4-FFF2-40B4-BE49-F238E27FC236}">
                <a16:creationId xmlns:a16="http://schemas.microsoft.com/office/drawing/2014/main" id="{6A8AB962-B276-BD41-B6DD-3E2DB077513D}"/>
              </a:ext>
            </a:extLst>
          </p:cNvPr>
          <p:cNvSpPr>
            <a:spLocks noGrp="1"/>
          </p:cNvSpPr>
          <p:nvPr>
            <p:ph type="dt" sz="quarter" idx="10"/>
          </p:nvPr>
        </p:nvSpPr>
        <p:spPr/>
        <p:txBody>
          <a:bodyPr/>
          <a:lstStyle/>
          <a:p>
            <a:pPr>
              <a:defRPr/>
            </a:pPr>
            <a:fld id="{B922471E-42D6-EE4E-9655-0AA4B13F141F}" type="datetime1">
              <a:rPr lang="en-GB" altLang="en-US" smtClean="0"/>
              <a:pPr>
                <a:defRPr/>
              </a:pPr>
              <a:t>17/07/2024</a:t>
            </a:fld>
            <a:endParaRPr lang="en-GB" altLang="en-US"/>
          </a:p>
        </p:txBody>
      </p:sp>
      <p:sp>
        <p:nvSpPr>
          <p:cNvPr id="31747" name="Slide Number Placeholder 4">
            <a:extLst>
              <a:ext uri="{FF2B5EF4-FFF2-40B4-BE49-F238E27FC236}">
                <a16:creationId xmlns:a16="http://schemas.microsoft.com/office/drawing/2014/main" id="{85651AEC-BE0B-11EE-965F-7717BFCAFE4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532F773-94ED-4358-8EC3-7FD5377A7437}" type="slidenum">
              <a:rPr lang="en-GB" altLang="en-US" sz="1200">
                <a:solidFill>
                  <a:srgbClr val="898989"/>
                </a:solidFill>
              </a:rPr>
              <a:pPr>
                <a:spcBef>
                  <a:spcPct val="0"/>
                </a:spcBef>
                <a:buFontTx/>
                <a:buNone/>
              </a:pPr>
              <a:t>14</a:t>
            </a:fld>
            <a:endParaRPr lang="en-GB" altLang="en-US" sz="1200">
              <a:solidFill>
                <a:srgbClr val="898989"/>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1">
            <a:extLst>
              <a:ext uri="{FF2B5EF4-FFF2-40B4-BE49-F238E27FC236}">
                <a16:creationId xmlns:a16="http://schemas.microsoft.com/office/drawing/2014/main" id="{2ABC7075-DA89-48AA-8F16-D47A4345B489}"/>
              </a:ext>
            </a:extLst>
          </p:cNvPr>
          <p:cNvSpPr>
            <a:spLocks noGrp="1"/>
          </p:cNvSpPr>
          <p:nvPr>
            <p:ph type="dt" sz="quarter" idx="10"/>
          </p:nvPr>
        </p:nvSpPr>
        <p:spPr/>
        <p:txBody>
          <a:bodyPr/>
          <a:lstStyle/>
          <a:p>
            <a:pPr>
              <a:defRPr/>
            </a:pPr>
            <a:fld id="{D2015185-B848-43D7-8CA7-76C6FA89A6F1}" type="datetime1">
              <a:rPr lang="en-GB"/>
              <a:pPr>
                <a:defRPr/>
              </a:pPr>
              <a:t>17/07/2024</a:t>
            </a:fld>
            <a:endParaRPr lang="en-GB" dirty="0"/>
          </a:p>
        </p:txBody>
      </p:sp>
      <p:sp>
        <p:nvSpPr>
          <p:cNvPr id="32770" name="Slide Number Placeholder 2">
            <a:extLst>
              <a:ext uri="{FF2B5EF4-FFF2-40B4-BE49-F238E27FC236}">
                <a16:creationId xmlns:a16="http://schemas.microsoft.com/office/drawing/2014/main" id="{4B78313A-C832-86A1-FE0F-1E9CDFC5D3A5}"/>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AA719FC-169C-428C-ABA0-EAD883445EB5}" type="slidenum">
              <a:rPr lang="en-GB" altLang="en-US" sz="1200">
                <a:solidFill>
                  <a:srgbClr val="898989"/>
                </a:solidFill>
              </a:rPr>
              <a:pPr>
                <a:spcBef>
                  <a:spcPct val="0"/>
                </a:spcBef>
                <a:buFontTx/>
                <a:buNone/>
              </a:pPr>
              <a:t>15</a:t>
            </a:fld>
            <a:endParaRPr lang="en-GB" altLang="en-US" sz="1200">
              <a:solidFill>
                <a:srgbClr val="898989"/>
              </a:solidFill>
            </a:endParaRPr>
          </a:p>
        </p:txBody>
      </p:sp>
      <p:sp>
        <p:nvSpPr>
          <p:cNvPr id="32771" name="Date Placeholder 3">
            <a:extLst>
              <a:ext uri="{FF2B5EF4-FFF2-40B4-BE49-F238E27FC236}">
                <a16:creationId xmlns:a16="http://schemas.microsoft.com/office/drawing/2014/main" id="{E45F3A10-55CA-6C23-8055-278FCE66E434}"/>
              </a:ext>
            </a:extLst>
          </p:cNvPr>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 typeface="Arial" panose="020B0604020202020204" pitchFamily="34" charset="0"/>
              <a:buNone/>
            </a:pPr>
            <a:fld id="{F965EB1E-5BA4-4577-8FA7-DE649AE1888E}" type="datetime1">
              <a:rPr lang="en-GB" altLang="en-US" sz="1800"/>
              <a:pPr eaLnBrk="1" hangingPunct="1">
                <a:spcBef>
                  <a:spcPct val="0"/>
                </a:spcBef>
                <a:buFont typeface="Arial" panose="020B0604020202020204" pitchFamily="34" charset="0"/>
                <a:buNone/>
              </a:pPr>
              <a:t>17/07/2024</a:t>
            </a:fld>
            <a:endParaRPr lang="en-US" altLang="en-US" sz="1800"/>
          </a:p>
        </p:txBody>
      </p:sp>
      <p:sp>
        <p:nvSpPr>
          <p:cNvPr id="32772" name="Title 1">
            <a:extLst>
              <a:ext uri="{FF2B5EF4-FFF2-40B4-BE49-F238E27FC236}">
                <a16:creationId xmlns:a16="http://schemas.microsoft.com/office/drawing/2014/main" id="{AF5B5EBB-AC06-E6AA-8439-46131C83901E}"/>
              </a:ext>
            </a:extLst>
          </p:cNvPr>
          <p:cNvSpPr>
            <a:spLocks noGrp="1"/>
          </p:cNvSpPr>
          <p:nvPr>
            <p:ph type="title" idx="4294967295"/>
          </p:nvPr>
        </p:nvSpPr>
        <p:spPr/>
        <p:txBody>
          <a:bodyPr/>
          <a:lstStyle/>
          <a:p>
            <a:r>
              <a:rPr lang="en-GB" altLang="en-US"/>
              <a:t>Harvard Referencing</a:t>
            </a:r>
          </a:p>
        </p:txBody>
      </p:sp>
      <p:sp>
        <p:nvSpPr>
          <p:cNvPr id="30725" name="Content Placeholder 2">
            <a:extLst>
              <a:ext uri="{FF2B5EF4-FFF2-40B4-BE49-F238E27FC236}">
                <a16:creationId xmlns:a16="http://schemas.microsoft.com/office/drawing/2014/main" id="{9DCD427B-028E-79B1-8CAE-9355EF4C6868}"/>
              </a:ext>
            </a:extLst>
          </p:cNvPr>
          <p:cNvSpPr>
            <a:spLocks noGrp="1"/>
          </p:cNvSpPr>
          <p:nvPr>
            <p:ph idx="4294967295"/>
          </p:nvPr>
        </p:nvSpPr>
        <p:spPr/>
        <p:txBody>
          <a:bodyPr/>
          <a:lstStyle/>
          <a:p>
            <a:r>
              <a:rPr lang="en-GB" altLang="en-US" sz="2400" dirty="0"/>
              <a:t>Study UWTSD University guide on Moodle</a:t>
            </a:r>
          </a:p>
          <a:p>
            <a:r>
              <a:rPr lang="en-GB" altLang="en-US" sz="2400" dirty="0"/>
              <a:t>Note everything you consult</a:t>
            </a:r>
          </a:p>
          <a:p>
            <a:r>
              <a:rPr lang="en-GB" altLang="en-US" sz="2400" dirty="0"/>
              <a:t>Record reference details before making notes</a:t>
            </a:r>
          </a:p>
          <a:p>
            <a:r>
              <a:rPr lang="en-GB" altLang="en-US" sz="2400" dirty="0"/>
              <a:t>Reference diagrams, tables etc</a:t>
            </a:r>
          </a:p>
          <a:p>
            <a:r>
              <a:rPr lang="en-GB" altLang="en-US" sz="2400" dirty="0"/>
              <a:t>Paraphrase to demonstrate understanding</a:t>
            </a:r>
          </a:p>
          <a:p>
            <a:r>
              <a:rPr lang="en-GB" altLang="en-US" sz="2400" dirty="0"/>
              <a:t>Become familiar with how referencing works by reading books and journals</a:t>
            </a:r>
          </a:p>
          <a:p>
            <a:r>
              <a:rPr lang="en-GB" altLang="en-US" sz="2400" dirty="0"/>
              <a:t>Use information from a variety of reputable, academic sources</a:t>
            </a:r>
          </a:p>
        </p:txBody>
      </p:sp>
      <p:sp>
        <p:nvSpPr>
          <p:cNvPr id="32774" name="Slide Number Placeholder 3">
            <a:extLst>
              <a:ext uri="{FF2B5EF4-FFF2-40B4-BE49-F238E27FC236}">
                <a16:creationId xmlns:a16="http://schemas.microsoft.com/office/drawing/2014/main" id="{AD11B939-5AA7-9EA8-461E-1E84BFB11B8B}"/>
              </a:ext>
            </a:extLst>
          </p:cNvPr>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eaLnBrk="1" hangingPunct="1">
              <a:spcBef>
                <a:spcPct val="0"/>
              </a:spcBef>
              <a:buFontTx/>
              <a:buNone/>
            </a:pPr>
            <a:fld id="{C2F46085-4BB8-4335-90EE-B0B35398123F}" type="slidenum">
              <a:rPr lang="en-US" altLang="en-US" sz="1400">
                <a:latin typeface="Arial" panose="020B0604020202020204" pitchFamily="34" charset="0"/>
              </a:rPr>
              <a:pPr algn="r" eaLnBrk="1" hangingPunct="1">
                <a:spcBef>
                  <a:spcPct val="0"/>
                </a:spcBef>
                <a:buFontTx/>
                <a:buNone/>
              </a:pPr>
              <a:t>15</a:t>
            </a:fld>
            <a:endParaRPr lang="en-US" altLang="en-US" sz="14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anim calcmode="lin" valueType="num">
                                      <p:cBhvr additive="base">
                                        <p:cTn id="7" dur="500" fill="hold"/>
                                        <p:tgtEl>
                                          <p:spTgt spid="3072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0725">
                                            <p:txEl>
                                              <p:pRg st="1" end="1"/>
                                            </p:txEl>
                                          </p:spTgt>
                                        </p:tgtEl>
                                        <p:attrNameLst>
                                          <p:attrName>style.visibility</p:attrName>
                                        </p:attrNameLst>
                                      </p:cBhvr>
                                      <p:to>
                                        <p:strVal val="visible"/>
                                      </p:to>
                                    </p:set>
                                    <p:anim calcmode="lin" valueType="num">
                                      <p:cBhvr additive="base">
                                        <p:cTn id="13" dur="500" fill="hold"/>
                                        <p:tgtEl>
                                          <p:spTgt spid="3072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2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0725">
                                            <p:txEl>
                                              <p:pRg st="2" end="2"/>
                                            </p:txEl>
                                          </p:spTgt>
                                        </p:tgtEl>
                                        <p:attrNameLst>
                                          <p:attrName>style.visibility</p:attrName>
                                        </p:attrNameLst>
                                      </p:cBhvr>
                                      <p:to>
                                        <p:strVal val="visible"/>
                                      </p:to>
                                    </p:set>
                                    <p:anim calcmode="lin" valueType="num">
                                      <p:cBhvr additive="base">
                                        <p:cTn id="19" dur="500" fill="hold"/>
                                        <p:tgtEl>
                                          <p:spTgt spid="3072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2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0725">
                                            <p:txEl>
                                              <p:pRg st="3" end="3"/>
                                            </p:txEl>
                                          </p:spTgt>
                                        </p:tgtEl>
                                        <p:attrNameLst>
                                          <p:attrName>style.visibility</p:attrName>
                                        </p:attrNameLst>
                                      </p:cBhvr>
                                      <p:to>
                                        <p:strVal val="visible"/>
                                      </p:to>
                                    </p:set>
                                    <p:anim calcmode="lin" valueType="num">
                                      <p:cBhvr additive="base">
                                        <p:cTn id="25" dur="500" fill="hold"/>
                                        <p:tgtEl>
                                          <p:spTgt spid="3072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2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30725">
                                            <p:txEl>
                                              <p:pRg st="4" end="4"/>
                                            </p:txEl>
                                          </p:spTgt>
                                        </p:tgtEl>
                                        <p:attrNameLst>
                                          <p:attrName>style.visibility</p:attrName>
                                        </p:attrNameLst>
                                      </p:cBhvr>
                                      <p:to>
                                        <p:strVal val="visible"/>
                                      </p:to>
                                    </p:set>
                                    <p:anim calcmode="lin" valueType="num">
                                      <p:cBhvr additive="base">
                                        <p:cTn id="31" dur="500" fill="hold"/>
                                        <p:tgtEl>
                                          <p:spTgt spid="3072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2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30725">
                                            <p:txEl>
                                              <p:pRg st="5" end="5"/>
                                            </p:txEl>
                                          </p:spTgt>
                                        </p:tgtEl>
                                        <p:attrNameLst>
                                          <p:attrName>style.visibility</p:attrName>
                                        </p:attrNameLst>
                                      </p:cBhvr>
                                      <p:to>
                                        <p:strVal val="visible"/>
                                      </p:to>
                                    </p:set>
                                    <p:anim calcmode="lin" valueType="num">
                                      <p:cBhvr additive="base">
                                        <p:cTn id="37" dur="500" fill="hold"/>
                                        <p:tgtEl>
                                          <p:spTgt spid="3072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72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30725">
                                            <p:txEl>
                                              <p:pRg st="6" end="6"/>
                                            </p:txEl>
                                          </p:spTgt>
                                        </p:tgtEl>
                                        <p:attrNameLst>
                                          <p:attrName>style.visibility</p:attrName>
                                        </p:attrNameLst>
                                      </p:cBhvr>
                                      <p:to>
                                        <p:strVal val="visible"/>
                                      </p:to>
                                    </p:set>
                                    <p:anim calcmode="lin" valueType="num">
                                      <p:cBhvr additive="base">
                                        <p:cTn id="43" dur="500" fill="hold"/>
                                        <p:tgtEl>
                                          <p:spTgt spid="30725">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072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3">
            <a:extLst>
              <a:ext uri="{FF2B5EF4-FFF2-40B4-BE49-F238E27FC236}">
                <a16:creationId xmlns:a16="http://schemas.microsoft.com/office/drawing/2014/main" id="{748C014D-DDF4-79D3-83E3-1C6DC4B1DC75}"/>
              </a:ext>
            </a:extLst>
          </p:cNvPr>
          <p:cNvSpPr>
            <a:spLocks noGrp="1"/>
          </p:cNvSpPr>
          <p:nvPr>
            <p:ph type="title"/>
          </p:nvPr>
        </p:nvSpPr>
        <p:spPr/>
        <p:txBody>
          <a:bodyPr/>
          <a:lstStyle/>
          <a:p>
            <a:r>
              <a:rPr lang="en-GB" altLang="en-US"/>
              <a:t>Referencing-Harvard</a:t>
            </a:r>
          </a:p>
        </p:txBody>
      </p:sp>
      <p:sp>
        <p:nvSpPr>
          <p:cNvPr id="34818" name="Content Placeholder 4">
            <a:extLst>
              <a:ext uri="{FF2B5EF4-FFF2-40B4-BE49-F238E27FC236}">
                <a16:creationId xmlns:a16="http://schemas.microsoft.com/office/drawing/2014/main" id="{BD090590-D80E-9CDC-B4C6-DA00C3EFE86B}"/>
              </a:ext>
            </a:extLst>
          </p:cNvPr>
          <p:cNvSpPr>
            <a:spLocks noGrp="1"/>
          </p:cNvSpPr>
          <p:nvPr>
            <p:ph idx="1"/>
          </p:nvPr>
        </p:nvSpPr>
        <p:spPr>
          <a:xfrm>
            <a:off x="457200" y="1600200"/>
            <a:ext cx="8229600" cy="3916363"/>
          </a:xfrm>
        </p:spPr>
        <p:txBody>
          <a:bodyPr/>
          <a:lstStyle/>
          <a:p>
            <a:pPr marL="0" indent="0">
              <a:buFont typeface="Arial" panose="020B0604020202020204" pitchFamily="34" charset="0"/>
              <a:buNone/>
            </a:pPr>
            <a:r>
              <a:rPr lang="en-GB" altLang="en-US">
                <a:hlinkClick r:id="rId2"/>
              </a:rPr>
              <a:t>https://uwtsd.ac.uk/media/uwtsd-website/content-assets/documents/library-and-learning-resources/infoskills/Harvard-eng_v.1.2.pdf</a:t>
            </a:r>
            <a:endParaRPr lang="en-GB" altLang="en-US"/>
          </a:p>
          <a:p>
            <a:pPr marL="0" indent="0">
              <a:buFont typeface="Arial" panose="020B0604020202020204" pitchFamily="34" charset="0"/>
              <a:buNone/>
            </a:pPr>
            <a:endParaRPr lang="en-GB" altLang="en-US"/>
          </a:p>
        </p:txBody>
      </p:sp>
      <p:sp>
        <p:nvSpPr>
          <p:cNvPr id="2" name="Date Placeholder 1">
            <a:extLst>
              <a:ext uri="{FF2B5EF4-FFF2-40B4-BE49-F238E27FC236}">
                <a16:creationId xmlns:a16="http://schemas.microsoft.com/office/drawing/2014/main" id="{8CBF8F70-5595-B44A-A93F-C78305E5CBC2}"/>
              </a:ext>
            </a:extLst>
          </p:cNvPr>
          <p:cNvSpPr>
            <a:spLocks noGrp="1"/>
          </p:cNvSpPr>
          <p:nvPr>
            <p:ph type="dt" sz="quarter" idx="10"/>
          </p:nvPr>
        </p:nvSpPr>
        <p:spPr/>
        <p:txBody>
          <a:bodyPr/>
          <a:lstStyle/>
          <a:p>
            <a:pPr>
              <a:defRPr/>
            </a:pPr>
            <a:fld id="{F2A6C651-7BAA-0144-9136-7CC04638B99A}" type="datetime1">
              <a:rPr lang="en-GB" altLang="en-US" smtClean="0"/>
              <a:pPr>
                <a:defRPr/>
              </a:pPr>
              <a:t>17/07/2024</a:t>
            </a:fld>
            <a:endParaRPr lang="en-GB" altLang="en-US"/>
          </a:p>
        </p:txBody>
      </p:sp>
      <p:sp>
        <p:nvSpPr>
          <p:cNvPr id="34820" name="Slide Number Placeholder 2">
            <a:extLst>
              <a:ext uri="{FF2B5EF4-FFF2-40B4-BE49-F238E27FC236}">
                <a16:creationId xmlns:a16="http://schemas.microsoft.com/office/drawing/2014/main" id="{52D032B5-20FF-B63E-494A-997216269ED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5E5E72EE-E00E-44F2-AD36-3CC1FAE160D0}" type="slidenum">
              <a:rPr lang="en-GB" altLang="en-US" sz="1200">
                <a:solidFill>
                  <a:srgbClr val="898989"/>
                </a:solidFill>
              </a:rPr>
              <a:pPr>
                <a:spcBef>
                  <a:spcPct val="0"/>
                </a:spcBef>
                <a:buFontTx/>
                <a:buNone/>
              </a:pPr>
              <a:t>16</a:t>
            </a:fld>
            <a:endParaRPr lang="en-GB" altLang="en-US" sz="1200">
              <a:solidFill>
                <a:srgbClr val="898989"/>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a:extLst>
              <a:ext uri="{FF2B5EF4-FFF2-40B4-BE49-F238E27FC236}">
                <a16:creationId xmlns:a16="http://schemas.microsoft.com/office/drawing/2014/main" id="{F9AEF22B-C651-2E0B-C3D8-F37F60D3632D}"/>
              </a:ext>
            </a:extLst>
          </p:cNvPr>
          <p:cNvSpPr>
            <a:spLocks noGrp="1"/>
          </p:cNvSpPr>
          <p:nvPr>
            <p:ph type="title"/>
          </p:nvPr>
        </p:nvSpPr>
        <p:spPr/>
        <p:txBody>
          <a:bodyPr/>
          <a:lstStyle/>
          <a:p>
            <a:r>
              <a:rPr lang="en-GB" altLang="en-US"/>
              <a:t>Online Research Skills Support</a:t>
            </a:r>
          </a:p>
        </p:txBody>
      </p:sp>
      <p:sp>
        <p:nvSpPr>
          <p:cNvPr id="3" name="Content Placeholder 2">
            <a:extLst>
              <a:ext uri="{FF2B5EF4-FFF2-40B4-BE49-F238E27FC236}">
                <a16:creationId xmlns:a16="http://schemas.microsoft.com/office/drawing/2014/main" id="{EBE5CC4A-A669-DC4D-8524-8043A0CD0CD6}"/>
              </a:ext>
            </a:extLst>
          </p:cNvPr>
          <p:cNvSpPr>
            <a:spLocks noGrp="1"/>
          </p:cNvSpPr>
          <p:nvPr>
            <p:ph idx="1"/>
          </p:nvPr>
        </p:nvSpPr>
        <p:spPr>
          <a:xfrm>
            <a:off x="1166813" y="2205038"/>
            <a:ext cx="7499350" cy="2836862"/>
          </a:xfrm>
        </p:spPr>
        <p:txBody>
          <a:bodyPr/>
          <a:lstStyle/>
          <a:p>
            <a:pPr marL="0" indent="0">
              <a:buFont typeface="Arial" panose="020B0604020202020204" pitchFamily="34" charset="0"/>
              <a:buNone/>
              <a:defRPr/>
            </a:pPr>
            <a:r>
              <a:rPr lang="en-GB" b="1" dirty="0"/>
              <a:t>Academic Liaison Librarian</a:t>
            </a:r>
            <a:endParaRPr lang="en-GB" dirty="0"/>
          </a:p>
          <a:p>
            <a:pPr marL="0" indent="0">
              <a:buFont typeface="Arial" panose="020B0604020202020204" pitchFamily="34" charset="0"/>
              <a:buNone/>
              <a:defRPr/>
            </a:pPr>
            <a:r>
              <a:rPr lang="en-GB" dirty="0"/>
              <a:t>Available Monday to Friday 9am - 5pm </a:t>
            </a:r>
          </a:p>
          <a:p>
            <a:pPr marL="0" indent="0">
              <a:buFont typeface="Arial" panose="020B0604020202020204" pitchFamily="34" charset="0"/>
              <a:buNone/>
              <a:defRPr/>
            </a:pPr>
            <a:r>
              <a:rPr lang="en-GB" dirty="0"/>
              <a:t>Email </a:t>
            </a:r>
            <a:r>
              <a:rPr lang="en-GB" b="1" dirty="0" err="1"/>
              <a:t>i.curcic@uwtsd.ac.uk</a:t>
            </a:r>
            <a:endParaRPr lang="en-GB" dirty="0"/>
          </a:p>
          <a:p>
            <a:pPr marL="0" indent="0">
              <a:buFont typeface="Arial" panose="020B0604020202020204" pitchFamily="34" charset="0"/>
              <a:buNone/>
              <a:defRPr/>
            </a:pPr>
            <a:r>
              <a:rPr lang="en-GB" dirty="0"/>
              <a:t>Tel. + 44 207 127 7431</a:t>
            </a:r>
          </a:p>
          <a:p>
            <a:pPr>
              <a:defRPr/>
            </a:pPr>
            <a:endParaRPr lang="en-GB" dirty="0"/>
          </a:p>
        </p:txBody>
      </p:sp>
      <p:sp>
        <p:nvSpPr>
          <p:cNvPr id="4" name="Date Placeholder 3">
            <a:extLst>
              <a:ext uri="{FF2B5EF4-FFF2-40B4-BE49-F238E27FC236}">
                <a16:creationId xmlns:a16="http://schemas.microsoft.com/office/drawing/2014/main" id="{864E1392-DCC2-504D-9173-AEE092FDB8A8}"/>
              </a:ext>
            </a:extLst>
          </p:cNvPr>
          <p:cNvSpPr>
            <a:spLocks noGrp="1"/>
          </p:cNvSpPr>
          <p:nvPr>
            <p:ph type="dt" sz="quarter" idx="10"/>
          </p:nvPr>
        </p:nvSpPr>
        <p:spPr/>
        <p:txBody>
          <a:bodyPr/>
          <a:lstStyle/>
          <a:p>
            <a:pPr>
              <a:defRPr/>
            </a:pPr>
            <a:fld id="{86C07950-57D7-324E-B220-56C036EED862}" type="datetime1">
              <a:rPr lang="en-GB" altLang="en-US" smtClean="0"/>
              <a:pPr>
                <a:defRPr/>
              </a:pPr>
              <a:t>17/07/2024</a:t>
            </a:fld>
            <a:endParaRPr lang="en-GB" altLang="en-US"/>
          </a:p>
        </p:txBody>
      </p:sp>
      <p:sp>
        <p:nvSpPr>
          <p:cNvPr id="35844" name="Slide Number Placeholder 4">
            <a:extLst>
              <a:ext uri="{FF2B5EF4-FFF2-40B4-BE49-F238E27FC236}">
                <a16:creationId xmlns:a16="http://schemas.microsoft.com/office/drawing/2014/main" id="{EBD510B9-03D7-826E-D49A-1D3EE6A9759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333AC066-A2F1-4A45-B81A-9FF1115C6521}" type="slidenum">
              <a:rPr lang="en-GB" altLang="en-US" sz="1200">
                <a:solidFill>
                  <a:srgbClr val="898989"/>
                </a:solidFill>
              </a:rPr>
              <a:pPr>
                <a:spcBef>
                  <a:spcPct val="0"/>
                </a:spcBef>
                <a:buFontTx/>
                <a:buNone/>
              </a:pPr>
              <a:t>17</a:t>
            </a:fld>
            <a:endParaRPr lang="en-GB" altLang="en-US" sz="1200">
              <a:solidFill>
                <a:srgbClr val="898989"/>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Date Placeholder 1">
            <a:extLst>
              <a:ext uri="{FF2B5EF4-FFF2-40B4-BE49-F238E27FC236}">
                <a16:creationId xmlns:a16="http://schemas.microsoft.com/office/drawing/2014/main" id="{9DBD72F5-C2FC-4EE0-B0F9-90B2EBC579C7}"/>
              </a:ext>
            </a:extLst>
          </p:cNvPr>
          <p:cNvSpPr>
            <a:spLocks noGrp="1"/>
          </p:cNvSpPr>
          <p:nvPr>
            <p:ph type="dt" sz="quarter" idx="10"/>
          </p:nvPr>
        </p:nvSpPr>
        <p:spPr/>
        <p:txBody>
          <a:bodyPr/>
          <a:lstStyle/>
          <a:p>
            <a:pPr>
              <a:defRPr/>
            </a:pPr>
            <a:fld id="{3B9E9FCD-C10B-4D46-9A96-F15BB1274B5F}" type="datetime1">
              <a:rPr lang="en-GB"/>
              <a:pPr>
                <a:defRPr/>
              </a:pPr>
              <a:t>17/07/2024</a:t>
            </a:fld>
            <a:endParaRPr lang="en-GB" dirty="0"/>
          </a:p>
        </p:txBody>
      </p:sp>
      <p:sp>
        <p:nvSpPr>
          <p:cNvPr id="36866" name="Slide Number Placeholder 2">
            <a:extLst>
              <a:ext uri="{FF2B5EF4-FFF2-40B4-BE49-F238E27FC236}">
                <a16:creationId xmlns:a16="http://schemas.microsoft.com/office/drawing/2014/main" id="{2BD87970-0BEE-BAEF-4CC3-21CD134F3855}"/>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EFC3B60-AA61-445E-A23D-73BEE53619CF}" type="slidenum">
              <a:rPr lang="en-GB" altLang="en-US" sz="1200">
                <a:solidFill>
                  <a:srgbClr val="898989"/>
                </a:solidFill>
              </a:rPr>
              <a:pPr>
                <a:spcBef>
                  <a:spcPct val="0"/>
                </a:spcBef>
                <a:buFontTx/>
                <a:buNone/>
              </a:pPr>
              <a:t>18</a:t>
            </a:fld>
            <a:endParaRPr lang="en-GB" altLang="en-US" sz="1200">
              <a:solidFill>
                <a:srgbClr val="898989"/>
              </a:solidFill>
            </a:endParaRPr>
          </a:p>
        </p:txBody>
      </p:sp>
      <p:sp>
        <p:nvSpPr>
          <p:cNvPr id="36867" name="Date Placeholder 3">
            <a:extLst>
              <a:ext uri="{FF2B5EF4-FFF2-40B4-BE49-F238E27FC236}">
                <a16:creationId xmlns:a16="http://schemas.microsoft.com/office/drawing/2014/main" id="{F50B042B-67D3-9A71-FCF8-8BABBF5FCC2A}"/>
              </a:ext>
            </a:extLst>
          </p:cNvPr>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 typeface="Arial" panose="020B0604020202020204" pitchFamily="34" charset="0"/>
              <a:buNone/>
            </a:pPr>
            <a:fld id="{961FF263-FA1F-4C3B-B54F-4E2C79A64700}" type="datetime1">
              <a:rPr lang="en-GB" altLang="en-US" sz="1800"/>
              <a:pPr eaLnBrk="1" hangingPunct="1">
                <a:spcBef>
                  <a:spcPct val="0"/>
                </a:spcBef>
                <a:buFont typeface="Arial" panose="020B0604020202020204" pitchFamily="34" charset="0"/>
                <a:buNone/>
              </a:pPr>
              <a:t>17/07/2024</a:t>
            </a:fld>
            <a:endParaRPr lang="en-US" altLang="en-US" sz="1800"/>
          </a:p>
        </p:txBody>
      </p:sp>
      <p:sp>
        <p:nvSpPr>
          <p:cNvPr id="36868" name="Title 1">
            <a:extLst>
              <a:ext uri="{FF2B5EF4-FFF2-40B4-BE49-F238E27FC236}">
                <a16:creationId xmlns:a16="http://schemas.microsoft.com/office/drawing/2014/main" id="{DA161F9E-A9D2-8286-340A-EE25FC87F39B}"/>
              </a:ext>
            </a:extLst>
          </p:cNvPr>
          <p:cNvSpPr>
            <a:spLocks noGrp="1"/>
          </p:cNvSpPr>
          <p:nvPr>
            <p:ph type="title" idx="4294967295"/>
          </p:nvPr>
        </p:nvSpPr>
        <p:spPr/>
        <p:txBody>
          <a:bodyPr/>
          <a:lstStyle/>
          <a:p>
            <a:r>
              <a:rPr lang="en-GB" altLang="en-US" sz="4000" b="1"/>
              <a:t>Want to build your career in “Managing People”</a:t>
            </a:r>
          </a:p>
        </p:txBody>
      </p:sp>
      <p:sp>
        <p:nvSpPr>
          <p:cNvPr id="32773" name="Content Placeholder 2">
            <a:extLst>
              <a:ext uri="{FF2B5EF4-FFF2-40B4-BE49-F238E27FC236}">
                <a16:creationId xmlns:a16="http://schemas.microsoft.com/office/drawing/2014/main" id="{646ACB94-D34E-3756-EEF4-382418E44270}"/>
              </a:ext>
            </a:extLst>
          </p:cNvPr>
          <p:cNvSpPr>
            <a:spLocks noGrp="1"/>
          </p:cNvSpPr>
          <p:nvPr>
            <p:ph idx="4294967295"/>
          </p:nvPr>
        </p:nvSpPr>
        <p:spPr/>
        <p:txBody>
          <a:bodyPr/>
          <a:lstStyle/>
          <a:p>
            <a:pPr marL="0" indent="0">
              <a:buFont typeface="Arial" panose="020B0604020202020204" pitchFamily="34" charset="0"/>
              <a:buNone/>
            </a:pPr>
            <a:endParaRPr lang="en-GB" altLang="en-US" b="1"/>
          </a:p>
          <a:p>
            <a:pPr marL="0" indent="0">
              <a:buFont typeface="Arial" panose="020B0604020202020204" pitchFamily="34" charset="0"/>
              <a:buNone/>
            </a:pPr>
            <a:r>
              <a:rPr lang="en-GB" altLang="en-US" sz="2400"/>
              <a:t>Arrange one to one with Career Advisor, </a:t>
            </a:r>
            <a:r>
              <a:rPr lang="en-GB" altLang="en-US" sz="2400" b="1"/>
              <a:t>Maristela Parfitt</a:t>
            </a:r>
          </a:p>
          <a:p>
            <a:pPr marL="0" indent="0">
              <a:buFont typeface="Arial" panose="020B0604020202020204" pitchFamily="34" charset="0"/>
              <a:buNone/>
            </a:pPr>
            <a:br>
              <a:rPr lang="en-GB" altLang="en-US"/>
            </a:br>
            <a:r>
              <a:rPr lang="en-GB" altLang="en-US" b="1"/>
              <a:t>Email:</a:t>
            </a:r>
            <a:r>
              <a:rPr lang="en-GB" altLang="en-US"/>
              <a:t> Maristela.Parfitt@uwtsd.ac.uk </a:t>
            </a:r>
          </a:p>
          <a:p>
            <a:pPr marL="0" indent="0">
              <a:buFont typeface="Arial" panose="020B0604020202020204" pitchFamily="34" charset="0"/>
              <a:buNone/>
            </a:pPr>
            <a:r>
              <a:rPr lang="en-GB" altLang="en-US" b="1"/>
              <a:t>Telephone:</a:t>
            </a:r>
            <a:r>
              <a:rPr lang="en-GB" altLang="en-US"/>
              <a:t> 020-7566-7621</a:t>
            </a:r>
          </a:p>
          <a:p>
            <a:pPr marL="0" indent="0">
              <a:buFont typeface="Arial" panose="020B0604020202020204" pitchFamily="34" charset="0"/>
              <a:buNone/>
            </a:pPr>
            <a:r>
              <a:rPr lang="en-GB" altLang="en-US"/>
              <a:t>Available at London Campus -Monday to Friday</a:t>
            </a:r>
          </a:p>
          <a:p>
            <a:pPr marL="0" indent="0">
              <a:buFont typeface="Arial" panose="020B0604020202020204" pitchFamily="34" charset="0"/>
              <a:buNone/>
            </a:pPr>
            <a:endParaRPr lang="en-GB" altLang="en-US"/>
          </a:p>
        </p:txBody>
      </p:sp>
      <p:sp>
        <p:nvSpPr>
          <p:cNvPr id="36870" name="Slide Number Placeholder 3">
            <a:extLst>
              <a:ext uri="{FF2B5EF4-FFF2-40B4-BE49-F238E27FC236}">
                <a16:creationId xmlns:a16="http://schemas.microsoft.com/office/drawing/2014/main" id="{D2A916A7-8513-CDFD-CD78-D6E8053D3412}"/>
              </a:ext>
            </a:extLst>
          </p:cNvPr>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eaLnBrk="1" hangingPunct="1">
              <a:spcBef>
                <a:spcPct val="0"/>
              </a:spcBef>
              <a:buFontTx/>
              <a:buNone/>
            </a:pPr>
            <a:fld id="{AAE1BCEF-529A-4436-8043-E597E4D08296}" type="slidenum">
              <a:rPr lang="en-US" altLang="en-US" sz="1400">
                <a:latin typeface="Arial" panose="020B0604020202020204" pitchFamily="34" charset="0"/>
              </a:rPr>
              <a:pPr algn="r" eaLnBrk="1" hangingPunct="1">
                <a:spcBef>
                  <a:spcPct val="0"/>
                </a:spcBef>
                <a:buFontTx/>
                <a:buNone/>
              </a:pPr>
              <a:t>18</a:t>
            </a:fld>
            <a:endParaRPr lang="en-US" altLang="en-US" sz="14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2773">
                                            <p:txEl>
                                              <p:pRg st="1" end="1"/>
                                            </p:txEl>
                                          </p:spTgt>
                                        </p:tgtEl>
                                        <p:attrNameLst>
                                          <p:attrName>style.visibility</p:attrName>
                                        </p:attrNameLst>
                                      </p:cBhvr>
                                      <p:to>
                                        <p:strVal val="visible"/>
                                      </p:to>
                                    </p:set>
                                    <p:anim calcmode="lin" valueType="num">
                                      <p:cBhvr additive="base">
                                        <p:cTn id="7" dur="500" fill="hold"/>
                                        <p:tgtEl>
                                          <p:spTgt spid="3277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277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2773">
                                            <p:txEl>
                                              <p:pRg st="2" end="2"/>
                                            </p:txEl>
                                          </p:spTgt>
                                        </p:tgtEl>
                                        <p:attrNameLst>
                                          <p:attrName>style.visibility</p:attrName>
                                        </p:attrNameLst>
                                      </p:cBhvr>
                                      <p:to>
                                        <p:strVal val="visible"/>
                                      </p:to>
                                    </p:set>
                                    <p:anim calcmode="lin" valueType="num">
                                      <p:cBhvr additive="base">
                                        <p:cTn id="13" dur="500" fill="hold"/>
                                        <p:tgtEl>
                                          <p:spTgt spid="3277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277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2773">
                                            <p:txEl>
                                              <p:pRg st="3" end="3"/>
                                            </p:txEl>
                                          </p:spTgt>
                                        </p:tgtEl>
                                        <p:attrNameLst>
                                          <p:attrName>style.visibility</p:attrName>
                                        </p:attrNameLst>
                                      </p:cBhvr>
                                      <p:to>
                                        <p:strVal val="visible"/>
                                      </p:to>
                                    </p:set>
                                    <p:anim calcmode="lin" valueType="num">
                                      <p:cBhvr additive="base">
                                        <p:cTn id="19" dur="500" fill="hold"/>
                                        <p:tgtEl>
                                          <p:spTgt spid="3277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277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2773">
                                            <p:txEl>
                                              <p:pRg st="4" end="4"/>
                                            </p:txEl>
                                          </p:spTgt>
                                        </p:tgtEl>
                                        <p:attrNameLst>
                                          <p:attrName>style.visibility</p:attrName>
                                        </p:attrNameLst>
                                      </p:cBhvr>
                                      <p:to>
                                        <p:strVal val="visible"/>
                                      </p:to>
                                    </p:set>
                                    <p:anim calcmode="lin" valueType="num">
                                      <p:cBhvr additive="base">
                                        <p:cTn id="25" dur="500" fill="hold"/>
                                        <p:tgtEl>
                                          <p:spTgt spid="3277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277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a:extLst>
              <a:ext uri="{FF2B5EF4-FFF2-40B4-BE49-F238E27FC236}">
                <a16:creationId xmlns:a16="http://schemas.microsoft.com/office/drawing/2014/main" id="{DA2920B9-6419-4620-B53E-89AA4D77DB8F}"/>
              </a:ext>
            </a:extLst>
          </p:cNvPr>
          <p:cNvSpPr>
            <a:spLocks noGrp="1"/>
          </p:cNvSpPr>
          <p:nvPr>
            <p:ph type="dt" sz="quarter" idx="10"/>
          </p:nvPr>
        </p:nvSpPr>
        <p:spPr/>
        <p:txBody>
          <a:bodyPr/>
          <a:lstStyle/>
          <a:p>
            <a:pPr>
              <a:defRPr/>
            </a:pPr>
            <a:fld id="{B627B740-C2EC-4B1A-BE3B-96AF64E6B2B7}" type="datetime1">
              <a:rPr lang="en-GB"/>
              <a:pPr>
                <a:defRPr/>
              </a:pPr>
              <a:t>17/07/2024</a:t>
            </a:fld>
            <a:endParaRPr lang="en-GB" dirty="0"/>
          </a:p>
        </p:txBody>
      </p:sp>
      <p:sp>
        <p:nvSpPr>
          <p:cNvPr id="38914" name="Slide Number Placeholder 2">
            <a:extLst>
              <a:ext uri="{FF2B5EF4-FFF2-40B4-BE49-F238E27FC236}">
                <a16:creationId xmlns:a16="http://schemas.microsoft.com/office/drawing/2014/main" id="{84D8197F-4134-D6B4-33B8-4261F8D6BA54}"/>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32C0566D-E398-428C-A1DF-94433D208CDC}" type="slidenum">
              <a:rPr lang="en-GB" altLang="en-US" sz="1200">
                <a:solidFill>
                  <a:srgbClr val="898989"/>
                </a:solidFill>
              </a:rPr>
              <a:pPr>
                <a:spcBef>
                  <a:spcPct val="0"/>
                </a:spcBef>
                <a:buFontTx/>
                <a:buNone/>
              </a:pPr>
              <a:t>19</a:t>
            </a:fld>
            <a:endParaRPr lang="en-GB" altLang="en-US" sz="1200">
              <a:solidFill>
                <a:srgbClr val="898989"/>
              </a:solidFill>
            </a:endParaRPr>
          </a:p>
        </p:txBody>
      </p:sp>
      <p:sp>
        <p:nvSpPr>
          <p:cNvPr id="38915" name="Date Placeholder 3">
            <a:extLst>
              <a:ext uri="{FF2B5EF4-FFF2-40B4-BE49-F238E27FC236}">
                <a16:creationId xmlns:a16="http://schemas.microsoft.com/office/drawing/2014/main" id="{C3721026-C41B-EFF9-A897-8D1558C70ACF}"/>
              </a:ext>
            </a:extLst>
          </p:cNvPr>
          <p:cNvSpPr txBox="1">
            <a:spLocks noGrp="1" noChangeArrowheads="1"/>
          </p:cNvSpPr>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 typeface="Arial" panose="020B0604020202020204" pitchFamily="34" charset="0"/>
              <a:buNone/>
            </a:pPr>
            <a:fld id="{C27E0A15-DF38-4A24-AEAD-915E3732EC80}" type="datetime1">
              <a:rPr lang="en-GB" altLang="en-US" sz="1800"/>
              <a:pPr eaLnBrk="1" hangingPunct="1">
                <a:spcBef>
                  <a:spcPct val="0"/>
                </a:spcBef>
                <a:buFont typeface="Arial" panose="020B0604020202020204" pitchFamily="34" charset="0"/>
                <a:buNone/>
              </a:pPr>
              <a:t>17/07/2024</a:t>
            </a:fld>
            <a:endParaRPr lang="en-US" altLang="en-US" sz="1800"/>
          </a:p>
        </p:txBody>
      </p:sp>
      <p:sp>
        <p:nvSpPr>
          <p:cNvPr id="38916" name="Title 1">
            <a:extLst>
              <a:ext uri="{FF2B5EF4-FFF2-40B4-BE49-F238E27FC236}">
                <a16:creationId xmlns:a16="http://schemas.microsoft.com/office/drawing/2014/main" id="{5C71C1F0-5CB7-69F4-39F0-3EF5A48E4B74}"/>
              </a:ext>
            </a:extLst>
          </p:cNvPr>
          <p:cNvSpPr>
            <a:spLocks noGrp="1"/>
          </p:cNvSpPr>
          <p:nvPr>
            <p:ph type="title" idx="4294967295"/>
          </p:nvPr>
        </p:nvSpPr>
        <p:spPr>
          <a:xfrm>
            <a:off x="539750" y="1989138"/>
            <a:ext cx="8229600" cy="1143000"/>
          </a:xfrm>
        </p:spPr>
        <p:txBody>
          <a:bodyPr/>
          <a:lstStyle/>
          <a:p>
            <a:r>
              <a:rPr lang="en-GB" altLang="en-US" b="1"/>
              <a:t>Discussion and Questions</a:t>
            </a:r>
          </a:p>
        </p:txBody>
      </p:sp>
      <p:sp>
        <p:nvSpPr>
          <p:cNvPr id="38917" name="Slide Number Placeholder 3">
            <a:extLst>
              <a:ext uri="{FF2B5EF4-FFF2-40B4-BE49-F238E27FC236}">
                <a16:creationId xmlns:a16="http://schemas.microsoft.com/office/drawing/2014/main" id="{93002E3E-F19D-FC36-794B-DB3E29CD82EA}"/>
              </a:ext>
            </a:extLst>
          </p:cNvPr>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eaLnBrk="1" hangingPunct="1">
              <a:spcBef>
                <a:spcPct val="0"/>
              </a:spcBef>
              <a:buFontTx/>
              <a:buNone/>
            </a:pPr>
            <a:fld id="{52B18C53-33D6-4831-83EE-BFC4D1A4E089}" type="slidenum">
              <a:rPr lang="en-US" altLang="en-US" sz="1400">
                <a:latin typeface="Arial" panose="020B0604020202020204" pitchFamily="34" charset="0"/>
              </a:rPr>
              <a:pPr algn="r" eaLnBrk="1" hangingPunct="1">
                <a:spcBef>
                  <a:spcPct val="0"/>
                </a:spcBef>
                <a:buFontTx/>
                <a:buNone/>
              </a:pPr>
              <a:t>19</a:t>
            </a:fld>
            <a:endParaRPr lang="en-US" altLang="en-US" sz="140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FB5106338644429E3BDE2B2F67710C" ma:contentTypeVersion="15" ma:contentTypeDescription="Create a new document." ma:contentTypeScope="" ma:versionID="4c913a3fd121b6e11f2f6a36e75cbd76">
  <xsd:schema xmlns:xsd="http://www.w3.org/2001/XMLSchema" xmlns:xs="http://www.w3.org/2001/XMLSchema" xmlns:p="http://schemas.microsoft.com/office/2006/metadata/properties" xmlns:ns3="0d4f6ffa-9f28-4e2a-a23f-4264c91c95c3" xmlns:ns4="a5bd8bae-d77b-4579-b242-1f3afbf66184" targetNamespace="http://schemas.microsoft.com/office/2006/metadata/properties" ma:root="true" ma:fieldsID="186273b08091400b8b276fe06c71163d" ns3:_="" ns4:_="">
    <xsd:import namespace="0d4f6ffa-9f28-4e2a-a23f-4264c91c95c3"/>
    <xsd:import namespace="a5bd8bae-d77b-4579-b242-1f3afbf66184"/>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SearchProperties"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4f6ffa-9f28-4e2a-a23f-4264c91c95c3"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5bd8bae-d77b-4579-b242-1f3afbf66184"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0d4f6ffa-9f28-4e2a-a23f-4264c91c95c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4D531A-74EC-4388-ADC3-4AE03A2458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4f6ffa-9f28-4e2a-a23f-4264c91c95c3"/>
    <ds:schemaRef ds:uri="a5bd8bae-d77b-4579-b242-1f3afbf661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76F205-6945-4A06-8644-A5638D9BE607}">
  <ds:schemaRefs>
    <ds:schemaRef ds:uri="http://purl.org/dc/terms/"/>
    <ds:schemaRef ds:uri="http://purl.org/dc/dcmitype/"/>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http://schemas.microsoft.com/office/2006/metadata/properties"/>
    <ds:schemaRef ds:uri="a5bd8bae-d77b-4579-b242-1f3afbf66184"/>
    <ds:schemaRef ds:uri="0d4f6ffa-9f28-4e2a-a23f-4264c91c95c3"/>
    <ds:schemaRef ds:uri="http://purl.org/dc/elements/1.1/"/>
  </ds:schemaRefs>
</ds:datastoreItem>
</file>

<file path=customXml/itemProps3.xml><?xml version="1.0" encoding="utf-8"?>
<ds:datastoreItem xmlns:ds="http://schemas.openxmlformats.org/officeDocument/2006/customXml" ds:itemID="{E28FEE42-F7AE-4510-8CF2-904F9C8CCB4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PPT template</Template>
  <TotalTime>4932</TotalTime>
  <Words>1128</Words>
  <Application>Microsoft Office PowerPoint</Application>
  <PresentationFormat>On-screen Show (4:3)</PresentationFormat>
  <Paragraphs>158</Paragraphs>
  <Slides>19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inherit</vt:lpstr>
      <vt:lpstr>Myriad Pro</vt:lpstr>
      <vt:lpstr>Times New Roman</vt:lpstr>
      <vt:lpstr>Verdana</vt:lpstr>
      <vt:lpstr>20140311PresentationUWTSDTemplate</vt:lpstr>
      <vt:lpstr>LCBB5004  </vt:lpstr>
      <vt:lpstr>Aim and Workshop Content</vt:lpstr>
      <vt:lpstr>Assessments</vt:lpstr>
      <vt:lpstr>Assessment 1-50% </vt:lpstr>
      <vt:lpstr>PowerPoint Presentation</vt:lpstr>
      <vt:lpstr>PowerPoint Presentation</vt:lpstr>
      <vt:lpstr>Assessment 2-50% </vt:lpstr>
      <vt:lpstr>PowerPoint Presentation</vt:lpstr>
      <vt:lpstr>PowerPoint Presentation</vt:lpstr>
      <vt:lpstr>Academic Writing Support-RESOURCES</vt:lpstr>
      <vt:lpstr>PowerPoint Presentation</vt:lpstr>
      <vt:lpstr>PowerPoint Presentation</vt:lpstr>
      <vt:lpstr>PowerPoint Presentation</vt:lpstr>
      <vt:lpstr>PowerPoint Presentation</vt:lpstr>
      <vt:lpstr>Harvard Referencing</vt:lpstr>
      <vt:lpstr>Referencing-Harvard</vt:lpstr>
      <vt:lpstr>Online Research Skills Support</vt:lpstr>
      <vt:lpstr>Want to build your career in “Managing People”</vt:lpstr>
      <vt:lpstr>Discussion and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Jayalakshmi Gopalkrishnan</cp:lastModifiedBy>
  <cp:revision>113</cp:revision>
  <cp:lastPrinted>1601-01-01T00:00:00Z</cp:lastPrinted>
  <dcterms:created xsi:type="dcterms:W3CDTF">2002-10-07T19:43:58Z</dcterms:created>
  <dcterms:modified xsi:type="dcterms:W3CDTF">2024-07-17T10:02:08Z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0x01010098FB5106338644429E3BDE2B2F67710C</vt:lpwstr>
  </property>
</Properties>
</file>