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263" r:id="rId5"/>
    <p:sldId id="264" r:id="rId6"/>
    <p:sldId id="256" r:id="rId7"/>
    <p:sldId id="258" r:id="rId8"/>
    <p:sldId id="260" r:id="rId9"/>
    <p:sldId id="262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mir Hussain" userId="c603ffc1118525fb" providerId="LiveId" clId="{0D970F20-CADA-49E8-A7F7-B442EE36E437}"/>
    <pc:docChg chg="modSld">
      <pc:chgData name="Symir Hussain" userId="c603ffc1118525fb" providerId="LiveId" clId="{0D970F20-CADA-49E8-A7F7-B442EE36E437}" dt="2026-10-04T12:23:25.485" v="24" actId="1038"/>
      <pc:docMkLst>
        <pc:docMk/>
      </pc:docMkLst>
      <pc:sldChg chg="modSp mod">
        <pc:chgData name="Symir Hussain" userId="c603ffc1118525fb" providerId="LiveId" clId="{0D970F20-CADA-49E8-A7F7-B442EE36E437}" dt="2026-10-04T12:22:41.119" v="6" actId="1037"/>
        <pc:sldMkLst>
          <pc:docMk/>
          <pc:sldMk cId="3985299558" sldId="256"/>
        </pc:sldMkLst>
        <pc:cxnChg chg="mod">
          <ac:chgData name="Symir Hussain" userId="c603ffc1118525fb" providerId="LiveId" clId="{0D970F20-CADA-49E8-A7F7-B442EE36E437}" dt="2026-10-04T12:22:41.119" v="6" actId="1037"/>
          <ac:cxnSpMkLst>
            <pc:docMk/>
            <pc:sldMk cId="3985299558" sldId="256"/>
            <ac:cxnSpMk id="12" creationId="{81C9C20E-6BB6-4638-48EB-526C8B7B9597}"/>
          </ac:cxnSpMkLst>
        </pc:cxnChg>
      </pc:sldChg>
      <pc:sldChg chg="modSp mod">
        <pc:chgData name="Symir Hussain" userId="c603ffc1118525fb" providerId="LiveId" clId="{0D970F20-CADA-49E8-A7F7-B442EE36E437}" dt="2026-10-04T12:23:25.485" v="24" actId="1038"/>
        <pc:sldMkLst>
          <pc:docMk/>
          <pc:sldMk cId="3553738200" sldId="261"/>
        </pc:sldMkLst>
        <pc:picChg chg="mod">
          <ac:chgData name="Symir Hussain" userId="c603ffc1118525fb" providerId="LiveId" clId="{0D970F20-CADA-49E8-A7F7-B442EE36E437}" dt="2026-10-04T12:23:22.639" v="22" actId="1037"/>
          <ac:picMkLst>
            <pc:docMk/>
            <pc:sldMk cId="3553738200" sldId="261"/>
            <ac:picMk id="8" creationId="{7BDC6262-8777-C0EC-7B28-EABF3792088D}"/>
          </ac:picMkLst>
        </pc:picChg>
        <pc:picChg chg="mod">
          <ac:chgData name="Symir Hussain" userId="c603ffc1118525fb" providerId="LiveId" clId="{0D970F20-CADA-49E8-A7F7-B442EE36E437}" dt="2026-10-04T12:23:25.485" v="24" actId="1038"/>
          <ac:picMkLst>
            <pc:docMk/>
            <pc:sldMk cId="3553738200" sldId="261"/>
            <ac:picMk id="10" creationId="{D269E237-9D45-B2FB-A62F-4878D7F74EC9}"/>
          </ac:picMkLst>
        </pc:picChg>
      </pc:sldChg>
      <pc:sldChg chg="modSp mod">
        <pc:chgData name="Symir Hussain" userId="c603ffc1118525fb" providerId="LiveId" clId="{0D970F20-CADA-49E8-A7F7-B442EE36E437}" dt="2026-10-04T12:22:24.720" v="0" actId="1076"/>
        <pc:sldMkLst>
          <pc:docMk/>
          <pc:sldMk cId="1106939469" sldId="263"/>
        </pc:sldMkLst>
        <pc:spChg chg="mod">
          <ac:chgData name="Symir Hussain" userId="c603ffc1118525fb" providerId="LiveId" clId="{0D970F20-CADA-49E8-A7F7-B442EE36E437}" dt="2026-10-04T12:22:24.720" v="0" actId="1076"/>
          <ac:spMkLst>
            <pc:docMk/>
            <pc:sldMk cId="1106939469" sldId="263"/>
            <ac:spMk id="4" creationId="{BDE29FA4-81C5-A67B-FBB1-AFF822A9D17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A5577D-16ED-47ED-84F1-9F376EC562F2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ED13BB-80DC-44E7-91E2-9FD8A32FB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5314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BE389-D7C4-E424-4A0E-328EEEC6BF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4791E2-DE74-BEE3-5272-4C3D6735B9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0E17D-B3D6-DACB-8123-2D6EFCE84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91BE8-4F8C-4F8D-8485-64BDC68B807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E47C47-4D4E-8FDB-CAB7-111B91925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A3903A-F491-EF7D-AD9B-3FFE158E8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91762-8314-4458-BFB2-98C60F1D1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074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0D845-CD1A-C765-13CC-83BA5B8EA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0F545-F022-F7CA-9FC0-7421C64F02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B62F48-AACD-DDBD-9DCE-4D70387A1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91BE8-4F8C-4F8D-8485-64BDC68B807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06868F-2A8E-3F7A-0256-CBB0D30F0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DDE0E-0E16-C1E7-E0C8-D5782DB32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91762-8314-4458-BFB2-98C60F1D1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77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2B690-02E4-2C53-6EC8-411DB298A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CD0544-71BB-2676-9093-4E1DA8ED80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35E23E-6BB9-7D49-0EAE-312D2DE3C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91BE8-4F8C-4F8D-8485-64BDC68B807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7620AC-70E0-7C88-2F02-04127E467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7D4FDA-E8AE-D355-2438-BDEE37A64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91762-8314-4458-BFB2-98C60F1D1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272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AC7F4-1B09-A376-0071-947C311F1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2E46B-A4BB-B75E-6FF7-235CD32BEF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967ACC-E4A8-DE85-A93B-9E7709C571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8F562C-26B7-2CFA-FCBD-DFB4034A6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91BE8-4F8C-4F8D-8485-64BDC68B807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4BA3A6-AC7A-14BD-C61A-30BB362AF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F4D1F3-4ED8-6F25-BBED-22BBB204B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91762-8314-4458-BFB2-98C60F1D1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962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5FA60-5D72-8CF5-A9D8-E5BAE54FF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B66E86-CBB8-2D3E-017D-540D7F19E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6BE78D-1574-5171-E86E-E82C19C06D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071191-BA2C-9847-E6E3-5976DB3273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8F8E90-39BD-C8AF-3621-193AA1A17C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A4BECE-3DAE-829A-3E97-A5AC42911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91BE8-4F8C-4F8D-8485-64BDC68B807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315944-0BFA-A9CA-14E9-2DC66B7F7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8CCEEC-541D-7EC1-D677-72E431693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91762-8314-4458-BFB2-98C60F1D1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516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3FE80-A387-F229-3FF5-2328A7F08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AD8DFE-785E-6D94-CB99-455441D03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91BE8-4F8C-4F8D-8485-64BDC68B807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7B6167-2FCE-57B0-D363-7A54CBF02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BA223C-0A77-7536-0B86-655CF7D29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91762-8314-4458-BFB2-98C60F1D1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083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B960F7-0707-A2F4-A9B4-A7B87C7E2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91BE8-4F8C-4F8D-8485-64BDC68B807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51A5CA-A694-8299-4195-676B1B63D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B83DC4-6DA3-8422-5346-49D1A09C1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91762-8314-4458-BFB2-98C60F1D1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054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EF6B5-B992-4E50-951C-A04D58600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20BF3-CED4-DB96-97AF-0FF524054D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78CF64-95AC-AD22-9C49-96FF521CCA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B58F93-7BB0-0733-7150-FEA6AA9B1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91BE8-4F8C-4F8D-8485-64BDC68B807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34CBDB-7FC6-9420-72DB-6B7BD6401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D1882E-5C44-9CB4-14A1-97F3616E8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91762-8314-4458-BFB2-98C60F1D1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816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B710E-270D-B3EE-48A7-609118852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FCE651-D4D4-43B4-7D47-58FCD66B9C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C85290-7C36-FFBA-A198-02BEC7D17C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57D219-ABC7-CB78-103D-D6C4782D2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91BE8-4F8C-4F8D-8485-64BDC68B807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77F2B8-2CC9-0B30-FA8B-D87872C30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3A2B86-A223-2535-B306-946359A84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91762-8314-4458-BFB2-98C60F1D1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119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5FEC4-2159-4A26-84B0-CB26091C8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5351F9-43D1-8129-8985-A0DD053334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9A390-B566-3AEB-5A98-86D58C8A8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91BE8-4F8C-4F8D-8485-64BDC68B807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772F0-C558-98EF-0429-D24BBA1D1C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9F7A3-CA67-B1DE-8BB3-8BEC296D8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91762-8314-4458-BFB2-98C60F1D1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29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E43945-5A8F-4504-0317-39336A29B1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8B2B84-7047-3068-121B-998E5726CF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DA2AE-D36F-8E6E-424D-E89FAFF92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91BE8-4F8C-4F8D-8485-64BDC68B807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33BBB-1D2C-D6C0-ECD9-A9C9538B1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B3F596-A83E-B088-4972-FF22CB016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91762-8314-4458-BFB2-98C60F1D1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123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CAB0A3-77D6-6F4C-FB1C-3A7D67566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EB2E9-11D9-FDFC-A698-2E224B7C33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91261-0C43-9465-0C00-6857489AAC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391BE8-4F8C-4F8D-8485-64BDC68B807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DCEA49-A598-32D8-3DAA-49ED9F1C1F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4252F0-48E6-28BB-0AA9-5EFC48C97C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191762-8314-4458-BFB2-98C60F1D12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058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E29FA4-81C5-A67B-FBB1-AFF822A9D170}"/>
              </a:ext>
            </a:extLst>
          </p:cNvPr>
          <p:cNvSpPr/>
          <p:nvPr/>
        </p:nvSpPr>
        <p:spPr>
          <a:xfrm>
            <a:off x="718463" y="931707"/>
            <a:ext cx="9655207" cy="276998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just"/>
            <a:r>
              <a:rPr lang="en-US" sz="6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NAME: Symir Hussain </a:t>
            </a:r>
          </a:p>
          <a:p>
            <a:pPr algn="just"/>
            <a:r>
              <a:rPr lang="en-US" sz="6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SUDENT NUMBER: 2618319</a:t>
            </a:r>
          </a:p>
          <a:p>
            <a:pPr algn="just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DS1: My Digital Life</a:t>
            </a:r>
          </a:p>
        </p:txBody>
      </p:sp>
    </p:spTree>
    <p:extLst>
      <p:ext uri="{BB962C8B-B14F-4D97-AF65-F5344CB8AC3E}">
        <p14:creationId xmlns:p14="http://schemas.microsoft.com/office/powerpoint/2010/main" val="1106939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6EA17-DAE7-26C6-8812-40AC98672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82A62-7B1B-7BA7-09FD-1114A43118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dirty="0"/>
              <a:t>In this assignment, I will explain how I use these digital tools, what I am confident with, what I need to improve, and why digital skills are Important for my everyday life and future.</a:t>
            </a:r>
          </a:p>
          <a:p>
            <a:pPr marL="0" indent="0" algn="ctr">
              <a:buNone/>
            </a:pPr>
            <a:endParaRPr lang="en-US" sz="2400" dirty="0"/>
          </a:p>
          <a:p>
            <a:pPr marL="0" indent="0" algn="ctr">
              <a:buNone/>
            </a:pPr>
            <a:r>
              <a:rPr lang="en-US" sz="2400" dirty="0"/>
              <a:t>I use digital technology every day for different things. I use WhatsApp to speak to family and friends, Gmail for emails, Waze for directions and TikTok for social media. These apps make everyday tasks easier for me.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15769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E2C8815-7682-4E55-C042-B17B004EB6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667" y="0"/>
            <a:ext cx="3167807" cy="6858000"/>
          </a:xfrm>
          <a:prstGeom prst="rect">
            <a:avLst/>
          </a:prstGeom>
        </p:spPr>
      </p:pic>
      <p:pic>
        <p:nvPicPr>
          <p:cNvPr id="9" name="Picture 8" descr="TikTok - Make Your Day">
            <a:extLst>
              <a:ext uri="{FF2B5EF4-FFF2-40B4-BE49-F238E27FC236}">
                <a16:creationId xmlns:a16="http://schemas.microsoft.com/office/drawing/2014/main" id="{F5006E53-5A75-770A-9CC8-D784FD4FA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4876" y="304644"/>
            <a:ext cx="2766113" cy="276611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B5CA61A-EC06-CE75-F5DA-4726430BE6AD}"/>
              </a:ext>
            </a:extLst>
          </p:cNvPr>
          <p:cNvSpPr/>
          <p:nvPr/>
        </p:nvSpPr>
        <p:spPr>
          <a:xfrm>
            <a:off x="3640408" y="2563773"/>
            <a:ext cx="8432407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500" u="sng" dirty="0" err="1">
                <a:ln w="0"/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Tiktok</a:t>
            </a:r>
            <a:endParaRPr lang="en-US" sz="2500" u="sng" dirty="0">
              <a:ln w="0"/>
              <a:solidFill>
                <a:schemeClr val="accent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5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use this app everyday for entertainment a business purposes. When its time for me to relax I like to go to through funny videos. I also use it for my business to promote my product such as selling cars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1C9C20E-6BB6-4638-48EB-526C8B7B9597}"/>
              </a:ext>
            </a:extLst>
          </p:cNvPr>
          <p:cNvCxnSpPr>
            <a:cxnSpLocks/>
          </p:cNvCxnSpPr>
          <p:nvPr/>
        </p:nvCxnSpPr>
        <p:spPr>
          <a:xfrm flipV="1">
            <a:off x="3041895" y="1251857"/>
            <a:ext cx="1096536" cy="14222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18535C9-9909-3E86-17A8-217AE557E1A3}"/>
              </a:ext>
            </a:extLst>
          </p:cNvPr>
          <p:cNvSpPr/>
          <p:nvPr/>
        </p:nvSpPr>
        <p:spPr>
          <a:xfrm>
            <a:off x="3990790" y="974566"/>
            <a:ext cx="415507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this to view stories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0D7F717-9153-6A22-DE0F-170BC92323DF}"/>
              </a:ext>
            </a:extLst>
          </p:cNvPr>
          <p:cNvCxnSpPr>
            <a:cxnSpLocks/>
            <a:endCxn id="16" idx="1"/>
          </p:cNvCxnSpPr>
          <p:nvPr/>
        </p:nvCxnSpPr>
        <p:spPr>
          <a:xfrm>
            <a:off x="1718927" y="4240453"/>
            <a:ext cx="2484820" cy="111976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C6EB8790-534C-C7BF-0F1B-B0C7FF0AD683}"/>
              </a:ext>
            </a:extLst>
          </p:cNvPr>
          <p:cNvSpPr/>
          <p:nvPr/>
        </p:nvSpPr>
        <p:spPr>
          <a:xfrm>
            <a:off x="4203747" y="5098604"/>
            <a:ext cx="532825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View updates and messages here</a:t>
            </a:r>
            <a:endParaRPr lang="en-US" sz="28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858519E-57D8-BC4D-5A46-F42F0EF391E6}"/>
              </a:ext>
            </a:extLst>
          </p:cNvPr>
          <p:cNvCxnSpPr>
            <a:cxnSpLocks/>
            <a:endCxn id="22" idx="1"/>
          </p:cNvCxnSpPr>
          <p:nvPr/>
        </p:nvCxnSpPr>
        <p:spPr>
          <a:xfrm>
            <a:off x="3309616" y="541300"/>
            <a:ext cx="14000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DBA81599-F975-AE83-9EEC-A677BF0A879A}"/>
              </a:ext>
            </a:extLst>
          </p:cNvPr>
          <p:cNvSpPr/>
          <p:nvPr/>
        </p:nvSpPr>
        <p:spPr>
          <a:xfrm>
            <a:off x="4203747" y="6141420"/>
            <a:ext cx="32281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Get into your profile</a:t>
            </a:r>
            <a:endParaRPr lang="en-US" sz="28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DDABD2B-2E68-D53E-3BCC-C13A5B2D3CE7}"/>
              </a:ext>
            </a:extLst>
          </p:cNvPr>
          <p:cNvSpPr/>
          <p:nvPr/>
        </p:nvSpPr>
        <p:spPr>
          <a:xfrm>
            <a:off x="4709616" y="279690"/>
            <a:ext cx="397299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Search for </a:t>
            </a:r>
            <a:r>
              <a:rPr lang="en-US" sz="280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Tiktok</a:t>
            </a:r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page</a:t>
            </a:r>
            <a:endParaRPr lang="en-US" sz="28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4D5E0D0-5AC3-5188-57D2-4245A90218D8}"/>
              </a:ext>
            </a:extLst>
          </p:cNvPr>
          <p:cNvCxnSpPr>
            <a:cxnSpLocks/>
            <a:endCxn id="20" idx="1"/>
          </p:cNvCxnSpPr>
          <p:nvPr/>
        </p:nvCxnSpPr>
        <p:spPr>
          <a:xfrm>
            <a:off x="3309616" y="6403030"/>
            <a:ext cx="894131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0AAD5758-9706-07D1-06FD-F1CAD5DD0E00}"/>
              </a:ext>
            </a:extLst>
          </p:cNvPr>
          <p:cNvCxnSpPr>
            <a:cxnSpLocks/>
          </p:cNvCxnSpPr>
          <p:nvPr/>
        </p:nvCxnSpPr>
        <p:spPr>
          <a:xfrm>
            <a:off x="859971" y="1393856"/>
            <a:ext cx="3548743" cy="50025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010BAF75-9711-5E14-0828-D5DE15F293D1}"/>
              </a:ext>
            </a:extLst>
          </p:cNvPr>
          <p:cNvSpPr txBox="1"/>
          <p:nvPr/>
        </p:nvSpPr>
        <p:spPr>
          <a:xfrm>
            <a:off x="2961337" y="1653875"/>
            <a:ext cx="61177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Create your stories</a:t>
            </a:r>
            <a:endParaRPr lang="en-US" sz="28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FD8262D-C05A-09BA-F6A7-BADD014391E1}"/>
              </a:ext>
            </a:extLst>
          </p:cNvPr>
          <p:cNvSpPr txBox="1"/>
          <p:nvPr/>
        </p:nvSpPr>
        <p:spPr>
          <a:xfrm>
            <a:off x="3107211" y="5587699"/>
            <a:ext cx="61177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 to TikTok shop</a:t>
            </a:r>
            <a:endParaRPr lang="en-US" sz="28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A580AB54-AEB3-BB5C-5D5C-25065366EA95}"/>
              </a:ext>
            </a:extLst>
          </p:cNvPr>
          <p:cNvCxnSpPr>
            <a:cxnSpLocks/>
          </p:cNvCxnSpPr>
          <p:nvPr/>
        </p:nvCxnSpPr>
        <p:spPr>
          <a:xfrm flipV="1">
            <a:off x="1382486" y="5849309"/>
            <a:ext cx="3263317" cy="46739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5299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577384D-766B-52C7-5704-27F25AA1DC94}"/>
              </a:ext>
            </a:extLst>
          </p:cNvPr>
          <p:cNvSpPr txBox="1"/>
          <p:nvPr/>
        </p:nvSpPr>
        <p:spPr>
          <a:xfrm>
            <a:off x="3048000" y="32443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06692B-13C4-6CFF-EF00-58559B9820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481" y="0"/>
            <a:ext cx="3167807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D57F9E-8428-56D5-1089-5307ECCF67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1070" y="-141514"/>
            <a:ext cx="2987449" cy="313032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37F48A8-F5E9-6E1F-E4F0-40CBE23A3585}"/>
              </a:ext>
            </a:extLst>
          </p:cNvPr>
          <p:cNvSpPr/>
          <p:nvPr/>
        </p:nvSpPr>
        <p:spPr>
          <a:xfrm>
            <a:off x="3777408" y="2457599"/>
            <a:ext cx="7657104" cy="267765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500" b="0" u="sng" cap="none" spc="0" dirty="0">
                <a:ln w="0"/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 Mail</a:t>
            </a:r>
          </a:p>
          <a:p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use this app everyday to reply to customers and  correspondence purposes. I can also receive important emails such as letters and to reply to them too. I also use it for my business to receive invoices which need paying and banking proposes to receive notifications.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2C1D43-2FB9-A0AC-E468-3B4CFE0C74D7}"/>
              </a:ext>
            </a:extLst>
          </p:cNvPr>
          <p:cNvSpPr/>
          <p:nvPr/>
        </p:nvSpPr>
        <p:spPr>
          <a:xfrm>
            <a:off x="4005943" y="1106249"/>
            <a:ext cx="370306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Search for your emails </a:t>
            </a:r>
            <a:endParaRPr lang="en-US" sz="54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36A93D9-657B-383C-FF55-E656CE0EF3E2}"/>
              </a:ext>
            </a:extLst>
          </p:cNvPr>
          <p:cNvSpPr/>
          <p:nvPr/>
        </p:nvSpPr>
        <p:spPr>
          <a:xfrm>
            <a:off x="3868081" y="315333"/>
            <a:ext cx="4924053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on icon for your profile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7E1D8D8-9BB7-A5F2-9D00-BF5A0C9FC081}"/>
              </a:ext>
            </a:extLst>
          </p:cNvPr>
          <p:cNvSpPr/>
          <p:nvPr/>
        </p:nvSpPr>
        <p:spPr>
          <a:xfrm>
            <a:off x="4821844" y="5393143"/>
            <a:ext cx="527990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Click to view and respond to mail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AB0EC82A-7406-FEA4-5507-DACAE5E7F129}"/>
              </a:ext>
            </a:extLst>
          </p:cNvPr>
          <p:cNvCxnSpPr>
            <a:cxnSpLocks/>
            <a:endCxn id="15" idx="1"/>
          </p:cNvCxnSpPr>
          <p:nvPr/>
        </p:nvCxnSpPr>
        <p:spPr>
          <a:xfrm>
            <a:off x="2190873" y="741574"/>
            <a:ext cx="1815070" cy="62628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FC0CAB24-CB6D-C201-AFD9-3F06632C208D}"/>
              </a:ext>
            </a:extLst>
          </p:cNvPr>
          <p:cNvCxnSpPr>
            <a:cxnSpLocks/>
            <a:endCxn id="26" idx="1"/>
          </p:cNvCxnSpPr>
          <p:nvPr/>
        </p:nvCxnSpPr>
        <p:spPr>
          <a:xfrm>
            <a:off x="609601" y="4723802"/>
            <a:ext cx="4212243" cy="9309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F5B1F416-B009-A6AD-3EE0-5EC7811AECF0}"/>
              </a:ext>
            </a:extLst>
          </p:cNvPr>
          <p:cNvCxnSpPr>
            <a:cxnSpLocks/>
          </p:cNvCxnSpPr>
          <p:nvPr/>
        </p:nvCxnSpPr>
        <p:spPr>
          <a:xfrm flipV="1">
            <a:off x="3229574" y="576943"/>
            <a:ext cx="776369" cy="7930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1C86A78-E59B-8EDF-05FE-EAB02F0F690E}"/>
              </a:ext>
            </a:extLst>
          </p:cNvPr>
          <p:cNvSpPr txBox="1"/>
          <p:nvPr/>
        </p:nvSpPr>
        <p:spPr>
          <a:xfrm>
            <a:off x="2774377" y="1739439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Dropdown menu</a:t>
            </a:r>
            <a:endParaRPr lang="en-US" sz="54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639271-E1E0-89C9-E332-9DADE1FD8388}"/>
              </a:ext>
            </a:extLst>
          </p:cNvPr>
          <p:cNvSpPr txBox="1"/>
          <p:nvPr/>
        </p:nvSpPr>
        <p:spPr>
          <a:xfrm>
            <a:off x="3480338" y="6146060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View unread messages</a:t>
            </a:r>
            <a:endParaRPr lang="en-US" sz="54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7066C2C-E426-2EA1-F107-F56FE88EE2AF}"/>
              </a:ext>
            </a:extLst>
          </p:cNvPr>
          <p:cNvCxnSpPr>
            <a:cxnSpLocks/>
          </p:cNvCxnSpPr>
          <p:nvPr/>
        </p:nvCxnSpPr>
        <p:spPr>
          <a:xfrm>
            <a:off x="696686" y="766222"/>
            <a:ext cx="3690257" cy="124048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28E16FC7-7577-5925-49AD-D6CE754E4C1E}"/>
              </a:ext>
            </a:extLst>
          </p:cNvPr>
          <p:cNvCxnSpPr>
            <a:cxnSpLocks/>
          </p:cNvCxnSpPr>
          <p:nvPr/>
        </p:nvCxnSpPr>
        <p:spPr>
          <a:xfrm>
            <a:off x="1371600" y="6367829"/>
            <a:ext cx="3182897" cy="3984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1772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A12460F-B387-72CB-9A92-663A88692D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509" y="0"/>
            <a:ext cx="3167807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498D604-91C2-6D98-D145-2CB9425A5B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3872" y="3979806"/>
            <a:ext cx="5341535" cy="287178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999D1EB-D14A-F650-0AA8-FAE95748BB85}"/>
              </a:ext>
            </a:extLst>
          </p:cNvPr>
          <p:cNvSpPr/>
          <p:nvPr/>
        </p:nvSpPr>
        <p:spPr>
          <a:xfrm>
            <a:off x="7397167" y="196906"/>
            <a:ext cx="4610367" cy="393954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500" u="sng" dirty="0">
                <a:ln w="0"/>
                <a:solidFill>
                  <a:schemeClr val="accent1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Waze</a:t>
            </a:r>
            <a:endParaRPr lang="en-US" sz="2500" b="0" u="sng" cap="none" spc="0" dirty="0">
              <a:ln w="0"/>
              <a:solidFill>
                <a:schemeClr val="accent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use this app for work purposes, having this on helps me to deliver and buy cars from and to different locations. I prefer this app over the other maps it saved previous travels, and I'm able to view delays, alternative routes and locate accident, cameras police ahead.</a:t>
            </a:r>
            <a:endParaRPr lang="en-US" sz="2500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09DDFE1-4951-4794-39B6-F7A966EB971E}"/>
              </a:ext>
            </a:extLst>
          </p:cNvPr>
          <p:cNvCxnSpPr>
            <a:cxnSpLocks/>
          </p:cNvCxnSpPr>
          <p:nvPr/>
        </p:nvCxnSpPr>
        <p:spPr>
          <a:xfrm>
            <a:off x="1230905" y="6077638"/>
            <a:ext cx="2691014" cy="11670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2C5D3B2C-585D-B648-D5F8-7A45F906C9B4}"/>
              </a:ext>
            </a:extLst>
          </p:cNvPr>
          <p:cNvCxnSpPr>
            <a:cxnSpLocks/>
          </p:cNvCxnSpPr>
          <p:nvPr/>
        </p:nvCxnSpPr>
        <p:spPr>
          <a:xfrm flipV="1">
            <a:off x="3243118" y="1070389"/>
            <a:ext cx="757855" cy="1809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F29A5B7-BE97-D727-C9A0-52102108F101}"/>
              </a:ext>
            </a:extLst>
          </p:cNvPr>
          <p:cNvCxnSpPr>
            <a:cxnSpLocks/>
          </p:cNvCxnSpPr>
          <p:nvPr/>
        </p:nvCxnSpPr>
        <p:spPr>
          <a:xfrm flipV="1">
            <a:off x="1749406" y="3335458"/>
            <a:ext cx="2093251" cy="2402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2BA444E-58F2-4C46-79C8-2ACA966A0F80}"/>
              </a:ext>
            </a:extLst>
          </p:cNvPr>
          <p:cNvCxnSpPr>
            <a:cxnSpLocks/>
          </p:cNvCxnSpPr>
          <p:nvPr/>
        </p:nvCxnSpPr>
        <p:spPr>
          <a:xfrm flipV="1">
            <a:off x="1629959" y="4514384"/>
            <a:ext cx="2291960" cy="21139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A13718C9-1BA3-D823-D2F9-84BA6B885A29}"/>
              </a:ext>
            </a:extLst>
          </p:cNvPr>
          <p:cNvSpPr/>
          <p:nvPr/>
        </p:nvSpPr>
        <p:spPr>
          <a:xfrm>
            <a:off x="3494204" y="3010773"/>
            <a:ext cx="305687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Reports and information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595F884-5F08-0D84-CB38-5F1A6960A00D}"/>
              </a:ext>
            </a:extLst>
          </p:cNvPr>
          <p:cNvSpPr txBox="1"/>
          <p:nvPr/>
        </p:nvSpPr>
        <p:spPr>
          <a:xfrm>
            <a:off x="2224086" y="5932736"/>
            <a:ext cx="61087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0" cap="none" spc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Recent travels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4BC6A40-1A76-6C7F-8D4D-85974E98D0E2}"/>
              </a:ext>
            </a:extLst>
          </p:cNvPr>
          <p:cNvSpPr txBox="1"/>
          <p:nvPr/>
        </p:nvSpPr>
        <p:spPr>
          <a:xfrm>
            <a:off x="2198496" y="4310390"/>
            <a:ext cx="61087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Find destination</a:t>
            </a:r>
          </a:p>
          <a:p>
            <a:pPr algn="ctr"/>
            <a:endParaRPr lang="en-US" sz="280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C0E807B-B437-75B5-0A3B-157DFC470058}"/>
              </a:ext>
            </a:extLst>
          </p:cNvPr>
          <p:cNvSpPr txBox="1"/>
          <p:nvPr/>
        </p:nvSpPr>
        <p:spPr>
          <a:xfrm>
            <a:off x="2261978" y="769073"/>
            <a:ext cx="61087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Volume control</a:t>
            </a:r>
            <a:endParaRPr lang="en-US" sz="28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670FB67-0923-60E7-FFFE-0B9D5A486C0A}"/>
              </a:ext>
            </a:extLst>
          </p:cNvPr>
          <p:cNvSpPr txBox="1"/>
          <p:nvPr/>
        </p:nvSpPr>
        <p:spPr>
          <a:xfrm>
            <a:off x="2383073" y="1460449"/>
            <a:ext cx="61087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Get Camera alerts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E871EFE-BBDA-5DA3-2DC7-4F260872620C}"/>
              </a:ext>
            </a:extLst>
          </p:cNvPr>
          <p:cNvSpPr txBox="1"/>
          <p:nvPr/>
        </p:nvSpPr>
        <p:spPr>
          <a:xfrm>
            <a:off x="2261978" y="2157613"/>
            <a:ext cx="61087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View miles per hour</a:t>
            </a:r>
            <a:endParaRPr lang="en-US" sz="28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18378E42-0596-1F3A-9D99-44C902F160C3}"/>
              </a:ext>
            </a:extLst>
          </p:cNvPr>
          <p:cNvCxnSpPr>
            <a:cxnSpLocks/>
          </p:cNvCxnSpPr>
          <p:nvPr/>
        </p:nvCxnSpPr>
        <p:spPr>
          <a:xfrm flipV="1">
            <a:off x="1847107" y="1728645"/>
            <a:ext cx="2053041" cy="15377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43A488E6-EEAB-2C23-670D-653F6F4F5E97}"/>
              </a:ext>
            </a:extLst>
          </p:cNvPr>
          <p:cNvCxnSpPr>
            <a:cxnSpLocks/>
          </p:cNvCxnSpPr>
          <p:nvPr/>
        </p:nvCxnSpPr>
        <p:spPr>
          <a:xfrm flipV="1">
            <a:off x="952500" y="2419223"/>
            <a:ext cx="2669545" cy="58906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32B4FCAA-6A9A-DDFE-8923-539D9BF724D4}"/>
              </a:ext>
            </a:extLst>
          </p:cNvPr>
          <p:cNvCxnSpPr>
            <a:cxnSpLocks/>
          </p:cNvCxnSpPr>
          <p:nvPr/>
        </p:nvCxnSpPr>
        <p:spPr>
          <a:xfrm flipV="1">
            <a:off x="3110285" y="479386"/>
            <a:ext cx="865792" cy="7907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3096059-0AFB-B0A9-442C-8741F3ACCC2F}"/>
              </a:ext>
            </a:extLst>
          </p:cNvPr>
          <p:cNvCxnSpPr>
            <a:cxnSpLocks/>
          </p:cNvCxnSpPr>
          <p:nvPr/>
        </p:nvCxnSpPr>
        <p:spPr>
          <a:xfrm flipV="1">
            <a:off x="1762106" y="5432653"/>
            <a:ext cx="2159813" cy="328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BEBF05F2-B0B9-AF8C-CFA3-EA0EC4206976}"/>
              </a:ext>
            </a:extLst>
          </p:cNvPr>
          <p:cNvSpPr txBox="1"/>
          <p:nvPr/>
        </p:nvSpPr>
        <p:spPr>
          <a:xfrm>
            <a:off x="4000973" y="5135941"/>
            <a:ext cx="61087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Stored destinations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C950E92-FF1B-51D2-729B-70EB3DB263C4}"/>
              </a:ext>
            </a:extLst>
          </p:cNvPr>
          <p:cNvSpPr txBox="1"/>
          <p:nvPr/>
        </p:nvSpPr>
        <p:spPr>
          <a:xfrm>
            <a:off x="4081170" y="147171"/>
            <a:ext cx="61087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Voice preference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15117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4373AD8B-E17B-5A00-4098-3AFA102C10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975" y="0"/>
            <a:ext cx="3167807" cy="6858000"/>
          </a:xfrm>
          <a:prstGeom prst="rect">
            <a:avLst/>
          </a:prstGeom>
        </p:spPr>
      </p:pic>
      <p:pic>
        <p:nvPicPr>
          <p:cNvPr id="24" name="Content Placeholder 4" descr="Logo of the messaging app Whatsapp">
            <a:extLst>
              <a:ext uri="{FF2B5EF4-FFF2-40B4-BE49-F238E27FC236}">
                <a16:creationId xmlns:a16="http://schemas.microsoft.com/office/drawing/2014/main" id="{CE22DD59-1CD5-AD74-BBBC-24270C8731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086" r="1" b="4011"/>
          <a:stretch>
            <a:fillRect/>
          </a:stretch>
        </p:blipFill>
        <p:spPr>
          <a:xfrm>
            <a:off x="8080976" y="-2021207"/>
            <a:ext cx="4921187" cy="6857990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DAC71DA-31EA-9C43-D0E3-DFF800B3CA22}"/>
              </a:ext>
            </a:extLst>
          </p:cNvPr>
          <p:cNvCxnSpPr>
            <a:cxnSpLocks/>
          </p:cNvCxnSpPr>
          <p:nvPr/>
        </p:nvCxnSpPr>
        <p:spPr>
          <a:xfrm>
            <a:off x="2501900" y="6485357"/>
            <a:ext cx="4422927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4D431A10-A97A-69C6-566F-5A9966503460}"/>
              </a:ext>
            </a:extLst>
          </p:cNvPr>
          <p:cNvCxnSpPr>
            <a:cxnSpLocks/>
          </p:cNvCxnSpPr>
          <p:nvPr/>
        </p:nvCxnSpPr>
        <p:spPr>
          <a:xfrm flipV="1">
            <a:off x="1404228" y="6158484"/>
            <a:ext cx="4069472" cy="24950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2EFD1C11-98E7-F1DC-8E88-A421FA7D60B4}"/>
              </a:ext>
            </a:extLst>
          </p:cNvPr>
          <p:cNvCxnSpPr>
            <a:cxnSpLocks/>
          </p:cNvCxnSpPr>
          <p:nvPr/>
        </p:nvCxnSpPr>
        <p:spPr>
          <a:xfrm flipV="1">
            <a:off x="1560414" y="2145099"/>
            <a:ext cx="2960786" cy="23841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21889424-B3A1-00AB-192D-0EAA6700E265}"/>
              </a:ext>
            </a:extLst>
          </p:cNvPr>
          <p:cNvCxnSpPr>
            <a:cxnSpLocks/>
          </p:cNvCxnSpPr>
          <p:nvPr/>
        </p:nvCxnSpPr>
        <p:spPr>
          <a:xfrm flipV="1">
            <a:off x="1560414" y="1490399"/>
            <a:ext cx="3322736" cy="39831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E4A03570-7EAD-476C-1F34-BF6B277E3A2C}"/>
              </a:ext>
            </a:extLst>
          </p:cNvPr>
          <p:cNvCxnSpPr>
            <a:cxnSpLocks/>
          </p:cNvCxnSpPr>
          <p:nvPr/>
        </p:nvCxnSpPr>
        <p:spPr>
          <a:xfrm flipV="1">
            <a:off x="974706" y="825500"/>
            <a:ext cx="2809894" cy="49892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5E54CF8E-8B17-6D82-89CD-729E78A34DA4}"/>
              </a:ext>
            </a:extLst>
          </p:cNvPr>
          <p:cNvCxnSpPr>
            <a:cxnSpLocks/>
          </p:cNvCxnSpPr>
          <p:nvPr/>
        </p:nvCxnSpPr>
        <p:spPr>
          <a:xfrm flipV="1">
            <a:off x="931925" y="5753822"/>
            <a:ext cx="3106957" cy="54771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85252BD-9BA0-2438-A598-CF621C765C31}"/>
              </a:ext>
            </a:extLst>
          </p:cNvPr>
          <p:cNvSpPr txBox="1"/>
          <p:nvPr/>
        </p:nvSpPr>
        <p:spPr>
          <a:xfrm>
            <a:off x="2844800" y="492097"/>
            <a:ext cx="65024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AI assisted search engine</a:t>
            </a:r>
            <a:endParaRPr lang="en-GB" sz="28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895BD8E-E9A0-32AA-05EE-91F05D7E8FB0}"/>
              </a:ext>
            </a:extLst>
          </p:cNvPr>
          <p:cNvSpPr txBox="1"/>
          <p:nvPr/>
        </p:nvSpPr>
        <p:spPr>
          <a:xfrm>
            <a:off x="3563326" y="1158871"/>
            <a:ext cx="65024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View unread messages</a:t>
            </a:r>
            <a:endParaRPr lang="en-GB" sz="2800" b="0" cap="none" spc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21E48D8-3AF3-F15E-824B-9A165DDB5525}"/>
              </a:ext>
            </a:extLst>
          </p:cNvPr>
          <p:cNvSpPr txBox="1"/>
          <p:nvPr/>
        </p:nvSpPr>
        <p:spPr>
          <a:xfrm>
            <a:off x="3616477" y="1860295"/>
            <a:ext cx="65024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Get to archived messages</a:t>
            </a:r>
            <a:endParaRPr lang="en-GB" sz="2800" b="0" cap="none" spc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BF30F4F-A78B-09F1-2005-DF6CBA9AB626}"/>
              </a:ext>
            </a:extLst>
          </p:cNvPr>
          <p:cNvSpPr txBox="1"/>
          <p:nvPr/>
        </p:nvSpPr>
        <p:spPr>
          <a:xfrm>
            <a:off x="4486799" y="5831332"/>
            <a:ext cx="65024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Make voice and video calls</a:t>
            </a:r>
            <a:endParaRPr lang="en-GB" sz="2800" b="0" cap="none" spc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D317C2B-9183-B8EA-47F8-7751B4D20BA2}"/>
              </a:ext>
            </a:extLst>
          </p:cNvPr>
          <p:cNvSpPr txBox="1"/>
          <p:nvPr/>
        </p:nvSpPr>
        <p:spPr>
          <a:xfrm>
            <a:off x="3673627" y="5373654"/>
            <a:ext cx="65024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Share your status for others to see</a:t>
            </a:r>
            <a:endParaRPr lang="en-GB" sz="2800" b="0" cap="none" spc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6CFC87D-6539-5980-2766-D424A4E42155}"/>
              </a:ext>
            </a:extLst>
          </p:cNvPr>
          <p:cNvSpPr txBox="1"/>
          <p:nvPr/>
        </p:nvSpPr>
        <p:spPr>
          <a:xfrm>
            <a:off x="5097899" y="6223747"/>
            <a:ext cx="65024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 to your chats</a:t>
            </a:r>
            <a:endParaRPr lang="en-GB" sz="28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538ED3BB-8DFA-5C56-AF20-10256D4B8BD6}"/>
              </a:ext>
            </a:extLst>
          </p:cNvPr>
          <p:cNvSpPr txBox="1"/>
          <p:nvPr/>
        </p:nvSpPr>
        <p:spPr>
          <a:xfrm>
            <a:off x="3563326" y="2641571"/>
            <a:ext cx="8628674" cy="27853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u="sng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Whatsapp</a:t>
            </a:r>
            <a:endParaRPr lang="en-US" sz="25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use this app to stay connected to my family and friends; it allows me to do 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conference</a:t>
            </a:r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calls with other businesses and cover meetings. It also allows to me share images and videos of my product example: cars to potential customers. This is everyday use because I am able to view saved messaged knowing it is encrypted and safe. </a:t>
            </a:r>
            <a:endParaRPr lang="en-US" sz="2500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66891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38E468E-F1F9-B103-0444-83936DDF8A4B}"/>
              </a:ext>
            </a:extLst>
          </p:cNvPr>
          <p:cNvSpPr/>
          <p:nvPr/>
        </p:nvSpPr>
        <p:spPr>
          <a:xfrm>
            <a:off x="1466923" y="870856"/>
            <a:ext cx="9377263" cy="452431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4800" i="1" u="sng" dirty="0">
                <a:ln w="0"/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Reflection</a:t>
            </a:r>
          </a:p>
          <a:p>
            <a:endParaRPr lang="en-US" sz="2400" dirty="0">
              <a:ln w="0"/>
            </a:endParaRPr>
          </a:p>
          <a:p>
            <a:pPr algn="ctr"/>
            <a:r>
              <a:rPr lang="en-US" sz="2400" dirty="0"/>
              <a:t>For this assignment, I chose WhatsApp, TikTok, Gmail and Waze because they are apps I use regularly in my everyday life. They all help me in different ways, such as staying connected with people, checking emails, using social media and finding directions. I feel quite confident using these apps and they make everyday tasks easier and save me time. However, there are still things I would like to learn and improve. This assignment has helped me realise how many digital skills I already have and how useful they are in my daily life, education and future work.</a:t>
            </a:r>
            <a:endParaRPr lang="en-US" sz="2400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3" name="Content Placeholder 4" descr="Logo of the messaging app Whatsapp">
            <a:extLst>
              <a:ext uri="{FF2B5EF4-FFF2-40B4-BE49-F238E27FC236}">
                <a16:creationId xmlns:a16="http://schemas.microsoft.com/office/drawing/2014/main" id="{77C6DCB6-16BA-3119-EBAF-7A202B5272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86" r="1" b="4011"/>
          <a:stretch>
            <a:fillRect/>
          </a:stretch>
        </p:blipFill>
        <p:spPr>
          <a:xfrm>
            <a:off x="10019929" y="-684951"/>
            <a:ext cx="2346243" cy="32696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C86CCD-BA78-B9D7-F17D-21435EFB99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2609" b="11907"/>
          <a:stretch>
            <a:fillRect/>
          </a:stretch>
        </p:blipFill>
        <p:spPr>
          <a:xfrm>
            <a:off x="10303250" y="5066674"/>
            <a:ext cx="1492247" cy="14913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DC6262-8777-C0EC-7B28-EABF379208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907" y="153901"/>
            <a:ext cx="1368462" cy="1433909"/>
          </a:xfrm>
          <a:prstGeom prst="rect">
            <a:avLst/>
          </a:prstGeom>
        </p:spPr>
      </p:pic>
      <p:pic>
        <p:nvPicPr>
          <p:cNvPr id="10" name="Picture 9" descr="TikTok - Make Your Day">
            <a:extLst>
              <a:ext uri="{FF2B5EF4-FFF2-40B4-BE49-F238E27FC236}">
                <a16:creationId xmlns:a16="http://schemas.microsoft.com/office/drawing/2014/main" id="{D269E237-9D45-B2FB-A62F-4878D7F74E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7646" y="5356968"/>
            <a:ext cx="1201049" cy="1201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738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4" ma:contentTypeDescription="Create a new document." ma:contentTypeScope="" ma:versionID="9c9fa00ddc584878460fcfe68e88bf99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eb98c962e6cad45132868959f05c37c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5F75153-B73B-40E4-B7BF-8CE9E0DFEFB9}">
  <ds:schemaRefs>
    <ds:schemaRef ds:uri="577751d0-6084-4994-a202-0c32fc3287d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FF28B8A-5DF1-4FE4-9B14-3AC7CADE2E3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21037A8-197E-4676-A274-11FFDC525442}">
  <ds:schemaRefs>
    <ds:schemaRef ds:uri="http://schemas.microsoft.com/office/infopath/2007/PartnerControls"/>
    <ds:schemaRef ds:uri="577751d0-6084-4994-a202-0c32fc3287d3"/>
    <ds:schemaRef ds:uri="http://purl.org/dc/dcmitype/"/>
    <ds:schemaRef ds:uri="http://purl.org/dc/elements/1.1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515</Words>
  <Application>Microsoft Office PowerPoint</Application>
  <PresentationFormat>Widescreen</PresentationFormat>
  <Paragraphs>45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PowerPoint Presentation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Symir Hussain (2618319)</dc:creator>
  <cp:lastModifiedBy>Symir Hussain</cp:lastModifiedBy>
  <cp:revision>3</cp:revision>
  <dcterms:created xsi:type="dcterms:W3CDTF">2026-10-02T11:17:34Z</dcterms:created>
  <dcterms:modified xsi:type="dcterms:W3CDTF">2026-10-04T12:23:26Z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