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96" r:id="rId11"/>
    <p:sldId id="297" r:id="rId12"/>
    <p:sldId id="298" r:id="rId13"/>
    <p:sldId id="303" r:id="rId14"/>
    <p:sldId id="304" r:id="rId15"/>
    <p:sldId id="305" r:id="rId16"/>
    <p:sldId id="306" r:id="rId17"/>
    <p:sldId id="367" r:id="rId18"/>
    <p:sldId id="294" r:id="rId19"/>
    <p:sldId id="29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619AEA-B7D7-455B-910A-5414161289C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1C22FF8-6B41-4748-ABEE-4DDF84726B2D}">
      <dgm:prSet/>
      <dgm:spPr/>
      <dgm:t>
        <a:bodyPr/>
        <a:lstStyle/>
        <a:p>
          <a:r>
            <a:rPr lang="en-GB"/>
            <a:t>The aim of todays session is to recap the lecture content and apply what has been learnt to the activities set. </a:t>
          </a:r>
          <a:endParaRPr lang="en-US"/>
        </a:p>
      </dgm:t>
    </dgm:pt>
    <dgm:pt modelId="{95E3841D-C3BA-41ED-BCF2-43974C130A17}" type="parTrans" cxnId="{4C6EAACC-A6F0-4429-9ADB-4034DE079A98}">
      <dgm:prSet/>
      <dgm:spPr/>
      <dgm:t>
        <a:bodyPr/>
        <a:lstStyle/>
        <a:p>
          <a:endParaRPr lang="en-US"/>
        </a:p>
      </dgm:t>
    </dgm:pt>
    <dgm:pt modelId="{CEE3BDE5-3041-41A2-BDE0-53231B30320E}" type="sibTrans" cxnId="{4C6EAACC-A6F0-4429-9ADB-4034DE079A98}">
      <dgm:prSet/>
      <dgm:spPr/>
      <dgm:t>
        <a:bodyPr/>
        <a:lstStyle/>
        <a:p>
          <a:endParaRPr lang="en-US"/>
        </a:p>
      </dgm:t>
    </dgm:pt>
    <dgm:pt modelId="{6D55C912-2881-411B-A2D1-6CBA856248BF}">
      <dgm:prSet/>
      <dgm:spPr/>
      <dgm:t>
        <a:bodyPr/>
        <a:lstStyle/>
        <a:p>
          <a:r>
            <a:rPr lang="en-GB"/>
            <a:t>By the end of today’s session students should be able to demonstrate their understanding of the constitution and devolution. </a:t>
          </a:r>
          <a:endParaRPr lang="en-US"/>
        </a:p>
      </dgm:t>
    </dgm:pt>
    <dgm:pt modelId="{165B5826-6D57-45FB-B7F9-5996693EB159}" type="parTrans" cxnId="{649562D4-6722-4A54-BD01-1EC6E72B7619}">
      <dgm:prSet/>
      <dgm:spPr/>
      <dgm:t>
        <a:bodyPr/>
        <a:lstStyle/>
        <a:p>
          <a:endParaRPr lang="en-US"/>
        </a:p>
      </dgm:t>
    </dgm:pt>
    <dgm:pt modelId="{0D8ADD77-7BF8-47E0-B1BA-6168126718B1}" type="sibTrans" cxnId="{649562D4-6722-4A54-BD01-1EC6E72B7619}">
      <dgm:prSet/>
      <dgm:spPr/>
      <dgm:t>
        <a:bodyPr/>
        <a:lstStyle/>
        <a:p>
          <a:endParaRPr lang="en-US"/>
        </a:p>
      </dgm:t>
    </dgm:pt>
    <dgm:pt modelId="{E0A0FC93-AB58-4573-9134-42CF6C3A3735}">
      <dgm:prSet/>
      <dgm:spPr/>
      <dgm:t>
        <a:bodyPr/>
        <a:lstStyle/>
        <a:p>
          <a:r>
            <a:rPr lang="en-GB"/>
            <a:t>By the end of today’s session students should also be aware of their exam. </a:t>
          </a:r>
          <a:endParaRPr lang="en-US"/>
        </a:p>
      </dgm:t>
    </dgm:pt>
    <dgm:pt modelId="{5FA81499-8766-4E4C-881E-63ED115900D0}" type="parTrans" cxnId="{D424BBD2-9B8F-42F6-AE33-E1E98998D243}">
      <dgm:prSet/>
      <dgm:spPr/>
      <dgm:t>
        <a:bodyPr/>
        <a:lstStyle/>
        <a:p>
          <a:endParaRPr lang="en-US"/>
        </a:p>
      </dgm:t>
    </dgm:pt>
    <dgm:pt modelId="{59143AD7-8C53-479F-9A8D-B03AD6A6A6C4}" type="sibTrans" cxnId="{D424BBD2-9B8F-42F6-AE33-E1E98998D243}">
      <dgm:prSet/>
      <dgm:spPr/>
      <dgm:t>
        <a:bodyPr/>
        <a:lstStyle/>
        <a:p>
          <a:endParaRPr lang="en-US"/>
        </a:p>
      </dgm:t>
    </dgm:pt>
    <dgm:pt modelId="{BE01125C-585F-4196-9BA7-E1E50275537B}" type="pres">
      <dgm:prSet presAssocID="{A8619AEA-B7D7-455B-910A-5414161289C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87E0B3E-7765-4A2C-B5A4-3CF67F03DEF0}" type="pres">
      <dgm:prSet presAssocID="{21C22FF8-6B41-4748-ABEE-4DDF84726B2D}" presName="hierRoot1" presStyleCnt="0"/>
      <dgm:spPr/>
    </dgm:pt>
    <dgm:pt modelId="{BDAF1B9C-F435-4C68-A2E8-721878F59735}" type="pres">
      <dgm:prSet presAssocID="{21C22FF8-6B41-4748-ABEE-4DDF84726B2D}" presName="composite" presStyleCnt="0"/>
      <dgm:spPr/>
    </dgm:pt>
    <dgm:pt modelId="{E46103A8-DA26-4961-8F33-70B69D8BA671}" type="pres">
      <dgm:prSet presAssocID="{21C22FF8-6B41-4748-ABEE-4DDF84726B2D}" presName="background" presStyleLbl="node0" presStyleIdx="0" presStyleCnt="3"/>
      <dgm:spPr/>
    </dgm:pt>
    <dgm:pt modelId="{5E23FDF3-C8AE-4767-B95C-6831C973AA60}" type="pres">
      <dgm:prSet presAssocID="{21C22FF8-6B41-4748-ABEE-4DDF84726B2D}" presName="text" presStyleLbl="fgAcc0" presStyleIdx="0" presStyleCnt="3">
        <dgm:presLayoutVars>
          <dgm:chPref val="3"/>
        </dgm:presLayoutVars>
      </dgm:prSet>
      <dgm:spPr/>
    </dgm:pt>
    <dgm:pt modelId="{4A62B5C6-1B6C-4EC5-9497-AADF9FACE571}" type="pres">
      <dgm:prSet presAssocID="{21C22FF8-6B41-4748-ABEE-4DDF84726B2D}" presName="hierChild2" presStyleCnt="0"/>
      <dgm:spPr/>
    </dgm:pt>
    <dgm:pt modelId="{BD0C36D4-3AA7-47BA-95DA-CBA6C288887A}" type="pres">
      <dgm:prSet presAssocID="{6D55C912-2881-411B-A2D1-6CBA856248BF}" presName="hierRoot1" presStyleCnt="0"/>
      <dgm:spPr/>
    </dgm:pt>
    <dgm:pt modelId="{EC0C3E32-CB3A-4F7C-A34D-F8C1C09B9D19}" type="pres">
      <dgm:prSet presAssocID="{6D55C912-2881-411B-A2D1-6CBA856248BF}" presName="composite" presStyleCnt="0"/>
      <dgm:spPr/>
    </dgm:pt>
    <dgm:pt modelId="{676973CD-AE46-4764-AE47-52AF02E4622D}" type="pres">
      <dgm:prSet presAssocID="{6D55C912-2881-411B-A2D1-6CBA856248BF}" presName="background" presStyleLbl="node0" presStyleIdx="1" presStyleCnt="3"/>
      <dgm:spPr/>
    </dgm:pt>
    <dgm:pt modelId="{F3D26D53-3A11-4156-92CC-D4A32B9B4931}" type="pres">
      <dgm:prSet presAssocID="{6D55C912-2881-411B-A2D1-6CBA856248BF}" presName="text" presStyleLbl="fgAcc0" presStyleIdx="1" presStyleCnt="3">
        <dgm:presLayoutVars>
          <dgm:chPref val="3"/>
        </dgm:presLayoutVars>
      </dgm:prSet>
      <dgm:spPr/>
    </dgm:pt>
    <dgm:pt modelId="{B2836F67-C03D-41BC-B415-A8DC8E219508}" type="pres">
      <dgm:prSet presAssocID="{6D55C912-2881-411B-A2D1-6CBA856248BF}" presName="hierChild2" presStyleCnt="0"/>
      <dgm:spPr/>
    </dgm:pt>
    <dgm:pt modelId="{4E37F4A9-DA3E-4FA4-B5CB-59EE44B136CE}" type="pres">
      <dgm:prSet presAssocID="{E0A0FC93-AB58-4573-9134-42CF6C3A3735}" presName="hierRoot1" presStyleCnt="0"/>
      <dgm:spPr/>
    </dgm:pt>
    <dgm:pt modelId="{40CB5954-B9B0-429B-966A-7728F26B4E82}" type="pres">
      <dgm:prSet presAssocID="{E0A0FC93-AB58-4573-9134-42CF6C3A3735}" presName="composite" presStyleCnt="0"/>
      <dgm:spPr/>
    </dgm:pt>
    <dgm:pt modelId="{2A7BB612-007D-4CFF-8B31-18F07688012F}" type="pres">
      <dgm:prSet presAssocID="{E0A0FC93-AB58-4573-9134-42CF6C3A3735}" presName="background" presStyleLbl="node0" presStyleIdx="2" presStyleCnt="3"/>
      <dgm:spPr/>
    </dgm:pt>
    <dgm:pt modelId="{E78AFC78-E091-4E46-9EFF-BBCD62254037}" type="pres">
      <dgm:prSet presAssocID="{E0A0FC93-AB58-4573-9134-42CF6C3A3735}" presName="text" presStyleLbl="fgAcc0" presStyleIdx="2" presStyleCnt="3">
        <dgm:presLayoutVars>
          <dgm:chPref val="3"/>
        </dgm:presLayoutVars>
      </dgm:prSet>
      <dgm:spPr/>
    </dgm:pt>
    <dgm:pt modelId="{F12776CB-4ED7-4B63-853D-1EB7EF11F478}" type="pres">
      <dgm:prSet presAssocID="{E0A0FC93-AB58-4573-9134-42CF6C3A3735}" presName="hierChild2" presStyleCnt="0"/>
      <dgm:spPr/>
    </dgm:pt>
  </dgm:ptLst>
  <dgm:cxnLst>
    <dgm:cxn modelId="{5BEA3323-C71F-4E17-BF60-CC1EC52DC42F}" type="presOf" srcId="{6D55C912-2881-411B-A2D1-6CBA856248BF}" destId="{F3D26D53-3A11-4156-92CC-D4A32B9B4931}" srcOrd="0" destOrd="0" presId="urn:microsoft.com/office/officeart/2005/8/layout/hierarchy1"/>
    <dgm:cxn modelId="{8061AD83-651E-4D8F-B246-B041D1149F01}" type="presOf" srcId="{A8619AEA-B7D7-455B-910A-5414161289C6}" destId="{BE01125C-585F-4196-9BA7-E1E50275537B}" srcOrd="0" destOrd="0" presId="urn:microsoft.com/office/officeart/2005/8/layout/hierarchy1"/>
    <dgm:cxn modelId="{09A9819E-1134-4936-B660-427C179BC4DA}" type="presOf" srcId="{21C22FF8-6B41-4748-ABEE-4DDF84726B2D}" destId="{5E23FDF3-C8AE-4767-B95C-6831C973AA60}" srcOrd="0" destOrd="0" presId="urn:microsoft.com/office/officeart/2005/8/layout/hierarchy1"/>
    <dgm:cxn modelId="{D1CF7DC7-8B9C-42CF-BE7F-E0D50139B1B2}" type="presOf" srcId="{E0A0FC93-AB58-4573-9134-42CF6C3A3735}" destId="{E78AFC78-E091-4E46-9EFF-BBCD62254037}" srcOrd="0" destOrd="0" presId="urn:microsoft.com/office/officeart/2005/8/layout/hierarchy1"/>
    <dgm:cxn modelId="{4C6EAACC-A6F0-4429-9ADB-4034DE079A98}" srcId="{A8619AEA-B7D7-455B-910A-5414161289C6}" destId="{21C22FF8-6B41-4748-ABEE-4DDF84726B2D}" srcOrd="0" destOrd="0" parTransId="{95E3841D-C3BA-41ED-BCF2-43974C130A17}" sibTransId="{CEE3BDE5-3041-41A2-BDE0-53231B30320E}"/>
    <dgm:cxn modelId="{D424BBD2-9B8F-42F6-AE33-E1E98998D243}" srcId="{A8619AEA-B7D7-455B-910A-5414161289C6}" destId="{E0A0FC93-AB58-4573-9134-42CF6C3A3735}" srcOrd="2" destOrd="0" parTransId="{5FA81499-8766-4E4C-881E-63ED115900D0}" sibTransId="{59143AD7-8C53-479F-9A8D-B03AD6A6A6C4}"/>
    <dgm:cxn modelId="{649562D4-6722-4A54-BD01-1EC6E72B7619}" srcId="{A8619AEA-B7D7-455B-910A-5414161289C6}" destId="{6D55C912-2881-411B-A2D1-6CBA856248BF}" srcOrd="1" destOrd="0" parTransId="{165B5826-6D57-45FB-B7F9-5996693EB159}" sibTransId="{0D8ADD77-7BF8-47E0-B1BA-6168126718B1}"/>
    <dgm:cxn modelId="{8024AD79-F10B-4DD5-A659-38D308BC4CAE}" type="presParOf" srcId="{BE01125C-585F-4196-9BA7-E1E50275537B}" destId="{C87E0B3E-7765-4A2C-B5A4-3CF67F03DEF0}" srcOrd="0" destOrd="0" presId="urn:microsoft.com/office/officeart/2005/8/layout/hierarchy1"/>
    <dgm:cxn modelId="{6B3151DE-9824-465E-993E-F8CC23B1FC18}" type="presParOf" srcId="{C87E0B3E-7765-4A2C-B5A4-3CF67F03DEF0}" destId="{BDAF1B9C-F435-4C68-A2E8-721878F59735}" srcOrd="0" destOrd="0" presId="urn:microsoft.com/office/officeart/2005/8/layout/hierarchy1"/>
    <dgm:cxn modelId="{47A43FC7-60C2-4611-BFE4-C24DF31E96A5}" type="presParOf" srcId="{BDAF1B9C-F435-4C68-A2E8-721878F59735}" destId="{E46103A8-DA26-4961-8F33-70B69D8BA671}" srcOrd="0" destOrd="0" presId="urn:microsoft.com/office/officeart/2005/8/layout/hierarchy1"/>
    <dgm:cxn modelId="{F3C1C72F-821E-4121-82A6-A08A948EF1C5}" type="presParOf" srcId="{BDAF1B9C-F435-4C68-A2E8-721878F59735}" destId="{5E23FDF3-C8AE-4767-B95C-6831C973AA60}" srcOrd="1" destOrd="0" presId="urn:microsoft.com/office/officeart/2005/8/layout/hierarchy1"/>
    <dgm:cxn modelId="{CC97D16A-1476-41B7-A41E-35502DD5C946}" type="presParOf" srcId="{C87E0B3E-7765-4A2C-B5A4-3CF67F03DEF0}" destId="{4A62B5C6-1B6C-4EC5-9497-AADF9FACE571}" srcOrd="1" destOrd="0" presId="urn:microsoft.com/office/officeart/2005/8/layout/hierarchy1"/>
    <dgm:cxn modelId="{AF6C46EC-01A6-483C-80E4-0B0DC55E6093}" type="presParOf" srcId="{BE01125C-585F-4196-9BA7-E1E50275537B}" destId="{BD0C36D4-3AA7-47BA-95DA-CBA6C288887A}" srcOrd="1" destOrd="0" presId="urn:microsoft.com/office/officeart/2005/8/layout/hierarchy1"/>
    <dgm:cxn modelId="{00D125A5-08CC-4163-BA33-33A35EC1EEBB}" type="presParOf" srcId="{BD0C36D4-3AA7-47BA-95DA-CBA6C288887A}" destId="{EC0C3E32-CB3A-4F7C-A34D-F8C1C09B9D19}" srcOrd="0" destOrd="0" presId="urn:microsoft.com/office/officeart/2005/8/layout/hierarchy1"/>
    <dgm:cxn modelId="{82E873B1-B145-4350-8516-95F62F78332B}" type="presParOf" srcId="{EC0C3E32-CB3A-4F7C-A34D-F8C1C09B9D19}" destId="{676973CD-AE46-4764-AE47-52AF02E4622D}" srcOrd="0" destOrd="0" presId="urn:microsoft.com/office/officeart/2005/8/layout/hierarchy1"/>
    <dgm:cxn modelId="{15D36491-FEAE-4B47-BF81-061FB389DF9F}" type="presParOf" srcId="{EC0C3E32-CB3A-4F7C-A34D-F8C1C09B9D19}" destId="{F3D26D53-3A11-4156-92CC-D4A32B9B4931}" srcOrd="1" destOrd="0" presId="urn:microsoft.com/office/officeart/2005/8/layout/hierarchy1"/>
    <dgm:cxn modelId="{C6733861-1583-4046-890B-2F992C669FA2}" type="presParOf" srcId="{BD0C36D4-3AA7-47BA-95DA-CBA6C288887A}" destId="{B2836F67-C03D-41BC-B415-A8DC8E219508}" srcOrd="1" destOrd="0" presId="urn:microsoft.com/office/officeart/2005/8/layout/hierarchy1"/>
    <dgm:cxn modelId="{1C2FF255-2822-4886-AD48-1BD6D02AA835}" type="presParOf" srcId="{BE01125C-585F-4196-9BA7-E1E50275537B}" destId="{4E37F4A9-DA3E-4FA4-B5CB-59EE44B136CE}" srcOrd="2" destOrd="0" presId="urn:microsoft.com/office/officeart/2005/8/layout/hierarchy1"/>
    <dgm:cxn modelId="{DF945EA1-84D8-4B0B-87F6-14C5FD1AD65C}" type="presParOf" srcId="{4E37F4A9-DA3E-4FA4-B5CB-59EE44B136CE}" destId="{40CB5954-B9B0-429B-966A-7728F26B4E82}" srcOrd="0" destOrd="0" presId="urn:microsoft.com/office/officeart/2005/8/layout/hierarchy1"/>
    <dgm:cxn modelId="{CE2A7CDF-D5F3-43EB-8EA9-4E5D8FBEF809}" type="presParOf" srcId="{40CB5954-B9B0-429B-966A-7728F26B4E82}" destId="{2A7BB612-007D-4CFF-8B31-18F07688012F}" srcOrd="0" destOrd="0" presId="urn:microsoft.com/office/officeart/2005/8/layout/hierarchy1"/>
    <dgm:cxn modelId="{7A878A89-348F-41C3-9CCB-DC1FB56BF2E4}" type="presParOf" srcId="{40CB5954-B9B0-429B-966A-7728F26B4E82}" destId="{E78AFC78-E091-4E46-9EFF-BBCD62254037}" srcOrd="1" destOrd="0" presId="urn:microsoft.com/office/officeart/2005/8/layout/hierarchy1"/>
    <dgm:cxn modelId="{633983B4-88C3-4CAB-90AD-8C14989A41CA}" type="presParOf" srcId="{4E37F4A9-DA3E-4FA4-B5CB-59EE44B136CE}" destId="{F12776CB-4ED7-4B63-853D-1EB7EF11F47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C31D39-986A-421D-A710-2DD69310A8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6C8CF6B-CD39-45F2-A964-4D9937098A91}">
      <dgm:prSet/>
      <dgm:spPr/>
      <dgm:t>
        <a:bodyPr/>
        <a:lstStyle/>
        <a:p>
          <a:r>
            <a:rPr lang="en-GB"/>
            <a:t>During the CertHe event in May. </a:t>
          </a:r>
          <a:endParaRPr lang="en-US"/>
        </a:p>
      </dgm:t>
    </dgm:pt>
    <dgm:pt modelId="{5E5A6E10-B9D9-41D8-AE8F-57065AB4F96A}" type="parTrans" cxnId="{0EF1A512-7FF4-4506-9386-B5D7358B5B67}">
      <dgm:prSet/>
      <dgm:spPr/>
      <dgm:t>
        <a:bodyPr/>
        <a:lstStyle/>
        <a:p>
          <a:endParaRPr lang="en-US"/>
        </a:p>
      </dgm:t>
    </dgm:pt>
    <dgm:pt modelId="{59C8BAE6-CD5D-4302-9450-98E666746713}" type="sibTrans" cxnId="{0EF1A512-7FF4-4506-9386-B5D7358B5B67}">
      <dgm:prSet/>
      <dgm:spPr/>
      <dgm:t>
        <a:bodyPr/>
        <a:lstStyle/>
        <a:p>
          <a:endParaRPr lang="en-US"/>
        </a:p>
      </dgm:t>
    </dgm:pt>
    <dgm:pt modelId="{20AA4387-0376-4326-B3B2-1B219643AA73}">
      <dgm:prSet/>
      <dgm:spPr/>
      <dgm:t>
        <a:bodyPr/>
        <a:lstStyle/>
        <a:p>
          <a:r>
            <a:rPr lang="en-GB"/>
            <a:t>One day. </a:t>
          </a:r>
          <a:endParaRPr lang="en-US"/>
        </a:p>
      </dgm:t>
    </dgm:pt>
    <dgm:pt modelId="{BC2CD6B1-0A05-4653-8678-9B28E1969328}" type="parTrans" cxnId="{335B5A17-0689-40E7-A793-9E7C01C86B6E}">
      <dgm:prSet/>
      <dgm:spPr/>
      <dgm:t>
        <a:bodyPr/>
        <a:lstStyle/>
        <a:p>
          <a:endParaRPr lang="en-US"/>
        </a:p>
      </dgm:t>
    </dgm:pt>
    <dgm:pt modelId="{51118845-6418-412B-B333-8F65BAA13D53}" type="sibTrans" cxnId="{335B5A17-0689-40E7-A793-9E7C01C86B6E}">
      <dgm:prSet/>
      <dgm:spPr/>
      <dgm:t>
        <a:bodyPr/>
        <a:lstStyle/>
        <a:p>
          <a:endParaRPr lang="en-US"/>
        </a:p>
      </dgm:t>
    </dgm:pt>
    <dgm:pt modelId="{84621B5B-9D37-4A90-8D32-F8C51ABE887E}">
      <dgm:prSet/>
      <dgm:spPr/>
      <dgm:t>
        <a:bodyPr/>
        <a:lstStyle/>
        <a:p>
          <a:r>
            <a:rPr lang="en-GB"/>
            <a:t>You will be notified of the times shortly. </a:t>
          </a:r>
          <a:endParaRPr lang="en-US"/>
        </a:p>
      </dgm:t>
    </dgm:pt>
    <dgm:pt modelId="{9637F8B4-90A5-4D40-8F6B-F8D56C007E2E}" type="parTrans" cxnId="{1EB030F5-E8CE-492E-B40C-E0EC05B78855}">
      <dgm:prSet/>
      <dgm:spPr/>
      <dgm:t>
        <a:bodyPr/>
        <a:lstStyle/>
        <a:p>
          <a:endParaRPr lang="en-US"/>
        </a:p>
      </dgm:t>
    </dgm:pt>
    <dgm:pt modelId="{902F28D1-E6F3-42F6-A4F2-63D7DE45ED19}" type="sibTrans" cxnId="{1EB030F5-E8CE-492E-B40C-E0EC05B78855}">
      <dgm:prSet/>
      <dgm:spPr/>
      <dgm:t>
        <a:bodyPr/>
        <a:lstStyle/>
        <a:p>
          <a:endParaRPr lang="en-US"/>
        </a:p>
      </dgm:t>
    </dgm:pt>
    <dgm:pt modelId="{81E5C98B-34BC-466F-AF19-239DDD18774C}">
      <dgm:prSet/>
      <dgm:spPr/>
      <dgm:t>
        <a:bodyPr/>
        <a:lstStyle/>
        <a:p>
          <a:r>
            <a:rPr lang="en-GB"/>
            <a:t>10</a:t>
          </a:r>
          <a:r>
            <a:rPr lang="en-GB" baseline="30000"/>
            <a:t>th</a:t>
          </a:r>
          <a:r>
            <a:rPr lang="en-GB"/>
            <a:t> May 2023. </a:t>
          </a:r>
          <a:endParaRPr lang="en-US"/>
        </a:p>
      </dgm:t>
    </dgm:pt>
    <dgm:pt modelId="{D9B5A211-3635-40FA-BB11-56137FA9E5A3}" type="parTrans" cxnId="{3D699D6C-1679-4BE5-A433-681E98039C70}">
      <dgm:prSet/>
      <dgm:spPr/>
      <dgm:t>
        <a:bodyPr/>
        <a:lstStyle/>
        <a:p>
          <a:endParaRPr lang="en-US"/>
        </a:p>
      </dgm:t>
    </dgm:pt>
    <dgm:pt modelId="{91E65AE9-408A-4178-A6FA-160F836E0D6D}" type="sibTrans" cxnId="{3D699D6C-1679-4BE5-A433-681E98039C70}">
      <dgm:prSet/>
      <dgm:spPr/>
      <dgm:t>
        <a:bodyPr/>
        <a:lstStyle/>
        <a:p>
          <a:endParaRPr lang="en-US"/>
        </a:p>
      </dgm:t>
    </dgm:pt>
    <dgm:pt modelId="{D14D18A0-F6B3-42B2-BB6B-25BA036DFC41}" type="pres">
      <dgm:prSet presAssocID="{DFC31D39-986A-421D-A710-2DD69310A894}" presName="linear" presStyleCnt="0">
        <dgm:presLayoutVars>
          <dgm:animLvl val="lvl"/>
          <dgm:resizeHandles val="exact"/>
        </dgm:presLayoutVars>
      </dgm:prSet>
      <dgm:spPr/>
    </dgm:pt>
    <dgm:pt modelId="{83D58138-EF41-4357-8F9B-5B0A3B954DC8}" type="pres">
      <dgm:prSet presAssocID="{A6C8CF6B-CD39-45F2-A964-4D9937098A9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5EA8C75-DAAC-4EBD-B6FD-F52B6F3EB8A5}" type="pres">
      <dgm:prSet presAssocID="{59C8BAE6-CD5D-4302-9450-98E666746713}" presName="spacer" presStyleCnt="0"/>
      <dgm:spPr/>
    </dgm:pt>
    <dgm:pt modelId="{EA9974D0-A207-46DC-9C78-99A07EC17337}" type="pres">
      <dgm:prSet presAssocID="{20AA4387-0376-4326-B3B2-1B219643AA7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6573224-4808-40C0-9B74-DD7E1E21D849}" type="pres">
      <dgm:prSet presAssocID="{51118845-6418-412B-B333-8F65BAA13D53}" presName="spacer" presStyleCnt="0"/>
      <dgm:spPr/>
    </dgm:pt>
    <dgm:pt modelId="{D42D5E2F-B3A4-4922-BBCC-860286DE2225}" type="pres">
      <dgm:prSet presAssocID="{84621B5B-9D37-4A90-8D32-F8C51ABE88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0BB441-B9B8-4B23-B4A3-5CE4BD0C5DA9}" type="pres">
      <dgm:prSet presAssocID="{902F28D1-E6F3-42F6-A4F2-63D7DE45ED19}" presName="spacer" presStyleCnt="0"/>
      <dgm:spPr/>
    </dgm:pt>
    <dgm:pt modelId="{E6FC4CEF-0634-44CB-AB23-A6650076AD61}" type="pres">
      <dgm:prSet presAssocID="{81E5C98B-34BC-466F-AF19-239DDD18774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EF1A512-7FF4-4506-9386-B5D7358B5B67}" srcId="{DFC31D39-986A-421D-A710-2DD69310A894}" destId="{A6C8CF6B-CD39-45F2-A964-4D9937098A91}" srcOrd="0" destOrd="0" parTransId="{5E5A6E10-B9D9-41D8-AE8F-57065AB4F96A}" sibTransId="{59C8BAE6-CD5D-4302-9450-98E666746713}"/>
    <dgm:cxn modelId="{335B5A17-0689-40E7-A793-9E7C01C86B6E}" srcId="{DFC31D39-986A-421D-A710-2DD69310A894}" destId="{20AA4387-0376-4326-B3B2-1B219643AA73}" srcOrd="1" destOrd="0" parTransId="{BC2CD6B1-0A05-4653-8678-9B28E1969328}" sibTransId="{51118845-6418-412B-B333-8F65BAA13D53}"/>
    <dgm:cxn modelId="{1DD61626-6A9F-4F40-86B2-CDC30D06F046}" type="presOf" srcId="{DFC31D39-986A-421D-A710-2DD69310A894}" destId="{D14D18A0-F6B3-42B2-BB6B-25BA036DFC41}" srcOrd="0" destOrd="0" presId="urn:microsoft.com/office/officeart/2005/8/layout/vList2"/>
    <dgm:cxn modelId="{10A4053D-AFF3-443C-831D-F28170099549}" type="presOf" srcId="{84621B5B-9D37-4A90-8D32-F8C51ABE887E}" destId="{D42D5E2F-B3A4-4922-BBCC-860286DE2225}" srcOrd="0" destOrd="0" presId="urn:microsoft.com/office/officeart/2005/8/layout/vList2"/>
    <dgm:cxn modelId="{3D699D6C-1679-4BE5-A433-681E98039C70}" srcId="{DFC31D39-986A-421D-A710-2DD69310A894}" destId="{81E5C98B-34BC-466F-AF19-239DDD18774C}" srcOrd="3" destOrd="0" parTransId="{D9B5A211-3635-40FA-BB11-56137FA9E5A3}" sibTransId="{91E65AE9-408A-4178-A6FA-160F836E0D6D}"/>
    <dgm:cxn modelId="{D9062451-31A6-4305-9D76-2E808B5657BB}" type="presOf" srcId="{A6C8CF6B-CD39-45F2-A964-4D9937098A91}" destId="{83D58138-EF41-4357-8F9B-5B0A3B954DC8}" srcOrd="0" destOrd="0" presId="urn:microsoft.com/office/officeart/2005/8/layout/vList2"/>
    <dgm:cxn modelId="{182DAFAB-3277-4D45-8778-46BD0B8E3BA6}" type="presOf" srcId="{20AA4387-0376-4326-B3B2-1B219643AA73}" destId="{EA9974D0-A207-46DC-9C78-99A07EC17337}" srcOrd="0" destOrd="0" presId="urn:microsoft.com/office/officeart/2005/8/layout/vList2"/>
    <dgm:cxn modelId="{AB1D46E8-CCDB-41E3-AB0C-7A1F7A0180D5}" type="presOf" srcId="{81E5C98B-34BC-466F-AF19-239DDD18774C}" destId="{E6FC4CEF-0634-44CB-AB23-A6650076AD61}" srcOrd="0" destOrd="0" presId="urn:microsoft.com/office/officeart/2005/8/layout/vList2"/>
    <dgm:cxn modelId="{1EB030F5-E8CE-492E-B40C-E0EC05B78855}" srcId="{DFC31D39-986A-421D-A710-2DD69310A894}" destId="{84621B5B-9D37-4A90-8D32-F8C51ABE887E}" srcOrd="2" destOrd="0" parTransId="{9637F8B4-90A5-4D40-8F6B-F8D56C007E2E}" sibTransId="{902F28D1-E6F3-42F6-A4F2-63D7DE45ED19}"/>
    <dgm:cxn modelId="{6FFFFEC7-83FF-4807-AD25-1680DA1B37BD}" type="presParOf" srcId="{D14D18A0-F6B3-42B2-BB6B-25BA036DFC41}" destId="{83D58138-EF41-4357-8F9B-5B0A3B954DC8}" srcOrd="0" destOrd="0" presId="urn:microsoft.com/office/officeart/2005/8/layout/vList2"/>
    <dgm:cxn modelId="{4F0B4D9E-6F2C-427D-B968-380391031CB5}" type="presParOf" srcId="{D14D18A0-F6B3-42B2-BB6B-25BA036DFC41}" destId="{55EA8C75-DAAC-4EBD-B6FD-F52B6F3EB8A5}" srcOrd="1" destOrd="0" presId="urn:microsoft.com/office/officeart/2005/8/layout/vList2"/>
    <dgm:cxn modelId="{5DDC4C20-D360-4A8B-9D64-32C566E3D38C}" type="presParOf" srcId="{D14D18A0-F6B3-42B2-BB6B-25BA036DFC41}" destId="{EA9974D0-A207-46DC-9C78-99A07EC17337}" srcOrd="2" destOrd="0" presId="urn:microsoft.com/office/officeart/2005/8/layout/vList2"/>
    <dgm:cxn modelId="{2587E2D8-227D-499A-AA8D-A2F1CB24DA65}" type="presParOf" srcId="{D14D18A0-F6B3-42B2-BB6B-25BA036DFC41}" destId="{66573224-4808-40C0-9B74-DD7E1E21D849}" srcOrd="3" destOrd="0" presId="urn:microsoft.com/office/officeart/2005/8/layout/vList2"/>
    <dgm:cxn modelId="{562098A2-3C66-4625-8C2C-1D43611755E1}" type="presParOf" srcId="{D14D18A0-F6B3-42B2-BB6B-25BA036DFC41}" destId="{D42D5E2F-B3A4-4922-BBCC-860286DE2225}" srcOrd="4" destOrd="0" presId="urn:microsoft.com/office/officeart/2005/8/layout/vList2"/>
    <dgm:cxn modelId="{AD047042-3EB8-4A29-9043-6AEFC7B972D5}" type="presParOf" srcId="{D14D18A0-F6B3-42B2-BB6B-25BA036DFC41}" destId="{470BB441-B9B8-4B23-B4A3-5CE4BD0C5DA9}" srcOrd="5" destOrd="0" presId="urn:microsoft.com/office/officeart/2005/8/layout/vList2"/>
    <dgm:cxn modelId="{15CBFEDC-1EA8-4237-AF17-618360351C16}" type="presParOf" srcId="{D14D18A0-F6B3-42B2-BB6B-25BA036DFC41}" destId="{E6FC4CEF-0634-44CB-AB23-A6650076AD6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0FF7EA-7E86-4FDD-81D0-63CF393037D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2565AA-5064-4BB8-AB3B-1A4B663672B2}">
      <dgm:prSet/>
      <dgm:spPr/>
      <dgm:t>
        <a:bodyPr/>
        <a:lstStyle/>
        <a:p>
          <a:r>
            <a:rPr lang="en-GB"/>
            <a:t>Closed book exam. </a:t>
          </a:r>
          <a:endParaRPr lang="en-US"/>
        </a:p>
      </dgm:t>
    </dgm:pt>
    <dgm:pt modelId="{06AC313D-8E84-47E3-8B17-090F01E0488D}" type="parTrans" cxnId="{17D5DD93-EA6C-4071-B944-4C1BB0431CE2}">
      <dgm:prSet/>
      <dgm:spPr/>
      <dgm:t>
        <a:bodyPr/>
        <a:lstStyle/>
        <a:p>
          <a:endParaRPr lang="en-US"/>
        </a:p>
      </dgm:t>
    </dgm:pt>
    <dgm:pt modelId="{47204F0B-FE64-48C7-AED6-4EB5749B1D68}" type="sibTrans" cxnId="{17D5DD93-EA6C-4071-B944-4C1BB0431CE2}">
      <dgm:prSet/>
      <dgm:spPr/>
      <dgm:t>
        <a:bodyPr/>
        <a:lstStyle/>
        <a:p>
          <a:endParaRPr lang="en-US"/>
        </a:p>
      </dgm:t>
    </dgm:pt>
    <dgm:pt modelId="{E5EEB8AF-63DA-43C1-84DE-8C7A73CAF14B}">
      <dgm:prSet/>
      <dgm:spPr/>
      <dgm:t>
        <a:bodyPr/>
        <a:lstStyle/>
        <a:p>
          <a:r>
            <a:rPr lang="en-GB"/>
            <a:t>You can bring a statute book but it must be blank. </a:t>
          </a:r>
          <a:endParaRPr lang="en-US"/>
        </a:p>
      </dgm:t>
    </dgm:pt>
    <dgm:pt modelId="{98D7EE3A-BC77-44A6-85B1-9DD837B3EA8A}" type="parTrans" cxnId="{0686A9BF-9789-41D2-AB05-54F77213CA45}">
      <dgm:prSet/>
      <dgm:spPr/>
      <dgm:t>
        <a:bodyPr/>
        <a:lstStyle/>
        <a:p>
          <a:endParaRPr lang="en-US"/>
        </a:p>
      </dgm:t>
    </dgm:pt>
    <dgm:pt modelId="{93C299C6-D498-461C-82B1-623213738FE3}" type="sibTrans" cxnId="{0686A9BF-9789-41D2-AB05-54F77213CA45}">
      <dgm:prSet/>
      <dgm:spPr/>
      <dgm:t>
        <a:bodyPr/>
        <a:lstStyle/>
        <a:p>
          <a:endParaRPr lang="en-US"/>
        </a:p>
      </dgm:t>
    </dgm:pt>
    <dgm:pt modelId="{752D0957-57D4-4312-80B2-88BE2F29BC18}">
      <dgm:prSet/>
      <dgm:spPr/>
      <dgm:t>
        <a:bodyPr/>
        <a:lstStyle/>
        <a:p>
          <a:r>
            <a:rPr lang="en-GB"/>
            <a:t>Ensure that you bring a black pen. </a:t>
          </a:r>
          <a:endParaRPr lang="en-US"/>
        </a:p>
      </dgm:t>
    </dgm:pt>
    <dgm:pt modelId="{6D985BC7-EE25-4786-BEB2-68C999019DEF}" type="parTrans" cxnId="{3C25AEE6-E051-44E8-B982-E9600EA1BB97}">
      <dgm:prSet/>
      <dgm:spPr/>
      <dgm:t>
        <a:bodyPr/>
        <a:lstStyle/>
        <a:p>
          <a:endParaRPr lang="en-US"/>
        </a:p>
      </dgm:t>
    </dgm:pt>
    <dgm:pt modelId="{955C6479-3FF1-4988-A7EF-965B0DF3F991}" type="sibTrans" cxnId="{3C25AEE6-E051-44E8-B982-E9600EA1BB97}">
      <dgm:prSet/>
      <dgm:spPr/>
      <dgm:t>
        <a:bodyPr/>
        <a:lstStyle/>
        <a:p>
          <a:endParaRPr lang="en-US"/>
        </a:p>
      </dgm:t>
    </dgm:pt>
    <dgm:pt modelId="{B9AE12C7-6405-4D4A-BB27-0089BBD0AFF9}">
      <dgm:prSet/>
      <dgm:spPr/>
      <dgm:t>
        <a:bodyPr/>
        <a:lstStyle/>
        <a:p>
          <a:r>
            <a:rPr lang="en-GB"/>
            <a:t>All mobile phones and smart watches must be switched off and put away. </a:t>
          </a:r>
          <a:endParaRPr lang="en-US"/>
        </a:p>
      </dgm:t>
    </dgm:pt>
    <dgm:pt modelId="{10A8C1DC-AF5B-40A7-B364-29563FE6D5F9}" type="parTrans" cxnId="{E7FB9759-418A-4E0A-A9E7-9F7976BBA0D9}">
      <dgm:prSet/>
      <dgm:spPr/>
      <dgm:t>
        <a:bodyPr/>
        <a:lstStyle/>
        <a:p>
          <a:endParaRPr lang="en-US"/>
        </a:p>
      </dgm:t>
    </dgm:pt>
    <dgm:pt modelId="{94D5D78A-0874-452D-B59D-06027A710BC4}" type="sibTrans" cxnId="{E7FB9759-418A-4E0A-A9E7-9F7976BBA0D9}">
      <dgm:prSet/>
      <dgm:spPr/>
      <dgm:t>
        <a:bodyPr/>
        <a:lstStyle/>
        <a:p>
          <a:endParaRPr lang="en-US"/>
        </a:p>
      </dgm:t>
    </dgm:pt>
    <dgm:pt modelId="{E612D021-AA94-4570-AC60-88A270450085}" type="pres">
      <dgm:prSet presAssocID="{BA0FF7EA-7E86-4FDD-81D0-63CF393037DD}" presName="outerComposite" presStyleCnt="0">
        <dgm:presLayoutVars>
          <dgm:chMax val="5"/>
          <dgm:dir/>
          <dgm:resizeHandles val="exact"/>
        </dgm:presLayoutVars>
      </dgm:prSet>
      <dgm:spPr/>
    </dgm:pt>
    <dgm:pt modelId="{8960AB1B-B098-4C67-813D-22D5B2CE89C4}" type="pres">
      <dgm:prSet presAssocID="{BA0FF7EA-7E86-4FDD-81D0-63CF393037DD}" presName="dummyMaxCanvas" presStyleCnt="0">
        <dgm:presLayoutVars/>
      </dgm:prSet>
      <dgm:spPr/>
    </dgm:pt>
    <dgm:pt modelId="{A9A5F35D-9EDA-4F17-A7D7-CCB603484F7A}" type="pres">
      <dgm:prSet presAssocID="{BA0FF7EA-7E86-4FDD-81D0-63CF393037DD}" presName="FourNodes_1" presStyleLbl="node1" presStyleIdx="0" presStyleCnt="4">
        <dgm:presLayoutVars>
          <dgm:bulletEnabled val="1"/>
        </dgm:presLayoutVars>
      </dgm:prSet>
      <dgm:spPr/>
    </dgm:pt>
    <dgm:pt modelId="{0115E024-4029-444A-9256-499F0AC313E7}" type="pres">
      <dgm:prSet presAssocID="{BA0FF7EA-7E86-4FDD-81D0-63CF393037DD}" presName="FourNodes_2" presStyleLbl="node1" presStyleIdx="1" presStyleCnt="4">
        <dgm:presLayoutVars>
          <dgm:bulletEnabled val="1"/>
        </dgm:presLayoutVars>
      </dgm:prSet>
      <dgm:spPr/>
    </dgm:pt>
    <dgm:pt modelId="{98EC6A36-0BA9-4968-84F4-A85768ACEBA5}" type="pres">
      <dgm:prSet presAssocID="{BA0FF7EA-7E86-4FDD-81D0-63CF393037DD}" presName="FourNodes_3" presStyleLbl="node1" presStyleIdx="2" presStyleCnt="4">
        <dgm:presLayoutVars>
          <dgm:bulletEnabled val="1"/>
        </dgm:presLayoutVars>
      </dgm:prSet>
      <dgm:spPr/>
    </dgm:pt>
    <dgm:pt modelId="{7006AA5C-6069-4E2B-92FB-AC183F5DE42E}" type="pres">
      <dgm:prSet presAssocID="{BA0FF7EA-7E86-4FDD-81D0-63CF393037DD}" presName="FourNodes_4" presStyleLbl="node1" presStyleIdx="3" presStyleCnt="4">
        <dgm:presLayoutVars>
          <dgm:bulletEnabled val="1"/>
        </dgm:presLayoutVars>
      </dgm:prSet>
      <dgm:spPr/>
    </dgm:pt>
    <dgm:pt modelId="{E88352D1-611C-430A-9A60-8757383C375F}" type="pres">
      <dgm:prSet presAssocID="{BA0FF7EA-7E86-4FDD-81D0-63CF393037DD}" presName="FourConn_1-2" presStyleLbl="fgAccFollowNode1" presStyleIdx="0" presStyleCnt="3">
        <dgm:presLayoutVars>
          <dgm:bulletEnabled val="1"/>
        </dgm:presLayoutVars>
      </dgm:prSet>
      <dgm:spPr/>
    </dgm:pt>
    <dgm:pt modelId="{DCFE2078-632B-4950-AA0F-1BF03D4F19E0}" type="pres">
      <dgm:prSet presAssocID="{BA0FF7EA-7E86-4FDD-81D0-63CF393037DD}" presName="FourConn_2-3" presStyleLbl="fgAccFollowNode1" presStyleIdx="1" presStyleCnt="3">
        <dgm:presLayoutVars>
          <dgm:bulletEnabled val="1"/>
        </dgm:presLayoutVars>
      </dgm:prSet>
      <dgm:spPr/>
    </dgm:pt>
    <dgm:pt modelId="{6196767D-FB29-4816-A99C-FFE89C96BDAF}" type="pres">
      <dgm:prSet presAssocID="{BA0FF7EA-7E86-4FDD-81D0-63CF393037DD}" presName="FourConn_3-4" presStyleLbl="fgAccFollowNode1" presStyleIdx="2" presStyleCnt="3">
        <dgm:presLayoutVars>
          <dgm:bulletEnabled val="1"/>
        </dgm:presLayoutVars>
      </dgm:prSet>
      <dgm:spPr/>
    </dgm:pt>
    <dgm:pt modelId="{2864C9C0-0DFB-4901-97FC-DE38A17E299B}" type="pres">
      <dgm:prSet presAssocID="{BA0FF7EA-7E86-4FDD-81D0-63CF393037DD}" presName="FourNodes_1_text" presStyleLbl="node1" presStyleIdx="3" presStyleCnt="4">
        <dgm:presLayoutVars>
          <dgm:bulletEnabled val="1"/>
        </dgm:presLayoutVars>
      </dgm:prSet>
      <dgm:spPr/>
    </dgm:pt>
    <dgm:pt modelId="{4A7AA668-C766-4501-AC47-D132C5DE0AC8}" type="pres">
      <dgm:prSet presAssocID="{BA0FF7EA-7E86-4FDD-81D0-63CF393037DD}" presName="FourNodes_2_text" presStyleLbl="node1" presStyleIdx="3" presStyleCnt="4">
        <dgm:presLayoutVars>
          <dgm:bulletEnabled val="1"/>
        </dgm:presLayoutVars>
      </dgm:prSet>
      <dgm:spPr/>
    </dgm:pt>
    <dgm:pt modelId="{2AACC2FA-DB55-4968-B99B-D21238288772}" type="pres">
      <dgm:prSet presAssocID="{BA0FF7EA-7E86-4FDD-81D0-63CF393037DD}" presName="FourNodes_3_text" presStyleLbl="node1" presStyleIdx="3" presStyleCnt="4">
        <dgm:presLayoutVars>
          <dgm:bulletEnabled val="1"/>
        </dgm:presLayoutVars>
      </dgm:prSet>
      <dgm:spPr/>
    </dgm:pt>
    <dgm:pt modelId="{001AEBBE-89C1-447A-AF32-E31D30DA60E3}" type="pres">
      <dgm:prSet presAssocID="{BA0FF7EA-7E86-4FDD-81D0-63CF393037D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92DE32F-91D6-4FF5-B663-5D13232607DE}" type="presOf" srcId="{E5EEB8AF-63DA-43C1-84DE-8C7A73CAF14B}" destId="{0115E024-4029-444A-9256-499F0AC313E7}" srcOrd="0" destOrd="0" presId="urn:microsoft.com/office/officeart/2005/8/layout/vProcess5"/>
    <dgm:cxn modelId="{D3919D5E-D80D-4435-982F-2FA9E3EDB8D6}" type="presOf" srcId="{752D0957-57D4-4312-80B2-88BE2F29BC18}" destId="{98EC6A36-0BA9-4968-84F4-A85768ACEBA5}" srcOrd="0" destOrd="0" presId="urn:microsoft.com/office/officeart/2005/8/layout/vProcess5"/>
    <dgm:cxn modelId="{F4F94961-C2C7-4165-A34C-7ADB8E4E01F2}" type="presOf" srcId="{752D0957-57D4-4312-80B2-88BE2F29BC18}" destId="{2AACC2FA-DB55-4968-B99B-D21238288772}" srcOrd="1" destOrd="0" presId="urn:microsoft.com/office/officeart/2005/8/layout/vProcess5"/>
    <dgm:cxn modelId="{22ACCF69-2EBF-4BCB-8CF8-1E306B871141}" type="presOf" srcId="{955C6479-3FF1-4988-A7EF-965B0DF3F991}" destId="{6196767D-FB29-4816-A99C-FFE89C96BDAF}" srcOrd="0" destOrd="0" presId="urn:microsoft.com/office/officeart/2005/8/layout/vProcess5"/>
    <dgm:cxn modelId="{E7FB9759-418A-4E0A-A9E7-9F7976BBA0D9}" srcId="{BA0FF7EA-7E86-4FDD-81D0-63CF393037DD}" destId="{B9AE12C7-6405-4D4A-BB27-0089BBD0AFF9}" srcOrd="3" destOrd="0" parTransId="{10A8C1DC-AF5B-40A7-B364-29563FE6D5F9}" sibTransId="{94D5D78A-0874-452D-B59D-06027A710BC4}"/>
    <dgm:cxn modelId="{174A6C80-FCF4-427F-AE3F-C24B0A921206}" type="presOf" srcId="{93C299C6-D498-461C-82B1-623213738FE3}" destId="{DCFE2078-632B-4950-AA0F-1BF03D4F19E0}" srcOrd="0" destOrd="0" presId="urn:microsoft.com/office/officeart/2005/8/layout/vProcess5"/>
    <dgm:cxn modelId="{17D5DD93-EA6C-4071-B944-4C1BB0431CE2}" srcId="{BA0FF7EA-7E86-4FDD-81D0-63CF393037DD}" destId="{032565AA-5064-4BB8-AB3B-1A4B663672B2}" srcOrd="0" destOrd="0" parTransId="{06AC313D-8E84-47E3-8B17-090F01E0488D}" sibTransId="{47204F0B-FE64-48C7-AED6-4EB5749B1D68}"/>
    <dgm:cxn modelId="{433675AE-6B2D-42D1-8D21-EF6553149E82}" type="presOf" srcId="{B9AE12C7-6405-4D4A-BB27-0089BBD0AFF9}" destId="{001AEBBE-89C1-447A-AF32-E31D30DA60E3}" srcOrd="1" destOrd="0" presId="urn:microsoft.com/office/officeart/2005/8/layout/vProcess5"/>
    <dgm:cxn modelId="{0686A9BF-9789-41D2-AB05-54F77213CA45}" srcId="{BA0FF7EA-7E86-4FDD-81D0-63CF393037DD}" destId="{E5EEB8AF-63DA-43C1-84DE-8C7A73CAF14B}" srcOrd="1" destOrd="0" parTransId="{98D7EE3A-BC77-44A6-85B1-9DD837B3EA8A}" sibTransId="{93C299C6-D498-461C-82B1-623213738FE3}"/>
    <dgm:cxn modelId="{1ECEAEBF-3A6C-49B3-B2C3-EC91C628F6A5}" type="presOf" srcId="{E5EEB8AF-63DA-43C1-84DE-8C7A73CAF14B}" destId="{4A7AA668-C766-4501-AC47-D132C5DE0AC8}" srcOrd="1" destOrd="0" presId="urn:microsoft.com/office/officeart/2005/8/layout/vProcess5"/>
    <dgm:cxn modelId="{2049B1CB-68FA-4015-8B4A-215C9D61B65C}" type="presOf" srcId="{47204F0B-FE64-48C7-AED6-4EB5749B1D68}" destId="{E88352D1-611C-430A-9A60-8757383C375F}" srcOrd="0" destOrd="0" presId="urn:microsoft.com/office/officeart/2005/8/layout/vProcess5"/>
    <dgm:cxn modelId="{301E08DC-3B83-4F26-9562-1F3E4F66C1E8}" type="presOf" srcId="{BA0FF7EA-7E86-4FDD-81D0-63CF393037DD}" destId="{E612D021-AA94-4570-AC60-88A270450085}" srcOrd="0" destOrd="0" presId="urn:microsoft.com/office/officeart/2005/8/layout/vProcess5"/>
    <dgm:cxn modelId="{BF6EA9DF-21E6-4F51-8066-B14469012EA7}" type="presOf" srcId="{032565AA-5064-4BB8-AB3B-1A4B663672B2}" destId="{A9A5F35D-9EDA-4F17-A7D7-CCB603484F7A}" srcOrd="0" destOrd="0" presId="urn:microsoft.com/office/officeart/2005/8/layout/vProcess5"/>
    <dgm:cxn modelId="{3C25AEE6-E051-44E8-B982-E9600EA1BB97}" srcId="{BA0FF7EA-7E86-4FDD-81D0-63CF393037DD}" destId="{752D0957-57D4-4312-80B2-88BE2F29BC18}" srcOrd="2" destOrd="0" parTransId="{6D985BC7-EE25-4786-BEB2-68C999019DEF}" sibTransId="{955C6479-3FF1-4988-A7EF-965B0DF3F991}"/>
    <dgm:cxn modelId="{3C3239F2-93B8-4C81-A8D9-C2989B0AC55F}" type="presOf" srcId="{032565AA-5064-4BB8-AB3B-1A4B663672B2}" destId="{2864C9C0-0DFB-4901-97FC-DE38A17E299B}" srcOrd="1" destOrd="0" presId="urn:microsoft.com/office/officeart/2005/8/layout/vProcess5"/>
    <dgm:cxn modelId="{5B7D21FA-C2BB-481B-85E3-74D3AED25050}" type="presOf" srcId="{B9AE12C7-6405-4D4A-BB27-0089BBD0AFF9}" destId="{7006AA5C-6069-4E2B-92FB-AC183F5DE42E}" srcOrd="0" destOrd="0" presId="urn:microsoft.com/office/officeart/2005/8/layout/vProcess5"/>
    <dgm:cxn modelId="{2332CCBD-25BE-41E1-B793-8CF90F81188A}" type="presParOf" srcId="{E612D021-AA94-4570-AC60-88A270450085}" destId="{8960AB1B-B098-4C67-813D-22D5B2CE89C4}" srcOrd="0" destOrd="0" presId="urn:microsoft.com/office/officeart/2005/8/layout/vProcess5"/>
    <dgm:cxn modelId="{CE6386B4-D0E5-45C7-A027-6D0ADB28E17B}" type="presParOf" srcId="{E612D021-AA94-4570-AC60-88A270450085}" destId="{A9A5F35D-9EDA-4F17-A7D7-CCB603484F7A}" srcOrd="1" destOrd="0" presId="urn:microsoft.com/office/officeart/2005/8/layout/vProcess5"/>
    <dgm:cxn modelId="{B8E56405-E566-4E04-AEA7-5F4C5BD6A1EA}" type="presParOf" srcId="{E612D021-AA94-4570-AC60-88A270450085}" destId="{0115E024-4029-444A-9256-499F0AC313E7}" srcOrd="2" destOrd="0" presId="urn:microsoft.com/office/officeart/2005/8/layout/vProcess5"/>
    <dgm:cxn modelId="{38982E91-D22F-4B9A-A6FD-F464D9F69C07}" type="presParOf" srcId="{E612D021-AA94-4570-AC60-88A270450085}" destId="{98EC6A36-0BA9-4968-84F4-A85768ACEBA5}" srcOrd="3" destOrd="0" presId="urn:microsoft.com/office/officeart/2005/8/layout/vProcess5"/>
    <dgm:cxn modelId="{81FD9CEF-27DE-49BD-8406-3CA7525D20AF}" type="presParOf" srcId="{E612D021-AA94-4570-AC60-88A270450085}" destId="{7006AA5C-6069-4E2B-92FB-AC183F5DE42E}" srcOrd="4" destOrd="0" presId="urn:microsoft.com/office/officeart/2005/8/layout/vProcess5"/>
    <dgm:cxn modelId="{F005E9C2-8B1F-4EC4-A033-E5F394BF329A}" type="presParOf" srcId="{E612D021-AA94-4570-AC60-88A270450085}" destId="{E88352D1-611C-430A-9A60-8757383C375F}" srcOrd="5" destOrd="0" presId="urn:microsoft.com/office/officeart/2005/8/layout/vProcess5"/>
    <dgm:cxn modelId="{BEEEFE58-5CA5-42AE-AD62-374512BB6CEF}" type="presParOf" srcId="{E612D021-AA94-4570-AC60-88A270450085}" destId="{DCFE2078-632B-4950-AA0F-1BF03D4F19E0}" srcOrd="6" destOrd="0" presId="urn:microsoft.com/office/officeart/2005/8/layout/vProcess5"/>
    <dgm:cxn modelId="{2A415578-0736-4A4D-BC13-6C7C93409D21}" type="presParOf" srcId="{E612D021-AA94-4570-AC60-88A270450085}" destId="{6196767D-FB29-4816-A99C-FFE89C96BDAF}" srcOrd="7" destOrd="0" presId="urn:microsoft.com/office/officeart/2005/8/layout/vProcess5"/>
    <dgm:cxn modelId="{A3E2F804-D3AA-4A04-8062-ED767B0F7E1E}" type="presParOf" srcId="{E612D021-AA94-4570-AC60-88A270450085}" destId="{2864C9C0-0DFB-4901-97FC-DE38A17E299B}" srcOrd="8" destOrd="0" presId="urn:microsoft.com/office/officeart/2005/8/layout/vProcess5"/>
    <dgm:cxn modelId="{4A7BD753-8FAA-4461-AF6B-0319CC1C9B9E}" type="presParOf" srcId="{E612D021-AA94-4570-AC60-88A270450085}" destId="{4A7AA668-C766-4501-AC47-D132C5DE0AC8}" srcOrd="9" destOrd="0" presId="urn:microsoft.com/office/officeart/2005/8/layout/vProcess5"/>
    <dgm:cxn modelId="{E5BF5D31-5907-4692-8684-399412C8F876}" type="presParOf" srcId="{E612D021-AA94-4570-AC60-88A270450085}" destId="{2AACC2FA-DB55-4968-B99B-D21238288772}" srcOrd="10" destOrd="0" presId="urn:microsoft.com/office/officeart/2005/8/layout/vProcess5"/>
    <dgm:cxn modelId="{EF6B3B07-3C0C-4FA7-A5D1-7416F8318B20}" type="presParOf" srcId="{E612D021-AA94-4570-AC60-88A270450085}" destId="{001AEBBE-89C1-447A-AF32-E31D30DA60E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78D578-A36D-46DF-8071-728EFB5BA75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6BB2CA7-4AA5-4049-9F1F-96C7B7DADBF3}">
      <dgm:prSet/>
      <dgm:spPr/>
      <dgm:t>
        <a:bodyPr/>
        <a:lstStyle/>
        <a:p>
          <a:pPr>
            <a:defRPr cap="all"/>
          </a:pPr>
          <a:r>
            <a:rPr lang="en-GB"/>
            <a:t>Everything we have studied in the module. </a:t>
          </a:r>
          <a:endParaRPr lang="en-US"/>
        </a:p>
      </dgm:t>
    </dgm:pt>
    <dgm:pt modelId="{728377CB-49B0-43AD-AE6B-6C4747B8785B}" type="parTrans" cxnId="{35214EE0-DBA8-44F4-B5A3-DC429C79EA48}">
      <dgm:prSet/>
      <dgm:spPr/>
      <dgm:t>
        <a:bodyPr/>
        <a:lstStyle/>
        <a:p>
          <a:endParaRPr lang="en-US"/>
        </a:p>
      </dgm:t>
    </dgm:pt>
    <dgm:pt modelId="{3CC4CEF6-C21C-4CC4-B2B8-E10EAA6B4B97}" type="sibTrans" cxnId="{35214EE0-DBA8-44F4-B5A3-DC429C79EA48}">
      <dgm:prSet/>
      <dgm:spPr/>
      <dgm:t>
        <a:bodyPr/>
        <a:lstStyle/>
        <a:p>
          <a:endParaRPr lang="en-US"/>
        </a:p>
      </dgm:t>
    </dgm:pt>
    <dgm:pt modelId="{15D3C774-0BA7-465A-8463-7BA55E7A1693}">
      <dgm:prSet/>
      <dgm:spPr/>
      <dgm:t>
        <a:bodyPr/>
        <a:lstStyle/>
        <a:p>
          <a:pPr>
            <a:defRPr cap="all"/>
          </a:pPr>
          <a:r>
            <a:rPr lang="en-GB"/>
            <a:t>The pre recorded lectures are on Moodle. </a:t>
          </a:r>
          <a:endParaRPr lang="en-US"/>
        </a:p>
      </dgm:t>
    </dgm:pt>
    <dgm:pt modelId="{D951A1A2-1C93-46D5-8500-1FB29DD0BA07}" type="parTrans" cxnId="{470EA4E4-CF5E-45D1-8FE2-D4582C41D949}">
      <dgm:prSet/>
      <dgm:spPr/>
      <dgm:t>
        <a:bodyPr/>
        <a:lstStyle/>
        <a:p>
          <a:endParaRPr lang="en-US"/>
        </a:p>
      </dgm:t>
    </dgm:pt>
    <dgm:pt modelId="{CB7476F8-13ED-4C1B-901A-2283820A1292}" type="sibTrans" cxnId="{470EA4E4-CF5E-45D1-8FE2-D4582C41D949}">
      <dgm:prSet/>
      <dgm:spPr/>
      <dgm:t>
        <a:bodyPr/>
        <a:lstStyle/>
        <a:p>
          <a:endParaRPr lang="en-US"/>
        </a:p>
      </dgm:t>
    </dgm:pt>
    <dgm:pt modelId="{326A8E06-66A4-40A4-91D3-D492B8A3FCE0}">
      <dgm:prSet/>
      <dgm:spPr/>
      <dgm:t>
        <a:bodyPr/>
        <a:lstStyle/>
        <a:p>
          <a:pPr>
            <a:defRPr cap="all"/>
          </a:pPr>
          <a:r>
            <a:rPr lang="en-GB"/>
            <a:t>You need to revise for the exam. </a:t>
          </a:r>
          <a:endParaRPr lang="en-US"/>
        </a:p>
      </dgm:t>
    </dgm:pt>
    <dgm:pt modelId="{8DF29482-9877-4522-A254-BA0FAA8A0EF2}" type="parTrans" cxnId="{7F7BD9B7-6ABA-4715-BBA0-B99208553064}">
      <dgm:prSet/>
      <dgm:spPr/>
      <dgm:t>
        <a:bodyPr/>
        <a:lstStyle/>
        <a:p>
          <a:endParaRPr lang="en-US"/>
        </a:p>
      </dgm:t>
    </dgm:pt>
    <dgm:pt modelId="{222A3A09-55C8-44E9-84F8-EDBFE163F2FF}" type="sibTrans" cxnId="{7F7BD9B7-6ABA-4715-BBA0-B99208553064}">
      <dgm:prSet/>
      <dgm:spPr/>
      <dgm:t>
        <a:bodyPr/>
        <a:lstStyle/>
        <a:p>
          <a:endParaRPr lang="en-US"/>
        </a:p>
      </dgm:t>
    </dgm:pt>
    <dgm:pt modelId="{A49C4151-A155-4047-BFA5-F92505F02EB1}">
      <dgm:prSet/>
      <dgm:spPr/>
      <dgm:t>
        <a:bodyPr/>
        <a:lstStyle/>
        <a:p>
          <a:pPr>
            <a:defRPr cap="all"/>
          </a:pPr>
          <a:r>
            <a:rPr lang="en-GB"/>
            <a:t>If there are any issues please email me and let me know. </a:t>
          </a:r>
          <a:endParaRPr lang="en-US"/>
        </a:p>
      </dgm:t>
    </dgm:pt>
    <dgm:pt modelId="{D7DB9845-9CFA-4477-A607-732FA8198841}" type="parTrans" cxnId="{C72E6570-3AA5-4713-BCF4-3C6ACA92A2E8}">
      <dgm:prSet/>
      <dgm:spPr/>
      <dgm:t>
        <a:bodyPr/>
        <a:lstStyle/>
        <a:p>
          <a:endParaRPr lang="en-US"/>
        </a:p>
      </dgm:t>
    </dgm:pt>
    <dgm:pt modelId="{AAC57CF0-7713-4B2D-B023-EC100B8F718F}" type="sibTrans" cxnId="{C72E6570-3AA5-4713-BCF4-3C6ACA92A2E8}">
      <dgm:prSet/>
      <dgm:spPr/>
      <dgm:t>
        <a:bodyPr/>
        <a:lstStyle/>
        <a:p>
          <a:endParaRPr lang="en-US"/>
        </a:p>
      </dgm:t>
    </dgm:pt>
    <dgm:pt modelId="{92A9D98F-16E2-4D6F-BE26-1A20EB43EACC}" type="pres">
      <dgm:prSet presAssocID="{FB78D578-A36D-46DF-8071-728EFB5BA755}" presName="root" presStyleCnt="0">
        <dgm:presLayoutVars>
          <dgm:dir/>
          <dgm:resizeHandles val="exact"/>
        </dgm:presLayoutVars>
      </dgm:prSet>
      <dgm:spPr/>
    </dgm:pt>
    <dgm:pt modelId="{9F4F1A17-728D-4AC4-B7F3-E36FF9F7240A}" type="pres">
      <dgm:prSet presAssocID="{86BB2CA7-4AA5-4049-9F1F-96C7B7DADBF3}" presName="compNode" presStyleCnt="0"/>
      <dgm:spPr/>
    </dgm:pt>
    <dgm:pt modelId="{F207A7EF-3961-4000-9944-205299BA7E73}" type="pres">
      <dgm:prSet presAssocID="{86BB2CA7-4AA5-4049-9F1F-96C7B7DADBF3}" presName="iconBgRect" presStyleLbl="bgShp" presStyleIdx="0" presStyleCnt="4"/>
      <dgm:spPr/>
    </dgm:pt>
    <dgm:pt modelId="{0F488887-5B38-4E62-B79F-7FF9A77985CC}" type="pres">
      <dgm:prSet presAssocID="{86BB2CA7-4AA5-4049-9F1F-96C7B7DADB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951DD15-94F4-42E1-9BA1-455729197DC5}" type="pres">
      <dgm:prSet presAssocID="{86BB2CA7-4AA5-4049-9F1F-96C7B7DADBF3}" presName="spaceRect" presStyleCnt="0"/>
      <dgm:spPr/>
    </dgm:pt>
    <dgm:pt modelId="{B6FE8E65-2D2E-4C04-868F-EFD03E37B9CA}" type="pres">
      <dgm:prSet presAssocID="{86BB2CA7-4AA5-4049-9F1F-96C7B7DADBF3}" presName="textRect" presStyleLbl="revTx" presStyleIdx="0" presStyleCnt="4">
        <dgm:presLayoutVars>
          <dgm:chMax val="1"/>
          <dgm:chPref val="1"/>
        </dgm:presLayoutVars>
      </dgm:prSet>
      <dgm:spPr/>
    </dgm:pt>
    <dgm:pt modelId="{DC98A023-F791-4675-BDF0-EEF8C2847F9D}" type="pres">
      <dgm:prSet presAssocID="{3CC4CEF6-C21C-4CC4-B2B8-E10EAA6B4B97}" presName="sibTrans" presStyleCnt="0"/>
      <dgm:spPr/>
    </dgm:pt>
    <dgm:pt modelId="{7E633A4C-EC06-4BC5-AAF7-28227211E52E}" type="pres">
      <dgm:prSet presAssocID="{15D3C774-0BA7-465A-8463-7BA55E7A1693}" presName="compNode" presStyleCnt="0"/>
      <dgm:spPr/>
    </dgm:pt>
    <dgm:pt modelId="{6F21D1A5-FB1E-4D43-8769-ADC8EA564391}" type="pres">
      <dgm:prSet presAssocID="{15D3C774-0BA7-465A-8463-7BA55E7A1693}" presName="iconBgRect" presStyleLbl="bgShp" presStyleIdx="1" presStyleCnt="4"/>
      <dgm:spPr/>
    </dgm:pt>
    <dgm:pt modelId="{F18A9DE1-44D2-4334-BE1F-C0CDBCCE7C27}" type="pres">
      <dgm:prSet presAssocID="{15D3C774-0BA7-465A-8463-7BA55E7A169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BC7F3CE1-1A8F-4744-80A4-EB19CE53DB9F}" type="pres">
      <dgm:prSet presAssocID="{15D3C774-0BA7-465A-8463-7BA55E7A1693}" presName="spaceRect" presStyleCnt="0"/>
      <dgm:spPr/>
    </dgm:pt>
    <dgm:pt modelId="{8CAB8EB3-8C6F-4D76-BDB9-BC1E54C7A6A0}" type="pres">
      <dgm:prSet presAssocID="{15D3C774-0BA7-465A-8463-7BA55E7A1693}" presName="textRect" presStyleLbl="revTx" presStyleIdx="1" presStyleCnt="4">
        <dgm:presLayoutVars>
          <dgm:chMax val="1"/>
          <dgm:chPref val="1"/>
        </dgm:presLayoutVars>
      </dgm:prSet>
      <dgm:spPr/>
    </dgm:pt>
    <dgm:pt modelId="{03A411DC-9AF5-41C6-8C00-6E6CAE2494C5}" type="pres">
      <dgm:prSet presAssocID="{CB7476F8-13ED-4C1B-901A-2283820A1292}" presName="sibTrans" presStyleCnt="0"/>
      <dgm:spPr/>
    </dgm:pt>
    <dgm:pt modelId="{FE30CCA4-870F-418F-AD07-8E948B6A760C}" type="pres">
      <dgm:prSet presAssocID="{326A8E06-66A4-40A4-91D3-D492B8A3FCE0}" presName="compNode" presStyleCnt="0"/>
      <dgm:spPr/>
    </dgm:pt>
    <dgm:pt modelId="{5A6574A4-46E4-4C2F-A353-BEFEBE5DFC83}" type="pres">
      <dgm:prSet presAssocID="{326A8E06-66A4-40A4-91D3-D492B8A3FCE0}" presName="iconBgRect" presStyleLbl="bgShp" presStyleIdx="2" presStyleCnt="4"/>
      <dgm:spPr/>
    </dgm:pt>
    <dgm:pt modelId="{60F4C0EB-1A95-4F3F-BE8B-2579A3C06473}" type="pres">
      <dgm:prSet presAssocID="{326A8E06-66A4-40A4-91D3-D492B8A3FCE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D1720BF-DCE1-4FCC-85BD-44943F15FE63}" type="pres">
      <dgm:prSet presAssocID="{326A8E06-66A4-40A4-91D3-D492B8A3FCE0}" presName="spaceRect" presStyleCnt="0"/>
      <dgm:spPr/>
    </dgm:pt>
    <dgm:pt modelId="{3DA6B7D5-3C2B-4426-9A0B-26E2DB8E404D}" type="pres">
      <dgm:prSet presAssocID="{326A8E06-66A4-40A4-91D3-D492B8A3FCE0}" presName="textRect" presStyleLbl="revTx" presStyleIdx="2" presStyleCnt="4">
        <dgm:presLayoutVars>
          <dgm:chMax val="1"/>
          <dgm:chPref val="1"/>
        </dgm:presLayoutVars>
      </dgm:prSet>
      <dgm:spPr/>
    </dgm:pt>
    <dgm:pt modelId="{834C3CBD-3B62-4128-8F9E-36F18433F994}" type="pres">
      <dgm:prSet presAssocID="{222A3A09-55C8-44E9-84F8-EDBFE163F2FF}" presName="sibTrans" presStyleCnt="0"/>
      <dgm:spPr/>
    </dgm:pt>
    <dgm:pt modelId="{11710064-BDAC-4924-AE5A-2F1F1AF15814}" type="pres">
      <dgm:prSet presAssocID="{A49C4151-A155-4047-BFA5-F92505F02EB1}" presName="compNode" presStyleCnt="0"/>
      <dgm:spPr/>
    </dgm:pt>
    <dgm:pt modelId="{7DE198F7-19F5-4FD9-943E-469D35154C8E}" type="pres">
      <dgm:prSet presAssocID="{A49C4151-A155-4047-BFA5-F92505F02EB1}" presName="iconBgRect" presStyleLbl="bgShp" presStyleIdx="3" presStyleCnt="4"/>
      <dgm:spPr/>
    </dgm:pt>
    <dgm:pt modelId="{F64D6AA9-0190-4FCD-9FBC-2880194CB180}" type="pres">
      <dgm:prSet presAssocID="{A49C4151-A155-4047-BFA5-F92505F02E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1F91BE9F-A4AE-4105-B762-D636AEFFB6E6}" type="pres">
      <dgm:prSet presAssocID="{A49C4151-A155-4047-BFA5-F92505F02EB1}" presName="spaceRect" presStyleCnt="0"/>
      <dgm:spPr/>
    </dgm:pt>
    <dgm:pt modelId="{EE8EF7B6-097C-46BF-9B89-85AD6E449066}" type="pres">
      <dgm:prSet presAssocID="{A49C4151-A155-4047-BFA5-F92505F02EB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57FE440-92E8-427B-9B30-E78724C4FA6C}" type="presOf" srcId="{A49C4151-A155-4047-BFA5-F92505F02EB1}" destId="{EE8EF7B6-097C-46BF-9B89-85AD6E449066}" srcOrd="0" destOrd="0" presId="urn:microsoft.com/office/officeart/2018/5/layout/IconCircleLabelList"/>
    <dgm:cxn modelId="{3AD51750-3AAC-4B19-932F-D08CB735E8C1}" type="presOf" srcId="{FB78D578-A36D-46DF-8071-728EFB5BA755}" destId="{92A9D98F-16E2-4D6F-BE26-1A20EB43EACC}" srcOrd="0" destOrd="0" presId="urn:microsoft.com/office/officeart/2018/5/layout/IconCircleLabelList"/>
    <dgm:cxn modelId="{C72E6570-3AA5-4713-BCF4-3C6ACA92A2E8}" srcId="{FB78D578-A36D-46DF-8071-728EFB5BA755}" destId="{A49C4151-A155-4047-BFA5-F92505F02EB1}" srcOrd="3" destOrd="0" parTransId="{D7DB9845-9CFA-4477-A607-732FA8198841}" sibTransId="{AAC57CF0-7713-4B2D-B023-EC100B8F718F}"/>
    <dgm:cxn modelId="{03017453-3602-47E9-A9E0-66853D320751}" type="presOf" srcId="{326A8E06-66A4-40A4-91D3-D492B8A3FCE0}" destId="{3DA6B7D5-3C2B-4426-9A0B-26E2DB8E404D}" srcOrd="0" destOrd="0" presId="urn:microsoft.com/office/officeart/2018/5/layout/IconCircleLabelList"/>
    <dgm:cxn modelId="{5EE0707B-5AAF-4DDF-961F-9C5F2A9F0C77}" type="presOf" srcId="{15D3C774-0BA7-465A-8463-7BA55E7A1693}" destId="{8CAB8EB3-8C6F-4D76-BDB9-BC1E54C7A6A0}" srcOrd="0" destOrd="0" presId="urn:microsoft.com/office/officeart/2018/5/layout/IconCircleLabelList"/>
    <dgm:cxn modelId="{279D478F-7D44-4398-B417-AC75C230E5F1}" type="presOf" srcId="{86BB2CA7-4AA5-4049-9F1F-96C7B7DADBF3}" destId="{B6FE8E65-2D2E-4C04-868F-EFD03E37B9CA}" srcOrd="0" destOrd="0" presId="urn:microsoft.com/office/officeart/2018/5/layout/IconCircleLabelList"/>
    <dgm:cxn modelId="{7F7BD9B7-6ABA-4715-BBA0-B99208553064}" srcId="{FB78D578-A36D-46DF-8071-728EFB5BA755}" destId="{326A8E06-66A4-40A4-91D3-D492B8A3FCE0}" srcOrd="2" destOrd="0" parTransId="{8DF29482-9877-4522-A254-BA0FAA8A0EF2}" sibTransId="{222A3A09-55C8-44E9-84F8-EDBFE163F2FF}"/>
    <dgm:cxn modelId="{35214EE0-DBA8-44F4-B5A3-DC429C79EA48}" srcId="{FB78D578-A36D-46DF-8071-728EFB5BA755}" destId="{86BB2CA7-4AA5-4049-9F1F-96C7B7DADBF3}" srcOrd="0" destOrd="0" parTransId="{728377CB-49B0-43AD-AE6B-6C4747B8785B}" sibTransId="{3CC4CEF6-C21C-4CC4-B2B8-E10EAA6B4B97}"/>
    <dgm:cxn modelId="{470EA4E4-CF5E-45D1-8FE2-D4582C41D949}" srcId="{FB78D578-A36D-46DF-8071-728EFB5BA755}" destId="{15D3C774-0BA7-465A-8463-7BA55E7A1693}" srcOrd="1" destOrd="0" parTransId="{D951A1A2-1C93-46D5-8500-1FB29DD0BA07}" sibTransId="{CB7476F8-13ED-4C1B-901A-2283820A1292}"/>
    <dgm:cxn modelId="{73633E68-B5D5-41E2-B6C0-94BDB85555BB}" type="presParOf" srcId="{92A9D98F-16E2-4D6F-BE26-1A20EB43EACC}" destId="{9F4F1A17-728D-4AC4-B7F3-E36FF9F7240A}" srcOrd="0" destOrd="0" presId="urn:microsoft.com/office/officeart/2018/5/layout/IconCircleLabelList"/>
    <dgm:cxn modelId="{6D9DC3F7-CCD1-4B32-BFC1-2DEEA6FEAA3C}" type="presParOf" srcId="{9F4F1A17-728D-4AC4-B7F3-E36FF9F7240A}" destId="{F207A7EF-3961-4000-9944-205299BA7E73}" srcOrd="0" destOrd="0" presId="urn:microsoft.com/office/officeart/2018/5/layout/IconCircleLabelList"/>
    <dgm:cxn modelId="{6F85A96A-C024-4C73-9D30-D73A8BB8FA1C}" type="presParOf" srcId="{9F4F1A17-728D-4AC4-B7F3-E36FF9F7240A}" destId="{0F488887-5B38-4E62-B79F-7FF9A77985CC}" srcOrd="1" destOrd="0" presId="urn:microsoft.com/office/officeart/2018/5/layout/IconCircleLabelList"/>
    <dgm:cxn modelId="{FE95C50B-EDEB-4830-BF51-A0DF9376885A}" type="presParOf" srcId="{9F4F1A17-728D-4AC4-B7F3-E36FF9F7240A}" destId="{2951DD15-94F4-42E1-9BA1-455729197DC5}" srcOrd="2" destOrd="0" presId="urn:microsoft.com/office/officeart/2018/5/layout/IconCircleLabelList"/>
    <dgm:cxn modelId="{EAA65142-362F-43FE-A5AE-A88E5E3190F1}" type="presParOf" srcId="{9F4F1A17-728D-4AC4-B7F3-E36FF9F7240A}" destId="{B6FE8E65-2D2E-4C04-868F-EFD03E37B9CA}" srcOrd="3" destOrd="0" presId="urn:microsoft.com/office/officeart/2018/5/layout/IconCircleLabelList"/>
    <dgm:cxn modelId="{B47D5CFD-D5A4-4BD9-93F4-6070292EADDA}" type="presParOf" srcId="{92A9D98F-16E2-4D6F-BE26-1A20EB43EACC}" destId="{DC98A023-F791-4675-BDF0-EEF8C2847F9D}" srcOrd="1" destOrd="0" presId="urn:microsoft.com/office/officeart/2018/5/layout/IconCircleLabelList"/>
    <dgm:cxn modelId="{E3B5616F-F4F0-4BA1-8C07-F9FA6E9781AC}" type="presParOf" srcId="{92A9D98F-16E2-4D6F-BE26-1A20EB43EACC}" destId="{7E633A4C-EC06-4BC5-AAF7-28227211E52E}" srcOrd="2" destOrd="0" presId="urn:microsoft.com/office/officeart/2018/5/layout/IconCircleLabelList"/>
    <dgm:cxn modelId="{39708815-C6A2-4453-BF98-8204C9BF7141}" type="presParOf" srcId="{7E633A4C-EC06-4BC5-AAF7-28227211E52E}" destId="{6F21D1A5-FB1E-4D43-8769-ADC8EA564391}" srcOrd="0" destOrd="0" presId="urn:microsoft.com/office/officeart/2018/5/layout/IconCircleLabelList"/>
    <dgm:cxn modelId="{C49E9C89-1600-463B-B7A3-53109F049956}" type="presParOf" srcId="{7E633A4C-EC06-4BC5-AAF7-28227211E52E}" destId="{F18A9DE1-44D2-4334-BE1F-C0CDBCCE7C27}" srcOrd="1" destOrd="0" presId="urn:microsoft.com/office/officeart/2018/5/layout/IconCircleLabelList"/>
    <dgm:cxn modelId="{3D29DB62-E9E0-4C28-8994-62E198EBB2A5}" type="presParOf" srcId="{7E633A4C-EC06-4BC5-AAF7-28227211E52E}" destId="{BC7F3CE1-1A8F-4744-80A4-EB19CE53DB9F}" srcOrd="2" destOrd="0" presId="urn:microsoft.com/office/officeart/2018/5/layout/IconCircleLabelList"/>
    <dgm:cxn modelId="{FA381BCC-AD90-4CB4-93AB-CDB65E8EB38E}" type="presParOf" srcId="{7E633A4C-EC06-4BC5-AAF7-28227211E52E}" destId="{8CAB8EB3-8C6F-4D76-BDB9-BC1E54C7A6A0}" srcOrd="3" destOrd="0" presId="urn:microsoft.com/office/officeart/2018/5/layout/IconCircleLabelList"/>
    <dgm:cxn modelId="{CC0024B0-66D7-498B-9ABE-2EE61CBD9DB7}" type="presParOf" srcId="{92A9D98F-16E2-4D6F-BE26-1A20EB43EACC}" destId="{03A411DC-9AF5-41C6-8C00-6E6CAE2494C5}" srcOrd="3" destOrd="0" presId="urn:microsoft.com/office/officeart/2018/5/layout/IconCircleLabelList"/>
    <dgm:cxn modelId="{C994E062-658B-4323-8BC1-AB6969C7FDB5}" type="presParOf" srcId="{92A9D98F-16E2-4D6F-BE26-1A20EB43EACC}" destId="{FE30CCA4-870F-418F-AD07-8E948B6A760C}" srcOrd="4" destOrd="0" presId="urn:microsoft.com/office/officeart/2018/5/layout/IconCircleLabelList"/>
    <dgm:cxn modelId="{FBFF5BA1-2EDC-465A-B46C-CA5B1D6A1258}" type="presParOf" srcId="{FE30CCA4-870F-418F-AD07-8E948B6A760C}" destId="{5A6574A4-46E4-4C2F-A353-BEFEBE5DFC83}" srcOrd="0" destOrd="0" presId="urn:microsoft.com/office/officeart/2018/5/layout/IconCircleLabelList"/>
    <dgm:cxn modelId="{8DC0D126-4067-4A7C-B3CA-D12D5457E662}" type="presParOf" srcId="{FE30CCA4-870F-418F-AD07-8E948B6A760C}" destId="{60F4C0EB-1A95-4F3F-BE8B-2579A3C06473}" srcOrd="1" destOrd="0" presId="urn:microsoft.com/office/officeart/2018/5/layout/IconCircleLabelList"/>
    <dgm:cxn modelId="{0918430E-B85D-43E4-BE16-45C441A8F989}" type="presParOf" srcId="{FE30CCA4-870F-418F-AD07-8E948B6A760C}" destId="{7D1720BF-DCE1-4FCC-85BD-44943F15FE63}" srcOrd="2" destOrd="0" presId="urn:microsoft.com/office/officeart/2018/5/layout/IconCircleLabelList"/>
    <dgm:cxn modelId="{38C12572-5A21-4B08-9125-23AA8EABF578}" type="presParOf" srcId="{FE30CCA4-870F-418F-AD07-8E948B6A760C}" destId="{3DA6B7D5-3C2B-4426-9A0B-26E2DB8E404D}" srcOrd="3" destOrd="0" presId="urn:microsoft.com/office/officeart/2018/5/layout/IconCircleLabelList"/>
    <dgm:cxn modelId="{7AB7E94A-71CB-414B-83DD-BFCEF3FC5564}" type="presParOf" srcId="{92A9D98F-16E2-4D6F-BE26-1A20EB43EACC}" destId="{834C3CBD-3B62-4128-8F9E-36F18433F994}" srcOrd="5" destOrd="0" presId="urn:microsoft.com/office/officeart/2018/5/layout/IconCircleLabelList"/>
    <dgm:cxn modelId="{F3CAC3CC-82FA-4852-A9C1-5DC72FE9B570}" type="presParOf" srcId="{92A9D98F-16E2-4D6F-BE26-1A20EB43EACC}" destId="{11710064-BDAC-4924-AE5A-2F1F1AF15814}" srcOrd="6" destOrd="0" presId="urn:microsoft.com/office/officeart/2018/5/layout/IconCircleLabelList"/>
    <dgm:cxn modelId="{4CA9C09A-AD08-4138-B00E-4A688867C42F}" type="presParOf" srcId="{11710064-BDAC-4924-AE5A-2F1F1AF15814}" destId="{7DE198F7-19F5-4FD9-943E-469D35154C8E}" srcOrd="0" destOrd="0" presId="urn:microsoft.com/office/officeart/2018/5/layout/IconCircleLabelList"/>
    <dgm:cxn modelId="{ED713893-19F6-48EF-AF07-9ACF6C57C4F7}" type="presParOf" srcId="{11710064-BDAC-4924-AE5A-2F1F1AF15814}" destId="{F64D6AA9-0190-4FCD-9FBC-2880194CB180}" srcOrd="1" destOrd="0" presId="urn:microsoft.com/office/officeart/2018/5/layout/IconCircleLabelList"/>
    <dgm:cxn modelId="{F2980072-5C79-4030-8968-0677C98C3E58}" type="presParOf" srcId="{11710064-BDAC-4924-AE5A-2F1F1AF15814}" destId="{1F91BE9F-A4AE-4105-B762-D636AEFFB6E6}" srcOrd="2" destOrd="0" presId="urn:microsoft.com/office/officeart/2018/5/layout/IconCircleLabelList"/>
    <dgm:cxn modelId="{E80DC346-9D66-465C-9E91-80C731C6456B}" type="presParOf" srcId="{11710064-BDAC-4924-AE5A-2F1F1AF15814}" destId="{EE8EF7B6-097C-46BF-9B89-85AD6E44906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9F947C0-F83D-46DA-B9F1-4F46EBF27B9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99FCF15-9082-4425-B414-C33EE8AFEE08}">
      <dgm:prSet/>
      <dgm:spPr/>
      <dgm:t>
        <a:bodyPr/>
        <a:lstStyle/>
        <a:p>
          <a:pPr>
            <a:defRPr cap="all"/>
          </a:pPr>
          <a:r>
            <a:rPr lang="en-GB"/>
            <a:t>Research the case of; </a:t>
          </a:r>
          <a:endParaRPr lang="en-US"/>
        </a:p>
      </dgm:t>
    </dgm:pt>
    <dgm:pt modelId="{898FAAC6-9ED1-4FE7-9512-95990D51F126}" type="parTrans" cxnId="{68B9B227-5F63-4413-BE29-F676E5C6257D}">
      <dgm:prSet/>
      <dgm:spPr/>
      <dgm:t>
        <a:bodyPr/>
        <a:lstStyle/>
        <a:p>
          <a:endParaRPr lang="en-US"/>
        </a:p>
      </dgm:t>
    </dgm:pt>
    <dgm:pt modelId="{41AA874E-85D3-4849-AEBF-CCFFF68454F0}" type="sibTrans" cxnId="{68B9B227-5F63-4413-BE29-F676E5C6257D}">
      <dgm:prSet/>
      <dgm:spPr/>
      <dgm:t>
        <a:bodyPr/>
        <a:lstStyle/>
        <a:p>
          <a:endParaRPr lang="en-US"/>
        </a:p>
      </dgm:t>
    </dgm:pt>
    <dgm:pt modelId="{73D05728-9D42-4A6B-97B0-35C347BE75D0}">
      <dgm:prSet/>
      <dgm:spPr/>
      <dgm:t>
        <a:bodyPr/>
        <a:lstStyle/>
        <a:p>
          <a:pPr>
            <a:defRPr cap="all"/>
          </a:pPr>
          <a:r>
            <a:rPr lang="en-GB"/>
            <a:t>Vauxhall Estates v Liverpool Corporation [1932] 1 KB 733.</a:t>
          </a:r>
          <a:endParaRPr lang="en-US"/>
        </a:p>
      </dgm:t>
    </dgm:pt>
    <dgm:pt modelId="{C9DBE821-B5D8-46B0-A30B-B180D2ECA4AE}" type="parTrans" cxnId="{009994D4-ABEF-44EE-884E-F5AC01AD1E66}">
      <dgm:prSet/>
      <dgm:spPr/>
      <dgm:t>
        <a:bodyPr/>
        <a:lstStyle/>
        <a:p>
          <a:endParaRPr lang="en-US"/>
        </a:p>
      </dgm:t>
    </dgm:pt>
    <dgm:pt modelId="{CA1A007F-D490-4915-9349-7FE7CE7E8DF9}" type="sibTrans" cxnId="{009994D4-ABEF-44EE-884E-F5AC01AD1E66}">
      <dgm:prSet/>
      <dgm:spPr/>
      <dgm:t>
        <a:bodyPr/>
        <a:lstStyle/>
        <a:p>
          <a:endParaRPr lang="en-US"/>
        </a:p>
      </dgm:t>
    </dgm:pt>
    <dgm:pt modelId="{462F759F-BF7A-4C1D-8FEA-9242D6267D15}">
      <dgm:prSet/>
      <dgm:spPr/>
      <dgm:t>
        <a:bodyPr/>
        <a:lstStyle/>
        <a:p>
          <a:pPr>
            <a:defRPr cap="all"/>
          </a:pPr>
          <a:r>
            <a:rPr lang="en-GB"/>
            <a:t>Prepare to feedback to the class.</a:t>
          </a:r>
          <a:endParaRPr lang="en-US"/>
        </a:p>
      </dgm:t>
    </dgm:pt>
    <dgm:pt modelId="{29759CF2-96C1-4E4E-9B32-F0046A527EAB}" type="parTrans" cxnId="{635615C2-7074-41C0-912A-326C7E65F86A}">
      <dgm:prSet/>
      <dgm:spPr/>
      <dgm:t>
        <a:bodyPr/>
        <a:lstStyle/>
        <a:p>
          <a:endParaRPr lang="en-US"/>
        </a:p>
      </dgm:t>
    </dgm:pt>
    <dgm:pt modelId="{8D349C2A-63D9-4A33-ABC5-1122B57C7FE8}" type="sibTrans" cxnId="{635615C2-7074-41C0-912A-326C7E65F86A}">
      <dgm:prSet/>
      <dgm:spPr/>
      <dgm:t>
        <a:bodyPr/>
        <a:lstStyle/>
        <a:p>
          <a:endParaRPr lang="en-US"/>
        </a:p>
      </dgm:t>
    </dgm:pt>
    <dgm:pt modelId="{FC8F4409-8D98-485F-9ED6-2BDAC72C0836}" type="pres">
      <dgm:prSet presAssocID="{29F947C0-F83D-46DA-B9F1-4F46EBF27B92}" presName="root" presStyleCnt="0">
        <dgm:presLayoutVars>
          <dgm:dir/>
          <dgm:resizeHandles val="exact"/>
        </dgm:presLayoutVars>
      </dgm:prSet>
      <dgm:spPr/>
    </dgm:pt>
    <dgm:pt modelId="{99F83318-54FE-471F-A40A-AC948BF5E98D}" type="pres">
      <dgm:prSet presAssocID="{999FCF15-9082-4425-B414-C33EE8AFEE08}" presName="compNode" presStyleCnt="0"/>
      <dgm:spPr/>
    </dgm:pt>
    <dgm:pt modelId="{33A4615D-FE08-48EB-B346-7E15C6965515}" type="pres">
      <dgm:prSet presAssocID="{999FCF15-9082-4425-B414-C33EE8AFEE0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261F8E4-8167-4B0E-834F-E867885FD2B6}" type="pres">
      <dgm:prSet presAssocID="{999FCF15-9082-4425-B414-C33EE8AFEE0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68E8958B-9BAF-4A75-ADB8-26C96A38DF81}" type="pres">
      <dgm:prSet presAssocID="{999FCF15-9082-4425-B414-C33EE8AFEE08}" presName="spaceRect" presStyleCnt="0"/>
      <dgm:spPr/>
    </dgm:pt>
    <dgm:pt modelId="{C3AB5EC2-E5A8-4BC6-BF0B-5990EA19C6DF}" type="pres">
      <dgm:prSet presAssocID="{999FCF15-9082-4425-B414-C33EE8AFEE08}" presName="textRect" presStyleLbl="revTx" presStyleIdx="0" presStyleCnt="3">
        <dgm:presLayoutVars>
          <dgm:chMax val="1"/>
          <dgm:chPref val="1"/>
        </dgm:presLayoutVars>
      </dgm:prSet>
      <dgm:spPr/>
    </dgm:pt>
    <dgm:pt modelId="{BBA60A31-047F-45BE-A803-78476F07F14F}" type="pres">
      <dgm:prSet presAssocID="{41AA874E-85D3-4849-AEBF-CCFFF68454F0}" presName="sibTrans" presStyleCnt="0"/>
      <dgm:spPr/>
    </dgm:pt>
    <dgm:pt modelId="{DB792E60-4AE0-4C76-B45F-1D4EE8EFF77A}" type="pres">
      <dgm:prSet presAssocID="{73D05728-9D42-4A6B-97B0-35C347BE75D0}" presName="compNode" presStyleCnt="0"/>
      <dgm:spPr/>
    </dgm:pt>
    <dgm:pt modelId="{66256F9A-255A-4779-B47D-E536CE319C31}" type="pres">
      <dgm:prSet presAssocID="{73D05728-9D42-4A6B-97B0-35C347BE75D0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A4B46FE-3480-4A71-B66B-934D7F08A0BB}" type="pres">
      <dgm:prSet presAssocID="{73D05728-9D42-4A6B-97B0-35C347BE75D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941C012-E681-4033-BDC9-521D3B470679}" type="pres">
      <dgm:prSet presAssocID="{73D05728-9D42-4A6B-97B0-35C347BE75D0}" presName="spaceRect" presStyleCnt="0"/>
      <dgm:spPr/>
    </dgm:pt>
    <dgm:pt modelId="{E0147086-4421-438F-8C55-E40A2CFCB16E}" type="pres">
      <dgm:prSet presAssocID="{73D05728-9D42-4A6B-97B0-35C347BE75D0}" presName="textRect" presStyleLbl="revTx" presStyleIdx="1" presStyleCnt="3">
        <dgm:presLayoutVars>
          <dgm:chMax val="1"/>
          <dgm:chPref val="1"/>
        </dgm:presLayoutVars>
      </dgm:prSet>
      <dgm:spPr/>
    </dgm:pt>
    <dgm:pt modelId="{77888B66-30C6-4E42-940C-12A639A0C65C}" type="pres">
      <dgm:prSet presAssocID="{CA1A007F-D490-4915-9349-7FE7CE7E8DF9}" presName="sibTrans" presStyleCnt="0"/>
      <dgm:spPr/>
    </dgm:pt>
    <dgm:pt modelId="{AEE5FCAE-8FBD-4762-9E2F-411F6C379A01}" type="pres">
      <dgm:prSet presAssocID="{462F759F-BF7A-4C1D-8FEA-9242D6267D15}" presName="compNode" presStyleCnt="0"/>
      <dgm:spPr/>
    </dgm:pt>
    <dgm:pt modelId="{70D25351-ACA8-4AEE-8F76-E7CCA7E21366}" type="pres">
      <dgm:prSet presAssocID="{462F759F-BF7A-4C1D-8FEA-9242D6267D15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39C1589-E2C7-4242-95F5-ADBA35EE8AA6}" type="pres">
      <dgm:prSet presAssocID="{462F759F-BF7A-4C1D-8FEA-9242D6267D1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7C4C578-5B29-4166-BFEA-F18A7E7571E0}" type="pres">
      <dgm:prSet presAssocID="{462F759F-BF7A-4C1D-8FEA-9242D6267D15}" presName="spaceRect" presStyleCnt="0"/>
      <dgm:spPr/>
    </dgm:pt>
    <dgm:pt modelId="{7EFCCD74-A4CD-445D-82F4-767B8CAE4CE5}" type="pres">
      <dgm:prSet presAssocID="{462F759F-BF7A-4C1D-8FEA-9242D6267D1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2514C1B-9114-4A26-92F6-895FD2F1A4E8}" type="presOf" srcId="{999FCF15-9082-4425-B414-C33EE8AFEE08}" destId="{C3AB5EC2-E5A8-4BC6-BF0B-5990EA19C6DF}" srcOrd="0" destOrd="0" presId="urn:microsoft.com/office/officeart/2018/5/layout/IconLeafLabelList"/>
    <dgm:cxn modelId="{68B9B227-5F63-4413-BE29-F676E5C6257D}" srcId="{29F947C0-F83D-46DA-B9F1-4F46EBF27B92}" destId="{999FCF15-9082-4425-B414-C33EE8AFEE08}" srcOrd="0" destOrd="0" parTransId="{898FAAC6-9ED1-4FE7-9512-95990D51F126}" sibTransId="{41AA874E-85D3-4849-AEBF-CCFFF68454F0}"/>
    <dgm:cxn modelId="{D754059C-BB40-4C25-9789-90CE97C44DDF}" type="presOf" srcId="{29F947C0-F83D-46DA-B9F1-4F46EBF27B92}" destId="{FC8F4409-8D98-485F-9ED6-2BDAC72C0836}" srcOrd="0" destOrd="0" presId="urn:microsoft.com/office/officeart/2018/5/layout/IconLeafLabelList"/>
    <dgm:cxn modelId="{635615C2-7074-41C0-912A-326C7E65F86A}" srcId="{29F947C0-F83D-46DA-B9F1-4F46EBF27B92}" destId="{462F759F-BF7A-4C1D-8FEA-9242D6267D15}" srcOrd="2" destOrd="0" parTransId="{29759CF2-96C1-4E4E-9B32-F0046A527EAB}" sibTransId="{8D349C2A-63D9-4A33-ABC5-1122B57C7FE8}"/>
    <dgm:cxn modelId="{009994D4-ABEF-44EE-884E-F5AC01AD1E66}" srcId="{29F947C0-F83D-46DA-B9F1-4F46EBF27B92}" destId="{73D05728-9D42-4A6B-97B0-35C347BE75D0}" srcOrd="1" destOrd="0" parTransId="{C9DBE821-B5D8-46B0-A30B-B180D2ECA4AE}" sibTransId="{CA1A007F-D490-4915-9349-7FE7CE7E8DF9}"/>
    <dgm:cxn modelId="{6787E5ED-864D-4D6C-8136-8600903112FC}" type="presOf" srcId="{73D05728-9D42-4A6B-97B0-35C347BE75D0}" destId="{E0147086-4421-438F-8C55-E40A2CFCB16E}" srcOrd="0" destOrd="0" presId="urn:microsoft.com/office/officeart/2018/5/layout/IconLeafLabelList"/>
    <dgm:cxn modelId="{82246BF1-CCB2-429D-B0A6-E7CF260ECF81}" type="presOf" srcId="{462F759F-BF7A-4C1D-8FEA-9242D6267D15}" destId="{7EFCCD74-A4CD-445D-82F4-767B8CAE4CE5}" srcOrd="0" destOrd="0" presId="urn:microsoft.com/office/officeart/2018/5/layout/IconLeafLabelList"/>
    <dgm:cxn modelId="{EFBDBBC9-EF1E-4B17-B3FB-84941263CC7F}" type="presParOf" srcId="{FC8F4409-8D98-485F-9ED6-2BDAC72C0836}" destId="{99F83318-54FE-471F-A40A-AC948BF5E98D}" srcOrd="0" destOrd="0" presId="urn:microsoft.com/office/officeart/2018/5/layout/IconLeafLabelList"/>
    <dgm:cxn modelId="{9CF4BD00-7BC7-4D3D-8093-E07E134E1498}" type="presParOf" srcId="{99F83318-54FE-471F-A40A-AC948BF5E98D}" destId="{33A4615D-FE08-48EB-B346-7E15C6965515}" srcOrd="0" destOrd="0" presId="urn:microsoft.com/office/officeart/2018/5/layout/IconLeafLabelList"/>
    <dgm:cxn modelId="{D6B4F948-777C-4D2C-AD4F-11D7E55AC16B}" type="presParOf" srcId="{99F83318-54FE-471F-A40A-AC948BF5E98D}" destId="{B261F8E4-8167-4B0E-834F-E867885FD2B6}" srcOrd="1" destOrd="0" presId="urn:microsoft.com/office/officeart/2018/5/layout/IconLeafLabelList"/>
    <dgm:cxn modelId="{8E57076C-6F76-4781-B69E-E0E190A6D318}" type="presParOf" srcId="{99F83318-54FE-471F-A40A-AC948BF5E98D}" destId="{68E8958B-9BAF-4A75-ADB8-26C96A38DF81}" srcOrd="2" destOrd="0" presId="urn:microsoft.com/office/officeart/2018/5/layout/IconLeafLabelList"/>
    <dgm:cxn modelId="{295255ED-92C6-45AC-A1C1-42A448EFA300}" type="presParOf" srcId="{99F83318-54FE-471F-A40A-AC948BF5E98D}" destId="{C3AB5EC2-E5A8-4BC6-BF0B-5990EA19C6DF}" srcOrd="3" destOrd="0" presId="urn:microsoft.com/office/officeart/2018/5/layout/IconLeafLabelList"/>
    <dgm:cxn modelId="{947C6CA8-22DA-4537-88E8-EB11D55D68D5}" type="presParOf" srcId="{FC8F4409-8D98-485F-9ED6-2BDAC72C0836}" destId="{BBA60A31-047F-45BE-A803-78476F07F14F}" srcOrd="1" destOrd="0" presId="urn:microsoft.com/office/officeart/2018/5/layout/IconLeafLabelList"/>
    <dgm:cxn modelId="{EE58253D-0DAF-4F73-A3D1-A05FC766C2C2}" type="presParOf" srcId="{FC8F4409-8D98-485F-9ED6-2BDAC72C0836}" destId="{DB792E60-4AE0-4C76-B45F-1D4EE8EFF77A}" srcOrd="2" destOrd="0" presId="urn:microsoft.com/office/officeart/2018/5/layout/IconLeafLabelList"/>
    <dgm:cxn modelId="{1F2402DC-CEAA-49F2-AB6D-C60A1266709B}" type="presParOf" srcId="{DB792E60-4AE0-4C76-B45F-1D4EE8EFF77A}" destId="{66256F9A-255A-4779-B47D-E536CE319C31}" srcOrd="0" destOrd="0" presId="urn:microsoft.com/office/officeart/2018/5/layout/IconLeafLabelList"/>
    <dgm:cxn modelId="{863B8F62-C477-42D3-ADC1-94068B466E1E}" type="presParOf" srcId="{DB792E60-4AE0-4C76-B45F-1D4EE8EFF77A}" destId="{BA4B46FE-3480-4A71-B66B-934D7F08A0BB}" srcOrd="1" destOrd="0" presId="urn:microsoft.com/office/officeart/2018/5/layout/IconLeafLabelList"/>
    <dgm:cxn modelId="{10D3BE3A-B654-45D9-A9EA-F7E1EB1B2C03}" type="presParOf" srcId="{DB792E60-4AE0-4C76-B45F-1D4EE8EFF77A}" destId="{6941C012-E681-4033-BDC9-521D3B470679}" srcOrd="2" destOrd="0" presId="urn:microsoft.com/office/officeart/2018/5/layout/IconLeafLabelList"/>
    <dgm:cxn modelId="{83FA8202-F261-4473-B0D6-B2B2FFEACF4F}" type="presParOf" srcId="{DB792E60-4AE0-4C76-B45F-1D4EE8EFF77A}" destId="{E0147086-4421-438F-8C55-E40A2CFCB16E}" srcOrd="3" destOrd="0" presId="urn:microsoft.com/office/officeart/2018/5/layout/IconLeafLabelList"/>
    <dgm:cxn modelId="{107C4EF8-190F-42AD-A097-BBEFC4E2A351}" type="presParOf" srcId="{FC8F4409-8D98-485F-9ED6-2BDAC72C0836}" destId="{77888B66-30C6-4E42-940C-12A639A0C65C}" srcOrd="3" destOrd="0" presId="urn:microsoft.com/office/officeart/2018/5/layout/IconLeafLabelList"/>
    <dgm:cxn modelId="{E1FFD6E7-7361-4990-B4EB-00026544B66E}" type="presParOf" srcId="{FC8F4409-8D98-485F-9ED6-2BDAC72C0836}" destId="{AEE5FCAE-8FBD-4762-9E2F-411F6C379A01}" srcOrd="4" destOrd="0" presId="urn:microsoft.com/office/officeart/2018/5/layout/IconLeafLabelList"/>
    <dgm:cxn modelId="{9EDEEFA9-5607-42A3-A8E1-E4D2A71A7843}" type="presParOf" srcId="{AEE5FCAE-8FBD-4762-9E2F-411F6C379A01}" destId="{70D25351-ACA8-4AEE-8F76-E7CCA7E21366}" srcOrd="0" destOrd="0" presId="urn:microsoft.com/office/officeart/2018/5/layout/IconLeafLabelList"/>
    <dgm:cxn modelId="{010102C0-C6A1-46CD-9D3D-2AE3F95D2B21}" type="presParOf" srcId="{AEE5FCAE-8FBD-4762-9E2F-411F6C379A01}" destId="{739C1589-E2C7-4242-95F5-ADBA35EE8AA6}" srcOrd="1" destOrd="0" presId="urn:microsoft.com/office/officeart/2018/5/layout/IconLeafLabelList"/>
    <dgm:cxn modelId="{6374A380-F5A1-4371-9E13-4667BD174DDD}" type="presParOf" srcId="{AEE5FCAE-8FBD-4762-9E2F-411F6C379A01}" destId="{C7C4C578-5B29-4166-BFEA-F18A7E7571E0}" srcOrd="2" destOrd="0" presId="urn:microsoft.com/office/officeart/2018/5/layout/IconLeafLabelList"/>
    <dgm:cxn modelId="{935CDC71-2B40-4DEE-A979-ED82EE8F3552}" type="presParOf" srcId="{AEE5FCAE-8FBD-4762-9E2F-411F6C379A01}" destId="{7EFCCD74-A4CD-445D-82F4-767B8CAE4CE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30BEC71-3AB9-41CC-9949-DEC2601FC54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11D99F-1231-4796-AA7E-5491FD8B2DED}">
      <dgm:prSet/>
      <dgm:spPr/>
      <dgm:t>
        <a:bodyPr/>
        <a:lstStyle/>
        <a:p>
          <a:r>
            <a:rPr lang="en-GB"/>
            <a:t>1997 referendum. </a:t>
          </a:r>
          <a:endParaRPr lang="en-US"/>
        </a:p>
      </dgm:t>
    </dgm:pt>
    <dgm:pt modelId="{DF58D4C5-7CDB-4140-99F6-C6740E3DBA7C}" type="parTrans" cxnId="{243C9AD6-3AA1-44E8-ABED-DAB20E6AEF98}">
      <dgm:prSet/>
      <dgm:spPr/>
      <dgm:t>
        <a:bodyPr/>
        <a:lstStyle/>
        <a:p>
          <a:endParaRPr lang="en-US"/>
        </a:p>
      </dgm:t>
    </dgm:pt>
    <dgm:pt modelId="{C89D1BC6-A414-4BFD-B8F1-E33DD19519C5}" type="sibTrans" cxnId="{243C9AD6-3AA1-44E8-ABED-DAB20E6AEF98}">
      <dgm:prSet/>
      <dgm:spPr/>
      <dgm:t>
        <a:bodyPr/>
        <a:lstStyle/>
        <a:p>
          <a:endParaRPr lang="en-US"/>
        </a:p>
      </dgm:t>
    </dgm:pt>
    <dgm:pt modelId="{D7C57531-C4AE-437E-B618-8BEF88D196E7}">
      <dgm:prSet/>
      <dgm:spPr/>
      <dgm:t>
        <a:bodyPr/>
        <a:lstStyle/>
        <a:p>
          <a:r>
            <a:rPr lang="en-GB"/>
            <a:t>50.1%. </a:t>
          </a:r>
          <a:endParaRPr lang="en-US"/>
        </a:p>
      </dgm:t>
    </dgm:pt>
    <dgm:pt modelId="{EECC430F-68BA-4B67-920E-12EC4A15E336}" type="parTrans" cxnId="{F9F8180F-291B-4256-9D59-072709A84A00}">
      <dgm:prSet/>
      <dgm:spPr/>
      <dgm:t>
        <a:bodyPr/>
        <a:lstStyle/>
        <a:p>
          <a:endParaRPr lang="en-US"/>
        </a:p>
      </dgm:t>
    </dgm:pt>
    <dgm:pt modelId="{5E8044EE-E557-4DD5-A7C3-39BE13BD876D}" type="sibTrans" cxnId="{F9F8180F-291B-4256-9D59-072709A84A00}">
      <dgm:prSet/>
      <dgm:spPr/>
      <dgm:t>
        <a:bodyPr/>
        <a:lstStyle/>
        <a:p>
          <a:endParaRPr lang="en-US"/>
        </a:p>
      </dgm:t>
    </dgm:pt>
    <dgm:pt modelId="{5411FF02-97DE-44BB-8884-85D856270077}">
      <dgm:prSet/>
      <dgm:spPr/>
      <dgm:t>
        <a:bodyPr/>
        <a:lstStyle/>
        <a:p>
          <a:r>
            <a:rPr lang="en-GB"/>
            <a:t>Government of Wales Act 1998 – not good enough. </a:t>
          </a:r>
          <a:endParaRPr lang="en-US"/>
        </a:p>
      </dgm:t>
    </dgm:pt>
    <dgm:pt modelId="{90AA40F7-11BE-4E29-B75D-2E787E42819B}" type="parTrans" cxnId="{D2206047-618D-40A7-8E8B-CE0DC16E0009}">
      <dgm:prSet/>
      <dgm:spPr/>
      <dgm:t>
        <a:bodyPr/>
        <a:lstStyle/>
        <a:p>
          <a:endParaRPr lang="en-US"/>
        </a:p>
      </dgm:t>
    </dgm:pt>
    <dgm:pt modelId="{DAEEE125-6356-4CD7-895D-1CCA24CBF613}" type="sibTrans" cxnId="{D2206047-618D-40A7-8E8B-CE0DC16E0009}">
      <dgm:prSet/>
      <dgm:spPr/>
      <dgm:t>
        <a:bodyPr/>
        <a:lstStyle/>
        <a:p>
          <a:endParaRPr lang="en-US"/>
        </a:p>
      </dgm:t>
    </dgm:pt>
    <dgm:pt modelId="{0D0B729E-418A-4B82-A790-A12B82A83C4F}">
      <dgm:prSet/>
      <dgm:spPr/>
      <dgm:t>
        <a:bodyPr/>
        <a:lstStyle/>
        <a:p>
          <a:r>
            <a:rPr lang="en-GB"/>
            <a:t>Government of Wales Act 2006 – more powers. </a:t>
          </a:r>
          <a:endParaRPr lang="en-US"/>
        </a:p>
      </dgm:t>
    </dgm:pt>
    <dgm:pt modelId="{860CAF70-E7FD-4AF7-9BF2-54932E363A31}" type="parTrans" cxnId="{CD120FE8-170B-4B86-A5B7-7A380267F3C8}">
      <dgm:prSet/>
      <dgm:spPr/>
      <dgm:t>
        <a:bodyPr/>
        <a:lstStyle/>
        <a:p>
          <a:endParaRPr lang="en-US"/>
        </a:p>
      </dgm:t>
    </dgm:pt>
    <dgm:pt modelId="{F07DA118-B612-4505-B6CF-CE256AF3D50F}" type="sibTrans" cxnId="{CD120FE8-170B-4B86-A5B7-7A380267F3C8}">
      <dgm:prSet/>
      <dgm:spPr/>
      <dgm:t>
        <a:bodyPr/>
        <a:lstStyle/>
        <a:p>
          <a:endParaRPr lang="en-US"/>
        </a:p>
      </dgm:t>
    </dgm:pt>
    <dgm:pt modelId="{FE034B41-33AC-4970-BBC7-A9B79B23BAAA}">
      <dgm:prSet/>
      <dgm:spPr/>
      <dgm:t>
        <a:bodyPr/>
        <a:lstStyle/>
        <a:p>
          <a:r>
            <a:rPr lang="en-GB"/>
            <a:t>Wales Act 2017. </a:t>
          </a:r>
          <a:endParaRPr lang="en-US"/>
        </a:p>
      </dgm:t>
    </dgm:pt>
    <dgm:pt modelId="{2EE73B2E-11AB-4CB5-BED9-71D9C41D6FCF}" type="parTrans" cxnId="{112DABCD-82DD-47D4-A8C6-722C87A2013A}">
      <dgm:prSet/>
      <dgm:spPr/>
      <dgm:t>
        <a:bodyPr/>
        <a:lstStyle/>
        <a:p>
          <a:endParaRPr lang="en-US"/>
        </a:p>
      </dgm:t>
    </dgm:pt>
    <dgm:pt modelId="{92736C78-6C7F-4501-8D33-76DDA7524B95}" type="sibTrans" cxnId="{112DABCD-82DD-47D4-A8C6-722C87A2013A}">
      <dgm:prSet/>
      <dgm:spPr/>
      <dgm:t>
        <a:bodyPr/>
        <a:lstStyle/>
        <a:p>
          <a:endParaRPr lang="en-US"/>
        </a:p>
      </dgm:t>
    </dgm:pt>
    <dgm:pt modelId="{1438E8D9-0250-4495-AC7B-8A8030D5307B}">
      <dgm:prSet/>
      <dgm:spPr/>
      <dgm:t>
        <a:bodyPr/>
        <a:lstStyle/>
        <a:p>
          <a:r>
            <a:rPr lang="en-GB"/>
            <a:t>More devolution needed. </a:t>
          </a:r>
          <a:endParaRPr lang="en-US"/>
        </a:p>
      </dgm:t>
    </dgm:pt>
    <dgm:pt modelId="{722620B1-440D-4988-A588-B059B75BC1D6}" type="parTrans" cxnId="{DD323AE2-7A3F-4E7C-BA61-25B6DE3FCC35}">
      <dgm:prSet/>
      <dgm:spPr/>
      <dgm:t>
        <a:bodyPr/>
        <a:lstStyle/>
        <a:p>
          <a:endParaRPr lang="en-US"/>
        </a:p>
      </dgm:t>
    </dgm:pt>
    <dgm:pt modelId="{0D022B71-0561-44EF-9DB2-4AA1507CDD82}" type="sibTrans" cxnId="{DD323AE2-7A3F-4E7C-BA61-25B6DE3FCC35}">
      <dgm:prSet/>
      <dgm:spPr/>
      <dgm:t>
        <a:bodyPr/>
        <a:lstStyle/>
        <a:p>
          <a:endParaRPr lang="en-US"/>
        </a:p>
      </dgm:t>
    </dgm:pt>
    <dgm:pt modelId="{1B030560-754F-4F4C-A64B-A52BE0573785}" type="pres">
      <dgm:prSet presAssocID="{030BEC71-3AB9-41CC-9949-DEC2601FC545}" presName="vert0" presStyleCnt="0">
        <dgm:presLayoutVars>
          <dgm:dir/>
          <dgm:animOne val="branch"/>
          <dgm:animLvl val="lvl"/>
        </dgm:presLayoutVars>
      </dgm:prSet>
      <dgm:spPr/>
    </dgm:pt>
    <dgm:pt modelId="{93DA9D43-4E8E-4A19-A14F-601BF1F9AF15}" type="pres">
      <dgm:prSet presAssocID="{0811D99F-1231-4796-AA7E-5491FD8B2DED}" presName="thickLine" presStyleLbl="alignNode1" presStyleIdx="0" presStyleCnt="6"/>
      <dgm:spPr/>
    </dgm:pt>
    <dgm:pt modelId="{3912A44D-08C9-46A3-8377-3FC58C5BF04F}" type="pres">
      <dgm:prSet presAssocID="{0811D99F-1231-4796-AA7E-5491FD8B2DED}" presName="horz1" presStyleCnt="0"/>
      <dgm:spPr/>
    </dgm:pt>
    <dgm:pt modelId="{10CFC36D-BD4F-4805-93B3-72E389F28501}" type="pres">
      <dgm:prSet presAssocID="{0811D99F-1231-4796-AA7E-5491FD8B2DED}" presName="tx1" presStyleLbl="revTx" presStyleIdx="0" presStyleCnt="6"/>
      <dgm:spPr/>
    </dgm:pt>
    <dgm:pt modelId="{70FE706A-9DD9-46EF-806E-E1DDB0256FF1}" type="pres">
      <dgm:prSet presAssocID="{0811D99F-1231-4796-AA7E-5491FD8B2DED}" presName="vert1" presStyleCnt="0"/>
      <dgm:spPr/>
    </dgm:pt>
    <dgm:pt modelId="{E5C9DCF1-C613-4BA5-B549-627E80C59B73}" type="pres">
      <dgm:prSet presAssocID="{D7C57531-C4AE-437E-B618-8BEF88D196E7}" presName="thickLine" presStyleLbl="alignNode1" presStyleIdx="1" presStyleCnt="6"/>
      <dgm:spPr/>
    </dgm:pt>
    <dgm:pt modelId="{3DC84525-ABAE-4442-BD73-635EB9E6A97F}" type="pres">
      <dgm:prSet presAssocID="{D7C57531-C4AE-437E-B618-8BEF88D196E7}" presName="horz1" presStyleCnt="0"/>
      <dgm:spPr/>
    </dgm:pt>
    <dgm:pt modelId="{0DBACA84-93B0-410F-9653-B4CFDD5DAA93}" type="pres">
      <dgm:prSet presAssocID="{D7C57531-C4AE-437E-B618-8BEF88D196E7}" presName="tx1" presStyleLbl="revTx" presStyleIdx="1" presStyleCnt="6"/>
      <dgm:spPr/>
    </dgm:pt>
    <dgm:pt modelId="{926EBFEF-C3D3-4030-BBD5-22665198AAB9}" type="pres">
      <dgm:prSet presAssocID="{D7C57531-C4AE-437E-B618-8BEF88D196E7}" presName="vert1" presStyleCnt="0"/>
      <dgm:spPr/>
    </dgm:pt>
    <dgm:pt modelId="{468FF275-18F0-4D73-8ED7-B0C640073C2D}" type="pres">
      <dgm:prSet presAssocID="{5411FF02-97DE-44BB-8884-85D856270077}" presName="thickLine" presStyleLbl="alignNode1" presStyleIdx="2" presStyleCnt="6"/>
      <dgm:spPr/>
    </dgm:pt>
    <dgm:pt modelId="{BDE06BBE-737C-4DE3-863E-AF07CF1F4251}" type="pres">
      <dgm:prSet presAssocID="{5411FF02-97DE-44BB-8884-85D856270077}" presName="horz1" presStyleCnt="0"/>
      <dgm:spPr/>
    </dgm:pt>
    <dgm:pt modelId="{0E746B7C-3786-4F32-BFA5-C9EEA036FC0A}" type="pres">
      <dgm:prSet presAssocID="{5411FF02-97DE-44BB-8884-85D856270077}" presName="tx1" presStyleLbl="revTx" presStyleIdx="2" presStyleCnt="6"/>
      <dgm:spPr/>
    </dgm:pt>
    <dgm:pt modelId="{6B6DD980-BB88-423A-8C64-D56071D2A33A}" type="pres">
      <dgm:prSet presAssocID="{5411FF02-97DE-44BB-8884-85D856270077}" presName="vert1" presStyleCnt="0"/>
      <dgm:spPr/>
    </dgm:pt>
    <dgm:pt modelId="{F78123AD-F5C1-4779-87F2-88831B088F8B}" type="pres">
      <dgm:prSet presAssocID="{0D0B729E-418A-4B82-A790-A12B82A83C4F}" presName="thickLine" presStyleLbl="alignNode1" presStyleIdx="3" presStyleCnt="6"/>
      <dgm:spPr/>
    </dgm:pt>
    <dgm:pt modelId="{455D509B-4648-4B51-8B7D-8F5D1AE458BF}" type="pres">
      <dgm:prSet presAssocID="{0D0B729E-418A-4B82-A790-A12B82A83C4F}" presName="horz1" presStyleCnt="0"/>
      <dgm:spPr/>
    </dgm:pt>
    <dgm:pt modelId="{7DD69081-C3E3-4D86-8651-F8F4CA27E677}" type="pres">
      <dgm:prSet presAssocID="{0D0B729E-418A-4B82-A790-A12B82A83C4F}" presName="tx1" presStyleLbl="revTx" presStyleIdx="3" presStyleCnt="6"/>
      <dgm:spPr/>
    </dgm:pt>
    <dgm:pt modelId="{EC8FBBC2-AFB5-4685-BC74-34A7DD9648F4}" type="pres">
      <dgm:prSet presAssocID="{0D0B729E-418A-4B82-A790-A12B82A83C4F}" presName="vert1" presStyleCnt="0"/>
      <dgm:spPr/>
    </dgm:pt>
    <dgm:pt modelId="{6E54B12E-0F66-4E57-9E00-F3DC4401A276}" type="pres">
      <dgm:prSet presAssocID="{FE034B41-33AC-4970-BBC7-A9B79B23BAAA}" presName="thickLine" presStyleLbl="alignNode1" presStyleIdx="4" presStyleCnt="6"/>
      <dgm:spPr/>
    </dgm:pt>
    <dgm:pt modelId="{D4D40FAD-5665-4B7B-9690-75CB493FDDA9}" type="pres">
      <dgm:prSet presAssocID="{FE034B41-33AC-4970-BBC7-A9B79B23BAAA}" presName="horz1" presStyleCnt="0"/>
      <dgm:spPr/>
    </dgm:pt>
    <dgm:pt modelId="{BB449FCF-2F1A-44F4-90B1-0AABB557D9C4}" type="pres">
      <dgm:prSet presAssocID="{FE034B41-33AC-4970-BBC7-A9B79B23BAAA}" presName="tx1" presStyleLbl="revTx" presStyleIdx="4" presStyleCnt="6"/>
      <dgm:spPr/>
    </dgm:pt>
    <dgm:pt modelId="{DA04E8C9-F646-414F-A8DE-6BBB8BE5310E}" type="pres">
      <dgm:prSet presAssocID="{FE034B41-33AC-4970-BBC7-A9B79B23BAAA}" presName="vert1" presStyleCnt="0"/>
      <dgm:spPr/>
    </dgm:pt>
    <dgm:pt modelId="{C599DAD8-79B2-430D-B510-928D2C53DA4C}" type="pres">
      <dgm:prSet presAssocID="{1438E8D9-0250-4495-AC7B-8A8030D5307B}" presName="thickLine" presStyleLbl="alignNode1" presStyleIdx="5" presStyleCnt="6"/>
      <dgm:spPr/>
    </dgm:pt>
    <dgm:pt modelId="{39A0AA55-9375-444C-B75A-EC201ACA69F7}" type="pres">
      <dgm:prSet presAssocID="{1438E8D9-0250-4495-AC7B-8A8030D5307B}" presName="horz1" presStyleCnt="0"/>
      <dgm:spPr/>
    </dgm:pt>
    <dgm:pt modelId="{DA5E17C0-4AE7-468E-B75B-8C6B930FB421}" type="pres">
      <dgm:prSet presAssocID="{1438E8D9-0250-4495-AC7B-8A8030D5307B}" presName="tx1" presStyleLbl="revTx" presStyleIdx="5" presStyleCnt="6"/>
      <dgm:spPr/>
    </dgm:pt>
    <dgm:pt modelId="{00B81CB7-C8EB-4084-8C7B-CCC67155CF8F}" type="pres">
      <dgm:prSet presAssocID="{1438E8D9-0250-4495-AC7B-8A8030D5307B}" presName="vert1" presStyleCnt="0"/>
      <dgm:spPr/>
    </dgm:pt>
  </dgm:ptLst>
  <dgm:cxnLst>
    <dgm:cxn modelId="{F9F8180F-291B-4256-9D59-072709A84A00}" srcId="{030BEC71-3AB9-41CC-9949-DEC2601FC545}" destId="{D7C57531-C4AE-437E-B618-8BEF88D196E7}" srcOrd="1" destOrd="0" parTransId="{EECC430F-68BA-4B67-920E-12EC4A15E336}" sibTransId="{5E8044EE-E557-4DD5-A7C3-39BE13BD876D}"/>
    <dgm:cxn modelId="{0AB2B534-E8C1-40CD-8429-48F99CCA1227}" type="presOf" srcId="{FE034B41-33AC-4970-BBC7-A9B79B23BAAA}" destId="{BB449FCF-2F1A-44F4-90B1-0AABB557D9C4}" srcOrd="0" destOrd="0" presId="urn:microsoft.com/office/officeart/2008/layout/LinedList"/>
    <dgm:cxn modelId="{D2206047-618D-40A7-8E8B-CE0DC16E0009}" srcId="{030BEC71-3AB9-41CC-9949-DEC2601FC545}" destId="{5411FF02-97DE-44BB-8884-85D856270077}" srcOrd="2" destOrd="0" parTransId="{90AA40F7-11BE-4E29-B75D-2E787E42819B}" sibTransId="{DAEEE125-6356-4CD7-895D-1CCA24CBF613}"/>
    <dgm:cxn modelId="{25919D6B-66D9-4665-98AB-8B929FCB7B86}" type="presOf" srcId="{0811D99F-1231-4796-AA7E-5491FD8B2DED}" destId="{10CFC36D-BD4F-4805-93B3-72E389F28501}" srcOrd="0" destOrd="0" presId="urn:microsoft.com/office/officeart/2008/layout/LinedList"/>
    <dgm:cxn modelId="{BCC1B696-463B-48AC-AB97-A78985389433}" type="presOf" srcId="{0D0B729E-418A-4B82-A790-A12B82A83C4F}" destId="{7DD69081-C3E3-4D86-8651-F8F4CA27E677}" srcOrd="0" destOrd="0" presId="urn:microsoft.com/office/officeart/2008/layout/LinedList"/>
    <dgm:cxn modelId="{1B753399-53B3-44CA-8340-AE3FA0AD17BA}" type="presOf" srcId="{1438E8D9-0250-4495-AC7B-8A8030D5307B}" destId="{DA5E17C0-4AE7-468E-B75B-8C6B930FB421}" srcOrd="0" destOrd="0" presId="urn:microsoft.com/office/officeart/2008/layout/LinedList"/>
    <dgm:cxn modelId="{BF4E099F-BA2A-4DE9-A9D9-8833B68C53C2}" type="presOf" srcId="{030BEC71-3AB9-41CC-9949-DEC2601FC545}" destId="{1B030560-754F-4F4C-A64B-A52BE0573785}" srcOrd="0" destOrd="0" presId="urn:microsoft.com/office/officeart/2008/layout/LinedList"/>
    <dgm:cxn modelId="{4938CFA0-83AB-403F-9B63-04A4F2544FEB}" type="presOf" srcId="{D7C57531-C4AE-437E-B618-8BEF88D196E7}" destId="{0DBACA84-93B0-410F-9653-B4CFDD5DAA93}" srcOrd="0" destOrd="0" presId="urn:microsoft.com/office/officeart/2008/layout/LinedList"/>
    <dgm:cxn modelId="{112DABCD-82DD-47D4-A8C6-722C87A2013A}" srcId="{030BEC71-3AB9-41CC-9949-DEC2601FC545}" destId="{FE034B41-33AC-4970-BBC7-A9B79B23BAAA}" srcOrd="4" destOrd="0" parTransId="{2EE73B2E-11AB-4CB5-BED9-71D9C41D6FCF}" sibTransId="{92736C78-6C7F-4501-8D33-76DDA7524B95}"/>
    <dgm:cxn modelId="{243C9AD6-3AA1-44E8-ABED-DAB20E6AEF98}" srcId="{030BEC71-3AB9-41CC-9949-DEC2601FC545}" destId="{0811D99F-1231-4796-AA7E-5491FD8B2DED}" srcOrd="0" destOrd="0" parTransId="{DF58D4C5-7CDB-4140-99F6-C6740E3DBA7C}" sibTransId="{C89D1BC6-A414-4BFD-B8F1-E33DD19519C5}"/>
    <dgm:cxn modelId="{DD323AE2-7A3F-4E7C-BA61-25B6DE3FCC35}" srcId="{030BEC71-3AB9-41CC-9949-DEC2601FC545}" destId="{1438E8D9-0250-4495-AC7B-8A8030D5307B}" srcOrd="5" destOrd="0" parTransId="{722620B1-440D-4988-A588-B059B75BC1D6}" sibTransId="{0D022B71-0561-44EF-9DB2-4AA1507CDD82}"/>
    <dgm:cxn modelId="{CD120FE8-170B-4B86-A5B7-7A380267F3C8}" srcId="{030BEC71-3AB9-41CC-9949-DEC2601FC545}" destId="{0D0B729E-418A-4B82-A790-A12B82A83C4F}" srcOrd="3" destOrd="0" parTransId="{860CAF70-E7FD-4AF7-9BF2-54932E363A31}" sibTransId="{F07DA118-B612-4505-B6CF-CE256AF3D50F}"/>
    <dgm:cxn modelId="{53CDD3EB-969D-4DFD-97DB-A62A692A862F}" type="presOf" srcId="{5411FF02-97DE-44BB-8884-85D856270077}" destId="{0E746B7C-3786-4F32-BFA5-C9EEA036FC0A}" srcOrd="0" destOrd="0" presId="urn:microsoft.com/office/officeart/2008/layout/LinedList"/>
    <dgm:cxn modelId="{74453118-D607-497B-BA72-33F32E44C3CE}" type="presParOf" srcId="{1B030560-754F-4F4C-A64B-A52BE0573785}" destId="{93DA9D43-4E8E-4A19-A14F-601BF1F9AF15}" srcOrd="0" destOrd="0" presId="urn:microsoft.com/office/officeart/2008/layout/LinedList"/>
    <dgm:cxn modelId="{B1CDE5DF-FA73-408D-B5EC-66270E64D3C5}" type="presParOf" srcId="{1B030560-754F-4F4C-A64B-A52BE0573785}" destId="{3912A44D-08C9-46A3-8377-3FC58C5BF04F}" srcOrd="1" destOrd="0" presId="urn:microsoft.com/office/officeart/2008/layout/LinedList"/>
    <dgm:cxn modelId="{38DC0E13-8883-4DD7-8038-D62D9EE5EE80}" type="presParOf" srcId="{3912A44D-08C9-46A3-8377-3FC58C5BF04F}" destId="{10CFC36D-BD4F-4805-93B3-72E389F28501}" srcOrd="0" destOrd="0" presId="urn:microsoft.com/office/officeart/2008/layout/LinedList"/>
    <dgm:cxn modelId="{6DB90B48-68CC-41F4-817A-84B5154E326B}" type="presParOf" srcId="{3912A44D-08C9-46A3-8377-3FC58C5BF04F}" destId="{70FE706A-9DD9-46EF-806E-E1DDB0256FF1}" srcOrd="1" destOrd="0" presId="urn:microsoft.com/office/officeart/2008/layout/LinedList"/>
    <dgm:cxn modelId="{BF767064-888F-4B77-AAC6-3DEE97F400BC}" type="presParOf" srcId="{1B030560-754F-4F4C-A64B-A52BE0573785}" destId="{E5C9DCF1-C613-4BA5-B549-627E80C59B73}" srcOrd="2" destOrd="0" presId="urn:microsoft.com/office/officeart/2008/layout/LinedList"/>
    <dgm:cxn modelId="{0EFF5430-D9FB-446E-A4EE-8FC347561801}" type="presParOf" srcId="{1B030560-754F-4F4C-A64B-A52BE0573785}" destId="{3DC84525-ABAE-4442-BD73-635EB9E6A97F}" srcOrd="3" destOrd="0" presId="urn:microsoft.com/office/officeart/2008/layout/LinedList"/>
    <dgm:cxn modelId="{BBD72BAD-0CC0-4FEB-B5D7-04DE8EA1E225}" type="presParOf" srcId="{3DC84525-ABAE-4442-BD73-635EB9E6A97F}" destId="{0DBACA84-93B0-410F-9653-B4CFDD5DAA93}" srcOrd="0" destOrd="0" presId="urn:microsoft.com/office/officeart/2008/layout/LinedList"/>
    <dgm:cxn modelId="{7056B98D-F994-49CB-B56B-F64D8491338F}" type="presParOf" srcId="{3DC84525-ABAE-4442-BD73-635EB9E6A97F}" destId="{926EBFEF-C3D3-4030-BBD5-22665198AAB9}" srcOrd="1" destOrd="0" presId="urn:microsoft.com/office/officeart/2008/layout/LinedList"/>
    <dgm:cxn modelId="{946F3ACF-FE6A-4780-BD72-89A5513BAD08}" type="presParOf" srcId="{1B030560-754F-4F4C-A64B-A52BE0573785}" destId="{468FF275-18F0-4D73-8ED7-B0C640073C2D}" srcOrd="4" destOrd="0" presId="urn:microsoft.com/office/officeart/2008/layout/LinedList"/>
    <dgm:cxn modelId="{03C5F965-245E-48CC-A708-65051F9959EC}" type="presParOf" srcId="{1B030560-754F-4F4C-A64B-A52BE0573785}" destId="{BDE06BBE-737C-4DE3-863E-AF07CF1F4251}" srcOrd="5" destOrd="0" presId="urn:microsoft.com/office/officeart/2008/layout/LinedList"/>
    <dgm:cxn modelId="{16498553-9E47-4AF1-B817-0A68852140CA}" type="presParOf" srcId="{BDE06BBE-737C-4DE3-863E-AF07CF1F4251}" destId="{0E746B7C-3786-4F32-BFA5-C9EEA036FC0A}" srcOrd="0" destOrd="0" presId="urn:microsoft.com/office/officeart/2008/layout/LinedList"/>
    <dgm:cxn modelId="{8BC96911-8F12-4747-8453-23D1CD6C04B6}" type="presParOf" srcId="{BDE06BBE-737C-4DE3-863E-AF07CF1F4251}" destId="{6B6DD980-BB88-423A-8C64-D56071D2A33A}" srcOrd="1" destOrd="0" presId="urn:microsoft.com/office/officeart/2008/layout/LinedList"/>
    <dgm:cxn modelId="{A24F56EF-4D3E-4506-8EA6-248319774283}" type="presParOf" srcId="{1B030560-754F-4F4C-A64B-A52BE0573785}" destId="{F78123AD-F5C1-4779-87F2-88831B088F8B}" srcOrd="6" destOrd="0" presId="urn:microsoft.com/office/officeart/2008/layout/LinedList"/>
    <dgm:cxn modelId="{6931D7A9-907C-42CB-85B8-A4AC5F5A0106}" type="presParOf" srcId="{1B030560-754F-4F4C-A64B-A52BE0573785}" destId="{455D509B-4648-4B51-8B7D-8F5D1AE458BF}" srcOrd="7" destOrd="0" presId="urn:microsoft.com/office/officeart/2008/layout/LinedList"/>
    <dgm:cxn modelId="{23430093-A437-4091-9C25-DD00B5F21C55}" type="presParOf" srcId="{455D509B-4648-4B51-8B7D-8F5D1AE458BF}" destId="{7DD69081-C3E3-4D86-8651-F8F4CA27E677}" srcOrd="0" destOrd="0" presId="urn:microsoft.com/office/officeart/2008/layout/LinedList"/>
    <dgm:cxn modelId="{3A48E9F2-B1AB-4490-9FB5-6EB2AEA13ADC}" type="presParOf" srcId="{455D509B-4648-4B51-8B7D-8F5D1AE458BF}" destId="{EC8FBBC2-AFB5-4685-BC74-34A7DD9648F4}" srcOrd="1" destOrd="0" presId="urn:microsoft.com/office/officeart/2008/layout/LinedList"/>
    <dgm:cxn modelId="{68355BFF-F426-4322-82F0-46965560E5AC}" type="presParOf" srcId="{1B030560-754F-4F4C-A64B-A52BE0573785}" destId="{6E54B12E-0F66-4E57-9E00-F3DC4401A276}" srcOrd="8" destOrd="0" presId="urn:microsoft.com/office/officeart/2008/layout/LinedList"/>
    <dgm:cxn modelId="{E14AA0E8-6A51-47E4-A25A-E2306B3489BD}" type="presParOf" srcId="{1B030560-754F-4F4C-A64B-A52BE0573785}" destId="{D4D40FAD-5665-4B7B-9690-75CB493FDDA9}" srcOrd="9" destOrd="0" presId="urn:microsoft.com/office/officeart/2008/layout/LinedList"/>
    <dgm:cxn modelId="{9022D5F5-EA60-4D27-8E75-67474AEE4A99}" type="presParOf" srcId="{D4D40FAD-5665-4B7B-9690-75CB493FDDA9}" destId="{BB449FCF-2F1A-44F4-90B1-0AABB557D9C4}" srcOrd="0" destOrd="0" presId="urn:microsoft.com/office/officeart/2008/layout/LinedList"/>
    <dgm:cxn modelId="{501CE8EB-60CC-43BB-9DED-8876BC3E3A42}" type="presParOf" srcId="{D4D40FAD-5665-4B7B-9690-75CB493FDDA9}" destId="{DA04E8C9-F646-414F-A8DE-6BBB8BE5310E}" srcOrd="1" destOrd="0" presId="urn:microsoft.com/office/officeart/2008/layout/LinedList"/>
    <dgm:cxn modelId="{0BC05FA6-B6FA-410B-9B5D-44018E731101}" type="presParOf" srcId="{1B030560-754F-4F4C-A64B-A52BE0573785}" destId="{C599DAD8-79B2-430D-B510-928D2C53DA4C}" srcOrd="10" destOrd="0" presId="urn:microsoft.com/office/officeart/2008/layout/LinedList"/>
    <dgm:cxn modelId="{D6FEA3AE-26B9-4999-8DDC-0B4B74265F13}" type="presParOf" srcId="{1B030560-754F-4F4C-A64B-A52BE0573785}" destId="{39A0AA55-9375-444C-B75A-EC201ACA69F7}" srcOrd="11" destOrd="0" presId="urn:microsoft.com/office/officeart/2008/layout/LinedList"/>
    <dgm:cxn modelId="{7333C21A-9F24-44F5-9C21-C765983D2B33}" type="presParOf" srcId="{39A0AA55-9375-444C-B75A-EC201ACA69F7}" destId="{DA5E17C0-4AE7-468E-B75B-8C6B930FB421}" srcOrd="0" destOrd="0" presId="urn:microsoft.com/office/officeart/2008/layout/LinedList"/>
    <dgm:cxn modelId="{D118495A-56EB-4D72-8021-E70BAA3FC60F}" type="presParOf" srcId="{39A0AA55-9375-444C-B75A-EC201ACA69F7}" destId="{00B81CB7-C8EB-4084-8C7B-CCC67155CF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0F202E7-9F2A-48F3-8E40-5BC8A03911E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0C9BAE6-2D78-410C-8F9C-88449D30EFC7}">
      <dgm:prSet/>
      <dgm:spPr/>
      <dgm:t>
        <a:bodyPr/>
        <a:lstStyle/>
        <a:p>
          <a:r>
            <a:rPr lang="en-GB"/>
            <a:t>Justice in Wales for the People of Wales. </a:t>
          </a:r>
          <a:endParaRPr lang="en-US"/>
        </a:p>
      </dgm:t>
    </dgm:pt>
    <dgm:pt modelId="{F243A8BA-6EF4-4819-A6A5-6EF517329AC3}" type="parTrans" cxnId="{7288A4D2-9E79-41F6-AF7F-D991286873C0}">
      <dgm:prSet/>
      <dgm:spPr/>
      <dgm:t>
        <a:bodyPr/>
        <a:lstStyle/>
        <a:p>
          <a:endParaRPr lang="en-US"/>
        </a:p>
      </dgm:t>
    </dgm:pt>
    <dgm:pt modelId="{8120BB14-1005-4563-81CE-CDC60427DA2C}" type="sibTrans" cxnId="{7288A4D2-9E79-41F6-AF7F-D991286873C0}">
      <dgm:prSet/>
      <dgm:spPr/>
      <dgm:t>
        <a:bodyPr/>
        <a:lstStyle/>
        <a:p>
          <a:endParaRPr lang="en-US"/>
        </a:p>
      </dgm:t>
    </dgm:pt>
    <dgm:pt modelId="{892206E7-DFFE-4608-9690-AE2E2DE3109A}">
      <dgm:prSet/>
      <dgm:spPr/>
      <dgm:t>
        <a:bodyPr/>
        <a:lstStyle/>
        <a:p>
          <a:r>
            <a:rPr lang="en-GB"/>
            <a:t>Need devolution of the justice system for a number of reasons. </a:t>
          </a:r>
          <a:endParaRPr lang="en-US"/>
        </a:p>
      </dgm:t>
    </dgm:pt>
    <dgm:pt modelId="{FAB6653D-66EC-45D5-BF1A-62B938B7DD52}" type="parTrans" cxnId="{164B4745-9EE4-4342-88C6-14C17EB0215A}">
      <dgm:prSet/>
      <dgm:spPr/>
      <dgm:t>
        <a:bodyPr/>
        <a:lstStyle/>
        <a:p>
          <a:endParaRPr lang="en-US"/>
        </a:p>
      </dgm:t>
    </dgm:pt>
    <dgm:pt modelId="{6B8B0A3D-EB60-4F30-89DE-FF4D17E7D946}" type="sibTrans" cxnId="{164B4745-9EE4-4342-88C6-14C17EB0215A}">
      <dgm:prSet/>
      <dgm:spPr/>
      <dgm:t>
        <a:bodyPr/>
        <a:lstStyle/>
        <a:p>
          <a:endParaRPr lang="en-US"/>
        </a:p>
      </dgm:t>
    </dgm:pt>
    <dgm:pt modelId="{504142AF-A5E7-4071-935F-76E663A289EF}">
      <dgm:prSet/>
      <dgm:spPr/>
      <dgm:t>
        <a:bodyPr/>
        <a:lstStyle/>
        <a:p>
          <a:r>
            <a:rPr lang="en-GB"/>
            <a:t>Full Welsh police force. </a:t>
          </a:r>
          <a:endParaRPr lang="en-US"/>
        </a:p>
      </dgm:t>
    </dgm:pt>
    <dgm:pt modelId="{0E2D8973-62DF-4FB9-80B3-937CCEA715BF}" type="parTrans" cxnId="{A9CD152B-91D0-4310-9054-5A73E5A0163C}">
      <dgm:prSet/>
      <dgm:spPr/>
      <dgm:t>
        <a:bodyPr/>
        <a:lstStyle/>
        <a:p>
          <a:endParaRPr lang="en-US"/>
        </a:p>
      </dgm:t>
    </dgm:pt>
    <dgm:pt modelId="{9B1B1920-B42C-4A54-B184-EDE031AA60A5}" type="sibTrans" cxnId="{A9CD152B-91D0-4310-9054-5A73E5A0163C}">
      <dgm:prSet/>
      <dgm:spPr/>
      <dgm:t>
        <a:bodyPr/>
        <a:lstStyle/>
        <a:p>
          <a:endParaRPr lang="en-US"/>
        </a:p>
      </dgm:t>
    </dgm:pt>
    <dgm:pt modelId="{FD540B64-8382-4D5B-AB0F-5CB95822CD00}">
      <dgm:prSet/>
      <dgm:spPr/>
      <dgm:t>
        <a:bodyPr/>
        <a:lstStyle/>
        <a:p>
          <a:r>
            <a:rPr lang="en-GB"/>
            <a:t>Mental health. </a:t>
          </a:r>
          <a:endParaRPr lang="en-US"/>
        </a:p>
      </dgm:t>
    </dgm:pt>
    <dgm:pt modelId="{ED7D2FCE-9488-4946-8384-A73F06F0BAF4}" type="parTrans" cxnId="{74D073CB-574B-4853-9E9C-B723876AB7A0}">
      <dgm:prSet/>
      <dgm:spPr/>
      <dgm:t>
        <a:bodyPr/>
        <a:lstStyle/>
        <a:p>
          <a:endParaRPr lang="en-US"/>
        </a:p>
      </dgm:t>
    </dgm:pt>
    <dgm:pt modelId="{2768EE7B-BA02-4693-8E58-E99DB69FB131}" type="sibTrans" cxnId="{74D073CB-574B-4853-9E9C-B723876AB7A0}">
      <dgm:prSet/>
      <dgm:spPr/>
      <dgm:t>
        <a:bodyPr/>
        <a:lstStyle/>
        <a:p>
          <a:endParaRPr lang="en-US"/>
        </a:p>
      </dgm:t>
    </dgm:pt>
    <dgm:pt modelId="{B687185C-1F5A-4F73-B4D6-90598188FB29}" type="pres">
      <dgm:prSet presAssocID="{30F202E7-9F2A-48F3-8E40-5BC8A03911EA}" presName="vert0" presStyleCnt="0">
        <dgm:presLayoutVars>
          <dgm:dir/>
          <dgm:animOne val="branch"/>
          <dgm:animLvl val="lvl"/>
        </dgm:presLayoutVars>
      </dgm:prSet>
      <dgm:spPr/>
    </dgm:pt>
    <dgm:pt modelId="{5003C3C4-770B-41C0-B683-8F8DA7B6E2CC}" type="pres">
      <dgm:prSet presAssocID="{70C9BAE6-2D78-410C-8F9C-88449D30EFC7}" presName="thickLine" presStyleLbl="alignNode1" presStyleIdx="0" presStyleCnt="4"/>
      <dgm:spPr/>
    </dgm:pt>
    <dgm:pt modelId="{19EF8D02-3B0F-44DF-9224-FDD3AE1D304C}" type="pres">
      <dgm:prSet presAssocID="{70C9BAE6-2D78-410C-8F9C-88449D30EFC7}" presName="horz1" presStyleCnt="0"/>
      <dgm:spPr/>
    </dgm:pt>
    <dgm:pt modelId="{753B4283-B0B7-4E5C-A02E-FC946FE41CB4}" type="pres">
      <dgm:prSet presAssocID="{70C9BAE6-2D78-410C-8F9C-88449D30EFC7}" presName="tx1" presStyleLbl="revTx" presStyleIdx="0" presStyleCnt="4"/>
      <dgm:spPr/>
    </dgm:pt>
    <dgm:pt modelId="{311721DA-655A-43C4-BABF-9BA9FB5E4E74}" type="pres">
      <dgm:prSet presAssocID="{70C9BAE6-2D78-410C-8F9C-88449D30EFC7}" presName="vert1" presStyleCnt="0"/>
      <dgm:spPr/>
    </dgm:pt>
    <dgm:pt modelId="{F7926F4B-8D41-471E-975D-BB31BB7109B5}" type="pres">
      <dgm:prSet presAssocID="{892206E7-DFFE-4608-9690-AE2E2DE3109A}" presName="thickLine" presStyleLbl="alignNode1" presStyleIdx="1" presStyleCnt="4"/>
      <dgm:spPr/>
    </dgm:pt>
    <dgm:pt modelId="{F337FFB3-3E25-429E-BC19-72CD216C0302}" type="pres">
      <dgm:prSet presAssocID="{892206E7-DFFE-4608-9690-AE2E2DE3109A}" presName="horz1" presStyleCnt="0"/>
      <dgm:spPr/>
    </dgm:pt>
    <dgm:pt modelId="{A23F21E2-80C2-4EDB-A794-18B99D5EC960}" type="pres">
      <dgm:prSet presAssocID="{892206E7-DFFE-4608-9690-AE2E2DE3109A}" presName="tx1" presStyleLbl="revTx" presStyleIdx="1" presStyleCnt="4"/>
      <dgm:spPr/>
    </dgm:pt>
    <dgm:pt modelId="{BEC99928-75CE-4096-A09F-9596025948B5}" type="pres">
      <dgm:prSet presAssocID="{892206E7-DFFE-4608-9690-AE2E2DE3109A}" presName="vert1" presStyleCnt="0"/>
      <dgm:spPr/>
    </dgm:pt>
    <dgm:pt modelId="{ED829DB9-D82B-419B-95E2-61B5AF74B1BD}" type="pres">
      <dgm:prSet presAssocID="{504142AF-A5E7-4071-935F-76E663A289EF}" presName="thickLine" presStyleLbl="alignNode1" presStyleIdx="2" presStyleCnt="4"/>
      <dgm:spPr/>
    </dgm:pt>
    <dgm:pt modelId="{9D80E850-03CC-4776-84DF-A3D384262C64}" type="pres">
      <dgm:prSet presAssocID="{504142AF-A5E7-4071-935F-76E663A289EF}" presName="horz1" presStyleCnt="0"/>
      <dgm:spPr/>
    </dgm:pt>
    <dgm:pt modelId="{C7455BA9-8E61-4EF7-B393-F66473BD2342}" type="pres">
      <dgm:prSet presAssocID="{504142AF-A5E7-4071-935F-76E663A289EF}" presName="tx1" presStyleLbl="revTx" presStyleIdx="2" presStyleCnt="4"/>
      <dgm:spPr/>
    </dgm:pt>
    <dgm:pt modelId="{58929529-8ABB-4B9A-8C8F-9A2BEC33A7C5}" type="pres">
      <dgm:prSet presAssocID="{504142AF-A5E7-4071-935F-76E663A289EF}" presName="vert1" presStyleCnt="0"/>
      <dgm:spPr/>
    </dgm:pt>
    <dgm:pt modelId="{EBB2A62A-2772-449D-BE96-1AF39BE3436D}" type="pres">
      <dgm:prSet presAssocID="{FD540B64-8382-4D5B-AB0F-5CB95822CD00}" presName="thickLine" presStyleLbl="alignNode1" presStyleIdx="3" presStyleCnt="4"/>
      <dgm:spPr/>
    </dgm:pt>
    <dgm:pt modelId="{F60F85B5-7555-4E65-91A3-6629AAD93FFF}" type="pres">
      <dgm:prSet presAssocID="{FD540B64-8382-4D5B-AB0F-5CB95822CD00}" presName="horz1" presStyleCnt="0"/>
      <dgm:spPr/>
    </dgm:pt>
    <dgm:pt modelId="{A81B049D-BBCA-4A4E-AEA6-A5006859F256}" type="pres">
      <dgm:prSet presAssocID="{FD540B64-8382-4D5B-AB0F-5CB95822CD00}" presName="tx1" presStyleLbl="revTx" presStyleIdx="3" presStyleCnt="4"/>
      <dgm:spPr/>
    </dgm:pt>
    <dgm:pt modelId="{BCFEE5FD-424D-4970-97AA-5B1634D6AA98}" type="pres">
      <dgm:prSet presAssocID="{FD540B64-8382-4D5B-AB0F-5CB95822CD00}" presName="vert1" presStyleCnt="0"/>
      <dgm:spPr/>
    </dgm:pt>
  </dgm:ptLst>
  <dgm:cxnLst>
    <dgm:cxn modelId="{704EF201-733F-4263-87AF-B782C6D1BB23}" type="presOf" srcId="{70C9BAE6-2D78-410C-8F9C-88449D30EFC7}" destId="{753B4283-B0B7-4E5C-A02E-FC946FE41CB4}" srcOrd="0" destOrd="0" presId="urn:microsoft.com/office/officeart/2008/layout/LinedList"/>
    <dgm:cxn modelId="{A9CD152B-91D0-4310-9054-5A73E5A0163C}" srcId="{30F202E7-9F2A-48F3-8E40-5BC8A03911EA}" destId="{504142AF-A5E7-4071-935F-76E663A289EF}" srcOrd="2" destOrd="0" parTransId="{0E2D8973-62DF-4FB9-80B3-937CCEA715BF}" sibTransId="{9B1B1920-B42C-4A54-B184-EDE031AA60A5}"/>
    <dgm:cxn modelId="{164B4745-9EE4-4342-88C6-14C17EB0215A}" srcId="{30F202E7-9F2A-48F3-8E40-5BC8A03911EA}" destId="{892206E7-DFFE-4608-9690-AE2E2DE3109A}" srcOrd="1" destOrd="0" parTransId="{FAB6653D-66EC-45D5-BF1A-62B938B7DD52}" sibTransId="{6B8B0A3D-EB60-4F30-89DE-FF4D17E7D946}"/>
    <dgm:cxn modelId="{0F27F177-0216-4B08-8761-15ED7A765B33}" type="presOf" srcId="{30F202E7-9F2A-48F3-8E40-5BC8A03911EA}" destId="{B687185C-1F5A-4F73-B4D6-90598188FB29}" srcOrd="0" destOrd="0" presId="urn:microsoft.com/office/officeart/2008/layout/LinedList"/>
    <dgm:cxn modelId="{C9DF3581-B8CE-4E43-BE59-290FD80FF438}" type="presOf" srcId="{892206E7-DFFE-4608-9690-AE2E2DE3109A}" destId="{A23F21E2-80C2-4EDB-A794-18B99D5EC960}" srcOrd="0" destOrd="0" presId="urn:microsoft.com/office/officeart/2008/layout/LinedList"/>
    <dgm:cxn modelId="{22DF48C2-E4B3-490C-95B8-4F03B33001DE}" type="presOf" srcId="{FD540B64-8382-4D5B-AB0F-5CB95822CD00}" destId="{A81B049D-BBCA-4A4E-AEA6-A5006859F256}" srcOrd="0" destOrd="0" presId="urn:microsoft.com/office/officeart/2008/layout/LinedList"/>
    <dgm:cxn modelId="{36E21EC9-1AB5-4AE5-8E69-6950970CC1D4}" type="presOf" srcId="{504142AF-A5E7-4071-935F-76E663A289EF}" destId="{C7455BA9-8E61-4EF7-B393-F66473BD2342}" srcOrd="0" destOrd="0" presId="urn:microsoft.com/office/officeart/2008/layout/LinedList"/>
    <dgm:cxn modelId="{74D073CB-574B-4853-9E9C-B723876AB7A0}" srcId="{30F202E7-9F2A-48F3-8E40-5BC8A03911EA}" destId="{FD540B64-8382-4D5B-AB0F-5CB95822CD00}" srcOrd="3" destOrd="0" parTransId="{ED7D2FCE-9488-4946-8384-A73F06F0BAF4}" sibTransId="{2768EE7B-BA02-4693-8E58-E99DB69FB131}"/>
    <dgm:cxn modelId="{7288A4D2-9E79-41F6-AF7F-D991286873C0}" srcId="{30F202E7-9F2A-48F3-8E40-5BC8A03911EA}" destId="{70C9BAE6-2D78-410C-8F9C-88449D30EFC7}" srcOrd="0" destOrd="0" parTransId="{F243A8BA-6EF4-4819-A6A5-6EF517329AC3}" sibTransId="{8120BB14-1005-4563-81CE-CDC60427DA2C}"/>
    <dgm:cxn modelId="{26811AAE-334E-4034-8F2B-D06B0AFC0C2E}" type="presParOf" srcId="{B687185C-1F5A-4F73-B4D6-90598188FB29}" destId="{5003C3C4-770B-41C0-B683-8F8DA7B6E2CC}" srcOrd="0" destOrd="0" presId="urn:microsoft.com/office/officeart/2008/layout/LinedList"/>
    <dgm:cxn modelId="{3C91B17A-C384-4972-A5CC-7D2AD4620D22}" type="presParOf" srcId="{B687185C-1F5A-4F73-B4D6-90598188FB29}" destId="{19EF8D02-3B0F-44DF-9224-FDD3AE1D304C}" srcOrd="1" destOrd="0" presId="urn:microsoft.com/office/officeart/2008/layout/LinedList"/>
    <dgm:cxn modelId="{1EC86379-6892-4AA4-A123-50A50683C8FC}" type="presParOf" srcId="{19EF8D02-3B0F-44DF-9224-FDD3AE1D304C}" destId="{753B4283-B0B7-4E5C-A02E-FC946FE41CB4}" srcOrd="0" destOrd="0" presId="urn:microsoft.com/office/officeart/2008/layout/LinedList"/>
    <dgm:cxn modelId="{240AEDE3-14C9-41FB-8CE7-7DD99283AF2F}" type="presParOf" srcId="{19EF8D02-3B0F-44DF-9224-FDD3AE1D304C}" destId="{311721DA-655A-43C4-BABF-9BA9FB5E4E74}" srcOrd="1" destOrd="0" presId="urn:microsoft.com/office/officeart/2008/layout/LinedList"/>
    <dgm:cxn modelId="{C09D5F80-1D68-4E02-9202-462B3944B348}" type="presParOf" srcId="{B687185C-1F5A-4F73-B4D6-90598188FB29}" destId="{F7926F4B-8D41-471E-975D-BB31BB7109B5}" srcOrd="2" destOrd="0" presId="urn:microsoft.com/office/officeart/2008/layout/LinedList"/>
    <dgm:cxn modelId="{C9E16A8E-1F18-49D7-90FA-9E6D84E9B722}" type="presParOf" srcId="{B687185C-1F5A-4F73-B4D6-90598188FB29}" destId="{F337FFB3-3E25-429E-BC19-72CD216C0302}" srcOrd="3" destOrd="0" presId="urn:microsoft.com/office/officeart/2008/layout/LinedList"/>
    <dgm:cxn modelId="{5AAFCE92-0189-4403-85EA-2858C5E5CBE1}" type="presParOf" srcId="{F337FFB3-3E25-429E-BC19-72CD216C0302}" destId="{A23F21E2-80C2-4EDB-A794-18B99D5EC960}" srcOrd="0" destOrd="0" presId="urn:microsoft.com/office/officeart/2008/layout/LinedList"/>
    <dgm:cxn modelId="{DB9A9531-C915-451B-B115-46A8CB601C37}" type="presParOf" srcId="{F337FFB3-3E25-429E-BC19-72CD216C0302}" destId="{BEC99928-75CE-4096-A09F-9596025948B5}" srcOrd="1" destOrd="0" presId="urn:microsoft.com/office/officeart/2008/layout/LinedList"/>
    <dgm:cxn modelId="{359EF356-2D3B-4249-BDF2-4B0D1C1AF4ED}" type="presParOf" srcId="{B687185C-1F5A-4F73-B4D6-90598188FB29}" destId="{ED829DB9-D82B-419B-95E2-61B5AF74B1BD}" srcOrd="4" destOrd="0" presId="urn:microsoft.com/office/officeart/2008/layout/LinedList"/>
    <dgm:cxn modelId="{EA431BFB-150F-42A9-A18F-D4AC262373FC}" type="presParOf" srcId="{B687185C-1F5A-4F73-B4D6-90598188FB29}" destId="{9D80E850-03CC-4776-84DF-A3D384262C64}" srcOrd="5" destOrd="0" presId="urn:microsoft.com/office/officeart/2008/layout/LinedList"/>
    <dgm:cxn modelId="{6C92AC20-8478-4051-995B-758ED9A17EE7}" type="presParOf" srcId="{9D80E850-03CC-4776-84DF-A3D384262C64}" destId="{C7455BA9-8E61-4EF7-B393-F66473BD2342}" srcOrd="0" destOrd="0" presId="urn:microsoft.com/office/officeart/2008/layout/LinedList"/>
    <dgm:cxn modelId="{CC6F2000-E37E-4906-AB55-208F2CB89A82}" type="presParOf" srcId="{9D80E850-03CC-4776-84DF-A3D384262C64}" destId="{58929529-8ABB-4B9A-8C8F-9A2BEC33A7C5}" srcOrd="1" destOrd="0" presId="urn:microsoft.com/office/officeart/2008/layout/LinedList"/>
    <dgm:cxn modelId="{FEDD7220-2D71-48BA-91F4-19FDE857DA10}" type="presParOf" srcId="{B687185C-1F5A-4F73-B4D6-90598188FB29}" destId="{EBB2A62A-2772-449D-BE96-1AF39BE3436D}" srcOrd="6" destOrd="0" presId="urn:microsoft.com/office/officeart/2008/layout/LinedList"/>
    <dgm:cxn modelId="{F276553C-10CF-4B19-B39F-550D5BF2FCE9}" type="presParOf" srcId="{B687185C-1F5A-4F73-B4D6-90598188FB29}" destId="{F60F85B5-7555-4E65-91A3-6629AAD93FFF}" srcOrd="7" destOrd="0" presId="urn:microsoft.com/office/officeart/2008/layout/LinedList"/>
    <dgm:cxn modelId="{D7D15F57-B179-435F-B2F0-1AE6A7A7DBF8}" type="presParOf" srcId="{F60F85B5-7555-4E65-91A3-6629AAD93FFF}" destId="{A81B049D-BBCA-4A4E-AEA6-A5006859F256}" srcOrd="0" destOrd="0" presId="urn:microsoft.com/office/officeart/2008/layout/LinedList"/>
    <dgm:cxn modelId="{63DAEA5B-A791-48C2-848F-79B8E065AD2B}" type="presParOf" srcId="{F60F85B5-7555-4E65-91A3-6629AAD93FFF}" destId="{BCFEE5FD-424D-4970-97AA-5B1634D6AA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103A8-DA26-4961-8F33-70B69D8BA671}">
      <dsp:nvSpPr>
        <dsp:cNvPr id="0" name=""/>
        <dsp:cNvSpPr/>
      </dsp:nvSpPr>
      <dsp:spPr>
        <a:xfrm>
          <a:off x="0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3FDF3-C8AE-4767-B95C-6831C973AA60}">
      <dsp:nvSpPr>
        <dsp:cNvPr id="0" name=""/>
        <dsp:cNvSpPr/>
      </dsp:nvSpPr>
      <dsp:spPr>
        <a:xfrm>
          <a:off x="34112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aim of todays session is to recap the lecture content and apply what has been learnt to the activities set. </a:t>
          </a:r>
          <a:endParaRPr lang="en-US" sz="2700" kern="1200"/>
        </a:p>
      </dsp:txBody>
      <dsp:txXfrm>
        <a:off x="398219" y="983848"/>
        <a:ext cx="2955890" cy="1835307"/>
      </dsp:txXfrm>
    </dsp:sp>
    <dsp:sp modelId="{676973CD-AE46-4764-AE47-52AF02E4622D}">
      <dsp:nvSpPr>
        <dsp:cNvPr id="0" name=""/>
        <dsp:cNvSpPr/>
      </dsp:nvSpPr>
      <dsp:spPr>
        <a:xfrm>
          <a:off x="375232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26D53-3A11-4156-92CC-D4A32B9B4931}">
      <dsp:nvSpPr>
        <dsp:cNvPr id="0" name=""/>
        <dsp:cNvSpPr/>
      </dsp:nvSpPr>
      <dsp:spPr>
        <a:xfrm>
          <a:off x="409345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By the end of today’s session students should be able to demonstrate their understanding of the constitution and devolution. </a:t>
          </a:r>
          <a:endParaRPr lang="en-US" sz="2700" kern="1200"/>
        </a:p>
      </dsp:txBody>
      <dsp:txXfrm>
        <a:off x="4150549" y="983848"/>
        <a:ext cx="2955890" cy="1835307"/>
      </dsp:txXfrm>
    </dsp:sp>
    <dsp:sp modelId="{2A7BB612-007D-4CFF-8B31-18F07688012F}">
      <dsp:nvSpPr>
        <dsp:cNvPr id="0" name=""/>
        <dsp:cNvSpPr/>
      </dsp:nvSpPr>
      <dsp:spPr>
        <a:xfrm>
          <a:off x="750465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8AFC78-E091-4E46-9EFF-BBCD62254037}">
      <dsp:nvSpPr>
        <dsp:cNvPr id="0" name=""/>
        <dsp:cNvSpPr/>
      </dsp:nvSpPr>
      <dsp:spPr>
        <a:xfrm>
          <a:off x="784578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By the end of today’s session students should also be aware of their exam. </a:t>
          </a:r>
          <a:endParaRPr lang="en-US" sz="2700" kern="1200"/>
        </a:p>
      </dsp:txBody>
      <dsp:txXfrm>
        <a:off x="7902879" y="983848"/>
        <a:ext cx="2955890" cy="18353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D58138-EF41-4357-8F9B-5B0A3B954DC8}">
      <dsp:nvSpPr>
        <dsp:cNvPr id="0" name=""/>
        <dsp:cNvSpPr/>
      </dsp:nvSpPr>
      <dsp:spPr>
        <a:xfrm>
          <a:off x="0" y="34379"/>
          <a:ext cx="10515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During the CertHe event in May. </a:t>
          </a:r>
          <a:endParaRPr lang="en-US" sz="4000" kern="1200"/>
        </a:p>
      </dsp:txBody>
      <dsp:txXfrm>
        <a:off x="46834" y="81213"/>
        <a:ext cx="10421932" cy="865732"/>
      </dsp:txXfrm>
    </dsp:sp>
    <dsp:sp modelId="{EA9974D0-A207-46DC-9C78-99A07EC17337}">
      <dsp:nvSpPr>
        <dsp:cNvPr id="0" name=""/>
        <dsp:cNvSpPr/>
      </dsp:nvSpPr>
      <dsp:spPr>
        <a:xfrm>
          <a:off x="0" y="1108979"/>
          <a:ext cx="10515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One day. </a:t>
          </a:r>
          <a:endParaRPr lang="en-US" sz="4000" kern="1200"/>
        </a:p>
      </dsp:txBody>
      <dsp:txXfrm>
        <a:off x="46834" y="1155813"/>
        <a:ext cx="10421932" cy="865732"/>
      </dsp:txXfrm>
    </dsp:sp>
    <dsp:sp modelId="{D42D5E2F-B3A4-4922-BBCC-860286DE2225}">
      <dsp:nvSpPr>
        <dsp:cNvPr id="0" name=""/>
        <dsp:cNvSpPr/>
      </dsp:nvSpPr>
      <dsp:spPr>
        <a:xfrm>
          <a:off x="0" y="2183580"/>
          <a:ext cx="10515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You will be notified of the times shortly. </a:t>
          </a:r>
          <a:endParaRPr lang="en-US" sz="4000" kern="1200"/>
        </a:p>
      </dsp:txBody>
      <dsp:txXfrm>
        <a:off x="46834" y="2230414"/>
        <a:ext cx="10421932" cy="865732"/>
      </dsp:txXfrm>
    </dsp:sp>
    <dsp:sp modelId="{E6FC4CEF-0634-44CB-AB23-A6650076AD61}">
      <dsp:nvSpPr>
        <dsp:cNvPr id="0" name=""/>
        <dsp:cNvSpPr/>
      </dsp:nvSpPr>
      <dsp:spPr>
        <a:xfrm>
          <a:off x="0" y="3258180"/>
          <a:ext cx="10515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10</a:t>
          </a:r>
          <a:r>
            <a:rPr lang="en-GB" sz="4000" kern="1200" baseline="30000"/>
            <a:t>th</a:t>
          </a:r>
          <a:r>
            <a:rPr lang="en-GB" sz="4000" kern="1200"/>
            <a:t> May 2023. </a:t>
          </a:r>
          <a:endParaRPr lang="en-US" sz="4000" kern="1200"/>
        </a:p>
      </dsp:txBody>
      <dsp:txXfrm>
        <a:off x="46834" y="3305014"/>
        <a:ext cx="10421932" cy="8657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5F35D-9EDA-4F17-A7D7-CCB603484F7A}">
      <dsp:nvSpPr>
        <dsp:cNvPr id="0" name=""/>
        <dsp:cNvSpPr/>
      </dsp:nvSpPr>
      <dsp:spPr>
        <a:xfrm>
          <a:off x="0" y="0"/>
          <a:ext cx="8412480" cy="93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Closed book exam. </a:t>
          </a:r>
          <a:endParaRPr lang="en-US" sz="3000" kern="1200"/>
        </a:p>
      </dsp:txBody>
      <dsp:txXfrm>
        <a:off x="27398" y="27398"/>
        <a:ext cx="7324032" cy="880635"/>
      </dsp:txXfrm>
    </dsp:sp>
    <dsp:sp modelId="{0115E024-4029-444A-9256-499F0AC313E7}">
      <dsp:nvSpPr>
        <dsp:cNvPr id="0" name=""/>
        <dsp:cNvSpPr/>
      </dsp:nvSpPr>
      <dsp:spPr>
        <a:xfrm>
          <a:off x="704545" y="1105509"/>
          <a:ext cx="8412480" cy="93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You can bring a statute book but it must be blank. </a:t>
          </a:r>
          <a:endParaRPr lang="en-US" sz="3000" kern="1200"/>
        </a:p>
      </dsp:txBody>
      <dsp:txXfrm>
        <a:off x="731943" y="1132907"/>
        <a:ext cx="7045108" cy="880635"/>
      </dsp:txXfrm>
    </dsp:sp>
    <dsp:sp modelId="{98EC6A36-0BA9-4968-84F4-A85768ACEBA5}">
      <dsp:nvSpPr>
        <dsp:cNvPr id="0" name=""/>
        <dsp:cNvSpPr/>
      </dsp:nvSpPr>
      <dsp:spPr>
        <a:xfrm>
          <a:off x="1398574" y="2211019"/>
          <a:ext cx="8412480" cy="93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Ensure that you bring a black pen. </a:t>
          </a:r>
          <a:endParaRPr lang="en-US" sz="3000" kern="1200"/>
        </a:p>
      </dsp:txBody>
      <dsp:txXfrm>
        <a:off x="1425972" y="2238417"/>
        <a:ext cx="7055624" cy="880635"/>
      </dsp:txXfrm>
    </dsp:sp>
    <dsp:sp modelId="{7006AA5C-6069-4E2B-92FB-AC183F5DE42E}">
      <dsp:nvSpPr>
        <dsp:cNvPr id="0" name=""/>
        <dsp:cNvSpPr/>
      </dsp:nvSpPr>
      <dsp:spPr>
        <a:xfrm>
          <a:off x="2103119" y="3316528"/>
          <a:ext cx="8412480" cy="93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All mobile phones and smart watches must be switched off and put away. </a:t>
          </a:r>
          <a:endParaRPr lang="en-US" sz="3000" kern="1200"/>
        </a:p>
      </dsp:txBody>
      <dsp:txXfrm>
        <a:off x="2130517" y="3343926"/>
        <a:ext cx="7045108" cy="880635"/>
      </dsp:txXfrm>
    </dsp:sp>
    <dsp:sp modelId="{E88352D1-611C-430A-9A60-8757383C375F}">
      <dsp:nvSpPr>
        <dsp:cNvPr id="0" name=""/>
        <dsp:cNvSpPr/>
      </dsp:nvSpPr>
      <dsp:spPr>
        <a:xfrm>
          <a:off x="7804449" y="716455"/>
          <a:ext cx="608030" cy="6080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41256" y="716455"/>
        <a:ext cx="334416" cy="457543"/>
      </dsp:txXfrm>
    </dsp:sp>
    <dsp:sp modelId="{DCFE2078-632B-4950-AA0F-1BF03D4F19E0}">
      <dsp:nvSpPr>
        <dsp:cNvPr id="0" name=""/>
        <dsp:cNvSpPr/>
      </dsp:nvSpPr>
      <dsp:spPr>
        <a:xfrm>
          <a:off x="8508994" y="1821964"/>
          <a:ext cx="608030" cy="6080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45801" y="1821964"/>
        <a:ext cx="334416" cy="457543"/>
      </dsp:txXfrm>
    </dsp:sp>
    <dsp:sp modelId="{6196767D-FB29-4816-A99C-FFE89C96BDAF}">
      <dsp:nvSpPr>
        <dsp:cNvPr id="0" name=""/>
        <dsp:cNvSpPr/>
      </dsp:nvSpPr>
      <dsp:spPr>
        <a:xfrm>
          <a:off x="9203024" y="2927474"/>
          <a:ext cx="608030" cy="6080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39831" y="2927474"/>
        <a:ext cx="334416" cy="4575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7A7EF-3961-4000-9944-205299BA7E73}">
      <dsp:nvSpPr>
        <dsp:cNvPr id="0" name=""/>
        <dsp:cNvSpPr/>
      </dsp:nvSpPr>
      <dsp:spPr>
        <a:xfrm>
          <a:off x="973190" y="937511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488887-5B38-4E62-B79F-7FF9A77985CC}">
      <dsp:nvSpPr>
        <dsp:cNvPr id="0" name=""/>
        <dsp:cNvSpPr/>
      </dsp:nvSpPr>
      <dsp:spPr>
        <a:xfrm>
          <a:off x="1242597" y="1206918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E8E65-2D2E-4C04-868F-EFD03E37B9CA}">
      <dsp:nvSpPr>
        <dsp:cNvPr id="0" name=""/>
        <dsp:cNvSpPr/>
      </dsp:nvSpPr>
      <dsp:spPr>
        <a:xfrm>
          <a:off x="569079" y="259540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Everything we have studied in the module. </a:t>
          </a:r>
          <a:endParaRPr lang="en-US" sz="2000" kern="1200"/>
        </a:p>
      </dsp:txBody>
      <dsp:txXfrm>
        <a:off x="569079" y="2595401"/>
        <a:ext cx="2072362" cy="720000"/>
      </dsp:txXfrm>
    </dsp:sp>
    <dsp:sp modelId="{6F21D1A5-FB1E-4D43-8769-ADC8EA564391}">
      <dsp:nvSpPr>
        <dsp:cNvPr id="0" name=""/>
        <dsp:cNvSpPr/>
      </dsp:nvSpPr>
      <dsp:spPr>
        <a:xfrm>
          <a:off x="3408216" y="937511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A9DE1-44D2-4334-BE1F-C0CDBCCE7C27}">
      <dsp:nvSpPr>
        <dsp:cNvPr id="0" name=""/>
        <dsp:cNvSpPr/>
      </dsp:nvSpPr>
      <dsp:spPr>
        <a:xfrm>
          <a:off x="3677623" y="1206918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B8EB3-8C6F-4D76-BDB9-BC1E54C7A6A0}">
      <dsp:nvSpPr>
        <dsp:cNvPr id="0" name=""/>
        <dsp:cNvSpPr/>
      </dsp:nvSpPr>
      <dsp:spPr>
        <a:xfrm>
          <a:off x="3004105" y="259540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The pre recorded lectures are on Moodle. </a:t>
          </a:r>
          <a:endParaRPr lang="en-US" sz="2000" kern="1200"/>
        </a:p>
      </dsp:txBody>
      <dsp:txXfrm>
        <a:off x="3004105" y="2595401"/>
        <a:ext cx="2072362" cy="720000"/>
      </dsp:txXfrm>
    </dsp:sp>
    <dsp:sp modelId="{5A6574A4-46E4-4C2F-A353-BEFEBE5DFC83}">
      <dsp:nvSpPr>
        <dsp:cNvPr id="0" name=""/>
        <dsp:cNvSpPr/>
      </dsp:nvSpPr>
      <dsp:spPr>
        <a:xfrm>
          <a:off x="5843242" y="937511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F4C0EB-1A95-4F3F-BE8B-2579A3C06473}">
      <dsp:nvSpPr>
        <dsp:cNvPr id="0" name=""/>
        <dsp:cNvSpPr/>
      </dsp:nvSpPr>
      <dsp:spPr>
        <a:xfrm>
          <a:off x="6112649" y="1206918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6B7D5-3C2B-4426-9A0B-26E2DB8E404D}">
      <dsp:nvSpPr>
        <dsp:cNvPr id="0" name=""/>
        <dsp:cNvSpPr/>
      </dsp:nvSpPr>
      <dsp:spPr>
        <a:xfrm>
          <a:off x="5439131" y="259540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You need to revise for the exam. </a:t>
          </a:r>
          <a:endParaRPr lang="en-US" sz="2000" kern="1200"/>
        </a:p>
      </dsp:txBody>
      <dsp:txXfrm>
        <a:off x="5439131" y="2595401"/>
        <a:ext cx="2072362" cy="720000"/>
      </dsp:txXfrm>
    </dsp:sp>
    <dsp:sp modelId="{7DE198F7-19F5-4FD9-943E-469D35154C8E}">
      <dsp:nvSpPr>
        <dsp:cNvPr id="0" name=""/>
        <dsp:cNvSpPr/>
      </dsp:nvSpPr>
      <dsp:spPr>
        <a:xfrm>
          <a:off x="8278268" y="937511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4D6AA9-0190-4FCD-9FBC-2880194CB180}">
      <dsp:nvSpPr>
        <dsp:cNvPr id="0" name=""/>
        <dsp:cNvSpPr/>
      </dsp:nvSpPr>
      <dsp:spPr>
        <a:xfrm>
          <a:off x="8547675" y="1206918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EF7B6-097C-46BF-9B89-85AD6E449066}">
      <dsp:nvSpPr>
        <dsp:cNvPr id="0" name=""/>
        <dsp:cNvSpPr/>
      </dsp:nvSpPr>
      <dsp:spPr>
        <a:xfrm>
          <a:off x="7874157" y="259540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If there are any issues please email me and let me know. </a:t>
          </a:r>
          <a:endParaRPr lang="en-US" sz="2000" kern="1200"/>
        </a:p>
      </dsp:txBody>
      <dsp:txXfrm>
        <a:off x="7874157" y="2595401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4615D-FE08-48EB-B346-7E15C6965515}">
      <dsp:nvSpPr>
        <dsp:cNvPr id="0" name=""/>
        <dsp:cNvSpPr/>
      </dsp:nvSpPr>
      <dsp:spPr>
        <a:xfrm>
          <a:off x="712684" y="96969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1F8E4-8167-4B0E-834F-E867885FD2B6}">
      <dsp:nvSpPr>
        <dsp:cNvPr id="0" name=""/>
        <dsp:cNvSpPr/>
      </dsp:nvSpPr>
      <dsp:spPr>
        <a:xfrm>
          <a:off x="1129497" y="513782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B5EC2-E5A8-4BC6-BF0B-5990EA19C6DF}">
      <dsp:nvSpPr>
        <dsp:cNvPr id="0" name=""/>
        <dsp:cNvSpPr/>
      </dsp:nvSpPr>
      <dsp:spPr>
        <a:xfrm>
          <a:off x="87465" y="2661970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Research the case of; </a:t>
          </a:r>
          <a:endParaRPr lang="en-US" sz="2600" kern="1200"/>
        </a:p>
      </dsp:txBody>
      <dsp:txXfrm>
        <a:off x="87465" y="2661970"/>
        <a:ext cx="3206250" cy="720000"/>
      </dsp:txXfrm>
    </dsp:sp>
    <dsp:sp modelId="{66256F9A-255A-4779-B47D-E536CE319C31}">
      <dsp:nvSpPr>
        <dsp:cNvPr id="0" name=""/>
        <dsp:cNvSpPr/>
      </dsp:nvSpPr>
      <dsp:spPr>
        <a:xfrm>
          <a:off x="4480028" y="96969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B46FE-3480-4A71-B66B-934D7F08A0BB}">
      <dsp:nvSpPr>
        <dsp:cNvPr id="0" name=""/>
        <dsp:cNvSpPr/>
      </dsp:nvSpPr>
      <dsp:spPr>
        <a:xfrm>
          <a:off x="4896840" y="513782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47086-4421-438F-8C55-E40A2CFCB16E}">
      <dsp:nvSpPr>
        <dsp:cNvPr id="0" name=""/>
        <dsp:cNvSpPr/>
      </dsp:nvSpPr>
      <dsp:spPr>
        <a:xfrm>
          <a:off x="3854809" y="2661970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Vauxhall Estates v Liverpool Corporation [1932] 1 KB 733.</a:t>
          </a:r>
          <a:endParaRPr lang="en-US" sz="2600" kern="1200"/>
        </a:p>
      </dsp:txBody>
      <dsp:txXfrm>
        <a:off x="3854809" y="2661970"/>
        <a:ext cx="3206250" cy="720000"/>
      </dsp:txXfrm>
    </dsp:sp>
    <dsp:sp modelId="{70D25351-ACA8-4AEE-8F76-E7CCA7E21366}">
      <dsp:nvSpPr>
        <dsp:cNvPr id="0" name=""/>
        <dsp:cNvSpPr/>
      </dsp:nvSpPr>
      <dsp:spPr>
        <a:xfrm>
          <a:off x="8247372" y="96969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9C1589-E2C7-4242-95F5-ADBA35EE8AA6}">
      <dsp:nvSpPr>
        <dsp:cNvPr id="0" name=""/>
        <dsp:cNvSpPr/>
      </dsp:nvSpPr>
      <dsp:spPr>
        <a:xfrm>
          <a:off x="8664184" y="513782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CCD74-A4CD-445D-82F4-767B8CAE4CE5}">
      <dsp:nvSpPr>
        <dsp:cNvPr id="0" name=""/>
        <dsp:cNvSpPr/>
      </dsp:nvSpPr>
      <dsp:spPr>
        <a:xfrm>
          <a:off x="7622153" y="2661970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Prepare to feedback to the class.</a:t>
          </a:r>
          <a:endParaRPr lang="en-US" sz="2600" kern="1200"/>
        </a:p>
      </dsp:txBody>
      <dsp:txXfrm>
        <a:off x="7622153" y="2661970"/>
        <a:ext cx="320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DA9D43-4E8E-4A19-A14F-601BF1F9AF15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FC36D-BD4F-4805-93B3-72E389F28501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1997 referendum. </a:t>
          </a:r>
          <a:endParaRPr lang="en-US" sz="4300" kern="1200"/>
        </a:p>
      </dsp:txBody>
      <dsp:txXfrm>
        <a:off x="0" y="2703"/>
        <a:ext cx="6900512" cy="921789"/>
      </dsp:txXfrm>
    </dsp:sp>
    <dsp:sp modelId="{E5C9DCF1-C613-4BA5-B549-627E80C59B73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ACA84-93B0-410F-9653-B4CFDD5DAA93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50.1%. </a:t>
          </a:r>
          <a:endParaRPr lang="en-US" sz="4300" kern="1200"/>
        </a:p>
      </dsp:txBody>
      <dsp:txXfrm>
        <a:off x="0" y="924492"/>
        <a:ext cx="6900512" cy="921789"/>
      </dsp:txXfrm>
    </dsp:sp>
    <dsp:sp modelId="{468FF275-18F0-4D73-8ED7-B0C640073C2D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746B7C-3786-4F32-BFA5-C9EEA036FC0A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Government of Wales Act 1998 – not good enough. </a:t>
          </a:r>
          <a:endParaRPr lang="en-US" sz="4300" kern="1200"/>
        </a:p>
      </dsp:txBody>
      <dsp:txXfrm>
        <a:off x="0" y="1846281"/>
        <a:ext cx="6900512" cy="921789"/>
      </dsp:txXfrm>
    </dsp:sp>
    <dsp:sp modelId="{F78123AD-F5C1-4779-87F2-88831B088F8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69081-C3E3-4D86-8651-F8F4CA27E677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Government of Wales Act 2006 – more powers. </a:t>
          </a:r>
          <a:endParaRPr lang="en-US" sz="4300" kern="1200"/>
        </a:p>
      </dsp:txBody>
      <dsp:txXfrm>
        <a:off x="0" y="2768070"/>
        <a:ext cx="6900512" cy="921789"/>
      </dsp:txXfrm>
    </dsp:sp>
    <dsp:sp modelId="{6E54B12E-0F66-4E57-9E00-F3DC4401A27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449FCF-2F1A-44F4-90B1-0AABB557D9C4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Wales Act 2017. </a:t>
          </a:r>
          <a:endParaRPr lang="en-US" sz="4300" kern="1200"/>
        </a:p>
      </dsp:txBody>
      <dsp:txXfrm>
        <a:off x="0" y="3689859"/>
        <a:ext cx="6900512" cy="921789"/>
      </dsp:txXfrm>
    </dsp:sp>
    <dsp:sp modelId="{C599DAD8-79B2-430D-B510-928D2C53DA4C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5E17C0-4AE7-468E-B75B-8C6B930FB421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More devolution needed. </a:t>
          </a:r>
          <a:endParaRPr lang="en-US" sz="4300" kern="1200"/>
        </a:p>
      </dsp:txBody>
      <dsp:txXfrm>
        <a:off x="0" y="4611648"/>
        <a:ext cx="6900512" cy="9217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03C3C4-770B-41C0-B683-8F8DA7B6E2CC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3B4283-B0B7-4E5C-A02E-FC946FE41CB4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Justice in Wales for the People of Wales. </a:t>
          </a:r>
          <a:endParaRPr lang="en-US" sz="3900" kern="1200"/>
        </a:p>
      </dsp:txBody>
      <dsp:txXfrm>
        <a:off x="0" y="0"/>
        <a:ext cx="6900512" cy="1384035"/>
      </dsp:txXfrm>
    </dsp:sp>
    <dsp:sp modelId="{F7926F4B-8D41-471E-975D-BB31BB7109B5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3F21E2-80C2-4EDB-A794-18B99D5EC960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Need devolution of the justice system for a number of reasons. </a:t>
          </a:r>
          <a:endParaRPr lang="en-US" sz="3900" kern="1200"/>
        </a:p>
      </dsp:txBody>
      <dsp:txXfrm>
        <a:off x="0" y="1384035"/>
        <a:ext cx="6900512" cy="1384035"/>
      </dsp:txXfrm>
    </dsp:sp>
    <dsp:sp modelId="{ED829DB9-D82B-419B-95E2-61B5AF74B1B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55BA9-8E61-4EF7-B393-F66473BD2342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Full Welsh police force. </a:t>
          </a:r>
          <a:endParaRPr lang="en-US" sz="3900" kern="1200"/>
        </a:p>
      </dsp:txBody>
      <dsp:txXfrm>
        <a:off x="0" y="2768070"/>
        <a:ext cx="6900512" cy="1384035"/>
      </dsp:txXfrm>
    </dsp:sp>
    <dsp:sp modelId="{EBB2A62A-2772-449D-BE96-1AF39BE3436D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B049D-BBCA-4A4E-AEA6-A5006859F256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Mental health. </a:t>
          </a:r>
          <a:endParaRPr lang="en-US" sz="39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910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58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548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404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452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100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05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900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43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663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114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3/21/2023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61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lag_of_Wales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a background splashed with colors">
            <a:extLst>
              <a:ext uri="{FF2B5EF4-FFF2-40B4-BE49-F238E27FC236}">
                <a16:creationId xmlns:a16="http://schemas.microsoft.com/office/drawing/2014/main" id="{42264947-EC97-1A46-9371-408FCD47C8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1721"/>
          <a:stretch/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923784-72C2-274C-1817-178D38DF0E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124712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b="1" u="sng"/>
              <a:t>Uk constitution and devolution!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C78952-6ABB-D4A6-BA39-0FA1B6DDAE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227520"/>
          </a:xfrm>
        </p:spPr>
        <p:txBody>
          <a:bodyPr>
            <a:normAutofit/>
          </a:bodyPr>
          <a:lstStyle/>
          <a:p>
            <a:pPr algn="ctr"/>
            <a:r>
              <a:rPr lang="en-GB" sz="3200"/>
              <a:t>By Zita Draper </a:t>
            </a: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571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7909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C45A3-E7A3-AAEC-96B9-16A90555B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8000" b="1" i="1" u="sng" dirty="0"/>
              <a:t>Content</a:t>
            </a:r>
            <a:r>
              <a:rPr lang="en-GB" sz="8000" dirty="0"/>
              <a:t> 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E19313"/>
          </a:solidFill>
          <a:ln w="38100" cap="rnd">
            <a:solidFill>
              <a:srgbClr val="E19313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84A60-3C53-27EC-33D5-31A3DE6E4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Aims and Learning Objectives.</a:t>
            </a:r>
          </a:p>
          <a:p>
            <a:pPr>
              <a:lnSpc>
                <a:spcPct val="100000"/>
              </a:lnSpc>
            </a:pPr>
            <a:r>
              <a:rPr lang="en-GB" dirty="0"/>
              <a:t>Exam. </a:t>
            </a:r>
          </a:p>
          <a:p>
            <a:pPr>
              <a:lnSpc>
                <a:spcPct val="100000"/>
              </a:lnSpc>
            </a:pPr>
            <a:r>
              <a:rPr lang="en-GB" dirty="0"/>
              <a:t>Lecture recap. </a:t>
            </a:r>
          </a:p>
          <a:p>
            <a:pPr>
              <a:lnSpc>
                <a:spcPct val="100000"/>
              </a:lnSpc>
            </a:pPr>
            <a:r>
              <a:rPr lang="en-GB" dirty="0"/>
              <a:t>Devolution. </a:t>
            </a:r>
          </a:p>
          <a:p>
            <a:pPr>
              <a:lnSpc>
                <a:spcPct val="100000"/>
              </a:lnSpc>
            </a:pPr>
            <a:r>
              <a:rPr lang="en-GB" dirty="0"/>
              <a:t>Activities. </a:t>
            </a:r>
          </a:p>
          <a:p>
            <a:pPr>
              <a:lnSpc>
                <a:spcPct val="100000"/>
              </a:lnSpc>
            </a:pPr>
            <a:r>
              <a:rPr lang="en-GB" dirty="0"/>
              <a:t>Summary. </a:t>
            </a:r>
          </a:p>
          <a:p>
            <a:pPr>
              <a:lnSpc>
                <a:spcPct val="100000"/>
              </a:lnSpc>
            </a:pPr>
            <a:r>
              <a:rPr lang="en-GB" dirty="0"/>
              <a:t>Thank you, any questions? 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1EAD7BD3-BA93-23AD-643F-D8173F28EF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63" r="338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8143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973DC-2B36-FF73-EE07-81A6F783D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b="1" i="1" u="sng"/>
              <a:t>Aims and Learning Objectives 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EBCF12-79D0-E5EA-152A-EA9F584087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0200305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7712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0D34A-44B0-3C59-7B6D-3450FC72F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Exam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3921803-9EE4-390D-1BBD-56D340E6BB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9648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7FF62-29F2-E6A9-745E-2C739DDD3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More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AB6E11-3132-487C-DA35-F222C92E0D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4690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9FE3A-D997-75B6-A1EA-D35A96AFB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i="1" u="sng" dirty="0">
                <a:solidFill>
                  <a:schemeClr val="accent1"/>
                </a:solidFill>
              </a:rPr>
              <a:t>What will the exam cover?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86D4CC-662D-C73D-A21A-3EB44A04BE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783010"/>
              </p:ext>
            </p:extLst>
          </p:nvPr>
        </p:nvGraphicFramePr>
        <p:xfrm>
          <a:off x="838200" y="1928813"/>
          <a:ext cx="10515600" cy="4252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794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A9F69-7898-82C8-371C-566E8B844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 b="1" i="1" u="sng"/>
              <a:t>When will I be emailed about the CertHE event?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96641"/>
          </a:solidFill>
          <a:ln w="38100" cap="rnd">
            <a:solidFill>
              <a:srgbClr val="F9664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9A609-37A2-C1F3-5370-8762200D3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/>
              <a:t>Within the next few weeks. 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Sent a timetable. 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If you believe that the place you have been emailed is wrong please let the sender know. 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Lunch will be provided by the University. </a:t>
            </a: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CA77F28B-BFFA-077C-2CAF-782780C20B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71" r="1227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3870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0E423C-507D-7EDA-93FE-200FC3DEB5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640080"/>
            <a:ext cx="6894576" cy="3566160"/>
          </a:xfrm>
        </p:spPr>
        <p:txBody>
          <a:bodyPr anchor="b">
            <a:normAutofit/>
          </a:bodyPr>
          <a:lstStyle/>
          <a:p>
            <a:r>
              <a:rPr lang="en-GB" b="1" i="1" u="sng" dirty="0"/>
              <a:t>Uk Constitution</a:t>
            </a:r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3C86668F-194F-6D5D-D640-B7BC51E716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59" r="41572" b="1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641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9D4FFC"/>
          </a:solidFill>
          <a:ln w="38100" cap="rnd">
            <a:solidFill>
              <a:srgbClr val="9D4FF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840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DA2B9-50B9-4CD2-59AD-C770AF38E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419540" cy="5431536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Parliamentary privilege </a:t>
            </a: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39411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41275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7BC50-A52E-7D53-A560-AD456AE7E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595" y="552091"/>
            <a:ext cx="6052158" cy="5431536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is the supreme law making body. </a:t>
            </a:r>
          </a:p>
          <a:p>
            <a:endParaRPr lang="en-GB" dirty="0"/>
          </a:p>
          <a:p>
            <a:r>
              <a:rPr lang="en-GB" dirty="0"/>
              <a:t>It can create and repeal any law that it wants to.</a:t>
            </a:r>
          </a:p>
          <a:p>
            <a:endParaRPr lang="en-GB" dirty="0"/>
          </a:p>
          <a:p>
            <a:r>
              <a:rPr lang="en-GB" dirty="0"/>
              <a:t>No one can question law made by parliament. </a:t>
            </a:r>
          </a:p>
        </p:txBody>
      </p:sp>
    </p:spTree>
    <p:extLst>
      <p:ext uri="{BB962C8B-B14F-4D97-AF65-F5344CB8AC3E}">
        <p14:creationId xmlns:p14="http://schemas.microsoft.com/office/powerpoint/2010/main" val="2804612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2E6170-CCDA-4A8E-93E5-71658BFB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4652"/>
            <a:ext cx="4175758" cy="5568696"/>
          </a:xfrm>
        </p:spPr>
        <p:txBody>
          <a:bodyPr>
            <a:normAutofit/>
          </a:bodyPr>
          <a:lstStyle/>
          <a:p>
            <a:r>
              <a:rPr lang="en-GB" sz="7200" i="1" u="sng"/>
              <a:t>Theories of parliamentary supremacy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80EBCDD-54A3-491E-9753-1240601E7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A784-E15D-FF87-7196-FAA43750A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404" y="644652"/>
            <a:ext cx="4985348" cy="5568695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Dicey’s principles; </a:t>
            </a:r>
          </a:p>
          <a:p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1. Parliament is supreme. </a:t>
            </a:r>
          </a:p>
          <a:p>
            <a:r>
              <a:rPr lang="en-GB">
                <a:solidFill>
                  <a:srgbClr val="FFFFFF"/>
                </a:solidFill>
              </a:rPr>
              <a:t>2. No parliament is bound by the past parliament and cannot bind a future one. </a:t>
            </a:r>
          </a:p>
          <a:p>
            <a:r>
              <a:rPr lang="en-GB">
                <a:solidFill>
                  <a:srgbClr val="FFFFFF"/>
                </a:solidFill>
              </a:rPr>
              <a:t>3. No one can question the validity of parliaments law. </a:t>
            </a:r>
          </a:p>
        </p:txBody>
      </p:sp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80818-EF22-D3C9-7AA5-532A3DE9B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i="1" u="sng" dirty="0"/>
              <a:t>Activity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830A91-270C-9CC9-3520-7165E12B11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3578325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8313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chemeClr val="accent1"/>
          </a:solidFill>
          <a:ln w="25400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26A1B-D857-A628-0679-7750C6F2F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>
                <a:solidFill>
                  <a:schemeClr val="bg1"/>
                </a:solidFill>
              </a:rPr>
              <a:t>Who regulates parliament?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E712F-8F67-57BE-0A31-CFE21EEAB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7" y="2607733"/>
            <a:ext cx="9889067" cy="32850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Parliament regulates parliament through elements such as select committees.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Why can’t no one else regulate parliament?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Because parliament are supreme.  </a:t>
            </a:r>
          </a:p>
        </p:txBody>
      </p:sp>
    </p:spTree>
    <p:extLst>
      <p:ext uri="{BB962C8B-B14F-4D97-AF65-F5344CB8AC3E}">
        <p14:creationId xmlns:p14="http://schemas.microsoft.com/office/powerpoint/2010/main" val="3275315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4A8A7-3A9A-CEA2-FF4E-453596C5C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530C8-7343-67CD-D286-BA7C3B4C1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Create a 5 minute presentation regarding one of the following; </a:t>
            </a:r>
          </a:p>
          <a:p>
            <a:endParaRPr lang="en-GB" dirty="0"/>
          </a:p>
          <a:p>
            <a:r>
              <a:rPr lang="en-GB" dirty="0"/>
              <a:t>Separation of powers theory. </a:t>
            </a:r>
          </a:p>
          <a:p>
            <a:endParaRPr lang="en-GB" dirty="0"/>
          </a:p>
          <a:p>
            <a:r>
              <a:rPr lang="en-GB" dirty="0"/>
              <a:t>Rule of law. </a:t>
            </a:r>
          </a:p>
          <a:p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20 minutes to create.</a:t>
            </a:r>
          </a:p>
        </p:txBody>
      </p:sp>
      <p:pic>
        <p:nvPicPr>
          <p:cNvPr id="5" name="Graphic 4" descr="Boardroom outline">
            <a:extLst>
              <a:ext uri="{FF2B5EF4-FFF2-40B4-BE49-F238E27FC236}">
                <a16:creationId xmlns:a16="http://schemas.microsoft.com/office/drawing/2014/main" id="{F1324354-43E9-E9C0-F137-7C373008C7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58663" y="2283125"/>
            <a:ext cx="4173115" cy="4173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119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2306AB6-9D65-4F8E-9FD7-C3F3A3DE3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73A52C17-1335-BEA5-DAE9-C3D7F81FF7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624" b="16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84C940E-7A1D-418E-A9E8-C9852CA8E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1255" y="2996261"/>
            <a:ext cx="6310745" cy="3861739"/>
          </a:xfrm>
          <a:custGeom>
            <a:avLst/>
            <a:gdLst>
              <a:gd name="connsiteX0" fmla="*/ 5172027 w 6310745"/>
              <a:gd name="connsiteY0" fmla="*/ 351902 h 3861739"/>
              <a:gd name="connsiteX1" fmla="*/ 5173047 w 6310745"/>
              <a:gd name="connsiteY1" fmla="*/ 352987 h 3861739"/>
              <a:gd name="connsiteX2" fmla="*/ 5177471 w 6310745"/>
              <a:gd name="connsiteY2" fmla="*/ 352581 h 3861739"/>
              <a:gd name="connsiteX3" fmla="*/ 2969865 w 6310745"/>
              <a:gd name="connsiteY3" fmla="*/ 91462 h 3861739"/>
              <a:gd name="connsiteX4" fmla="*/ 2918830 w 6310745"/>
              <a:gd name="connsiteY4" fmla="*/ 95401 h 3861739"/>
              <a:gd name="connsiteX5" fmla="*/ 1957331 w 6310745"/>
              <a:gd name="connsiteY5" fmla="*/ 323658 h 3861739"/>
              <a:gd name="connsiteX6" fmla="*/ 413011 w 6310745"/>
              <a:gd name="connsiteY6" fmla="*/ 1429370 h 3861739"/>
              <a:gd name="connsiteX7" fmla="*/ 88087 w 6310745"/>
              <a:gd name="connsiteY7" fmla="*/ 2204577 h 3861739"/>
              <a:gd name="connsiteX8" fmla="*/ 109862 w 6310745"/>
              <a:gd name="connsiteY8" fmla="*/ 2159496 h 3861739"/>
              <a:gd name="connsiteX9" fmla="*/ 566286 w 6310745"/>
              <a:gd name="connsiteY9" fmla="*/ 1369352 h 3861739"/>
              <a:gd name="connsiteX10" fmla="*/ 1648059 w 6310745"/>
              <a:gd name="connsiteY10" fmla="*/ 484837 h 3861739"/>
              <a:gd name="connsiteX11" fmla="*/ 2969865 w 6310745"/>
              <a:gd name="connsiteY11" fmla="*/ 91462 h 3861739"/>
              <a:gd name="connsiteX12" fmla="*/ 3495357 w 6310745"/>
              <a:gd name="connsiteY12" fmla="*/ 893 h 3861739"/>
              <a:gd name="connsiteX13" fmla="*/ 3941913 w 6310745"/>
              <a:gd name="connsiteY13" fmla="*/ 37963 h 3861739"/>
              <a:gd name="connsiteX14" fmla="*/ 5299614 w 6310745"/>
              <a:gd name="connsiteY14" fmla="*/ 324201 h 3861739"/>
              <a:gd name="connsiteX15" fmla="*/ 6213700 w 6310745"/>
              <a:gd name="connsiteY15" fmla="*/ 666307 h 3861739"/>
              <a:gd name="connsiteX16" fmla="*/ 6310745 w 6310745"/>
              <a:gd name="connsiteY16" fmla="*/ 718092 h 3861739"/>
              <a:gd name="connsiteX17" fmla="*/ 6310745 w 6310745"/>
              <a:gd name="connsiteY17" fmla="*/ 786964 h 3861739"/>
              <a:gd name="connsiteX18" fmla="*/ 6223734 w 6310745"/>
              <a:gd name="connsiteY18" fmla="*/ 739515 h 3861739"/>
              <a:gd name="connsiteX19" fmla="*/ 5436559 w 6310745"/>
              <a:gd name="connsiteY19" fmla="*/ 427942 h 3861739"/>
              <a:gd name="connsiteX20" fmla="*/ 5314925 w 6310745"/>
              <a:gd name="connsiteY20" fmla="*/ 390465 h 3861739"/>
              <a:gd name="connsiteX21" fmla="*/ 5198564 w 6310745"/>
              <a:gd name="connsiteY21" fmla="*/ 357468 h 3861739"/>
              <a:gd name="connsiteX22" fmla="*/ 5826636 w 6310745"/>
              <a:gd name="connsiteY22" fmla="*/ 619266 h 3861739"/>
              <a:gd name="connsiteX23" fmla="*/ 6125359 w 6310745"/>
              <a:gd name="connsiteY23" fmla="*/ 778370 h 3861739"/>
              <a:gd name="connsiteX24" fmla="*/ 6310745 w 6310745"/>
              <a:gd name="connsiteY24" fmla="*/ 896973 h 3861739"/>
              <a:gd name="connsiteX25" fmla="*/ 6310745 w 6310745"/>
              <a:gd name="connsiteY25" fmla="*/ 3861739 h 3861739"/>
              <a:gd name="connsiteX26" fmla="*/ 974639 w 6310745"/>
              <a:gd name="connsiteY26" fmla="*/ 3861739 h 3861739"/>
              <a:gd name="connsiteX27" fmla="*/ 719986 w 6310745"/>
              <a:gd name="connsiteY27" fmla="*/ 3659957 h 3861739"/>
              <a:gd name="connsiteX28" fmla="*/ 299202 w 6310745"/>
              <a:gd name="connsiteY28" fmla="*/ 3177626 h 3861739"/>
              <a:gd name="connsiteX29" fmla="*/ 52873 w 6310745"/>
              <a:gd name="connsiteY29" fmla="*/ 2564820 h 3861739"/>
              <a:gd name="connsiteX30" fmla="*/ 21743 w 6310745"/>
              <a:gd name="connsiteY30" fmla="*/ 2457276 h 3861739"/>
              <a:gd name="connsiteX31" fmla="*/ 15788 w 6310745"/>
              <a:gd name="connsiteY31" fmla="*/ 2193035 h 3861739"/>
              <a:gd name="connsiteX32" fmla="*/ 1087523 w 6310745"/>
              <a:gd name="connsiteY32" fmla="*/ 695306 h 3861739"/>
              <a:gd name="connsiteX33" fmla="*/ 2765215 w 6310745"/>
              <a:gd name="connsiteY33" fmla="*/ 56158 h 3861739"/>
              <a:gd name="connsiteX34" fmla="*/ 3120078 w 6310745"/>
              <a:gd name="connsiteY34" fmla="*/ 15422 h 3861739"/>
              <a:gd name="connsiteX35" fmla="*/ 3495357 w 6310745"/>
              <a:gd name="connsiteY35" fmla="*/ 893 h 3861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310745" h="3861739">
                <a:moveTo>
                  <a:pt x="5172027" y="351902"/>
                </a:moveTo>
                <a:cubicBezTo>
                  <a:pt x="5172027" y="351902"/>
                  <a:pt x="5172027" y="352852"/>
                  <a:pt x="5173047" y="352987"/>
                </a:cubicBezTo>
                <a:lnTo>
                  <a:pt x="5177471" y="352581"/>
                </a:lnTo>
                <a:close/>
                <a:moveTo>
                  <a:pt x="2969865" y="91462"/>
                </a:moveTo>
                <a:cubicBezTo>
                  <a:pt x="2952701" y="89711"/>
                  <a:pt x="2935264" y="91055"/>
                  <a:pt x="2918830" y="95401"/>
                </a:cubicBezTo>
                <a:cubicBezTo>
                  <a:pt x="2586081" y="133611"/>
                  <a:pt x="2262146" y="210506"/>
                  <a:pt x="1957331" y="323658"/>
                </a:cubicBezTo>
                <a:cubicBezTo>
                  <a:pt x="1300170" y="565494"/>
                  <a:pt x="773488" y="924243"/>
                  <a:pt x="413011" y="1429370"/>
                </a:cubicBezTo>
                <a:cubicBezTo>
                  <a:pt x="241125" y="1667934"/>
                  <a:pt x="130650" y="1931482"/>
                  <a:pt x="88087" y="2204577"/>
                </a:cubicBezTo>
                <a:cubicBezTo>
                  <a:pt x="96253" y="2189777"/>
                  <a:pt x="103398" y="2174704"/>
                  <a:pt x="109862" y="2159496"/>
                </a:cubicBezTo>
                <a:cubicBezTo>
                  <a:pt x="227584" y="1883441"/>
                  <a:pt x="374053" y="1617978"/>
                  <a:pt x="566286" y="1369352"/>
                </a:cubicBezTo>
                <a:cubicBezTo>
                  <a:pt x="843916" y="1009789"/>
                  <a:pt x="1197929" y="710108"/>
                  <a:pt x="1648059" y="484837"/>
                </a:cubicBezTo>
                <a:cubicBezTo>
                  <a:pt x="2053957" y="281700"/>
                  <a:pt x="2497621" y="159899"/>
                  <a:pt x="2969865" y="91462"/>
                </a:cubicBezTo>
                <a:close/>
                <a:moveTo>
                  <a:pt x="3495357" y="893"/>
                </a:moveTo>
                <a:cubicBezTo>
                  <a:pt x="3633661" y="-4539"/>
                  <a:pt x="3787957" y="15693"/>
                  <a:pt x="3941913" y="37963"/>
                </a:cubicBezTo>
                <a:cubicBezTo>
                  <a:pt x="4403949" y="104770"/>
                  <a:pt x="4858161" y="195339"/>
                  <a:pt x="5299614" y="324201"/>
                </a:cubicBezTo>
                <a:cubicBezTo>
                  <a:pt x="5617945" y="417079"/>
                  <a:pt x="5925559" y="526685"/>
                  <a:pt x="6213700" y="666307"/>
                </a:cubicBezTo>
                <a:lnTo>
                  <a:pt x="6310745" y="718092"/>
                </a:lnTo>
                <a:lnTo>
                  <a:pt x="6310745" y="786964"/>
                </a:lnTo>
                <a:lnTo>
                  <a:pt x="6223734" y="739515"/>
                </a:lnTo>
                <a:cubicBezTo>
                  <a:pt x="5975170" y="615379"/>
                  <a:pt x="5710361" y="515015"/>
                  <a:pt x="5436559" y="427942"/>
                </a:cubicBezTo>
                <a:cubicBezTo>
                  <a:pt x="5396292" y="415002"/>
                  <a:pt x="5355753" y="402509"/>
                  <a:pt x="5314925" y="390465"/>
                </a:cubicBezTo>
                <a:cubicBezTo>
                  <a:pt x="5276307" y="379059"/>
                  <a:pt x="5237351" y="368468"/>
                  <a:pt x="5198564" y="357468"/>
                </a:cubicBezTo>
                <a:cubicBezTo>
                  <a:pt x="5414393" y="434473"/>
                  <a:pt x="5624129" y="521907"/>
                  <a:pt x="5826636" y="619266"/>
                </a:cubicBezTo>
                <a:cubicBezTo>
                  <a:pt x="5929344" y="669507"/>
                  <a:pt x="6029097" y="722388"/>
                  <a:pt x="6125359" y="778370"/>
                </a:cubicBezTo>
                <a:lnTo>
                  <a:pt x="6310745" y="896973"/>
                </a:lnTo>
                <a:lnTo>
                  <a:pt x="6310745" y="3861739"/>
                </a:lnTo>
                <a:lnTo>
                  <a:pt x="974639" y="3861739"/>
                </a:lnTo>
                <a:lnTo>
                  <a:pt x="719986" y="3659957"/>
                </a:lnTo>
                <a:cubicBezTo>
                  <a:pt x="556844" y="3515259"/>
                  <a:pt x="415052" y="3355506"/>
                  <a:pt x="299202" y="3177626"/>
                </a:cubicBezTo>
                <a:cubicBezTo>
                  <a:pt x="173197" y="2986301"/>
                  <a:pt x="89840" y="2778941"/>
                  <a:pt x="52873" y="2564820"/>
                </a:cubicBezTo>
                <a:cubicBezTo>
                  <a:pt x="46170" y="2528361"/>
                  <a:pt x="35760" y="2492390"/>
                  <a:pt x="21743" y="2457276"/>
                </a:cubicBezTo>
                <a:cubicBezTo>
                  <a:pt x="-12282" y="2369287"/>
                  <a:pt x="-34" y="2280753"/>
                  <a:pt x="15788" y="2193035"/>
                </a:cubicBezTo>
                <a:cubicBezTo>
                  <a:pt x="125343" y="1581179"/>
                  <a:pt x="505554" y="1091397"/>
                  <a:pt x="1087523" y="695306"/>
                </a:cubicBezTo>
                <a:cubicBezTo>
                  <a:pt x="1574397" y="363308"/>
                  <a:pt x="2138335" y="155961"/>
                  <a:pt x="2765215" y="56158"/>
                </a:cubicBezTo>
                <a:cubicBezTo>
                  <a:pt x="2882595" y="37419"/>
                  <a:pt x="3000997" y="24655"/>
                  <a:pt x="3120078" y="15422"/>
                </a:cubicBezTo>
                <a:cubicBezTo>
                  <a:pt x="3239161" y="6188"/>
                  <a:pt x="3356711" y="2250"/>
                  <a:pt x="3495357" y="893"/>
                </a:cubicBezTo>
                <a:close/>
              </a:path>
            </a:pathLst>
          </a:custGeom>
          <a:solidFill>
            <a:srgbClr val="00B026">
              <a:alpha val="91000"/>
            </a:srgbClr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1D6201-CA25-08D5-B12B-7084DB31BE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4878" y="3732208"/>
            <a:ext cx="4574851" cy="1390218"/>
          </a:xfrm>
        </p:spPr>
        <p:txBody>
          <a:bodyPr anchor="b">
            <a:normAutofit/>
          </a:bodyPr>
          <a:lstStyle/>
          <a:p>
            <a:pPr algn="ctr"/>
            <a:r>
              <a:rPr lang="en-GB" sz="5200" b="1" i="1" u="sng">
                <a:solidFill>
                  <a:schemeClr val="bg1"/>
                </a:solidFill>
              </a:rPr>
              <a:t>Devolution</a:t>
            </a: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72E0F698-EDF5-464C-B466-8D34B8AF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9179" y="5344820"/>
            <a:ext cx="3994793" cy="27432"/>
          </a:xfrm>
          <a:custGeom>
            <a:avLst/>
            <a:gdLst>
              <a:gd name="connsiteX0" fmla="*/ 0 w 3994793"/>
              <a:gd name="connsiteY0" fmla="*/ 0 h 27432"/>
              <a:gd name="connsiteX1" fmla="*/ 745695 w 3994793"/>
              <a:gd name="connsiteY1" fmla="*/ 0 h 27432"/>
              <a:gd name="connsiteX2" fmla="*/ 1451441 w 3994793"/>
              <a:gd name="connsiteY2" fmla="*/ 0 h 27432"/>
              <a:gd name="connsiteX3" fmla="*/ 2157188 w 3994793"/>
              <a:gd name="connsiteY3" fmla="*/ 0 h 27432"/>
              <a:gd name="connsiteX4" fmla="*/ 2703143 w 3994793"/>
              <a:gd name="connsiteY4" fmla="*/ 0 h 27432"/>
              <a:gd name="connsiteX5" fmla="*/ 3289046 w 3994793"/>
              <a:gd name="connsiteY5" fmla="*/ 0 h 27432"/>
              <a:gd name="connsiteX6" fmla="*/ 3994793 w 3994793"/>
              <a:gd name="connsiteY6" fmla="*/ 0 h 27432"/>
              <a:gd name="connsiteX7" fmla="*/ 3994793 w 3994793"/>
              <a:gd name="connsiteY7" fmla="*/ 27432 h 27432"/>
              <a:gd name="connsiteX8" fmla="*/ 3328994 w 3994793"/>
              <a:gd name="connsiteY8" fmla="*/ 27432 h 27432"/>
              <a:gd name="connsiteX9" fmla="*/ 2783039 w 3994793"/>
              <a:gd name="connsiteY9" fmla="*/ 27432 h 27432"/>
              <a:gd name="connsiteX10" fmla="*/ 2237084 w 3994793"/>
              <a:gd name="connsiteY10" fmla="*/ 27432 h 27432"/>
              <a:gd name="connsiteX11" fmla="*/ 1531337 w 3994793"/>
              <a:gd name="connsiteY11" fmla="*/ 27432 h 27432"/>
              <a:gd name="connsiteX12" fmla="*/ 945434 w 3994793"/>
              <a:gd name="connsiteY12" fmla="*/ 27432 h 27432"/>
              <a:gd name="connsiteX13" fmla="*/ 0 w 3994793"/>
              <a:gd name="connsiteY13" fmla="*/ 27432 h 27432"/>
              <a:gd name="connsiteX14" fmla="*/ 0 w 3994793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94793" h="27432" fill="none" extrusionOk="0">
                <a:moveTo>
                  <a:pt x="0" y="0"/>
                </a:moveTo>
                <a:cubicBezTo>
                  <a:pt x="285474" y="-22732"/>
                  <a:pt x="421546" y="-1893"/>
                  <a:pt x="745695" y="0"/>
                </a:cubicBezTo>
                <a:cubicBezTo>
                  <a:pt x="1069844" y="1893"/>
                  <a:pt x="1267051" y="4066"/>
                  <a:pt x="1451441" y="0"/>
                </a:cubicBezTo>
                <a:cubicBezTo>
                  <a:pt x="1635831" y="-4066"/>
                  <a:pt x="1865269" y="3287"/>
                  <a:pt x="2157188" y="0"/>
                </a:cubicBezTo>
                <a:cubicBezTo>
                  <a:pt x="2449107" y="-3287"/>
                  <a:pt x="2473776" y="-12720"/>
                  <a:pt x="2703143" y="0"/>
                </a:cubicBezTo>
                <a:cubicBezTo>
                  <a:pt x="2932510" y="12720"/>
                  <a:pt x="3023998" y="17286"/>
                  <a:pt x="3289046" y="0"/>
                </a:cubicBezTo>
                <a:cubicBezTo>
                  <a:pt x="3554094" y="-17286"/>
                  <a:pt x="3836668" y="10296"/>
                  <a:pt x="3994793" y="0"/>
                </a:cubicBezTo>
                <a:cubicBezTo>
                  <a:pt x="3993836" y="8431"/>
                  <a:pt x="3994444" y="14612"/>
                  <a:pt x="3994793" y="27432"/>
                </a:cubicBezTo>
                <a:cubicBezTo>
                  <a:pt x="3751330" y="45147"/>
                  <a:pt x="3618521" y="7232"/>
                  <a:pt x="3328994" y="27432"/>
                </a:cubicBezTo>
                <a:cubicBezTo>
                  <a:pt x="3039467" y="47632"/>
                  <a:pt x="2908653" y="25202"/>
                  <a:pt x="2783039" y="27432"/>
                </a:cubicBezTo>
                <a:cubicBezTo>
                  <a:pt x="2657426" y="29662"/>
                  <a:pt x="2373985" y="40038"/>
                  <a:pt x="2237084" y="27432"/>
                </a:cubicBezTo>
                <a:cubicBezTo>
                  <a:pt x="2100183" y="14826"/>
                  <a:pt x="1862145" y="31781"/>
                  <a:pt x="1531337" y="27432"/>
                </a:cubicBezTo>
                <a:cubicBezTo>
                  <a:pt x="1200529" y="23083"/>
                  <a:pt x="1153029" y="12124"/>
                  <a:pt x="945434" y="27432"/>
                </a:cubicBezTo>
                <a:cubicBezTo>
                  <a:pt x="737839" y="42740"/>
                  <a:pt x="371500" y="-1897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94793" h="27432" stroke="0" extrusionOk="0">
                <a:moveTo>
                  <a:pt x="0" y="0"/>
                </a:moveTo>
                <a:cubicBezTo>
                  <a:pt x="233202" y="14567"/>
                  <a:pt x="387388" y="28518"/>
                  <a:pt x="625851" y="0"/>
                </a:cubicBezTo>
                <a:cubicBezTo>
                  <a:pt x="864314" y="-28518"/>
                  <a:pt x="1027047" y="-26118"/>
                  <a:pt x="1171806" y="0"/>
                </a:cubicBezTo>
                <a:cubicBezTo>
                  <a:pt x="1316566" y="26118"/>
                  <a:pt x="1639655" y="-2490"/>
                  <a:pt x="1917501" y="0"/>
                </a:cubicBezTo>
                <a:cubicBezTo>
                  <a:pt x="2195348" y="2490"/>
                  <a:pt x="2328758" y="19053"/>
                  <a:pt x="2543352" y="0"/>
                </a:cubicBezTo>
                <a:cubicBezTo>
                  <a:pt x="2757946" y="-19053"/>
                  <a:pt x="3028913" y="23876"/>
                  <a:pt x="3169202" y="0"/>
                </a:cubicBezTo>
                <a:cubicBezTo>
                  <a:pt x="3309491" y="-23876"/>
                  <a:pt x="3706249" y="-31775"/>
                  <a:pt x="3994793" y="0"/>
                </a:cubicBezTo>
                <a:cubicBezTo>
                  <a:pt x="3993438" y="9524"/>
                  <a:pt x="3993591" y="13975"/>
                  <a:pt x="3994793" y="27432"/>
                </a:cubicBezTo>
                <a:cubicBezTo>
                  <a:pt x="3717302" y="841"/>
                  <a:pt x="3475105" y="20835"/>
                  <a:pt x="3328994" y="27432"/>
                </a:cubicBezTo>
                <a:cubicBezTo>
                  <a:pt x="3182883" y="34029"/>
                  <a:pt x="3048913" y="25304"/>
                  <a:pt x="2783039" y="27432"/>
                </a:cubicBezTo>
                <a:cubicBezTo>
                  <a:pt x="2517165" y="29560"/>
                  <a:pt x="2371663" y="19960"/>
                  <a:pt x="2117240" y="27432"/>
                </a:cubicBezTo>
                <a:cubicBezTo>
                  <a:pt x="1862817" y="34904"/>
                  <a:pt x="1771642" y="53179"/>
                  <a:pt x="1451441" y="27432"/>
                </a:cubicBezTo>
                <a:cubicBezTo>
                  <a:pt x="1131240" y="1685"/>
                  <a:pt x="1013354" y="33667"/>
                  <a:pt x="825591" y="27432"/>
                </a:cubicBezTo>
                <a:cubicBezTo>
                  <a:pt x="637828" y="21198"/>
                  <a:pt x="270465" y="28145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6701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80A756-67E1-E543-1100-308A358C6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Wales devolution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08B594-3FDC-0C14-137C-65AE09CEEE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948038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1647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C0274-18AD-74C0-B106-94DAA19AD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>
                <a:solidFill>
                  <a:schemeClr val="bg1"/>
                </a:solidFill>
              </a:rPr>
              <a:t>Thomas Commission 2019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2AF622-CE0E-CDAB-263A-5AF03BE101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106498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41052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27AF8-7BAA-C797-79D9-6ED30C859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3353" y="299296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7200" i="1" u="sng" dirty="0"/>
              <a:t>Activity </a:t>
            </a:r>
          </a:p>
        </p:txBody>
      </p:sp>
      <p:pic>
        <p:nvPicPr>
          <p:cNvPr id="4" name="Graphic 3" descr="Boardroom outline">
            <a:extLst>
              <a:ext uri="{FF2B5EF4-FFF2-40B4-BE49-F238E27FC236}">
                <a16:creationId xmlns:a16="http://schemas.microsoft.com/office/drawing/2014/main" id="{00C8EA99-02C6-8DDA-96C6-F099C12048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5610" y="190864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E37C0-0682-8E70-9E82-1B96EDCD7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Do we need devolution in Wales? </a:t>
            </a:r>
          </a:p>
          <a:p>
            <a:endParaRPr lang="en-GB" dirty="0"/>
          </a:p>
          <a:p>
            <a:r>
              <a:rPr lang="en-GB" dirty="0"/>
              <a:t>Argue the advantages and disadvantages of devolution.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221877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70"/>
    </mc:Choice>
    <mc:Fallback xmlns="">
      <p:transition spd="slow" advTm="2987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2E6170-CCDA-4A8E-93E5-71658BFB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E5B1E3-F6A1-5DC3-348F-7CCF1F614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4652"/>
            <a:ext cx="4175758" cy="5568696"/>
          </a:xfrm>
        </p:spPr>
        <p:txBody>
          <a:bodyPr>
            <a:normAutofit/>
          </a:bodyPr>
          <a:lstStyle/>
          <a:p>
            <a:r>
              <a:rPr lang="en-GB" sz="8800" b="1" i="1" u="sng" dirty="0"/>
              <a:t>Summary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80EBCDD-54A3-491E-9753-1240601E7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08E36-5342-FF96-BEEC-087C77819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404" y="644652"/>
            <a:ext cx="4985348" cy="5568695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Uk Constitution includes;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Separation of powers.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Rule of law.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Parliamentary Sovereignty.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Primary/ secondary legislation.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Devolution. </a:t>
            </a:r>
          </a:p>
        </p:txBody>
      </p:sp>
    </p:spTree>
    <p:extLst>
      <p:ext uri="{BB962C8B-B14F-4D97-AF65-F5344CB8AC3E}">
        <p14:creationId xmlns:p14="http://schemas.microsoft.com/office/powerpoint/2010/main" val="4430118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C261276-DAC9-EBAC-F489-DD6A0B502A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3988" y="320041"/>
            <a:ext cx="6707084" cy="3892668"/>
          </a:xfrm>
        </p:spPr>
        <p:txBody>
          <a:bodyPr>
            <a:normAutofit/>
          </a:bodyPr>
          <a:lstStyle/>
          <a:p>
            <a:r>
              <a:rPr lang="en-GB" sz="11500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6EF001-6740-A6CE-0873-F95B51AF05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3699" y="4631161"/>
            <a:ext cx="6707366" cy="1569486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12A6D832-7220-5A0C-31ED-63B4B84F07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0040" y="1371600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587213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520</Words>
  <Application>Microsoft Office PowerPoint</Application>
  <PresentationFormat>Widescreen</PresentationFormat>
  <Paragraphs>98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SketchyVTI</vt:lpstr>
      <vt:lpstr>Uk constitution and devolution!</vt:lpstr>
      <vt:lpstr>Content </vt:lpstr>
      <vt:lpstr>Aims and Learning Objectives </vt:lpstr>
      <vt:lpstr>Exam </vt:lpstr>
      <vt:lpstr>More information</vt:lpstr>
      <vt:lpstr>What will the exam cover?</vt:lpstr>
      <vt:lpstr>When will I be emailed about the CertHE event?</vt:lpstr>
      <vt:lpstr>Uk Constitution</vt:lpstr>
      <vt:lpstr>Parliamentary privilege </vt:lpstr>
      <vt:lpstr>Theories of parliamentary supremacy</vt:lpstr>
      <vt:lpstr>Activity</vt:lpstr>
      <vt:lpstr>Who regulates parliament?</vt:lpstr>
      <vt:lpstr>Activity</vt:lpstr>
      <vt:lpstr>Devolution</vt:lpstr>
      <vt:lpstr>Wales devolution</vt:lpstr>
      <vt:lpstr>Thomas Commission 2019</vt:lpstr>
      <vt:lpstr>Activity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 and devolution!</dc:title>
  <dc:creator>Zita Draper</dc:creator>
  <cp:lastModifiedBy>Zita Draper</cp:lastModifiedBy>
  <cp:revision>2</cp:revision>
  <dcterms:created xsi:type="dcterms:W3CDTF">2023-03-13T13:58:16Z</dcterms:created>
  <dcterms:modified xsi:type="dcterms:W3CDTF">2023-03-21T09:35:39Z</dcterms:modified>
</cp:coreProperties>
</file>