
<file path=[Content_Types].xml><?xml version="1.0" encoding="utf-8"?>
<Types xmlns="http://schemas.openxmlformats.org/package/2006/content-types">
  <Default Extension="fntdata" ContentType="application/x-fontdata"/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theme/theme2.xml" ContentType="application/vnd.openxmlformats-officedocument.theme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theme/theme3.xml" ContentType="application/vnd.openxmlformats-officedocument.theme+xml"/>
  <Override PartName="/ppt/theme/theme4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2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embedTrueTypeFonts="1" saveSubsetFonts="1">
  <p:sldMasterIdLst>
    <p:sldMasterId id="2147483648" r:id="rId1"/>
    <p:sldMasterId id="2147483660" r:id="rId2"/>
    <p:sldMasterId id="2147483663" r:id="rId3"/>
  </p:sldMasterIdLst>
  <p:notesMasterIdLst>
    <p:notesMasterId r:id="rId23"/>
  </p:notesMasterIdLst>
  <p:sldIdLst>
    <p:sldId id="256" r:id="rId4"/>
    <p:sldId id="257" r:id="rId5"/>
    <p:sldId id="258" r:id="rId6"/>
    <p:sldId id="259" r:id="rId7"/>
    <p:sldId id="405" r:id="rId8"/>
    <p:sldId id="260" r:id="rId9"/>
    <p:sldId id="1082" r:id="rId10"/>
    <p:sldId id="261" r:id="rId11"/>
    <p:sldId id="1081" r:id="rId12"/>
    <p:sldId id="942" r:id="rId13"/>
    <p:sldId id="943" r:id="rId14"/>
    <p:sldId id="264" r:id="rId15"/>
    <p:sldId id="267" r:id="rId16"/>
    <p:sldId id="263" r:id="rId17"/>
    <p:sldId id="940" r:id="rId18"/>
    <p:sldId id="944" r:id="rId19"/>
    <p:sldId id="945" r:id="rId20"/>
    <p:sldId id="946" r:id="rId21"/>
    <p:sldId id="269" r:id="rId22"/>
  </p:sldIdLst>
  <p:sldSz cx="18288000" cy="10287000"/>
  <p:notesSz cx="6858000" cy="9144000"/>
  <p:embeddedFontLst>
    <p:embeddedFont>
      <p:font typeface="Public Sans" panose="020B0604020202020204" charset="0"/>
      <p:regular r:id="rId24"/>
    </p:embeddedFont>
  </p:embeddedFont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D1B611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E374CD79-E5E4-4C2E-9D8E-A283D6F06AFA}" v="1" dt="2025-04-10T11:22:19.245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 autoAdjust="0"/>
    <p:restoredTop sz="94622" autoAdjust="0"/>
  </p:normalViewPr>
  <p:slideViewPr>
    <p:cSldViewPr>
      <p:cViewPr varScale="1">
        <p:scale>
          <a:sx n="69" d="100"/>
          <a:sy n="69" d="100"/>
        </p:scale>
        <p:origin x="834" y="66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5.xml"/><Relationship Id="rId13" Type="http://schemas.openxmlformats.org/officeDocument/2006/relationships/slide" Target="slides/slide10.xml"/><Relationship Id="rId18" Type="http://schemas.openxmlformats.org/officeDocument/2006/relationships/slide" Target="slides/slide15.xml"/><Relationship Id="rId26" Type="http://schemas.openxmlformats.org/officeDocument/2006/relationships/viewProps" Target="viewProps.xml"/><Relationship Id="rId3" Type="http://schemas.openxmlformats.org/officeDocument/2006/relationships/slideMaster" Target="slideMasters/slideMaster3.xml"/><Relationship Id="rId21" Type="http://schemas.openxmlformats.org/officeDocument/2006/relationships/slide" Target="slides/slide18.xml"/><Relationship Id="rId7" Type="http://schemas.openxmlformats.org/officeDocument/2006/relationships/slide" Target="slides/slide4.xml"/><Relationship Id="rId12" Type="http://schemas.openxmlformats.org/officeDocument/2006/relationships/slide" Target="slides/slide9.xml"/><Relationship Id="rId17" Type="http://schemas.openxmlformats.org/officeDocument/2006/relationships/slide" Target="slides/slide14.xml"/><Relationship Id="rId25" Type="http://schemas.openxmlformats.org/officeDocument/2006/relationships/presProps" Target="presProps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3.xml"/><Relationship Id="rId20" Type="http://schemas.openxmlformats.org/officeDocument/2006/relationships/slide" Target="slides/slide17.xml"/><Relationship Id="rId29" Type="http://schemas.microsoft.com/office/2016/11/relationships/changesInfo" Target="changesInfos/changesInfo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3.xml"/><Relationship Id="rId11" Type="http://schemas.openxmlformats.org/officeDocument/2006/relationships/slide" Target="slides/slide8.xml"/><Relationship Id="rId24" Type="http://schemas.openxmlformats.org/officeDocument/2006/relationships/font" Target="fonts/font1.fntdata"/><Relationship Id="rId5" Type="http://schemas.openxmlformats.org/officeDocument/2006/relationships/slide" Target="slides/slide2.xml"/><Relationship Id="rId15" Type="http://schemas.openxmlformats.org/officeDocument/2006/relationships/slide" Target="slides/slide12.xml"/><Relationship Id="rId23" Type="http://schemas.openxmlformats.org/officeDocument/2006/relationships/notesMaster" Target="notesMasters/notesMaster1.xml"/><Relationship Id="rId28" Type="http://schemas.openxmlformats.org/officeDocument/2006/relationships/tableStyles" Target="tableStyles.xml"/><Relationship Id="rId10" Type="http://schemas.openxmlformats.org/officeDocument/2006/relationships/slide" Target="slides/slide7.xml"/><Relationship Id="rId19" Type="http://schemas.openxmlformats.org/officeDocument/2006/relationships/slide" Target="slides/slide16.xml"/><Relationship Id="rId4" Type="http://schemas.openxmlformats.org/officeDocument/2006/relationships/slide" Target="slides/slide1.xml"/><Relationship Id="rId9" Type="http://schemas.openxmlformats.org/officeDocument/2006/relationships/slide" Target="slides/slide6.xml"/><Relationship Id="rId14" Type="http://schemas.openxmlformats.org/officeDocument/2006/relationships/slide" Target="slides/slide11.xml"/><Relationship Id="rId22" Type="http://schemas.openxmlformats.org/officeDocument/2006/relationships/slide" Target="slides/slide19.xml"/><Relationship Id="rId27" Type="http://schemas.openxmlformats.org/officeDocument/2006/relationships/theme" Target="theme/theme1.xml"/><Relationship Id="rId30" Type="http://schemas.microsoft.com/office/2015/10/relationships/revisionInfo" Target="revisionInfo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Julie Crossman" userId="d902ac89-ff56-4e5d-982f-3384b0284abe" providerId="ADAL" clId="{E374CD79-E5E4-4C2E-9D8E-A283D6F06AFA}"/>
    <pc:docChg chg="custSel addSld delSld modSld sldOrd">
      <pc:chgData name="Julie Crossman" userId="d902ac89-ff56-4e5d-982f-3384b0284abe" providerId="ADAL" clId="{E374CD79-E5E4-4C2E-9D8E-A283D6F06AFA}" dt="2025-04-10T15:54:20.514" v="22" actId="26606"/>
      <pc:docMkLst>
        <pc:docMk/>
      </pc:docMkLst>
      <pc:sldChg chg="del">
        <pc:chgData name="Julie Crossman" userId="d902ac89-ff56-4e5d-982f-3384b0284abe" providerId="ADAL" clId="{E374CD79-E5E4-4C2E-9D8E-A283D6F06AFA}" dt="2025-04-10T11:12:34.542" v="4" actId="47"/>
        <pc:sldMkLst>
          <pc:docMk/>
          <pc:sldMk cId="0" sldId="262"/>
        </pc:sldMkLst>
      </pc:sldChg>
      <pc:sldChg chg="new del">
        <pc:chgData name="Julie Crossman" userId="d902ac89-ff56-4e5d-982f-3384b0284abe" providerId="ADAL" clId="{E374CD79-E5E4-4C2E-9D8E-A283D6F06AFA}" dt="2025-04-10T11:23:33.219" v="18" actId="47"/>
        <pc:sldMkLst>
          <pc:docMk/>
          <pc:sldMk cId="1393906786" sldId="947"/>
        </pc:sldMkLst>
      </pc:sldChg>
      <pc:sldChg chg="addSp modSp new del mod setBg">
        <pc:chgData name="Julie Crossman" userId="d902ac89-ff56-4e5d-982f-3384b0284abe" providerId="ADAL" clId="{E374CD79-E5E4-4C2E-9D8E-A283D6F06AFA}" dt="2025-04-10T11:12:08.503" v="3" actId="47"/>
        <pc:sldMkLst>
          <pc:docMk/>
          <pc:sldMk cId="2644969157" sldId="947"/>
        </pc:sldMkLst>
        <pc:spChg chg="add">
          <ac:chgData name="Julie Crossman" userId="d902ac89-ff56-4e5d-982f-3384b0284abe" providerId="ADAL" clId="{E374CD79-E5E4-4C2E-9D8E-A283D6F06AFA}" dt="2025-04-09T17:19:14.467" v="2" actId="26606"/>
          <ac:spMkLst>
            <pc:docMk/>
            <pc:sldMk cId="2644969157" sldId="947"/>
            <ac:spMk id="8" creationId="{AB8C311F-7253-4AED-9701-7FC0708C41C7}"/>
          </ac:spMkLst>
        </pc:spChg>
        <pc:spChg chg="add">
          <ac:chgData name="Julie Crossman" userId="d902ac89-ff56-4e5d-982f-3384b0284abe" providerId="ADAL" clId="{E374CD79-E5E4-4C2E-9D8E-A283D6F06AFA}" dt="2025-04-09T17:19:14.467" v="2" actId="26606"/>
          <ac:spMkLst>
            <pc:docMk/>
            <pc:sldMk cId="2644969157" sldId="947"/>
            <ac:spMk id="10" creationId="{E2384209-CB15-4CDF-9D31-C44FD9A3F20D}"/>
          </ac:spMkLst>
        </pc:spChg>
        <pc:spChg chg="add">
          <ac:chgData name="Julie Crossman" userId="d902ac89-ff56-4e5d-982f-3384b0284abe" providerId="ADAL" clId="{E374CD79-E5E4-4C2E-9D8E-A283D6F06AFA}" dt="2025-04-09T17:19:14.467" v="2" actId="26606"/>
          <ac:spMkLst>
            <pc:docMk/>
            <pc:sldMk cId="2644969157" sldId="947"/>
            <ac:spMk id="12" creationId="{2633B3B5-CC90-43F0-8714-D31D1F3F0209}"/>
          </ac:spMkLst>
        </pc:spChg>
        <pc:spChg chg="add">
          <ac:chgData name="Julie Crossman" userId="d902ac89-ff56-4e5d-982f-3384b0284abe" providerId="ADAL" clId="{E374CD79-E5E4-4C2E-9D8E-A283D6F06AFA}" dt="2025-04-09T17:19:14.467" v="2" actId="26606"/>
          <ac:spMkLst>
            <pc:docMk/>
            <pc:sldMk cId="2644969157" sldId="947"/>
            <ac:spMk id="14" creationId="{A8D57A06-A426-446D-B02C-A2DC6B62E45E}"/>
          </ac:spMkLst>
        </pc:spChg>
        <pc:picChg chg="add mod">
          <ac:chgData name="Julie Crossman" userId="d902ac89-ff56-4e5d-982f-3384b0284abe" providerId="ADAL" clId="{E374CD79-E5E4-4C2E-9D8E-A283D6F06AFA}" dt="2025-04-09T17:19:14.467" v="2" actId="26606"/>
          <ac:picMkLst>
            <pc:docMk/>
            <pc:sldMk cId="2644969157" sldId="947"/>
            <ac:picMk id="3" creationId="{470203C4-B76C-93F3-F15B-75095CB3C695}"/>
          </ac:picMkLst>
        </pc:picChg>
      </pc:sldChg>
      <pc:sldChg chg="delSp modSp add mod ord">
        <pc:chgData name="Julie Crossman" userId="d902ac89-ff56-4e5d-982f-3384b0284abe" providerId="ADAL" clId="{E374CD79-E5E4-4C2E-9D8E-A283D6F06AFA}" dt="2025-04-10T11:23:02.803" v="17" actId="14100"/>
        <pc:sldMkLst>
          <pc:docMk/>
          <pc:sldMk cId="3697420987" sldId="1081"/>
        </pc:sldMkLst>
        <pc:spChg chg="del">
          <ac:chgData name="Julie Crossman" userId="d902ac89-ff56-4e5d-982f-3384b0284abe" providerId="ADAL" clId="{E374CD79-E5E4-4C2E-9D8E-A283D6F06AFA}" dt="2025-04-10T11:22:26.812" v="10" actId="478"/>
          <ac:spMkLst>
            <pc:docMk/>
            <pc:sldMk cId="3697420987" sldId="1081"/>
            <ac:spMk id="2" creationId="{9364C05B-6A5A-B588-F5AE-61D8D3321F90}"/>
          </ac:spMkLst>
        </pc:spChg>
        <pc:spChg chg="mod ord">
          <ac:chgData name="Julie Crossman" userId="d902ac89-ff56-4e5d-982f-3384b0284abe" providerId="ADAL" clId="{E374CD79-E5E4-4C2E-9D8E-A283D6F06AFA}" dt="2025-04-10T11:22:39.608" v="13" actId="166"/>
          <ac:spMkLst>
            <pc:docMk/>
            <pc:sldMk cId="3697420987" sldId="1081"/>
            <ac:spMk id="5" creationId="{892DAE41-CDFA-6730-1719-26A562ACAD05}"/>
          </ac:spMkLst>
        </pc:spChg>
        <pc:picChg chg="mod">
          <ac:chgData name="Julie Crossman" userId="d902ac89-ff56-4e5d-982f-3384b0284abe" providerId="ADAL" clId="{E374CD79-E5E4-4C2E-9D8E-A283D6F06AFA}" dt="2025-04-10T11:23:02.803" v="17" actId="14100"/>
          <ac:picMkLst>
            <pc:docMk/>
            <pc:sldMk cId="3697420987" sldId="1081"/>
            <ac:picMk id="4" creationId="{42EC1F5C-A6F0-E97D-E374-4119FC0214EF}"/>
          </ac:picMkLst>
        </pc:picChg>
      </pc:sldChg>
      <pc:sldChg chg="addSp modSp new mod setBg">
        <pc:chgData name="Julie Crossman" userId="d902ac89-ff56-4e5d-982f-3384b0284abe" providerId="ADAL" clId="{E374CD79-E5E4-4C2E-9D8E-A283D6F06AFA}" dt="2025-04-10T15:54:20.514" v="22" actId="26606"/>
        <pc:sldMkLst>
          <pc:docMk/>
          <pc:sldMk cId="2762541996" sldId="1082"/>
        </pc:sldMkLst>
        <pc:spChg chg="add">
          <ac:chgData name="Julie Crossman" userId="d902ac89-ff56-4e5d-982f-3384b0284abe" providerId="ADAL" clId="{E374CD79-E5E4-4C2E-9D8E-A283D6F06AFA}" dt="2025-04-10T15:54:20.514" v="22" actId="26606"/>
          <ac:spMkLst>
            <pc:docMk/>
            <pc:sldMk cId="2762541996" sldId="1082"/>
            <ac:spMk id="8" creationId="{AB8C311F-7253-4AED-9701-7FC0708C41C7}"/>
          </ac:spMkLst>
        </pc:spChg>
        <pc:spChg chg="add">
          <ac:chgData name="Julie Crossman" userId="d902ac89-ff56-4e5d-982f-3384b0284abe" providerId="ADAL" clId="{E374CD79-E5E4-4C2E-9D8E-A283D6F06AFA}" dt="2025-04-10T15:54:20.514" v="22" actId="26606"/>
          <ac:spMkLst>
            <pc:docMk/>
            <pc:sldMk cId="2762541996" sldId="1082"/>
            <ac:spMk id="10" creationId="{E2384209-CB15-4CDF-9D31-C44FD9A3F20D}"/>
          </ac:spMkLst>
        </pc:spChg>
        <pc:spChg chg="add">
          <ac:chgData name="Julie Crossman" userId="d902ac89-ff56-4e5d-982f-3384b0284abe" providerId="ADAL" clId="{E374CD79-E5E4-4C2E-9D8E-A283D6F06AFA}" dt="2025-04-10T15:54:20.514" v="22" actId="26606"/>
          <ac:spMkLst>
            <pc:docMk/>
            <pc:sldMk cId="2762541996" sldId="1082"/>
            <ac:spMk id="12" creationId="{2633B3B5-CC90-43F0-8714-D31D1F3F0209}"/>
          </ac:spMkLst>
        </pc:spChg>
        <pc:spChg chg="add">
          <ac:chgData name="Julie Crossman" userId="d902ac89-ff56-4e5d-982f-3384b0284abe" providerId="ADAL" clId="{E374CD79-E5E4-4C2E-9D8E-A283D6F06AFA}" dt="2025-04-10T15:54:20.514" v="22" actId="26606"/>
          <ac:spMkLst>
            <pc:docMk/>
            <pc:sldMk cId="2762541996" sldId="1082"/>
            <ac:spMk id="14" creationId="{A8D57A06-A426-446D-B02C-A2DC6B62E45E}"/>
          </ac:spMkLst>
        </pc:spChg>
        <pc:picChg chg="add mod">
          <ac:chgData name="Julie Crossman" userId="d902ac89-ff56-4e5d-982f-3384b0284abe" providerId="ADAL" clId="{E374CD79-E5E4-4C2E-9D8E-A283D6F06AFA}" dt="2025-04-10T15:54:20.514" v="22" actId="26606"/>
          <ac:picMkLst>
            <pc:docMk/>
            <pc:sldMk cId="2762541996" sldId="1082"/>
            <ac:picMk id="3" creationId="{DE1463E0-D807-BF13-8983-0DA5F643FF58}"/>
          </ac:picMkLst>
        </pc:picChg>
      </pc:sldChg>
    </pc:docChg>
  </pc:docChgLst>
</pc:chgInfo>
</file>

<file path=ppt/diagrams/_rels/data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10.png"/><Relationship Id="rId1" Type="http://schemas.openxmlformats.org/officeDocument/2006/relationships/image" Target="../media/image9.png"/></Relationships>
</file>

<file path=ppt/diagrams/_rels/drawing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9.png"/><Relationship Id="rId1" Type="http://schemas.openxmlformats.org/officeDocument/2006/relationships/image" Target="../media/image11.pn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E781645F-7C2C-446B-AE62-2E09D4608C61}" type="doc">
      <dgm:prSet loTypeId="urn:microsoft.com/office/officeart/2009/3/layout/IncreasingArrowsProcess" loCatId="process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F622A23E-ADC1-44A8-B8DE-E291D6DE88DC}">
      <dgm:prSet phldrT="[Text]"/>
      <dgm:spPr/>
      <dgm:t>
        <a:bodyPr/>
        <a:lstStyle/>
        <a:p>
          <a:r>
            <a:rPr lang="en-GB" dirty="0"/>
            <a:t>Business objectives</a:t>
          </a:r>
        </a:p>
      </dgm:t>
    </dgm:pt>
    <dgm:pt modelId="{0F3C6E3D-5242-4434-BD89-1F5F5599D61B}" type="parTrans" cxnId="{367F7F0E-6554-4241-9CB4-54EC15E63AF9}">
      <dgm:prSet/>
      <dgm:spPr/>
      <dgm:t>
        <a:bodyPr/>
        <a:lstStyle/>
        <a:p>
          <a:endParaRPr lang="en-GB"/>
        </a:p>
      </dgm:t>
    </dgm:pt>
    <dgm:pt modelId="{3D22B47F-02AC-4380-A68C-F16F22225A50}" type="sibTrans" cxnId="{367F7F0E-6554-4241-9CB4-54EC15E63AF9}">
      <dgm:prSet/>
      <dgm:spPr/>
      <dgm:t>
        <a:bodyPr/>
        <a:lstStyle/>
        <a:p>
          <a:endParaRPr lang="en-GB"/>
        </a:p>
      </dgm:t>
    </dgm:pt>
    <dgm:pt modelId="{EF631242-018B-4619-AB9C-268517D9FA25}">
      <dgm:prSet phldrT="[Text]"/>
      <dgm:spPr/>
      <dgm:t>
        <a:bodyPr/>
        <a:lstStyle/>
        <a:p>
          <a:r>
            <a:rPr lang="en-GB" dirty="0"/>
            <a:t>Team objectives</a:t>
          </a:r>
        </a:p>
      </dgm:t>
    </dgm:pt>
    <dgm:pt modelId="{13D50EBB-F565-4F47-9DEC-35EDA7C1AE65}" type="parTrans" cxnId="{43670A2F-BFF8-4EB2-86AE-D24EAF804E67}">
      <dgm:prSet/>
      <dgm:spPr/>
      <dgm:t>
        <a:bodyPr/>
        <a:lstStyle/>
        <a:p>
          <a:endParaRPr lang="en-GB"/>
        </a:p>
      </dgm:t>
    </dgm:pt>
    <dgm:pt modelId="{CCAFC503-456A-4DFE-9E2A-C49393BFA518}" type="sibTrans" cxnId="{43670A2F-BFF8-4EB2-86AE-D24EAF804E67}">
      <dgm:prSet/>
      <dgm:spPr/>
      <dgm:t>
        <a:bodyPr/>
        <a:lstStyle/>
        <a:p>
          <a:endParaRPr lang="en-GB"/>
        </a:p>
      </dgm:t>
    </dgm:pt>
    <dgm:pt modelId="{14DF3ABC-8047-4753-85E9-FC659080077D}">
      <dgm:prSet phldrT="[Text]" phldr="1"/>
      <dgm:spPr>
        <a:blipFill rotWithShape="0">
          <a:blip xmlns:r="http://schemas.openxmlformats.org/officeDocument/2006/relationships" r:embed="rId1"/>
          <a:srcRect/>
          <a:stretch>
            <a:fillRect l="-14000" r="-14000"/>
          </a:stretch>
        </a:blipFill>
      </dgm:spPr>
      <dgm:t>
        <a:bodyPr/>
        <a:lstStyle/>
        <a:p>
          <a:endParaRPr lang="en-GB"/>
        </a:p>
      </dgm:t>
    </dgm:pt>
    <dgm:pt modelId="{CF0E0038-4093-46D1-871B-6BBA5E077730}" type="parTrans" cxnId="{CE7AE2C3-8C27-43F0-AD2C-32F545384CBD}">
      <dgm:prSet/>
      <dgm:spPr/>
      <dgm:t>
        <a:bodyPr/>
        <a:lstStyle/>
        <a:p>
          <a:endParaRPr lang="en-GB"/>
        </a:p>
      </dgm:t>
    </dgm:pt>
    <dgm:pt modelId="{9EB46DCC-CBEE-4B3F-B66F-DDB4463ED264}" type="sibTrans" cxnId="{CE7AE2C3-8C27-43F0-AD2C-32F545384CBD}">
      <dgm:prSet/>
      <dgm:spPr/>
      <dgm:t>
        <a:bodyPr/>
        <a:lstStyle/>
        <a:p>
          <a:endParaRPr lang="en-GB"/>
        </a:p>
      </dgm:t>
    </dgm:pt>
    <dgm:pt modelId="{B700A2CD-9905-478B-9FC3-1E630501F0BF}">
      <dgm:prSet phldrT="[Text]"/>
      <dgm:spPr/>
      <dgm:t>
        <a:bodyPr/>
        <a:lstStyle/>
        <a:p>
          <a:r>
            <a:rPr lang="en-GB" dirty="0"/>
            <a:t>Individual objectives</a:t>
          </a:r>
        </a:p>
      </dgm:t>
    </dgm:pt>
    <dgm:pt modelId="{2D4FDCE4-2CA9-4067-9116-0501E768CFBE}" type="parTrans" cxnId="{10709002-3687-466E-833A-AE26E3F5F203}">
      <dgm:prSet/>
      <dgm:spPr/>
      <dgm:t>
        <a:bodyPr/>
        <a:lstStyle/>
        <a:p>
          <a:endParaRPr lang="en-GB"/>
        </a:p>
      </dgm:t>
    </dgm:pt>
    <dgm:pt modelId="{D0F6DFE3-0789-474A-AA96-B8CB182A7F47}" type="sibTrans" cxnId="{10709002-3687-466E-833A-AE26E3F5F203}">
      <dgm:prSet/>
      <dgm:spPr/>
      <dgm:t>
        <a:bodyPr/>
        <a:lstStyle/>
        <a:p>
          <a:endParaRPr lang="en-GB"/>
        </a:p>
      </dgm:t>
    </dgm:pt>
    <dgm:pt modelId="{A7CA61D1-8A58-43C5-9B04-B4F594C13C50}">
      <dgm:prSet phldrT="[Text]" phldr="1"/>
      <dgm:spPr>
        <a:blipFill rotWithShape="0">
          <a:blip xmlns:r="http://schemas.openxmlformats.org/officeDocument/2006/relationships" r:embed="rId2"/>
          <a:srcRect/>
          <a:stretch>
            <a:fillRect l="-33000" r="-33000"/>
          </a:stretch>
        </a:blipFill>
      </dgm:spPr>
      <dgm:t>
        <a:bodyPr/>
        <a:lstStyle/>
        <a:p>
          <a:endParaRPr lang="en-GB"/>
        </a:p>
      </dgm:t>
    </dgm:pt>
    <dgm:pt modelId="{6A0EA219-8C21-4DB4-B2E2-EDE0996148E8}" type="parTrans" cxnId="{05C1DC81-6173-492C-8674-CFF58AF3BDA5}">
      <dgm:prSet/>
      <dgm:spPr/>
      <dgm:t>
        <a:bodyPr/>
        <a:lstStyle/>
        <a:p>
          <a:endParaRPr lang="en-GB"/>
        </a:p>
      </dgm:t>
    </dgm:pt>
    <dgm:pt modelId="{3E62A71F-7D4C-443A-A561-B73303988C62}" type="sibTrans" cxnId="{05C1DC81-6173-492C-8674-CFF58AF3BDA5}">
      <dgm:prSet/>
      <dgm:spPr/>
      <dgm:t>
        <a:bodyPr/>
        <a:lstStyle/>
        <a:p>
          <a:endParaRPr lang="en-GB"/>
        </a:p>
      </dgm:t>
    </dgm:pt>
    <dgm:pt modelId="{E0D02522-497D-42DE-A139-749F1545A105}">
      <dgm:prSet phldrT="[Text]" phldr="1"/>
      <dgm:spPr>
        <a:blipFill rotWithShape="0">
          <a:blip xmlns:r="http://schemas.openxmlformats.org/officeDocument/2006/relationships" r:embed="rId3"/>
          <a:srcRect/>
          <a:stretch>
            <a:fillRect l="-1000" r="-1000"/>
          </a:stretch>
        </a:blipFill>
      </dgm:spPr>
      <dgm:t>
        <a:bodyPr/>
        <a:lstStyle/>
        <a:p>
          <a:endParaRPr lang="en-GB" dirty="0"/>
        </a:p>
      </dgm:t>
    </dgm:pt>
    <dgm:pt modelId="{3CEC3E73-5488-4E9B-8821-B16E8A2BE8D5}" type="sibTrans" cxnId="{4816C579-6538-4EB5-94A7-BB1AF50C61DD}">
      <dgm:prSet/>
      <dgm:spPr/>
      <dgm:t>
        <a:bodyPr/>
        <a:lstStyle/>
        <a:p>
          <a:endParaRPr lang="en-GB"/>
        </a:p>
      </dgm:t>
    </dgm:pt>
    <dgm:pt modelId="{0F1DD725-AFFB-4856-8607-A90177F761B6}" type="parTrans" cxnId="{4816C579-6538-4EB5-94A7-BB1AF50C61DD}">
      <dgm:prSet/>
      <dgm:spPr/>
      <dgm:t>
        <a:bodyPr/>
        <a:lstStyle/>
        <a:p>
          <a:endParaRPr lang="en-GB"/>
        </a:p>
      </dgm:t>
    </dgm:pt>
    <dgm:pt modelId="{20F196BC-7A1A-4A5B-8E22-95C21C58541B}" type="pres">
      <dgm:prSet presAssocID="{E781645F-7C2C-446B-AE62-2E09D4608C61}" presName="Name0" presStyleCnt="0">
        <dgm:presLayoutVars>
          <dgm:chMax val="5"/>
          <dgm:chPref val="5"/>
          <dgm:dir/>
          <dgm:animLvl val="lvl"/>
        </dgm:presLayoutVars>
      </dgm:prSet>
      <dgm:spPr/>
    </dgm:pt>
    <dgm:pt modelId="{36F81C1A-92E8-4D4B-BD0A-13AE7E998E0D}" type="pres">
      <dgm:prSet presAssocID="{F622A23E-ADC1-44A8-B8DE-E291D6DE88DC}" presName="parentText1" presStyleLbl="node1" presStyleIdx="0" presStyleCnt="3">
        <dgm:presLayoutVars>
          <dgm:chMax/>
          <dgm:chPref val="3"/>
          <dgm:bulletEnabled val="1"/>
        </dgm:presLayoutVars>
      </dgm:prSet>
      <dgm:spPr/>
    </dgm:pt>
    <dgm:pt modelId="{B8F82AE8-AD42-4CCC-8CD0-59ADB3026D25}" type="pres">
      <dgm:prSet presAssocID="{F622A23E-ADC1-44A8-B8DE-E291D6DE88DC}" presName="childText1" presStyleLbl="solidAlignAcc1" presStyleIdx="0" presStyleCnt="3">
        <dgm:presLayoutVars>
          <dgm:chMax val="0"/>
          <dgm:chPref val="0"/>
          <dgm:bulletEnabled val="1"/>
        </dgm:presLayoutVars>
      </dgm:prSet>
      <dgm:spPr/>
    </dgm:pt>
    <dgm:pt modelId="{B356A707-001F-4125-A8C2-0B5721DB8D97}" type="pres">
      <dgm:prSet presAssocID="{EF631242-018B-4619-AB9C-268517D9FA25}" presName="parentText2" presStyleLbl="node1" presStyleIdx="1" presStyleCnt="3">
        <dgm:presLayoutVars>
          <dgm:chMax/>
          <dgm:chPref val="3"/>
          <dgm:bulletEnabled val="1"/>
        </dgm:presLayoutVars>
      </dgm:prSet>
      <dgm:spPr/>
    </dgm:pt>
    <dgm:pt modelId="{C171FF67-4FC4-44E6-84C3-4590605E4527}" type="pres">
      <dgm:prSet presAssocID="{EF631242-018B-4619-AB9C-268517D9FA25}" presName="childText2" presStyleLbl="solidAlignAcc1" presStyleIdx="1" presStyleCnt="3">
        <dgm:presLayoutVars>
          <dgm:chMax val="0"/>
          <dgm:chPref val="0"/>
          <dgm:bulletEnabled val="1"/>
        </dgm:presLayoutVars>
      </dgm:prSet>
      <dgm:spPr/>
    </dgm:pt>
    <dgm:pt modelId="{1C857A49-CD89-4A96-8127-6DCB92CB2604}" type="pres">
      <dgm:prSet presAssocID="{B700A2CD-9905-478B-9FC3-1E630501F0BF}" presName="parentText3" presStyleLbl="node1" presStyleIdx="2" presStyleCnt="3">
        <dgm:presLayoutVars>
          <dgm:chMax/>
          <dgm:chPref val="3"/>
          <dgm:bulletEnabled val="1"/>
        </dgm:presLayoutVars>
      </dgm:prSet>
      <dgm:spPr/>
    </dgm:pt>
    <dgm:pt modelId="{4F298598-69AF-4DF6-90A7-ECC833C962D7}" type="pres">
      <dgm:prSet presAssocID="{B700A2CD-9905-478B-9FC3-1E630501F0BF}" presName="childText3" presStyleLbl="solidAlignAcc1" presStyleIdx="2" presStyleCnt="3">
        <dgm:presLayoutVars>
          <dgm:chMax val="0"/>
          <dgm:chPref val="0"/>
          <dgm:bulletEnabled val="1"/>
        </dgm:presLayoutVars>
      </dgm:prSet>
      <dgm:spPr/>
    </dgm:pt>
  </dgm:ptLst>
  <dgm:cxnLst>
    <dgm:cxn modelId="{10709002-3687-466E-833A-AE26E3F5F203}" srcId="{E781645F-7C2C-446B-AE62-2E09D4608C61}" destId="{B700A2CD-9905-478B-9FC3-1E630501F0BF}" srcOrd="2" destOrd="0" parTransId="{2D4FDCE4-2CA9-4067-9116-0501E768CFBE}" sibTransId="{D0F6DFE3-0789-474A-AA96-B8CB182A7F47}"/>
    <dgm:cxn modelId="{367F7F0E-6554-4241-9CB4-54EC15E63AF9}" srcId="{E781645F-7C2C-446B-AE62-2E09D4608C61}" destId="{F622A23E-ADC1-44A8-B8DE-E291D6DE88DC}" srcOrd="0" destOrd="0" parTransId="{0F3C6E3D-5242-4434-BD89-1F5F5599D61B}" sibTransId="{3D22B47F-02AC-4380-A68C-F16F22225A50}"/>
    <dgm:cxn modelId="{43670A2F-BFF8-4EB2-86AE-D24EAF804E67}" srcId="{E781645F-7C2C-446B-AE62-2E09D4608C61}" destId="{EF631242-018B-4619-AB9C-268517D9FA25}" srcOrd="1" destOrd="0" parTransId="{13D50EBB-F565-4F47-9DEC-35EDA7C1AE65}" sibTransId="{CCAFC503-456A-4DFE-9E2A-C49393BFA518}"/>
    <dgm:cxn modelId="{12AEBB3F-AA0D-4800-A2BB-E5B91053358F}" type="presOf" srcId="{EF631242-018B-4619-AB9C-268517D9FA25}" destId="{B356A707-001F-4125-A8C2-0B5721DB8D97}" srcOrd="0" destOrd="0" presId="urn:microsoft.com/office/officeart/2009/3/layout/IncreasingArrowsProcess"/>
    <dgm:cxn modelId="{037F6F75-3634-45F4-AED0-D7C837460C8B}" type="presOf" srcId="{E0D02522-497D-42DE-A139-749F1545A105}" destId="{B8F82AE8-AD42-4CCC-8CD0-59ADB3026D25}" srcOrd="0" destOrd="0" presId="urn:microsoft.com/office/officeart/2009/3/layout/IncreasingArrowsProcess"/>
    <dgm:cxn modelId="{4816C579-6538-4EB5-94A7-BB1AF50C61DD}" srcId="{F622A23E-ADC1-44A8-B8DE-E291D6DE88DC}" destId="{E0D02522-497D-42DE-A139-749F1545A105}" srcOrd="0" destOrd="0" parTransId="{0F1DD725-AFFB-4856-8607-A90177F761B6}" sibTransId="{3CEC3E73-5488-4E9B-8821-B16E8A2BE8D5}"/>
    <dgm:cxn modelId="{05C1DC81-6173-492C-8674-CFF58AF3BDA5}" srcId="{B700A2CD-9905-478B-9FC3-1E630501F0BF}" destId="{A7CA61D1-8A58-43C5-9B04-B4F594C13C50}" srcOrd="0" destOrd="0" parTransId="{6A0EA219-8C21-4DB4-B2E2-EDE0996148E8}" sibTransId="{3E62A71F-7D4C-443A-A561-B73303988C62}"/>
    <dgm:cxn modelId="{0B53EA9C-45AB-4F43-A553-8B2C5012336C}" type="presOf" srcId="{A7CA61D1-8A58-43C5-9B04-B4F594C13C50}" destId="{4F298598-69AF-4DF6-90A7-ECC833C962D7}" srcOrd="0" destOrd="0" presId="urn:microsoft.com/office/officeart/2009/3/layout/IncreasingArrowsProcess"/>
    <dgm:cxn modelId="{784926B3-F2A2-43AB-882C-84777E9ADE04}" type="presOf" srcId="{14DF3ABC-8047-4753-85E9-FC659080077D}" destId="{C171FF67-4FC4-44E6-84C3-4590605E4527}" srcOrd="0" destOrd="0" presId="urn:microsoft.com/office/officeart/2009/3/layout/IncreasingArrowsProcess"/>
    <dgm:cxn modelId="{6AE3FDBB-32C1-4BD2-BD6A-538EEA21EC1B}" type="presOf" srcId="{F622A23E-ADC1-44A8-B8DE-E291D6DE88DC}" destId="{36F81C1A-92E8-4D4B-BD0A-13AE7E998E0D}" srcOrd="0" destOrd="0" presId="urn:microsoft.com/office/officeart/2009/3/layout/IncreasingArrowsProcess"/>
    <dgm:cxn modelId="{CE7AE2C3-8C27-43F0-AD2C-32F545384CBD}" srcId="{EF631242-018B-4619-AB9C-268517D9FA25}" destId="{14DF3ABC-8047-4753-85E9-FC659080077D}" srcOrd="0" destOrd="0" parTransId="{CF0E0038-4093-46D1-871B-6BBA5E077730}" sibTransId="{9EB46DCC-CBEE-4B3F-B66F-DDB4463ED264}"/>
    <dgm:cxn modelId="{91B603D4-5F7D-47B0-9248-AF61E5548AFD}" type="presOf" srcId="{E781645F-7C2C-446B-AE62-2E09D4608C61}" destId="{20F196BC-7A1A-4A5B-8E22-95C21C58541B}" srcOrd="0" destOrd="0" presId="urn:microsoft.com/office/officeart/2009/3/layout/IncreasingArrowsProcess"/>
    <dgm:cxn modelId="{3275B1D8-20FD-484B-A6A2-38E372F202E1}" type="presOf" srcId="{B700A2CD-9905-478B-9FC3-1E630501F0BF}" destId="{1C857A49-CD89-4A96-8127-6DCB92CB2604}" srcOrd="0" destOrd="0" presId="urn:microsoft.com/office/officeart/2009/3/layout/IncreasingArrowsProcess"/>
    <dgm:cxn modelId="{1D361044-7CD5-4F14-862D-93D231F1DDC6}" type="presParOf" srcId="{20F196BC-7A1A-4A5B-8E22-95C21C58541B}" destId="{36F81C1A-92E8-4D4B-BD0A-13AE7E998E0D}" srcOrd="0" destOrd="0" presId="urn:microsoft.com/office/officeart/2009/3/layout/IncreasingArrowsProcess"/>
    <dgm:cxn modelId="{8839C50A-8166-470D-A0F5-67445A16802E}" type="presParOf" srcId="{20F196BC-7A1A-4A5B-8E22-95C21C58541B}" destId="{B8F82AE8-AD42-4CCC-8CD0-59ADB3026D25}" srcOrd="1" destOrd="0" presId="urn:microsoft.com/office/officeart/2009/3/layout/IncreasingArrowsProcess"/>
    <dgm:cxn modelId="{98D7AD98-55F0-4E06-AC91-49A86DCB150E}" type="presParOf" srcId="{20F196BC-7A1A-4A5B-8E22-95C21C58541B}" destId="{B356A707-001F-4125-A8C2-0B5721DB8D97}" srcOrd="2" destOrd="0" presId="urn:microsoft.com/office/officeart/2009/3/layout/IncreasingArrowsProcess"/>
    <dgm:cxn modelId="{788683D9-B11B-4979-8436-6AAB1B6D2B37}" type="presParOf" srcId="{20F196BC-7A1A-4A5B-8E22-95C21C58541B}" destId="{C171FF67-4FC4-44E6-84C3-4590605E4527}" srcOrd="3" destOrd="0" presId="urn:microsoft.com/office/officeart/2009/3/layout/IncreasingArrowsProcess"/>
    <dgm:cxn modelId="{5189302D-7CF2-4D68-8199-BEFCE4CB5D01}" type="presParOf" srcId="{20F196BC-7A1A-4A5B-8E22-95C21C58541B}" destId="{1C857A49-CD89-4A96-8127-6DCB92CB2604}" srcOrd="4" destOrd="0" presId="urn:microsoft.com/office/officeart/2009/3/layout/IncreasingArrowsProcess"/>
    <dgm:cxn modelId="{282620F3-3832-4D6C-9F20-0B88CB59A69F}" type="presParOf" srcId="{20F196BC-7A1A-4A5B-8E22-95C21C58541B}" destId="{4F298598-69AF-4DF6-90A7-ECC833C962D7}" srcOrd="5" destOrd="0" presId="urn:microsoft.com/office/officeart/2009/3/layout/IncreasingArrowsProcess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6F81C1A-92E8-4D4B-BD0A-13AE7E998E0D}">
      <dsp:nvSpPr>
        <dsp:cNvPr id="0" name=""/>
        <dsp:cNvSpPr/>
      </dsp:nvSpPr>
      <dsp:spPr>
        <a:xfrm>
          <a:off x="0" y="1102278"/>
          <a:ext cx="12192000" cy="1775619"/>
        </a:xfrm>
        <a:prstGeom prst="rightArrow">
          <a:avLst>
            <a:gd name="adj1" fmla="val 50000"/>
            <a:gd name="adj2" fmla="val 5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9540" tIns="129540" rIns="254000" bIns="281880" numCol="1" spcCol="1270" anchor="ctr" anchorCtr="0">
          <a:noAutofit/>
        </a:bodyPr>
        <a:lstStyle/>
        <a:p>
          <a:pPr marL="0" lvl="0" indent="0" algn="l" defTabSz="1511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400" kern="1200" dirty="0"/>
            <a:t>Business objectives</a:t>
          </a:r>
        </a:p>
      </dsp:txBody>
      <dsp:txXfrm>
        <a:off x="0" y="1546183"/>
        <a:ext cx="11748095" cy="887809"/>
      </dsp:txXfrm>
    </dsp:sp>
    <dsp:sp modelId="{B8F82AE8-AD42-4CCC-8CD0-59ADB3026D25}">
      <dsp:nvSpPr>
        <dsp:cNvPr id="0" name=""/>
        <dsp:cNvSpPr/>
      </dsp:nvSpPr>
      <dsp:spPr>
        <a:xfrm>
          <a:off x="0" y="2471537"/>
          <a:ext cx="3755136" cy="3420497"/>
        </a:xfrm>
        <a:prstGeom prst="rect">
          <a:avLst/>
        </a:prstGeom>
        <a:blipFill rotWithShape="0">
          <a:blip xmlns:r="http://schemas.openxmlformats.org/officeDocument/2006/relationships" r:embed="rId1"/>
          <a:srcRect/>
          <a:stretch>
            <a:fillRect l="-1000" r="-1000"/>
          </a:stretch>
        </a:blip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9540" tIns="129540" rIns="129540" bIns="129540" numCol="1" spcCol="1270" anchor="t" anchorCtr="0">
          <a:noAutofit/>
        </a:bodyPr>
        <a:lstStyle/>
        <a:p>
          <a:pPr marL="0" lvl="0" indent="0" algn="l" defTabSz="1511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3400" kern="1200" dirty="0"/>
        </a:p>
      </dsp:txBody>
      <dsp:txXfrm>
        <a:off x="0" y="2471537"/>
        <a:ext cx="3755136" cy="3420497"/>
      </dsp:txXfrm>
    </dsp:sp>
    <dsp:sp modelId="{B356A707-001F-4125-A8C2-0B5721DB8D97}">
      <dsp:nvSpPr>
        <dsp:cNvPr id="0" name=""/>
        <dsp:cNvSpPr/>
      </dsp:nvSpPr>
      <dsp:spPr>
        <a:xfrm>
          <a:off x="3755136" y="1694151"/>
          <a:ext cx="8436864" cy="1775619"/>
        </a:xfrm>
        <a:prstGeom prst="rightArrow">
          <a:avLst>
            <a:gd name="adj1" fmla="val 50000"/>
            <a:gd name="adj2" fmla="val 5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9540" tIns="129540" rIns="254000" bIns="281880" numCol="1" spcCol="1270" anchor="ctr" anchorCtr="0">
          <a:noAutofit/>
        </a:bodyPr>
        <a:lstStyle/>
        <a:p>
          <a:pPr marL="0" lvl="0" indent="0" algn="l" defTabSz="1511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400" kern="1200" dirty="0"/>
            <a:t>Team objectives</a:t>
          </a:r>
        </a:p>
      </dsp:txBody>
      <dsp:txXfrm>
        <a:off x="3755136" y="2138056"/>
        <a:ext cx="7992959" cy="887809"/>
      </dsp:txXfrm>
    </dsp:sp>
    <dsp:sp modelId="{C171FF67-4FC4-44E6-84C3-4590605E4527}">
      <dsp:nvSpPr>
        <dsp:cNvPr id="0" name=""/>
        <dsp:cNvSpPr/>
      </dsp:nvSpPr>
      <dsp:spPr>
        <a:xfrm>
          <a:off x="3755136" y="3063410"/>
          <a:ext cx="3755136" cy="3420497"/>
        </a:xfrm>
        <a:prstGeom prst="rect">
          <a:avLst/>
        </a:prstGeom>
        <a:blipFill rotWithShape="0">
          <a:blip xmlns:r="http://schemas.openxmlformats.org/officeDocument/2006/relationships" r:embed="rId2"/>
          <a:srcRect/>
          <a:stretch>
            <a:fillRect l="-14000" r="-14000"/>
          </a:stretch>
        </a:blip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9540" tIns="129540" rIns="129540" bIns="129540" numCol="1" spcCol="1270" anchor="t" anchorCtr="0">
          <a:noAutofit/>
        </a:bodyPr>
        <a:lstStyle/>
        <a:p>
          <a:pPr marL="0" lvl="0" indent="0" algn="l" defTabSz="1511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3400" kern="1200"/>
        </a:p>
      </dsp:txBody>
      <dsp:txXfrm>
        <a:off x="3755136" y="3063410"/>
        <a:ext cx="3755136" cy="3420497"/>
      </dsp:txXfrm>
    </dsp:sp>
    <dsp:sp modelId="{1C857A49-CD89-4A96-8127-6DCB92CB2604}">
      <dsp:nvSpPr>
        <dsp:cNvPr id="0" name=""/>
        <dsp:cNvSpPr/>
      </dsp:nvSpPr>
      <dsp:spPr>
        <a:xfrm>
          <a:off x="7510272" y="2286024"/>
          <a:ext cx="4681728" cy="1775619"/>
        </a:xfrm>
        <a:prstGeom prst="rightArrow">
          <a:avLst>
            <a:gd name="adj1" fmla="val 50000"/>
            <a:gd name="adj2" fmla="val 5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9540" tIns="129540" rIns="254000" bIns="281880" numCol="1" spcCol="1270" anchor="ctr" anchorCtr="0">
          <a:noAutofit/>
        </a:bodyPr>
        <a:lstStyle/>
        <a:p>
          <a:pPr marL="0" lvl="0" indent="0" algn="l" defTabSz="1511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400" kern="1200" dirty="0"/>
            <a:t>Individual objectives</a:t>
          </a:r>
        </a:p>
      </dsp:txBody>
      <dsp:txXfrm>
        <a:off x="7510272" y="2729929"/>
        <a:ext cx="4237823" cy="887809"/>
      </dsp:txXfrm>
    </dsp:sp>
    <dsp:sp modelId="{4F298598-69AF-4DF6-90A7-ECC833C962D7}">
      <dsp:nvSpPr>
        <dsp:cNvPr id="0" name=""/>
        <dsp:cNvSpPr/>
      </dsp:nvSpPr>
      <dsp:spPr>
        <a:xfrm>
          <a:off x="7510272" y="3655283"/>
          <a:ext cx="3755136" cy="3370438"/>
        </a:xfrm>
        <a:prstGeom prst="rect">
          <a:avLst/>
        </a:prstGeom>
        <a:blipFill rotWithShape="0">
          <a:blip xmlns:r="http://schemas.openxmlformats.org/officeDocument/2006/relationships" r:embed="rId3"/>
          <a:srcRect/>
          <a:stretch>
            <a:fillRect l="-33000" r="-33000"/>
          </a:stretch>
        </a:blip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9540" tIns="129540" rIns="129540" bIns="129540" numCol="1" spcCol="1270" anchor="t" anchorCtr="0">
          <a:noAutofit/>
        </a:bodyPr>
        <a:lstStyle/>
        <a:p>
          <a:pPr marL="0" lvl="0" indent="0" algn="l" defTabSz="1511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3400" kern="1200"/>
        </a:p>
      </dsp:txBody>
      <dsp:txXfrm>
        <a:off x="7510272" y="3655283"/>
        <a:ext cx="3755136" cy="3370438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9/3/layout/IncreasingArrowsProcess">
  <dgm:title val=""/>
  <dgm:desc val=""/>
  <dgm:catLst>
    <dgm:cat type="process" pri="5500"/>
  </dgm:catLst>
  <dgm:sampData>
    <dgm:dataModel>
      <dgm:ptLst>
        <dgm:pt modelId="0" type="doc"/>
        <dgm:pt modelId="10">
          <dgm:prSet phldr="1"/>
        </dgm:pt>
        <dgm:pt modelId="11">
          <dgm:prSet phldr="1"/>
        </dgm:pt>
        <dgm:pt modelId="20">
          <dgm:prSet phldr="1"/>
        </dgm:pt>
        <dgm:pt modelId="21">
          <dgm:prSet phldr="1"/>
        </dgm:pt>
        <dgm:pt modelId="30">
          <dgm:prSet phldr="1"/>
        </dgm:pt>
        <dgm:pt modelId="31">
          <dgm:prSet phldr="1"/>
        </dgm:pt>
      </dgm:ptLst>
      <dgm:cxnLst>
        <dgm:cxn modelId="40" srcId="0" destId="10" srcOrd="0" destOrd="0"/>
        <dgm:cxn modelId="12" srcId="10" destId="11" srcOrd="0" destOrd="0"/>
        <dgm:cxn modelId="50" srcId="0" destId="20" srcOrd="1" destOrd="0"/>
        <dgm:cxn modelId="22" srcId="20" destId="21" srcOrd="0" destOrd="0"/>
        <dgm:cxn modelId="60" srcId="0" destId="30" srcOrd="2" destOrd="0"/>
        <dgm:cxn modelId="32" srcId="30" destId="31" srcOrd="0" destOrd="0"/>
      </dgm:cxnLst>
      <dgm:bg/>
      <dgm:whole/>
    </dgm:dataModel>
  </dgm:sampData>
  <dgm:styleData>
    <dgm:dataModel>
      <dgm:ptLst>
        <dgm:pt modelId="0" type="doc"/>
        <dgm:pt modelId="10">
          <dgm:prSet phldr="1"/>
        </dgm:pt>
        <dgm:pt modelId="11">
          <dgm:prSet phldr="1"/>
        </dgm:pt>
        <dgm:pt modelId="20">
          <dgm:prSet phldr="1"/>
        </dgm:pt>
        <dgm:pt modelId="21">
          <dgm:prSet phldr="1"/>
        </dgm:pt>
      </dgm:ptLst>
      <dgm:cxnLst>
        <dgm:cxn modelId="40" srcId="0" destId="10" srcOrd="0" destOrd="0"/>
        <dgm:cxn modelId="12" srcId="10" destId="11" srcOrd="0" destOrd="0"/>
        <dgm:cxn modelId="50" srcId="0" destId="20" srcOrd="1" destOrd="0"/>
        <dgm:cxn modelId="22" srcId="20" destId="21" srcOrd="0" destOrd="0"/>
      </dgm:cxnLst>
      <dgm:bg/>
      <dgm:whole/>
    </dgm:dataModel>
  </dgm:styleData>
  <dgm:clrData>
    <dgm:dataModel>
      <dgm:ptLst>
        <dgm:pt modelId="0" type="doc"/>
        <dgm:pt modelId="10">
          <dgm:prSet phldr="1"/>
        </dgm:pt>
        <dgm:pt modelId="11">
          <dgm:prSet phldr="1"/>
        </dgm:pt>
        <dgm:pt modelId="20">
          <dgm:prSet phldr="1"/>
        </dgm:pt>
        <dgm:pt modelId="21">
          <dgm:prSet phldr="1"/>
        </dgm:pt>
        <dgm:pt modelId="30">
          <dgm:prSet phldr="1"/>
        </dgm:pt>
        <dgm:pt modelId="31">
          <dgm:prSet phldr="1"/>
        </dgm:pt>
      </dgm:ptLst>
      <dgm:cxnLst>
        <dgm:cxn modelId="40" srcId="0" destId="10" srcOrd="0" destOrd="0"/>
        <dgm:cxn modelId="12" srcId="10" destId="11" srcOrd="0" destOrd="0"/>
        <dgm:cxn modelId="50" srcId="0" destId="20" srcOrd="1" destOrd="0"/>
        <dgm:cxn modelId="22" srcId="20" destId="21" srcOrd="0" destOrd="0"/>
        <dgm:cxn modelId="60" srcId="0" destId="30" srcOrd="2" destOrd="0"/>
        <dgm:cxn modelId="32" srcId="30" destId="31" srcOrd="0" destOrd="0"/>
      </dgm:cxnLst>
      <dgm:bg/>
      <dgm:whole/>
    </dgm:dataModel>
  </dgm:clrData>
  <dgm:layoutNode name="Name0">
    <dgm:varLst>
      <dgm:chMax val="5"/>
      <dgm:chPref val="5"/>
      <dgm:dir/>
      <dgm:animLvl val="lvl"/>
    </dgm:varLst>
    <dgm:shape xmlns:r="http://schemas.openxmlformats.org/officeDocument/2006/relationships" r:blip="">
      <dgm:adjLst/>
    </dgm:shape>
    <dgm:choose name="Name1">
      <dgm:if name="Name2" axis="ch" ptType="node" func="cnt" op="equ" val="1">
        <dgm:choose name="Name3">
          <dgm:if name="Name4" axis="ch ch" ptType="node node" func="cnt" op="equ" val="0">
            <dgm:alg type="composite">
              <dgm:param type="ar" val="6.8662"/>
            </dgm:alg>
            <dgm:choose name="Name5">
              <dgm:if name="Name6" func="var" arg="dir" op="equ" val="norm">
                <dgm:constrLst>
                  <dgm:constr type="primFontSz" for="des" forName="parentText1" val="65"/>
                  <dgm:constr type="l" for="ch" forName="parentText1" refType="w" fact="0"/>
                  <dgm:constr type="t" for="ch" forName="parentText1" refType="h" fact="0"/>
                  <dgm:constr type="w" for="ch" forName="parentText1" refType="w"/>
                  <dgm:constr type="h" for="ch" forName="parentText1" refType="h"/>
                </dgm:constrLst>
              </dgm:if>
              <dgm:else name="Name7">
                <dgm:constrLst>
                  <dgm:constr type="primFontSz" for="des" forName="parentText1" val="65"/>
                  <dgm:constr type="l" for="ch" forName="parentText1" refType="w" fact="0"/>
                  <dgm:constr type="t" for="ch" forName="parentText1" refType="h" fact="0"/>
                  <dgm:constr type="w" for="ch" forName="parentText1" refType="w"/>
                  <dgm:constr type="h" for="ch" forName="parentText1" refType="h"/>
                </dgm:constrLst>
              </dgm:else>
            </dgm:choose>
          </dgm:if>
          <dgm:else name="Name8">
            <dgm:alg type="composite">
              <dgm:param type="ar" val="1.9864"/>
            </dgm:alg>
            <dgm:choose name="Name9">
              <dgm:if name="Name10" func="var" arg="dir" op="equ" val="norm">
                <dgm:constrLst>
                  <dgm:constr type="primFontSz" for="des" forName="childText1" val="65"/>
                  <dgm:constr type="primFontSz" for="des" forName="parentText1" val="65"/>
                  <dgm:constr type="primFontSz" for="des" forName="childText1" refType="primFontSz" refFor="des" refForName="parentText1" op="lte"/>
                  <dgm:constr type="l" for="ch" forName="parentText1" refType="w" fact="0"/>
                  <dgm:constr type="t" for="ch" forName="parentText1" refType="h" fact="0"/>
                  <dgm:constr type="w" for="ch" forName="parentText1" refType="w"/>
                  <dgm:constr type="h" for="ch" forName="parentText1" refType="h" fact="0.2893"/>
                  <dgm:constr type="l" for="ch" forName="childText1" refType="w" fact="0"/>
                  <dgm:constr type="t" for="ch" forName="childText1" refType="h" fact="0.224"/>
                  <dgm:constr type="w" for="ch" forName="childText1" refType="w" fact="0.9241"/>
                  <dgm:constr type="h" for="ch" forName="childText1" refType="h" fact="0.776"/>
                </dgm:constrLst>
              </dgm:if>
              <dgm:else name="Name11">
                <dgm:constrLst>
                  <dgm:constr type="primFontSz" for="des" forName="childText1" val="65"/>
                  <dgm:constr type="primFontSz" for="des" forName="parentText1" val="65"/>
                  <dgm:constr type="primFontSz" for="des" forName="childText1" refType="primFontSz" refFor="des" refForName="parentText1" op="lte"/>
                  <dgm:constr type="l" for="ch" forName="parentText1" refType="w" fact="0"/>
                  <dgm:constr type="t" for="ch" forName="parentText1" refType="h" fact="0"/>
                  <dgm:constr type="w" for="ch" forName="parentText1" refType="w"/>
                  <dgm:constr type="h" for="ch" forName="parentText1" refType="h" fact="0.2893"/>
                  <dgm:constr type="l" for="ch" forName="childText1" refType="w" fact="0.076"/>
                  <dgm:constr type="t" for="ch" forName="childText1" refType="h" fact="0.224"/>
                  <dgm:constr type="w" for="ch" forName="childText1" refType="w" fact="0.9241"/>
                  <dgm:constr type="h" for="ch" forName="childText1" refType="h" fact="0.776"/>
                </dgm:constrLst>
              </dgm:else>
            </dgm:choose>
          </dgm:else>
        </dgm:choose>
      </dgm:if>
      <dgm:if name="Name12" axis="ch" ptType="node" func="cnt" op="equ" val="2">
        <dgm:choose name="Name13">
          <dgm:if name="Name14" axis="ch ch" ptType="node node" func="cnt" op="equ" val="0">
            <dgm:alg type="composite">
              <dgm:param type="ar" val="5.1498"/>
            </dgm:alg>
            <dgm:choose name="Name15">
              <dgm:if name="Name16" func="var" arg="dir" op="equ" val="norm">
                <dgm:constrLst>
                  <dgm:constr type="primFontSz" for="des" forName="parentText1" val="65"/>
                  <dgm:constr type="primFontSz" for="des" forName="parentText2" refType="primFontSz" refFor="des" refForName="parentText1" op="equ"/>
                  <dgm:constr type="l" for="ch" forName="parentText1" refType="w" fact="0"/>
                  <dgm:constr type="t" for="ch" forName="parentText1" refType="h" fact="0"/>
                  <dgm:constr type="w" for="ch" forName="parentText1" refType="w"/>
                  <dgm:constr type="h" for="ch" forName="parentText1" refType="h" fact="0.7501"/>
                  <dgm:constr type="l" for="ch" forName="parentText2" refType="w" fact="0.462"/>
                  <dgm:constr type="t" for="ch" forName="parentText2" refType="h" fact="0.2499"/>
                  <dgm:constr type="w" for="ch" forName="parentText2" refType="w" fact="0.538"/>
                  <dgm:constr type="h" for="ch" forName="parentText2" refType="h" fact="0.7501"/>
                </dgm:constrLst>
              </dgm:if>
              <dgm:else name="Name17">
                <dgm:constrLst>
                  <dgm:constr type="primFontSz" for="des" forName="parentText1" val="65"/>
                  <dgm:constr type="primFontSz" for="des" forName="parentText2" refType="primFontSz" refFor="des" refForName="parentText1" op="equ"/>
                  <dgm:constr type="l" for="ch" forName="parentText1" refType="w" fact="0"/>
                  <dgm:constr type="t" for="ch" forName="parentText1" refType="h" fact="0"/>
                  <dgm:constr type="w" for="ch" forName="parentText1" refType="w"/>
                  <dgm:constr type="h" for="ch" forName="parentText1" refType="h" fact="0.7501"/>
                  <dgm:constr type="l" for="ch" forName="parentText2" refType="w" fact="0"/>
                  <dgm:constr type="t" for="ch" forName="parentText2" refType="h" fact="0.2499"/>
                  <dgm:constr type="w" for="ch" forName="parentText2" refType="w" fact="0.538"/>
                  <dgm:constr type="h" for="ch" forName="parentText2" refType="h" fact="0.7501"/>
                </dgm:constrLst>
              </dgm:else>
            </dgm:choose>
          </dgm:if>
          <dgm:else name="Name18">
            <dgm:alg type="composite">
              <dgm:param type="ar" val="2.0563"/>
            </dgm:alg>
            <dgm:choose name="Name19">
              <dgm:if name="Name20" func="var" arg="dir" op="equ" val="norm">
                <dgm:constrLst>
                  <dgm:constr type="primFontSz" for="des" forName="childText1" val="65"/>
                  <dgm:constr type="primFontSz" for="des" forName="parentText1" val="65"/>
                  <dgm:constr type="primFontSz" for="des" forName="childText1" refType="primFontSz" refFor="des" refForName="parentText1" op="lte"/>
                  <dgm:constr type="primFontSz" for="des" forName="childText2" refType="primFontSz" refFor="des" refForName="parentText1" op="lte"/>
                  <dgm:constr type="primFontSz" for="des" forName="childText1" refType="primFontSz" refFor="des" refForName="parentText2" op="lte"/>
                  <dgm:constr type="primFontSz" for="des" forName="childText2" refType="primFontSz" refFor="des" refForName="parentText2" op="lte"/>
                  <dgm:constr type="primFontSz" for="des" forName="parentText2" refType="primFontSz" refFor="des" refForName="parentText1" op="equ"/>
                  <dgm:constr type="primFontSz" for="des" forName="childText2" refType="primFontSz" refFor="des" refForName="childText1" op="equ"/>
                  <dgm:constr type="l" for="ch" forName="parentText1" refType="w" fact="0"/>
                  <dgm:constr type="t" for="ch" forName="parentText1" refType="h" fact="0"/>
                  <dgm:constr type="w" for="ch" forName="parentText1" refType="w"/>
                  <dgm:constr type="h" for="ch" forName="parentText1" refType="h" fact="0.2995"/>
                  <dgm:constr type="l" for="ch" forName="parentText2" refType="w" fact="0.462"/>
                  <dgm:constr type="t" for="ch" forName="parentText2" refType="h" fact="0.0998"/>
                  <dgm:constr type="w" for="ch" forName="parentText2" refType="w" fact="0.538"/>
                  <dgm:constr type="h" for="ch" forName="parentText2" refType="h" fact="0.2995"/>
                  <dgm:constr type="l" for="ch" forName="childText1" refType="w" fact="0"/>
                  <dgm:constr type="t" for="ch" forName="childText1" refType="h" fact="0.2317"/>
                  <dgm:constr type="w" for="ch" forName="childText1" refType="w" fact="0.462"/>
                  <dgm:constr type="h" for="ch" forName="childText1" refType="h" fact="0.6685"/>
                  <dgm:constr type="l" for="ch" forName="childText2" refType="w" fact="0.462"/>
                  <dgm:constr type="t" for="ch" forName="childText2" refType="h" fact="0.3315"/>
                  <dgm:constr type="w" for="ch" forName="childText2" refType="w" fact="0.462"/>
                  <dgm:constr type="h" for="ch" forName="childText2" refType="h" fact="0.6685"/>
                </dgm:constrLst>
              </dgm:if>
              <dgm:else name="Name21">
                <dgm:constrLst>
                  <dgm:constr type="primFontSz" for="des" forName="childText1" val="65"/>
                  <dgm:constr type="primFontSz" for="des" forName="parentText1" val="65"/>
                  <dgm:constr type="primFontSz" for="des" forName="childText1" refType="primFontSz" refFor="des" refForName="parentText1" op="lte"/>
                  <dgm:constr type="primFontSz" for="des" forName="childText2" refType="primFontSz" refFor="des" refForName="parentText1" op="lte"/>
                  <dgm:constr type="primFontSz" for="des" forName="childText1" refType="primFontSz" refFor="des" refForName="parentText2" op="lte"/>
                  <dgm:constr type="primFontSz" for="des" forName="childText2" refType="primFontSz" refFor="des" refForName="parentText2" op="lte"/>
                  <dgm:constr type="primFontSz" for="des" forName="parentText2" refType="primFontSz" refFor="des" refForName="parentText1" op="equ"/>
                  <dgm:constr type="primFontSz" for="des" forName="childText2" refType="primFontSz" refFor="des" refForName="childText1" op="equ"/>
                  <dgm:constr type="l" for="ch" forName="parentText1" refType="w" fact="0"/>
                  <dgm:constr type="t" for="ch" forName="parentText1" refType="h" fact="0"/>
                  <dgm:constr type="w" for="ch" forName="parentText1" refType="w"/>
                  <dgm:constr type="h" for="ch" forName="parentText1" refType="h" fact="0.2995"/>
                  <dgm:constr type="l" for="ch" forName="parentText2" refType="w" fact="0"/>
                  <dgm:constr type="t" for="ch" forName="parentText2" refType="h" fact="0.0998"/>
                  <dgm:constr type="w" for="ch" forName="parentText2" refType="w" fact="0.538"/>
                  <dgm:constr type="h" for="ch" forName="parentText2" refType="h" fact="0.2995"/>
                  <dgm:constr type="l" for="ch" forName="childText1" refType="w" fact="0.538"/>
                  <dgm:constr type="t" for="ch" forName="childText1" refType="h" fact="0.2317"/>
                  <dgm:constr type="w" for="ch" forName="childText1" refType="w" fact="0.462"/>
                  <dgm:constr type="h" for="ch" forName="childText1" refType="h" fact="0.6685"/>
                  <dgm:constr type="l" for="ch" forName="childText2" refType="w" fact="0.076"/>
                  <dgm:constr type="t" for="ch" forName="childText2" refType="h" fact="0.3315"/>
                  <dgm:constr type="w" for="ch" forName="childText2" refType="w" fact="0.462"/>
                  <dgm:constr type="h" for="ch" forName="childText2" refType="h" fact="0.6685"/>
                </dgm:constrLst>
              </dgm:else>
            </dgm:choose>
          </dgm:else>
        </dgm:choose>
      </dgm:if>
      <dgm:if name="Name22" axis="ch" ptType="node" func="cnt" op="equ" val="3">
        <dgm:choose name="Name23">
          <dgm:if name="Name24" axis="ch ch" ptType="node node" func="cnt" op="equ" val="0">
            <dgm:alg type="composite">
              <dgm:param type="ar" val="4.1198"/>
            </dgm:alg>
            <dgm:choose name="Name25">
              <dgm:if name="Name26" func="var" arg="dir" op="equ" val="norm">
                <dgm:constrLst>
                  <dgm:constr type="primFontSz" for="des" forName="parentText1" val="65"/>
                  <dgm:constr type="primFontSz" for="des" forName="parentText2" refType="primFontSz" refFor="des" refForName="parentText1" op="equ"/>
                  <dgm:constr type="primFontSz" for="des" forName="parentText3" refType="primFontSz" refFor="des" refForName="parentText1" op="equ"/>
                  <dgm:constr type="l" for="ch" forName="parentText1" refType="w" fact="0"/>
                  <dgm:constr type="t" for="ch" forName="parentText1" refType="h" fact="0"/>
                  <dgm:constr type="w" for="ch" forName="parentText1" refType="w"/>
                  <dgm:constr type="h" for="ch" forName="parentText1" refType="h" fact="0.6"/>
                  <dgm:constr type="l" for="ch" forName="parentText2" refType="w" fact="0.308"/>
                  <dgm:constr type="t" for="ch" forName="parentText2" refType="h" fact="0.2"/>
                  <dgm:constr type="w" for="ch" forName="parentText2" refType="w" fact="0.692"/>
                  <dgm:constr type="h" for="ch" forName="parentText2" refType="h" fact="0.6"/>
                  <dgm:constr type="l" for="ch" forName="parentText3" refType="w" fact="0.616"/>
                  <dgm:constr type="t" for="ch" forName="parentText3" refType="h" fact="0.4"/>
                  <dgm:constr type="w" for="ch" forName="parentText3" refType="w" fact="0.384"/>
                  <dgm:constr type="h" for="ch" forName="parentText3" refType="h" fact="0.6"/>
                </dgm:constrLst>
              </dgm:if>
              <dgm:else name="Name27">
                <dgm:constrLst>
                  <dgm:constr type="primFontSz" for="des" forName="parentText1" val="65"/>
                  <dgm:constr type="primFontSz" for="des" forName="parentText2" refType="primFontSz" refFor="des" refForName="parentText1" op="equ"/>
                  <dgm:constr type="primFontSz" for="des" forName="parentText3" refType="primFontSz" refFor="des" refForName="parentText1" op="equ"/>
                  <dgm:constr type="l" for="ch" forName="parentText1" refType="w" fact="0"/>
                  <dgm:constr type="t" for="ch" forName="parentText1" refType="h" fact="0"/>
                  <dgm:constr type="w" for="ch" forName="parentText1" refType="w"/>
                  <dgm:constr type="h" for="ch" forName="parentText1" refType="h" fact="0.6"/>
                  <dgm:constr type="l" for="ch" forName="parentText2" refType="w" fact="0"/>
                  <dgm:constr type="t" for="ch" forName="parentText2" refType="h" fact="0.2"/>
                  <dgm:constr type="w" for="ch" forName="parentText2" refType="w" fact="0.692"/>
                  <dgm:constr type="h" for="ch" forName="parentText2" refType="h" fact="0.6"/>
                  <dgm:constr type="l" for="ch" forName="parentText3" refType="w" fact="0"/>
                  <dgm:constr type="t" for="ch" forName="parentText3" refType="h" fact="0.4"/>
                  <dgm:constr type="w" for="ch" forName="parentText3" refType="w" fact="0.384"/>
                  <dgm:constr type="h" for="ch" forName="parentText3" refType="h" fact="0.6"/>
                </dgm:constrLst>
              </dgm:else>
            </dgm:choose>
          </dgm:if>
          <dgm:else name="Name28">
            <dgm:alg type="composite">
              <dgm:param type="ar" val="2.0702"/>
            </dgm:alg>
            <dgm:choose name="Name29">
              <dgm:if name="Name30" func="var" arg="dir" op="equ" val="norm">
                <dgm:constrLst>
                  <dgm:constr type="primFontSz" for="des" forName="childText1" val="65"/>
                  <dgm:constr type="primFontSz" for="des" forName="parentText1" val="65"/>
                  <dgm:constr type="primFontSz" for="des" forName="childText1" refType="primFontSz" refFor="des" refForName="parentText1" op="lte"/>
                  <dgm:constr type="primFontSz" for="des" forName="childText2" refType="primFontSz" refFor="des" refForName="parentText1" op="lte"/>
                  <dgm:constr type="primFontSz" for="des" forName="childText3" refType="primFontSz" refFor="des" refForName="parentText1" op="lte"/>
                  <dgm:constr type="primFontSz" for="des" forName="childText1" refType="primFontSz" refFor="des" refForName="parentText2" op="lte"/>
                  <dgm:constr type="primFontSz" for="des" forName="childText2" refType="primFontSz" refFor="des" refForName="parentText2" op="lte"/>
                  <dgm:constr type="primFontSz" for="des" forName="childText3" refType="primFontSz" refFor="des" refForName="parentText2" op="lte"/>
                  <dgm:constr type="primFontSz" for="des" forName="childText1" refType="primFontSz" refFor="des" refForName="parentText3" op="lte"/>
                  <dgm:constr type="primFontSz" for="des" forName="childText2" refType="primFontSz" refFor="des" refForName="parentText3" op="lte"/>
                  <dgm:constr type="primFontSz" for="des" forName="childText3" refType="primFontSz" refFor="des" refForName="parentText3" op="lte"/>
                  <dgm:constr type="primFontSz" for="des" forName="parentText2" refType="primFontSz" refFor="des" refForName="parentText1" op="equ"/>
                  <dgm:constr type="primFontSz" for="des" forName="parentText3" refType="primFontSz" refFor="des" refForName="parentText1" op="equ"/>
                  <dgm:constr type="primFontSz" for="des" forName="childText2" refType="primFontSz" refFor="des" refForName="childText1" op="equ"/>
                  <dgm:constr type="primFontSz" for="des" forName="childText3" refType="primFontSz" refFor="des" refForName="childText1" op="equ"/>
                  <dgm:constr type="l" for="ch" forName="childText1" refType="w" fact="0"/>
                  <dgm:constr type="t" for="ch" forName="childText1" refType="h" fact="0.2325"/>
                  <dgm:constr type="w" for="ch" forName="childText1" refType="w" fact="0.308"/>
                  <dgm:constr type="h" for="ch" forName="childText1" refType="h" fact="0.5808"/>
                  <dgm:constr type="l" for="ch" forName="childText2" refType="w" fact="0.308"/>
                  <dgm:constr type="t" for="ch" forName="childText2" refType="h" fact="0.333"/>
                  <dgm:constr type="w" for="ch" forName="childText2" refType="w" fact="0.308"/>
                  <dgm:constr type="h" for="ch" forName="childText2" refType="h" fact="0.5808"/>
                  <dgm:constr type="l" for="ch" forName="childText3" refType="w" fact="0.616"/>
                  <dgm:constr type="t" for="ch" forName="childText3" refType="h" fact="0.4335"/>
                  <dgm:constr type="w" for="ch" forName="childText3" refType="w" fact="0.308"/>
                  <dgm:constr type="h" for="ch" forName="childText3" refType="h" fact="0.5723"/>
                  <dgm:constr type="l" for="ch" forName="parentText1" refType="w" fact="0"/>
                  <dgm:constr type="t" for="ch" forName="parentText1" refType="h" fact="0"/>
                  <dgm:constr type="w" for="ch" forName="parentText1" refType="w"/>
                  <dgm:constr type="h" for="ch" forName="parentText1" refType="h" fact="0.3015"/>
                  <dgm:constr type="l" for="ch" forName="parentText2" refType="w" fact="0.308"/>
                  <dgm:constr type="t" for="ch" forName="parentText2" refType="h" fact="0.1005"/>
                  <dgm:constr type="w" for="ch" forName="parentText2" refType="w" fact="0.692"/>
                  <dgm:constr type="h" for="ch" forName="parentText2" refType="h" fact="0.3015"/>
                  <dgm:constr type="l" for="ch" forName="parentText3" refType="w" fact="0.616"/>
                  <dgm:constr type="t" for="ch" forName="parentText3" refType="h" fact="0.201"/>
                  <dgm:constr type="w" for="ch" forName="parentText3" refType="w" fact="0.384"/>
                  <dgm:constr type="h" for="ch" forName="parentText3" refType="h" fact="0.3015"/>
                </dgm:constrLst>
              </dgm:if>
              <dgm:else name="Name31">
                <dgm:constrLst>
                  <dgm:constr type="primFontSz" for="des" forName="childText1" val="65"/>
                  <dgm:constr type="primFontSz" for="des" forName="parentText1" val="65"/>
                  <dgm:constr type="primFontSz" for="des" forName="childText1" refType="primFontSz" refFor="des" refForName="parentText1" op="lte"/>
                  <dgm:constr type="primFontSz" for="des" forName="childText2" refType="primFontSz" refFor="des" refForName="parentText1" op="lte"/>
                  <dgm:constr type="primFontSz" for="des" forName="childText3" refType="primFontSz" refFor="des" refForName="parentText1" op="lte"/>
                  <dgm:constr type="primFontSz" for="des" forName="childText1" refType="primFontSz" refFor="des" refForName="parentText2" op="lte"/>
                  <dgm:constr type="primFontSz" for="des" forName="childText2" refType="primFontSz" refFor="des" refForName="parentText2" op="lte"/>
                  <dgm:constr type="primFontSz" for="des" forName="childText3" refType="primFontSz" refFor="des" refForName="parentText2" op="lte"/>
                  <dgm:constr type="primFontSz" for="des" forName="childText1" refType="primFontSz" refFor="des" refForName="parentText3" op="lte"/>
                  <dgm:constr type="primFontSz" for="des" forName="childText2" refType="primFontSz" refFor="des" refForName="parentText3" op="lte"/>
                  <dgm:constr type="primFontSz" for="des" forName="childText3" refType="primFontSz" refFor="des" refForName="parentText3" op="lte"/>
                  <dgm:constr type="primFontSz" for="des" forName="parentText2" refType="primFontSz" refFor="des" refForName="parentText1" op="equ"/>
                  <dgm:constr type="primFontSz" for="des" forName="parentText3" refType="primFontSz" refFor="des" refForName="parentText1" op="equ"/>
                  <dgm:constr type="primFontSz" for="des" forName="childText2" refType="primFontSz" refFor="des" refForName="childText1" op="equ"/>
                  <dgm:constr type="primFontSz" for="des" forName="childText3" refType="primFontSz" refFor="des" refForName="childText1" op="equ"/>
                  <dgm:constr type="l" for="ch" forName="childText1" refType="w" fact="0.692"/>
                  <dgm:constr type="t" for="ch" forName="childText1" refType="h" fact="0.2325"/>
                  <dgm:constr type="w" for="ch" forName="childText1" refType="w" fact="0.308"/>
                  <dgm:constr type="h" for="ch" forName="childText1" refType="h" fact="0.5808"/>
                  <dgm:constr type="l" for="ch" forName="childText2" refType="w" fact="0.384"/>
                  <dgm:constr type="t" for="ch" forName="childText2" refType="h" fact="0.333"/>
                  <dgm:constr type="w" for="ch" forName="childText2" refType="w" fact="0.308"/>
                  <dgm:constr type="h" for="ch" forName="childText2" refType="h" fact="0.5808"/>
                  <dgm:constr type="l" for="ch" forName="childText3" refType="w" fact="0.076"/>
                  <dgm:constr type="t" for="ch" forName="childText3" refType="h" fact="0.4335"/>
                  <dgm:constr type="w" for="ch" forName="childText3" refType="w" fact="0.308"/>
                  <dgm:constr type="h" for="ch" forName="childText3" refType="h" fact="0.5723"/>
                  <dgm:constr type="l" for="ch" forName="parentText1" refType="w" fact="0"/>
                  <dgm:constr type="t" for="ch" forName="parentText1" refType="h" fact="0"/>
                  <dgm:constr type="w" for="ch" forName="parentText1" refType="w"/>
                  <dgm:constr type="h" for="ch" forName="parentText1" refType="h" fact="0.3015"/>
                  <dgm:constr type="l" for="ch" forName="parentText2" refType="w" fact="0"/>
                  <dgm:constr type="t" for="ch" forName="parentText2" refType="h" fact="0.1005"/>
                  <dgm:constr type="w" for="ch" forName="parentText2" refType="w" fact="0.692"/>
                  <dgm:constr type="h" for="ch" forName="parentText2" refType="h" fact="0.3015"/>
                  <dgm:constr type="l" for="ch" forName="parentText3" refType="w" fact="0"/>
                  <dgm:constr type="t" for="ch" forName="parentText3" refType="h" fact="0.201"/>
                  <dgm:constr type="w" for="ch" forName="parentText3" refType="w" fact="0.384"/>
                  <dgm:constr type="h" for="ch" forName="parentText3" refType="h" fact="0.3015"/>
                </dgm:constrLst>
              </dgm:else>
            </dgm:choose>
          </dgm:else>
        </dgm:choose>
      </dgm:if>
      <dgm:if name="Name32" axis="ch" ptType="node" func="cnt" op="equ" val="4">
        <dgm:choose name="Name33">
          <dgm:if name="Name34" axis="ch ch" ptType="node node" func="cnt" op="equ" val="0">
            <dgm:alg type="composite">
              <dgm:param type="ar" val="3.435"/>
            </dgm:alg>
            <dgm:choose name="Name35">
              <dgm:if name="Name36" func="var" arg="dir" op="equ" val="norm">
                <dgm:constrLst>
                  <dgm:constr type="primFontSz" for="des" forName="parentText1" val="65"/>
                  <dgm:constr type="primFontSz" for="des" forName="parentText2" refType="primFontSz" refFor="des" refForName="parentText1" op="equ"/>
                  <dgm:constr type="primFontSz" for="des" forName="parentText3" refType="primFontSz" refFor="des" refForName="parentText1" op="equ"/>
                  <dgm:constr type="primFontSz" for="des" forName="parentText4" refType="primFontSz" refFor="des" refForName="parentText1" op="equ"/>
                  <dgm:constr type="l" for="ch" forName="parentText1" refType="w" fact="0"/>
                  <dgm:constr type="t" for="ch" forName="parentText1" refType="h" fact="0"/>
                  <dgm:constr type="w" for="ch" forName="parentText1" refType="w"/>
                  <dgm:constr type="h" for="ch" forName="parentText1" refType="h" fact="0.5001"/>
                  <dgm:constr type="l" for="ch" forName="parentText2" refType="w" fact="0.2305"/>
                  <dgm:constr type="t" for="ch" forName="parentText2" refType="h" fact="0.1666"/>
                  <dgm:constr type="w" for="ch" forName="parentText2" refType="w" fact="0.7695"/>
                  <dgm:constr type="h" for="ch" forName="parentText2" refType="h" fact="0.5001"/>
                  <dgm:constr type="l" for="ch" forName="parentText3" refType="w" fact="0.461"/>
                  <dgm:constr type="t" for="ch" forName="parentText3" refType="h" fact="0.3333"/>
                  <dgm:constr type="w" for="ch" forName="parentText3" refType="w" fact="0.539"/>
                  <dgm:constr type="h" for="ch" forName="parentText3" refType="h" fact="0.5001"/>
                  <dgm:constr type="l" for="ch" forName="parentText4" refType="w" fact="0.6915"/>
                  <dgm:constr type="t" for="ch" forName="parentText4" refType="h" fact="0.4999"/>
                  <dgm:constr type="w" for="ch" forName="parentText4" refType="w" fact="0.3085"/>
                  <dgm:constr type="h" for="ch" forName="parentText4" refType="h" fact="0.5001"/>
                </dgm:constrLst>
              </dgm:if>
              <dgm:else name="Name37">
                <dgm:constrLst>
                  <dgm:constr type="primFontSz" for="des" forName="parentText1" val="65"/>
                  <dgm:constr type="primFontSz" for="des" forName="parentText2" refType="primFontSz" refFor="des" refForName="parentText1" op="equ"/>
                  <dgm:constr type="primFontSz" for="des" forName="parentText3" refType="primFontSz" refFor="des" refForName="parentText1" op="equ"/>
                  <dgm:constr type="primFontSz" for="des" forName="parentText4" refType="primFontSz" refFor="des" refForName="parentText1" op="equ"/>
                  <dgm:constr type="l" for="ch" forName="parentText1" refType="w" fact="0"/>
                  <dgm:constr type="t" for="ch" forName="parentText1" refType="h" fact="0"/>
                  <dgm:constr type="w" for="ch" forName="parentText1" refType="w"/>
                  <dgm:constr type="h" for="ch" forName="parentText1" refType="h" fact="0.5001"/>
                  <dgm:constr type="l" for="ch" forName="parentText2" refType="w" fact="0"/>
                  <dgm:constr type="t" for="ch" forName="parentText2" refType="h" fact="0.1666"/>
                  <dgm:constr type="w" for="ch" forName="parentText2" refType="w" fact="0.7695"/>
                  <dgm:constr type="h" for="ch" forName="parentText2" refType="h" fact="0.5001"/>
                  <dgm:constr type="l" for="ch" forName="parentText3" refType="w" fact="0"/>
                  <dgm:constr type="t" for="ch" forName="parentText3" refType="h" fact="0.3333"/>
                  <dgm:constr type="w" for="ch" forName="parentText3" refType="w" fact="0.539"/>
                  <dgm:constr type="h" for="ch" forName="parentText3" refType="h" fact="0.5001"/>
                  <dgm:constr type="l" for="ch" forName="parentText4" refType="w" fact="0"/>
                  <dgm:constr type="t" for="ch" forName="parentText4" refType="h" fact="0.4999"/>
                  <dgm:constr type="w" for="ch" forName="parentText4" refType="w" fact="0.3085"/>
                  <dgm:constr type="h" for="ch" forName="parentText4" refType="h" fact="0.5001"/>
                </dgm:constrLst>
              </dgm:else>
            </dgm:choose>
          </dgm:if>
          <dgm:else name="Name38">
            <dgm:alg type="composite">
              <dgm:param type="ar" val="1.9377"/>
            </dgm:alg>
            <dgm:choose name="Name39">
              <dgm:if name="Name40" func="var" arg="dir" op="equ" val="norm">
                <dgm:constrLst>
                  <dgm:constr type="primFontSz" for="des" forName="childText1" val="65"/>
                  <dgm:constr type="primFontSz" for="des" forName="parentText1" val="65"/>
                  <dgm:constr type="primFontSz" for="des" forName="childText1" refType="primFontSz" refFor="des" refForName="parentText1" op="lte"/>
                  <dgm:constr type="primFontSz" for="des" forName="childText2" refType="primFontSz" refFor="des" refForName="parentText1" op="lte"/>
                  <dgm:constr type="primFontSz" for="des" forName="childText3" refType="primFontSz" refFor="des" refForName="parentText1" op="lte"/>
                  <dgm:constr type="primFontSz" for="des" forName="childText4" refType="primFontSz" refFor="des" refForName="parentText1" op="lte"/>
                  <dgm:constr type="primFontSz" for="des" forName="childText1" refType="primFontSz" refFor="des" refForName="parentText2" op="lte"/>
                  <dgm:constr type="primFontSz" for="des" forName="childText2" refType="primFontSz" refFor="des" refForName="parentText2" op="lte"/>
                  <dgm:constr type="primFontSz" for="des" forName="childText3" refType="primFontSz" refFor="des" refForName="parentText2" op="lte"/>
                  <dgm:constr type="primFontSz" for="des" forName="childText4" refType="primFontSz" refFor="des" refForName="parentText2" op="lte"/>
                  <dgm:constr type="primFontSz" for="des" forName="childText1" refType="primFontSz" refFor="des" refForName="parentText3" op="lte"/>
                  <dgm:constr type="primFontSz" for="des" forName="childText2" refType="primFontSz" refFor="des" refForName="parentText3" op="lte"/>
                  <dgm:constr type="primFontSz" for="des" forName="childText3" refType="primFontSz" refFor="des" refForName="parentText3" op="lte"/>
                  <dgm:constr type="primFontSz" for="des" forName="childText4" refType="primFontSz" refFor="des" refForName="parentText3" op="lte"/>
                  <dgm:constr type="primFontSz" for="des" forName="childText1" refType="primFontSz" refFor="des" refForName="parentText4" op="lte"/>
                  <dgm:constr type="primFontSz" for="des" forName="childText2" refType="primFontSz" refFor="des" refForName="parentText4" op="lte"/>
                  <dgm:constr type="primFontSz" for="des" forName="childText3" refType="primFontSz" refFor="des" refForName="parentText4" op="lte"/>
                  <dgm:constr type="primFontSz" for="des" forName="childText4" refType="primFontSz" refFor="des" refForName="parentText4" op="lte"/>
                  <dgm:constr type="primFontSz" for="des" forName="parentText2" refType="primFontSz" refFor="des" refForName="parentText1" op="equ"/>
                  <dgm:constr type="primFontSz" for="des" forName="parentText3" refType="primFontSz" refFor="des" refForName="parentText1" op="equ"/>
                  <dgm:constr type="primFontSz" for="des" forName="parentText4" refType="primFontSz" refFor="des" refForName="parentText1" op="equ"/>
                  <dgm:constr type="primFontSz" for="des" forName="childText2" refType="primFontSz" refFor="des" refForName="childText1" op="equ"/>
                  <dgm:constr type="primFontSz" for="des" forName="childText3" refType="primFontSz" refFor="des" refForName="childText1" op="equ"/>
                  <dgm:constr type="primFontSz" for="des" forName="childText4" refType="primFontSz" refFor="des" refForName="childText1" op="equ"/>
                  <dgm:constr type="l" for="ch" forName="childText1" refType="w" fact="0"/>
                  <dgm:constr type="t" for="ch" forName="childText1" refType="h" fact="0.218"/>
                  <dgm:constr type="w" for="ch" forName="childText1" refType="w" fact="0.2305"/>
                  <dgm:constr type="h" for="ch" forName="childText1" refType="h" fact="0.5218"/>
                  <dgm:constr type="l" for="ch" forName="childText2" refType="w" fact="0.2305"/>
                  <dgm:constr type="t" for="ch" forName="childText2" refType="h" fact="0.312"/>
                  <dgm:constr type="w" for="ch" forName="childText2" refType="w" fact="0.2305"/>
                  <dgm:constr type="h" for="ch" forName="childText2" refType="h" fact="0.5085"/>
                  <dgm:constr type="l" for="ch" forName="childText3" refType="w" fact="0.461"/>
                  <dgm:constr type="t" for="ch" forName="childText3" refType="h" fact="0.406"/>
                  <dgm:constr type="w" for="ch" forName="childText3" refType="w" fact="0.2305"/>
                  <dgm:constr type="h" for="ch" forName="childText3" refType="h" fact="0.5119"/>
                  <dgm:constr type="l" for="ch" forName="childText4" refType="w" fact="0.6915"/>
                  <dgm:constr type="t" for="ch" forName="childText4" refType="h" fact="0.5"/>
                  <dgm:constr type="w" for="ch" forName="childText4" refType="w" fact="0.2326"/>
                  <dgm:constr type="h" for="ch" forName="childText4" refType="h" fact="0.5179"/>
                  <dgm:constr type="l" for="ch" forName="parentText1" refType="w" fact="0"/>
                  <dgm:constr type="t" for="ch" forName="parentText1" refType="h" fact="0"/>
                  <dgm:constr type="w" for="ch" forName="parentText1" refType="w"/>
                  <dgm:constr type="h" for="ch" forName="parentText1" refType="h" fact="0.2821"/>
                  <dgm:constr type="l" for="ch" forName="parentText2" refType="w" fact="0.2305"/>
                  <dgm:constr type="t" for="ch" forName="parentText2" refType="h" fact="0.094"/>
                  <dgm:constr type="w" for="ch" forName="parentText2" refType="w" fact="0.7695"/>
                  <dgm:constr type="h" for="ch" forName="parentText2" refType="h" fact="0.2821"/>
                  <dgm:constr type="l" for="ch" forName="parentText3" refType="w" fact="0.461"/>
                  <dgm:constr type="t" for="ch" forName="parentText3" refType="h" fact="0.188"/>
                  <dgm:constr type="w" for="ch" forName="parentText3" refType="w" fact="0.539"/>
                  <dgm:constr type="h" for="ch" forName="parentText3" refType="h" fact="0.2821"/>
                  <dgm:constr type="l" for="ch" forName="parentText4" refType="w" fact="0.6915"/>
                  <dgm:constr type="t" for="ch" forName="parentText4" refType="h" fact="0.282"/>
                  <dgm:constr type="w" for="ch" forName="parentText4" refType="w" fact="0.3085"/>
                  <dgm:constr type="h" for="ch" forName="parentText4" refType="h" fact="0.2821"/>
                </dgm:constrLst>
              </dgm:if>
              <dgm:else name="Name41">
                <dgm:constrLst>
                  <dgm:constr type="primFontSz" for="des" forName="childText1" val="65"/>
                  <dgm:constr type="primFontSz" for="des" forName="parentText1" val="65"/>
                  <dgm:constr type="primFontSz" for="des" forName="childText1" refType="primFontSz" refFor="des" refForName="parentText1" op="lte"/>
                  <dgm:constr type="primFontSz" for="des" forName="childText2" refType="primFontSz" refFor="des" refForName="parentText1" op="lte"/>
                  <dgm:constr type="primFontSz" for="des" forName="childText3" refType="primFontSz" refFor="des" refForName="parentText1" op="lte"/>
                  <dgm:constr type="primFontSz" for="des" forName="childText4" refType="primFontSz" refFor="des" refForName="parentText1" op="lte"/>
                  <dgm:constr type="primFontSz" for="des" forName="childText1" refType="primFontSz" refFor="des" refForName="parentText2" op="lte"/>
                  <dgm:constr type="primFontSz" for="des" forName="childText2" refType="primFontSz" refFor="des" refForName="parentText2" op="lte"/>
                  <dgm:constr type="primFontSz" for="des" forName="childText3" refType="primFontSz" refFor="des" refForName="parentText2" op="lte"/>
                  <dgm:constr type="primFontSz" for="des" forName="childText4" refType="primFontSz" refFor="des" refForName="parentText2" op="lte"/>
                  <dgm:constr type="primFontSz" for="des" forName="childText1" refType="primFontSz" refFor="des" refForName="parentText3" op="lte"/>
                  <dgm:constr type="primFontSz" for="des" forName="childText2" refType="primFontSz" refFor="des" refForName="parentText3" op="lte"/>
                  <dgm:constr type="primFontSz" for="des" forName="childText3" refType="primFontSz" refFor="des" refForName="parentText3" op="lte"/>
                  <dgm:constr type="primFontSz" for="des" forName="childText4" refType="primFontSz" refFor="des" refForName="parentText3" op="lte"/>
                  <dgm:constr type="primFontSz" for="des" forName="childText1" refType="primFontSz" refFor="des" refForName="parentText4" op="lte"/>
                  <dgm:constr type="primFontSz" for="des" forName="childText2" refType="primFontSz" refFor="des" refForName="parentText4" op="lte"/>
                  <dgm:constr type="primFontSz" for="des" forName="childText3" refType="primFontSz" refFor="des" refForName="parentText4" op="lte"/>
                  <dgm:constr type="primFontSz" for="des" forName="childText4" refType="primFontSz" refFor="des" refForName="parentText4" op="lte"/>
                  <dgm:constr type="primFontSz" for="des" forName="parentText2" refType="primFontSz" refFor="des" refForName="parentText1" op="equ"/>
                  <dgm:constr type="primFontSz" for="des" forName="parentText3" refType="primFontSz" refFor="des" refForName="parentText1" op="equ"/>
                  <dgm:constr type="primFontSz" for="des" forName="parentText4" refType="primFontSz" refFor="des" refForName="parentText1" op="equ"/>
                  <dgm:constr type="primFontSz" for="des" forName="childText2" refType="primFontSz" refFor="des" refForName="childText1" op="equ"/>
                  <dgm:constr type="primFontSz" for="des" forName="childText3" refType="primFontSz" refFor="des" refForName="childText1" op="equ"/>
                  <dgm:constr type="primFontSz" for="des" forName="childText4" refType="primFontSz" refFor="des" refForName="childText1" op="equ"/>
                  <dgm:constr type="l" for="ch" forName="childText1" refType="w" fact="0.7695"/>
                  <dgm:constr type="t" for="ch" forName="childText1" refType="h" fact="0.218"/>
                  <dgm:constr type="w" for="ch" forName="childText1" refType="w" fact="0.2305"/>
                  <dgm:constr type="h" for="ch" forName="childText1" refType="h" fact="0.5218"/>
                  <dgm:constr type="l" for="ch" forName="childText2" refType="w" fact="0.539"/>
                  <dgm:constr type="t" for="ch" forName="childText2" refType="h" fact="0.312"/>
                  <dgm:constr type="w" for="ch" forName="childText2" refType="w" fact="0.2305"/>
                  <dgm:constr type="h" for="ch" forName="childText2" refType="h" fact="0.5085"/>
                  <dgm:constr type="l" for="ch" forName="childText3" refType="w" fact="0.3085"/>
                  <dgm:constr type="t" for="ch" forName="childText3" refType="h" fact="0.406"/>
                  <dgm:constr type="w" for="ch" forName="childText3" refType="w" fact="0.2305"/>
                  <dgm:constr type="h" for="ch" forName="childText3" refType="h" fact="0.5119"/>
                  <dgm:constr type="l" for="ch" forName="childText4" refType="w" fact="0.076"/>
                  <dgm:constr type="t" for="ch" forName="childText4" refType="h" fact="0.5"/>
                  <dgm:constr type="w" for="ch" forName="childText4" refType="w" fact="0.2346"/>
                  <dgm:constr type="h" for="ch" forName="childText4" refType="h" fact="0.5179"/>
                  <dgm:constr type="l" for="ch" forName="parentText1" refType="w" fact="0"/>
                  <dgm:constr type="t" for="ch" forName="parentText1" refType="h" fact="0"/>
                  <dgm:constr type="w" for="ch" forName="parentText1" refType="w"/>
                  <dgm:constr type="h" for="ch" forName="parentText1" refType="h" fact="0.2821"/>
                  <dgm:constr type="l" for="ch" forName="parentText2" refType="w" fact="0"/>
                  <dgm:constr type="t" for="ch" forName="parentText2" refType="h" fact="0.094"/>
                  <dgm:constr type="w" for="ch" forName="parentText2" refType="w" fact="0.7695"/>
                  <dgm:constr type="h" for="ch" forName="parentText2" refType="h" fact="0.2821"/>
                  <dgm:constr type="l" for="ch" forName="parentText3" refType="w" fact="0"/>
                  <dgm:constr type="t" for="ch" forName="parentText3" refType="h" fact="0.188"/>
                  <dgm:constr type="w" for="ch" forName="parentText3" refType="w" fact="0.539"/>
                  <dgm:constr type="h" for="ch" forName="parentText3" refType="h" fact="0.2821"/>
                  <dgm:constr type="l" for="ch" forName="parentText4" refType="w" fact="0"/>
                  <dgm:constr type="t" for="ch" forName="parentText4" refType="h" fact="0.282"/>
                  <dgm:constr type="w" for="ch" forName="parentText4" refType="w" fact="0.3085"/>
                  <dgm:constr type="h" for="ch" forName="parentText4" refType="h" fact="0.2821"/>
                </dgm:constrLst>
              </dgm:else>
            </dgm:choose>
          </dgm:else>
        </dgm:choose>
      </dgm:if>
      <dgm:else name="Name42">
        <dgm:choose name="Name43">
          <dgm:if name="Name44" axis="ch ch" ptType="node node" func="cnt" op="equ" val="0">
            <dgm:alg type="composite">
              <dgm:param type="ar" val="2.9463"/>
            </dgm:alg>
            <dgm:choose name="Name45">
              <dgm:if name="Name46" func="var" arg="dir" op="equ" val="norm">
                <dgm:constrLst>
                  <dgm:constr type="primFontSz" for="des" forName="parentText1" val="65"/>
                  <dgm:constr type="primFontSz" for="des" forName="parentText2" refType="primFontSz" refFor="des" refForName="parentText1" op="equ"/>
                  <dgm:constr type="primFontSz" for="des" forName="parentText3" refType="primFontSz" refFor="des" refForName="parentText1" op="equ"/>
                  <dgm:constr type="primFontSz" for="des" forName="parentText4" refType="primFontSz" refFor="des" refForName="parentText1" op="equ"/>
                  <dgm:constr type="primFontSz" for="des" forName="parentText5" refType="primFontSz" refFor="des" refForName="parentText1" op="equ"/>
                  <dgm:constr type="l" for="ch" forName="parentText1" refType="w" fact="0"/>
                  <dgm:constr type="t" for="ch" forName="parentText1" refType="h" fact="0"/>
                  <dgm:constr type="w" for="ch" forName="parentText1" refType="w"/>
                  <dgm:constr type="h" for="ch" forName="parentText1" refType="h" fact="0.4285"/>
                  <dgm:constr type="l" for="ch" forName="parentText2" refType="w" fact="0.1848"/>
                  <dgm:constr type="t" for="ch" forName="parentText2" refType="h" fact="0.1429"/>
                  <dgm:constr type="w" for="ch" forName="parentText2" refType="w" fact="0.8152"/>
                  <dgm:constr type="h" for="ch" forName="parentText2" refType="h" fact="0.4285"/>
                  <dgm:constr type="l" for="ch" forName="parentText3" refType="w" fact="0.3696"/>
                  <dgm:constr type="t" for="ch" forName="parentText3" refType="h" fact="0.2858"/>
                  <dgm:constr type="w" for="ch" forName="parentText3" refType="w" fact="0.6304"/>
                  <dgm:constr type="h" for="ch" forName="parentText3" refType="h" fact="0.4285"/>
                  <dgm:constr type="l" for="ch" forName="parentText4" refType="w" fact="0.5545"/>
                  <dgm:constr type="t" for="ch" forName="parentText4" refType="h" fact="0.4286"/>
                  <dgm:constr type="w" for="ch" forName="parentText4" refType="w" fact="0.4455"/>
                  <dgm:constr type="h" for="ch" forName="parentText4" refType="h" fact="0.4285"/>
                  <dgm:constr type="l" for="ch" forName="parentText5" refType="w" fact="0.7393"/>
                  <dgm:constr type="t" for="ch" forName="parentText5" refType="h" fact="0.5715"/>
                  <dgm:constr type="w" for="ch" forName="parentText5" refType="w" fact="0.2607"/>
                  <dgm:constr type="h" for="ch" forName="parentText5" refType="h" fact="0.4285"/>
                </dgm:constrLst>
              </dgm:if>
              <dgm:else name="Name47">
                <dgm:constrLst>
                  <dgm:constr type="primFontSz" for="des" forName="parentText1" val="65"/>
                  <dgm:constr type="primFontSz" for="des" forName="parentText2" refType="primFontSz" refFor="des" refForName="parentText1" op="equ"/>
                  <dgm:constr type="primFontSz" for="des" forName="parentText3" refType="primFontSz" refFor="des" refForName="parentText1" op="equ"/>
                  <dgm:constr type="primFontSz" for="des" forName="parentText4" refType="primFontSz" refFor="des" refForName="parentText1" op="equ"/>
                  <dgm:constr type="primFontSz" for="des" forName="parentText5" refType="primFontSz" refFor="des" refForName="parentText1" op="equ"/>
                  <dgm:constr type="l" for="ch" forName="parentText1" refType="w" fact="0"/>
                  <dgm:constr type="t" for="ch" forName="parentText1" refType="h" fact="0"/>
                  <dgm:constr type="w" for="ch" forName="parentText1" refType="w"/>
                  <dgm:constr type="h" for="ch" forName="parentText1" refType="h" fact="0.4285"/>
                  <dgm:constr type="l" for="ch" forName="parentText2" refType="w" fact="0"/>
                  <dgm:constr type="t" for="ch" forName="parentText2" refType="h" fact="0.1429"/>
                  <dgm:constr type="w" for="ch" forName="parentText2" refType="w" fact="0.8152"/>
                  <dgm:constr type="h" for="ch" forName="parentText2" refType="h" fact="0.4285"/>
                  <dgm:constr type="l" for="ch" forName="parentText3" refType="w" fact="0"/>
                  <dgm:constr type="t" for="ch" forName="parentText3" refType="h" fact="0.2858"/>
                  <dgm:constr type="w" for="ch" forName="parentText3" refType="w" fact="0.6304"/>
                  <dgm:constr type="h" for="ch" forName="parentText3" refType="h" fact="0.4285"/>
                  <dgm:constr type="l" for="ch" forName="parentText4" refType="w" fact="0"/>
                  <dgm:constr type="t" for="ch" forName="parentText4" refType="h" fact="0.4286"/>
                  <dgm:constr type="w" for="ch" forName="parentText4" refType="w" fact="0.4455"/>
                  <dgm:constr type="h" for="ch" forName="parentText4" refType="h" fact="0.4285"/>
                  <dgm:constr type="l" for="ch" forName="parentText5" refType="w" fact="0"/>
                  <dgm:constr type="t" for="ch" forName="parentText5" refType="h" fact="0.5715"/>
                  <dgm:constr type="w" for="ch" forName="parentText5" refType="w" fact="0.2607"/>
                  <dgm:constr type="h" for="ch" forName="parentText5" refType="h" fact="0.4285"/>
                </dgm:constrLst>
              </dgm:else>
            </dgm:choose>
          </dgm:if>
          <dgm:else name="Name48">
            <dgm:alg type="composite">
              <dgm:param type="ar" val="1.7837"/>
            </dgm:alg>
            <dgm:choose name="Name49">
              <dgm:if name="Name50" func="var" arg="dir" op="equ" val="norm">
                <dgm:constrLst>
                  <dgm:constr type="primFontSz" for="des" forName="childText1" val="65"/>
                  <dgm:constr type="primFontSz" for="des" forName="parentText1" val="65"/>
                  <dgm:constr type="primFontSz" for="des" forName="childText1" refType="primFontSz" refFor="des" refForName="parentText1" op="lte"/>
                  <dgm:constr type="primFontSz" for="des" forName="childText2" refType="primFontSz" refFor="des" refForName="parentText1" op="lte"/>
                  <dgm:constr type="primFontSz" for="des" forName="childText3" refType="primFontSz" refFor="des" refForName="parentText1" op="lte"/>
                  <dgm:constr type="primFontSz" for="des" forName="childText4" refType="primFontSz" refFor="des" refForName="parentText1" op="lte"/>
                  <dgm:constr type="primFontSz" for="des" forName="childText5" refType="primFontSz" refFor="des" refForName="parentText1" op="lte"/>
                  <dgm:constr type="primFontSz" for="des" forName="childText1" refType="primFontSz" refFor="des" refForName="parentText2" op="lte"/>
                  <dgm:constr type="primFontSz" for="des" forName="childText2" refType="primFontSz" refFor="des" refForName="parentText2" op="lte"/>
                  <dgm:constr type="primFontSz" for="des" forName="childText3" refType="primFontSz" refFor="des" refForName="parentText2" op="lte"/>
                  <dgm:constr type="primFontSz" for="des" forName="childText4" refType="primFontSz" refFor="des" refForName="parentText2" op="lte"/>
                  <dgm:constr type="primFontSz" for="des" forName="childText5" refType="primFontSz" refFor="des" refForName="parentText2" op="lte"/>
                  <dgm:constr type="primFontSz" for="des" forName="childText1" refType="primFontSz" refFor="des" refForName="parentText3" op="lte"/>
                  <dgm:constr type="primFontSz" for="des" forName="childText2" refType="primFontSz" refFor="des" refForName="parentText3" op="lte"/>
                  <dgm:constr type="primFontSz" for="des" forName="childText3" refType="primFontSz" refFor="des" refForName="parentText3" op="lte"/>
                  <dgm:constr type="primFontSz" for="des" forName="childText4" refType="primFontSz" refFor="des" refForName="parentText3" op="lte"/>
                  <dgm:constr type="primFontSz" for="des" forName="childText5" refType="primFontSz" refFor="des" refForName="parentText3" op="lte"/>
                  <dgm:constr type="primFontSz" for="des" forName="childText1" refType="primFontSz" refFor="des" refForName="parentText4" op="lte"/>
                  <dgm:constr type="primFontSz" for="des" forName="childText2" refType="primFontSz" refFor="des" refForName="parentText4" op="lte"/>
                  <dgm:constr type="primFontSz" for="des" forName="childText3" refType="primFontSz" refFor="des" refForName="parentText4" op="lte"/>
                  <dgm:constr type="primFontSz" for="des" forName="childText4" refType="primFontSz" refFor="des" refForName="parentText4" op="lte"/>
                  <dgm:constr type="primFontSz" for="des" forName="childText5" refType="primFontSz" refFor="des" refForName="parentText4" op="lte"/>
                  <dgm:constr type="primFontSz" for="des" forName="childText1" refType="primFontSz" refFor="des" refForName="parentText5" op="lte"/>
                  <dgm:constr type="primFontSz" for="des" forName="childText2" refType="primFontSz" refFor="des" refForName="parentText5" op="lte"/>
                  <dgm:constr type="primFontSz" for="des" forName="childText3" refType="primFontSz" refFor="des" refForName="parentText5" op="lte"/>
                  <dgm:constr type="primFontSz" for="des" forName="childText4" refType="primFontSz" refFor="des" refForName="parentText5" op="lte"/>
                  <dgm:constr type="primFontSz" for="des" forName="childText5" refType="primFontSz" refFor="des" refForName="parentText5" op="lte"/>
                  <dgm:constr type="primFontSz" for="des" forName="parentText2" refType="primFontSz" refFor="des" refForName="parentText1" op="equ"/>
                  <dgm:constr type="primFontSz" for="des" forName="parentText3" refType="primFontSz" refFor="des" refForName="parentText1" op="equ"/>
                  <dgm:constr type="primFontSz" for="des" forName="parentText4" refType="primFontSz" refFor="des" refForName="parentText1" op="equ"/>
                  <dgm:constr type="primFontSz" for="des" forName="parentText5" refType="primFontSz" refFor="des" refForName="parentText1" op="equ"/>
                  <dgm:constr type="primFontSz" for="des" forName="childText2" refType="primFontSz" refFor="des" refForName="childText1" op="equ"/>
                  <dgm:constr type="primFontSz" for="des" forName="childText3" refType="primFontSz" refFor="des" refForName="childText1" op="equ"/>
                  <dgm:constr type="primFontSz" for="des" forName="childText4" refType="primFontSz" refFor="des" refForName="childText1" op="equ"/>
                  <dgm:constr type="primFontSz" for="des" forName="childText5" refType="primFontSz" refFor="des" refForName="childText1" op="equ"/>
                  <dgm:constr type="l" for="ch" forName="childText1" refType="w" fact="0"/>
                  <dgm:constr type="t" for="ch" forName="childText1" refType="h" fact="0.1997"/>
                  <dgm:constr type="w" for="ch" forName="childText1" refType="w" fact="0.18482"/>
                  <dgm:constr type="h" for="ch" forName="childText1" refType="h" fact="0.4763"/>
                  <dgm:constr type="l" for="ch" forName="childText2" refType="w" fact="0.1848"/>
                  <dgm:constr type="t" for="ch" forName="childText2" refType="h" fact="0.2862"/>
                  <dgm:constr type="w" for="ch" forName="childText2" refType="w" fact="0.18482"/>
                  <dgm:constr type="h" for="ch" forName="childText2" refType="h" fact="0.4763"/>
                  <dgm:constr type="l" for="ch" forName="childText3" refType="w" fact="0.3696"/>
                  <dgm:constr type="t" for="ch" forName="childText3" refType="h" fact="0.3727"/>
                  <dgm:constr type="w" for="ch" forName="childText3" refType="w" fact="0.18482"/>
                  <dgm:constr type="h" for="ch" forName="childText3" refType="h" fact="0.4763"/>
                  <dgm:constr type="l" for="ch" forName="childText4" refType="w" fact="0.5545"/>
                  <dgm:constr type="t" for="ch" forName="childText4" refType="h" fact="0.4592"/>
                  <dgm:constr type="w" for="ch" forName="childText4" refType="w" fact="0.18482"/>
                  <dgm:constr type="h" for="ch" forName="childText4" refType="h" fact="0.4763"/>
                  <dgm:constr type="l" for="ch" forName="childText5" refType="w" fact="0.7393"/>
                  <dgm:constr type="t" for="ch" forName="childText5" refType="h" fact="0.5457"/>
                  <dgm:constr type="w" for="ch" forName="childText5" refType="w" fact="0.18482"/>
                  <dgm:constr type="h" for="ch" forName="childText5" refType="h" fact="0.4763"/>
                  <dgm:constr type="l" for="ch" forName="parentText1" refType="w" fact="0"/>
                  <dgm:constr type="t" for="ch" forName="parentText1" refType="h" fact="0"/>
                  <dgm:constr type="w" for="ch" forName="parentText1" refType="w"/>
                  <dgm:constr type="h" for="ch" forName="parentText1" refType="h" fact="0.2594"/>
                  <dgm:constr type="l" for="ch" forName="parentText2" refType="w" fact="0.1848"/>
                  <dgm:constr type="t" for="ch" forName="parentText2" refType="h" fact="0.0865"/>
                  <dgm:constr type="w" for="ch" forName="parentText2" refType="w" fact="0.8152"/>
                  <dgm:constr type="h" for="ch" forName="parentText2" refType="h" fact="0.2594"/>
                  <dgm:constr type="l" for="ch" forName="parentText3" refType="w" fact="0.3696"/>
                  <dgm:constr type="t" for="ch" forName="parentText3" refType="h" fact="0.173"/>
                  <dgm:constr type="w" for="ch" forName="parentText3" refType="w" fact="0.6304"/>
                  <dgm:constr type="h" for="ch" forName="parentText3" refType="h" fact="0.2594"/>
                  <dgm:constr type="l" for="ch" forName="parentText4" refType="w" fact="0.5545"/>
                  <dgm:constr type="t" for="ch" forName="parentText4" refType="h" fact="0.2595"/>
                  <dgm:constr type="w" for="ch" forName="parentText4" refType="w" fact="0.4455"/>
                  <dgm:constr type="h" for="ch" forName="parentText4" refType="h" fact="0.2594"/>
                  <dgm:constr type="l" for="ch" forName="parentText5" refType="w" fact="0.7393"/>
                  <dgm:constr type="t" for="ch" forName="parentText5" refType="h" fact="0.346"/>
                  <dgm:constr type="w" for="ch" forName="parentText5" refType="w" fact="0.2607"/>
                  <dgm:constr type="h" for="ch" forName="parentText5" refType="h" fact="0.2594"/>
                </dgm:constrLst>
              </dgm:if>
              <dgm:else name="Name51">
                <dgm:constrLst>
                  <dgm:constr type="primFontSz" for="des" forName="childText1" val="65"/>
                  <dgm:constr type="primFontSz" for="des" forName="parentText1" val="65"/>
                  <dgm:constr type="primFontSz" for="des" forName="childText1" refType="primFontSz" refFor="des" refForName="parentText1" op="lte"/>
                  <dgm:constr type="primFontSz" for="des" forName="childText2" refType="primFontSz" refFor="des" refForName="parentText1" op="lte"/>
                  <dgm:constr type="primFontSz" for="des" forName="childText3" refType="primFontSz" refFor="des" refForName="parentText1" op="lte"/>
                  <dgm:constr type="primFontSz" for="des" forName="childText4" refType="primFontSz" refFor="des" refForName="parentText1" op="lte"/>
                  <dgm:constr type="primFontSz" for="des" forName="childText5" refType="primFontSz" refFor="des" refForName="parentText1" op="lte"/>
                  <dgm:constr type="primFontSz" for="des" forName="childText1" refType="primFontSz" refFor="des" refForName="parentText2" op="lte"/>
                  <dgm:constr type="primFontSz" for="des" forName="childText2" refType="primFontSz" refFor="des" refForName="parentText2" op="lte"/>
                  <dgm:constr type="primFontSz" for="des" forName="childText3" refType="primFontSz" refFor="des" refForName="parentText2" op="lte"/>
                  <dgm:constr type="primFontSz" for="des" forName="childText4" refType="primFontSz" refFor="des" refForName="parentText2" op="lte"/>
                  <dgm:constr type="primFontSz" for="des" forName="childText5" refType="primFontSz" refFor="des" refForName="parentText2" op="lte"/>
                  <dgm:constr type="primFontSz" for="des" forName="childText1" refType="primFontSz" refFor="des" refForName="parentText3" op="lte"/>
                  <dgm:constr type="primFontSz" for="des" forName="childText2" refType="primFontSz" refFor="des" refForName="parentText3" op="lte"/>
                  <dgm:constr type="primFontSz" for="des" forName="childText3" refType="primFontSz" refFor="des" refForName="parentText3" op="lte"/>
                  <dgm:constr type="primFontSz" for="des" forName="childText4" refType="primFontSz" refFor="des" refForName="parentText3" op="lte"/>
                  <dgm:constr type="primFontSz" for="des" forName="childText5" refType="primFontSz" refFor="des" refForName="parentText3" op="lte"/>
                  <dgm:constr type="primFontSz" for="des" forName="childText1" refType="primFontSz" refFor="des" refForName="parentText4" op="lte"/>
                  <dgm:constr type="primFontSz" for="des" forName="childText2" refType="primFontSz" refFor="des" refForName="parentText4" op="lte"/>
                  <dgm:constr type="primFontSz" for="des" forName="childText3" refType="primFontSz" refFor="des" refForName="parentText4" op="lte"/>
                  <dgm:constr type="primFontSz" for="des" forName="childText4" refType="primFontSz" refFor="des" refForName="parentText4" op="lte"/>
                  <dgm:constr type="primFontSz" for="des" forName="childText5" refType="primFontSz" refFor="des" refForName="parentText4" op="lte"/>
                  <dgm:constr type="primFontSz" for="des" forName="childText1" refType="primFontSz" refFor="des" refForName="parentText5" op="lte"/>
                  <dgm:constr type="primFontSz" for="des" forName="childText2" refType="primFontSz" refFor="des" refForName="parentText5" op="lte"/>
                  <dgm:constr type="primFontSz" for="des" forName="childText3" refType="primFontSz" refFor="des" refForName="parentText5" op="lte"/>
                  <dgm:constr type="primFontSz" for="des" forName="childText4" refType="primFontSz" refFor="des" refForName="parentText5" op="lte"/>
                  <dgm:constr type="primFontSz" for="des" forName="childText5" refType="primFontSz" refFor="des" refForName="parentText5" op="lte"/>
                  <dgm:constr type="primFontSz" for="des" forName="parentText2" refType="primFontSz" refFor="des" refForName="parentText1" op="equ"/>
                  <dgm:constr type="primFontSz" for="des" forName="parentText3" refType="primFontSz" refFor="des" refForName="parentText1" op="equ"/>
                  <dgm:constr type="primFontSz" for="des" forName="parentText4" refType="primFontSz" refFor="des" refForName="parentText1" op="equ"/>
                  <dgm:constr type="primFontSz" for="des" forName="parentText5" refType="primFontSz" refFor="des" refForName="parentText1" op="equ"/>
                  <dgm:constr type="primFontSz" for="des" forName="childText2" refType="primFontSz" refFor="des" refForName="childText1" op="equ"/>
                  <dgm:constr type="primFontSz" for="des" forName="childText3" refType="primFontSz" refFor="des" refForName="childText1" op="equ"/>
                  <dgm:constr type="primFontSz" for="des" forName="childText4" refType="primFontSz" refFor="des" refForName="childText1" op="equ"/>
                  <dgm:constr type="primFontSz" for="des" forName="childText5" refType="primFontSz" refFor="des" refForName="childText1" op="equ"/>
                  <dgm:constr type="l" for="ch" forName="childText1" refType="w" fact="0.81518"/>
                  <dgm:constr type="t" for="ch" forName="childText1" refType="h" fact="0.1997"/>
                  <dgm:constr type="w" for="ch" forName="childText1" refType="w" fact="0.18482"/>
                  <dgm:constr type="h" for="ch" forName="childText1" refType="h" fact="0.4763"/>
                  <dgm:constr type="l" for="ch" forName="childText2" refType="w" fact="0.63036"/>
                  <dgm:constr type="t" for="ch" forName="childText2" refType="h" fact="0.2862"/>
                  <dgm:constr type="w" for="ch" forName="childText2" refType="w" fact="0.18482"/>
                  <dgm:constr type="h" for="ch" forName="childText2" refType="h" fact="0.4763"/>
                  <dgm:constr type="l" for="ch" forName="childText3" refType="w" fact="0.44554"/>
                  <dgm:constr type="t" for="ch" forName="childText3" refType="h" fact="0.3727"/>
                  <dgm:constr type="w" for="ch" forName="childText3" refType="w" fact="0.18482"/>
                  <dgm:constr type="h" for="ch" forName="childText3" refType="h" fact="0.4763"/>
                  <dgm:constr type="l" for="ch" forName="childText4" refType="w" fact="0.26072"/>
                  <dgm:constr type="t" for="ch" forName="childText4" refType="h" fact="0.4592"/>
                  <dgm:constr type="w" for="ch" forName="childText4" refType="w" fact="0.18482"/>
                  <dgm:constr type="h" for="ch" forName="childText4" refType="h" fact="0.4763"/>
                  <dgm:constr type="l" for="ch" forName="childText5" refType="w" fact="0.0759"/>
                  <dgm:constr type="t" for="ch" forName="childText5" refType="h" fact="0.5457"/>
                  <dgm:constr type="w" for="ch" forName="childText5" refType="w" fact="0.18482"/>
                  <dgm:constr type="h" for="ch" forName="childText5" refType="h" fact="0.4763"/>
                  <dgm:constr type="l" for="ch" forName="parentText1" refType="w" fact="0"/>
                  <dgm:constr type="t" for="ch" forName="parentText1" refType="h" fact="0"/>
                  <dgm:constr type="w" for="ch" forName="parentText1" refType="w"/>
                  <dgm:constr type="h" for="ch" forName="parentText1" refType="h" fact="0.2594"/>
                  <dgm:constr type="l" for="ch" forName="parentText2" refType="w" fact="0"/>
                  <dgm:constr type="t" for="ch" forName="parentText2" refType="h" fact="0.0865"/>
                  <dgm:constr type="w" for="ch" forName="parentText2" refType="w" fact="0.8152"/>
                  <dgm:constr type="h" for="ch" forName="parentText2" refType="h" fact="0.2594"/>
                  <dgm:constr type="l" for="ch" forName="parentText3" refType="w" fact="0"/>
                  <dgm:constr type="t" for="ch" forName="parentText3" refType="h" fact="0.173"/>
                  <dgm:constr type="w" for="ch" forName="parentText3" refType="w" fact="0.6304"/>
                  <dgm:constr type="h" for="ch" forName="parentText3" refType="h" fact="0.2594"/>
                  <dgm:constr type="l" for="ch" forName="parentText4" refType="w" fact="0"/>
                  <dgm:constr type="t" for="ch" forName="parentText4" refType="h" fact="0.2595"/>
                  <dgm:constr type="w" for="ch" forName="parentText4" refType="w" fact="0.4455"/>
                  <dgm:constr type="h" for="ch" forName="parentText4" refType="h" fact="0.2594"/>
                  <dgm:constr type="l" for="ch" forName="parentText5" refType="w" fact="0"/>
                  <dgm:constr type="t" for="ch" forName="parentText5" refType="h" fact="0.346"/>
                  <dgm:constr type="w" for="ch" forName="parentText5" refType="w" fact="0.2607"/>
                  <dgm:constr type="h" for="ch" forName="parentText5" refType="h" fact="0.2594"/>
                </dgm:constrLst>
              </dgm:else>
            </dgm:choose>
          </dgm:else>
        </dgm:choose>
      </dgm:else>
    </dgm:choose>
    <dgm:forEach name="Name52" axis="ch" ptType="node" cnt="1">
      <dgm:layoutNode name="parentText1" styleLbl="node1">
        <dgm:varLst>
          <dgm:chMax/>
          <dgm:chPref val="3"/>
          <dgm:bulletEnabled val="1"/>
        </dgm:varLst>
        <dgm:choose name="Name53">
          <dgm:if name="Name54" func="var" arg="dir" op="equ" val="norm">
            <dgm:alg type="tx">
              <dgm:param type="parTxLTRAlign" val="l"/>
            </dgm:alg>
            <dgm:shape xmlns:r="http://schemas.openxmlformats.org/officeDocument/2006/relationships" type="rightArrow" r:blip="">
              <dgm:adjLst>
                <dgm:adj idx="1" val="0.5"/>
                <dgm:adj idx="2" val="0.5"/>
              </dgm:adjLst>
            </dgm:shape>
            <dgm:constrLst>
              <dgm:constr type="lMarg" refType="primFontSz" fact="0.3"/>
              <dgm:constr type="rMarg" val="20"/>
              <dgm:constr type="tMarg" refType="primFontSz" fact="0.3"/>
              <dgm:constr type="bMarg" refType="h" fact="0.45"/>
            </dgm:constrLst>
          </dgm:if>
          <dgm:else name="Name55">
            <dgm:alg type="tx">
              <dgm:param type="parTxLTRAlign" val="r"/>
            </dgm:alg>
            <dgm:shape xmlns:r="http://schemas.openxmlformats.org/officeDocument/2006/relationships" type="leftArrow" r:blip="">
              <dgm:adjLst>
                <dgm:adj idx="1" val="0.5"/>
                <dgm:adj idx="2" val="0.5"/>
              </dgm:adjLst>
            </dgm:shape>
            <dgm:constrLst>
              <dgm:constr type="lMarg" val="20"/>
              <dgm:constr type="rMarg" refType="primFontSz" fact="0.3"/>
              <dgm:constr type="tMarg" refType="primFontSz" fact="0.3"/>
              <dgm:constr type="bMarg" refType="h" fact="0.45"/>
            </dgm:constrLst>
          </dgm:else>
        </dgm:choose>
        <dgm:presOf axis="self" ptType="node"/>
        <dgm:ruleLst>
          <dgm:rule type="primFontSz" val="5" fact="NaN" max="NaN"/>
        </dgm:ruleLst>
      </dgm:layoutNode>
      <dgm:choose name="Name56">
        <dgm:if name="Name57" axis="ch" ptType="node" func="cnt" op="gte" val="1">
          <dgm:layoutNode name="childText1" styleLbl="solidAlignAcc1">
            <dgm:varLst>
              <dgm:chMax val="0"/>
              <dgm:chPref val="0"/>
              <dgm:bulletEnabled val="1"/>
            </dgm:varLst>
            <dgm:alg type="tx">
              <dgm:param type="txAnchorVert" val="t"/>
              <dgm:param type="parTxLTRAlign" val="l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if>
        <dgm:else name="Name58"/>
      </dgm:choose>
    </dgm:forEach>
    <dgm:forEach name="Name59" axis="ch" ptType="node" st="2" cnt="1">
      <dgm:layoutNode name="parentText2" styleLbl="node1">
        <dgm:varLst>
          <dgm:chMax/>
          <dgm:chPref val="3"/>
          <dgm:bulletEnabled val="1"/>
        </dgm:varLst>
        <dgm:choose name="Name60">
          <dgm:if name="Name61" func="var" arg="dir" op="equ" val="norm">
            <dgm:alg type="tx">
              <dgm:param type="parTxLTRAlign" val="l"/>
            </dgm:alg>
            <dgm:shape xmlns:r="http://schemas.openxmlformats.org/officeDocument/2006/relationships" type="rightArrow" r:blip="">
              <dgm:adjLst>
                <dgm:adj idx="1" val="0.5"/>
                <dgm:adj idx="2" val="0.5"/>
              </dgm:adjLst>
            </dgm:shape>
            <dgm:constrLst>
              <dgm:constr type="lMarg" refType="primFontSz" fact="0.3"/>
              <dgm:constr type="rMarg" val="20"/>
              <dgm:constr type="tMarg" refType="primFontSz" fact="0.3"/>
              <dgm:constr type="bMarg" refType="h" fact="0.45"/>
            </dgm:constrLst>
          </dgm:if>
          <dgm:else name="Name62">
            <dgm:alg type="tx">
              <dgm:param type="parTxLTRAlign" val="r"/>
            </dgm:alg>
            <dgm:shape xmlns:r="http://schemas.openxmlformats.org/officeDocument/2006/relationships" type="leftArrow" r:blip="">
              <dgm:adjLst>
                <dgm:adj idx="1" val="0.5"/>
                <dgm:adj idx="2" val="0.5"/>
              </dgm:adjLst>
            </dgm:shape>
            <dgm:constrLst>
              <dgm:constr type="lMarg" val="20"/>
              <dgm:constr type="rMarg" refType="primFontSz" fact="0.3"/>
              <dgm:constr type="tMarg" refType="primFontSz" fact="0.3"/>
              <dgm:constr type="bMarg" refType="h" fact="0.45"/>
            </dgm:constrLst>
          </dgm:else>
        </dgm:choose>
        <dgm:presOf axis="self" ptType="node"/>
        <dgm:ruleLst>
          <dgm:rule type="primFontSz" val="5" fact="NaN" max="NaN"/>
        </dgm:ruleLst>
      </dgm:layoutNode>
      <dgm:choose name="Name63">
        <dgm:if name="Name64" axis="ch" ptType="node" func="cnt" op="gte" val="1">
          <dgm:layoutNode name="childText2" styleLbl="solidAlignAcc1">
            <dgm:varLst>
              <dgm:chMax val="0"/>
              <dgm:chPref val="0"/>
              <dgm:bulletEnabled val="1"/>
            </dgm:varLst>
            <dgm:alg type="tx">
              <dgm:param type="txAnchorVert" val="t"/>
              <dgm:param type="parTxLTRAlign" val="l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if>
        <dgm:else name="Name65"/>
      </dgm:choose>
    </dgm:forEach>
    <dgm:forEach name="Name66" axis="ch" ptType="node" st="3" cnt="1">
      <dgm:layoutNode name="parentText3" styleLbl="node1">
        <dgm:varLst>
          <dgm:chMax/>
          <dgm:chPref val="3"/>
          <dgm:bulletEnabled val="1"/>
        </dgm:varLst>
        <dgm:choose name="Name67">
          <dgm:if name="Name68" func="var" arg="dir" op="equ" val="norm">
            <dgm:alg type="tx">
              <dgm:param type="parTxLTRAlign" val="l"/>
            </dgm:alg>
            <dgm:shape xmlns:r="http://schemas.openxmlformats.org/officeDocument/2006/relationships" type="rightArrow" r:blip="">
              <dgm:adjLst>
                <dgm:adj idx="1" val="0.5"/>
                <dgm:adj idx="2" val="0.5"/>
              </dgm:adjLst>
            </dgm:shape>
            <dgm:constrLst>
              <dgm:constr type="lMarg" refType="primFontSz" fact="0.3"/>
              <dgm:constr type="rMarg" val="20"/>
              <dgm:constr type="tMarg" refType="primFontSz" fact="0.3"/>
              <dgm:constr type="bMarg" refType="h" fact="0.45"/>
            </dgm:constrLst>
          </dgm:if>
          <dgm:else name="Name69">
            <dgm:alg type="tx">
              <dgm:param type="parTxLTRAlign" val="r"/>
            </dgm:alg>
            <dgm:shape xmlns:r="http://schemas.openxmlformats.org/officeDocument/2006/relationships" type="leftArrow" r:blip="">
              <dgm:adjLst>
                <dgm:adj idx="1" val="0.5"/>
                <dgm:adj idx="2" val="0.5"/>
              </dgm:adjLst>
            </dgm:shape>
            <dgm:constrLst>
              <dgm:constr type="lMarg" val="20"/>
              <dgm:constr type="rMarg" refType="primFontSz" fact="0.3"/>
              <dgm:constr type="tMarg" refType="primFontSz" fact="0.3"/>
              <dgm:constr type="bMarg" refType="h" fact="0.45"/>
            </dgm:constrLst>
          </dgm:else>
        </dgm:choose>
        <dgm:presOf axis="self" ptType="node"/>
        <dgm:ruleLst>
          <dgm:rule type="primFontSz" val="5" fact="NaN" max="NaN"/>
        </dgm:ruleLst>
      </dgm:layoutNode>
      <dgm:choose name="Name70">
        <dgm:if name="Name71" axis="ch" ptType="node" func="cnt" op="gte" val="1">
          <dgm:layoutNode name="childText3" styleLbl="solidAlignAcc1">
            <dgm:varLst>
              <dgm:chMax val="0"/>
              <dgm:chPref val="0"/>
              <dgm:bulletEnabled val="1"/>
            </dgm:varLst>
            <dgm:alg type="tx">
              <dgm:param type="txAnchorVert" val="t"/>
              <dgm:param type="parTxLTRAlign" val="l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if>
        <dgm:else name="Name72"/>
      </dgm:choose>
    </dgm:forEach>
    <dgm:forEach name="Name73" axis="ch" ptType="node" st="4" cnt="1">
      <dgm:layoutNode name="parentText4" styleLbl="node1">
        <dgm:varLst>
          <dgm:chMax/>
          <dgm:chPref val="3"/>
          <dgm:bulletEnabled val="1"/>
        </dgm:varLst>
        <dgm:choose name="Name74">
          <dgm:if name="Name75" func="var" arg="dir" op="equ" val="norm">
            <dgm:alg type="tx">
              <dgm:param type="parTxLTRAlign" val="l"/>
            </dgm:alg>
            <dgm:shape xmlns:r="http://schemas.openxmlformats.org/officeDocument/2006/relationships" type="rightArrow" r:blip="">
              <dgm:adjLst>
                <dgm:adj idx="1" val="0.5"/>
                <dgm:adj idx="2" val="0.5"/>
              </dgm:adjLst>
            </dgm:shape>
            <dgm:constrLst>
              <dgm:constr type="lMarg" refType="primFontSz" fact="0.3"/>
              <dgm:constr type="rMarg" val="20"/>
              <dgm:constr type="tMarg" refType="primFontSz" fact="0.3"/>
              <dgm:constr type="bMarg" refType="h" fact="0.45"/>
            </dgm:constrLst>
          </dgm:if>
          <dgm:else name="Name76">
            <dgm:alg type="tx">
              <dgm:param type="parTxLTRAlign" val="r"/>
            </dgm:alg>
            <dgm:shape xmlns:r="http://schemas.openxmlformats.org/officeDocument/2006/relationships" type="leftArrow" r:blip="">
              <dgm:adjLst>
                <dgm:adj idx="1" val="0.5"/>
                <dgm:adj idx="2" val="0.5"/>
              </dgm:adjLst>
            </dgm:shape>
            <dgm:constrLst>
              <dgm:constr type="lMarg" val="20"/>
              <dgm:constr type="rMarg" refType="primFontSz" fact="0.3"/>
              <dgm:constr type="tMarg" refType="primFontSz" fact="0.3"/>
              <dgm:constr type="bMarg" refType="h" fact="0.45"/>
            </dgm:constrLst>
          </dgm:else>
        </dgm:choose>
        <dgm:presOf axis="self" ptType="node"/>
        <dgm:ruleLst>
          <dgm:rule type="primFontSz" val="5" fact="NaN" max="NaN"/>
        </dgm:ruleLst>
      </dgm:layoutNode>
      <dgm:choose name="Name77">
        <dgm:if name="Name78" axis="ch" ptType="node" func="cnt" op="gte" val="1">
          <dgm:layoutNode name="childText4" styleLbl="solidAlignAcc1">
            <dgm:varLst>
              <dgm:chMax val="0"/>
              <dgm:chPref val="0"/>
              <dgm:bulletEnabled val="1"/>
            </dgm:varLst>
            <dgm:alg type="tx">
              <dgm:param type="txAnchorVert" val="t"/>
              <dgm:param type="parTxLTRAlign" val="l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if>
        <dgm:else name="Name79"/>
      </dgm:choose>
    </dgm:forEach>
    <dgm:forEach name="Name80" axis="ch" ptType="node" st="5" cnt="1">
      <dgm:layoutNode name="parentText5" styleLbl="node1">
        <dgm:varLst>
          <dgm:chMax/>
          <dgm:chPref val="3"/>
          <dgm:bulletEnabled val="1"/>
        </dgm:varLst>
        <dgm:choose name="Name81">
          <dgm:if name="Name82" func="var" arg="dir" op="equ" val="norm">
            <dgm:alg type="tx">
              <dgm:param type="parTxLTRAlign" val="l"/>
            </dgm:alg>
            <dgm:shape xmlns:r="http://schemas.openxmlformats.org/officeDocument/2006/relationships" type="rightArrow" r:blip="">
              <dgm:adjLst>
                <dgm:adj idx="1" val="0.5"/>
                <dgm:adj idx="2" val="0.5"/>
              </dgm:adjLst>
            </dgm:shape>
            <dgm:constrLst>
              <dgm:constr type="lMarg" refType="primFontSz" fact="0.3"/>
              <dgm:constr type="rMarg" val="20"/>
              <dgm:constr type="tMarg" refType="primFontSz" fact="0.3"/>
              <dgm:constr type="bMarg" refType="h" fact="0.45"/>
            </dgm:constrLst>
          </dgm:if>
          <dgm:else name="Name83">
            <dgm:alg type="tx">
              <dgm:param type="parTxLTRAlign" val="r"/>
            </dgm:alg>
            <dgm:shape xmlns:r="http://schemas.openxmlformats.org/officeDocument/2006/relationships" type="leftArrow" r:blip="">
              <dgm:adjLst>
                <dgm:adj idx="1" val="0.5"/>
                <dgm:adj idx="2" val="0.5"/>
              </dgm:adjLst>
            </dgm:shape>
            <dgm:constrLst>
              <dgm:constr type="lMarg" val="20"/>
              <dgm:constr type="rMarg" refType="primFontSz" fact="0.3"/>
              <dgm:constr type="tMarg" refType="primFontSz" fact="0.3"/>
              <dgm:constr type="bMarg" refType="h" fact="0.45"/>
            </dgm:constrLst>
          </dgm:else>
        </dgm:choose>
        <dgm:presOf axis="self" ptType="node"/>
        <dgm:ruleLst>
          <dgm:rule type="primFontSz" val="5" fact="NaN" max="NaN"/>
        </dgm:ruleLst>
      </dgm:layoutNode>
      <dgm:choose name="Name84">
        <dgm:if name="Name85" axis="ch" ptType="node" func="cnt" op="gte" val="1">
          <dgm:layoutNode name="childText5" styleLbl="solidAlignAcc1">
            <dgm:varLst>
              <dgm:chMax val="0"/>
              <dgm:chPref val="0"/>
              <dgm:bulletEnabled val="1"/>
            </dgm:varLst>
            <dgm:alg type="tx">
              <dgm:param type="txAnchorVert" val="t"/>
              <dgm:param type="parTxLTRAlign" val="l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if>
        <dgm:else name="Name86"/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4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5180013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7268E1E-0E44-426D-905E-8AD9B19D2182}" type="datetimeFigureOut">
              <a:rPr lang="cs-CZ" smtClean="0"/>
              <a:t>10.04.2025</a:t>
            </a:fld>
            <a:endParaRPr lang="cs-CZ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2857500" y="512763"/>
            <a:ext cx="3429000" cy="2566987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914400" y="3251200"/>
            <a:ext cx="7315200" cy="3081338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6502400"/>
            <a:ext cx="3962400" cy="34131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5180013" y="6502400"/>
            <a:ext cx="3962400" cy="34131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71B2431-D351-4C6E-A3CF-9DFAC0E3E05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9888911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>
                <a:latin typeface="Calibri"/>
                <a:cs typeface="Calibri"/>
              </a:rPr>
              <a:t>'Reflective Writing' Hull University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A3D1D51B-C1A0-475D-90F4-8E3D670757B6}" type="slidenum">
              <a:rPr kumimoji="0" lang="en-GB" altLang="en-US" sz="13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5</a:t>
            </a:fld>
            <a:endParaRPr kumimoji="0" lang="en-GB" altLang="en-US" sz="13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656678377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5180013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r>
              <a:rPr lang="cs-CZ"/>
              <a:t>1.7.2013</a:t>
            </a:r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2290763" y="512763"/>
            <a:ext cx="4562475" cy="2566987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914400" y="3251200"/>
            <a:ext cx="7315200" cy="3081338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r>
              <a:rPr lang="en-US"/>
              <a:t>Human relations approach - Improve the worker-manager relationship.  This will lead  to a satisfied worker. A satisfied worker will be a more productive worker.</a:t>
            </a:r>
          </a:p>
          <a:p>
            <a:endParaRPr lang="en-US"/>
          </a:p>
          <a:p>
            <a:r>
              <a:rPr lang="en-US"/>
              <a:t>Human resources approach - When managers treat their workers as valuable resources and help them improve their skills and knowledge, this helps the worker perform better. This in turn increases worker job satisfaction.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6502400"/>
            <a:ext cx="3962400" cy="34131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5180013" y="6502400"/>
            <a:ext cx="3962400" cy="34131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r>
              <a:rPr lang="cs-CZ"/>
              <a:t>‹#›</a:t>
            </a:r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3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3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4/10/2025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4/10/2025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4/10/2025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4/10/2025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4/10/2025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4/10/2025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4/10/2025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4/10/2025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4/10/2025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4/10/2025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4/10/2025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914400" y="2400302"/>
            <a:ext cx="16459200" cy="587554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pPr/>
              <a:t>10/04/2025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6263680" y="9692675"/>
            <a:ext cx="5791200" cy="547688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23853134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pPr/>
              <a:t>10/04/2025</a:t>
            </a:fld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84210882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 hasCustomPrompt="1"/>
          </p:nvPr>
        </p:nvSpPr>
        <p:spPr>
          <a:xfrm>
            <a:off x="1371600" y="3849117"/>
            <a:ext cx="15544800" cy="1178727"/>
          </a:xfrm>
        </p:spPr>
        <p:txBody>
          <a:bodyPr>
            <a:normAutofit/>
          </a:bodyPr>
          <a:lstStyle>
            <a:lvl1pPr algn="ctr">
              <a:defRPr sz="6000">
                <a:solidFill>
                  <a:schemeClr val="bg1"/>
                </a:solidFill>
              </a:defRPr>
            </a:lvl1pPr>
          </a:lstStyle>
          <a:p>
            <a:r>
              <a:rPr lang="en-US" dirty="0"/>
              <a:t>Beginning the Journey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714580" y="8322489"/>
            <a:ext cx="12801600" cy="973911"/>
          </a:xfrm>
        </p:spPr>
        <p:txBody>
          <a:bodyPr>
            <a:normAutofit/>
          </a:bodyPr>
          <a:lstStyle>
            <a:lvl1pPr marL="0" indent="0" algn="ctr">
              <a:buNone/>
              <a:defRPr sz="4500">
                <a:solidFill>
                  <a:schemeClr val="bg1"/>
                </a:solidFill>
              </a:defRPr>
            </a:lvl1pPr>
            <a:lvl2pPr marL="685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2057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3429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4114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4800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5486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dirty="0"/>
              <a:t>Click to edit Master subtitle style</a:t>
            </a:r>
            <a:endParaRPr lang="en-GB" dirty="0"/>
          </a:p>
        </p:txBody>
      </p:sp>
      <p:grpSp>
        <p:nvGrpSpPr>
          <p:cNvPr id="37" name="Group 36"/>
          <p:cNvGrpSpPr/>
          <p:nvPr userDrawn="1"/>
        </p:nvGrpSpPr>
        <p:grpSpPr>
          <a:xfrm>
            <a:off x="7510669" y="326564"/>
            <a:ext cx="3216826" cy="2895608"/>
            <a:chOff x="3621078" y="214290"/>
            <a:chExt cx="1903422" cy="2284473"/>
          </a:xfrm>
        </p:grpSpPr>
        <p:pic>
          <p:nvPicPr>
            <p:cNvPr id="7" name="Picture 6" descr="000_004_Large Discovery globe.png"/>
            <p:cNvPicPr>
              <a:picLocks noChangeAspect="1"/>
            </p:cNvPicPr>
            <p:nvPr userDrawn="1"/>
          </p:nvPicPr>
          <p:blipFill>
            <a:blip r:embed="rId2" cstate="print"/>
            <a:stretch>
              <a:fillRect/>
            </a:stretch>
          </p:blipFill>
          <p:spPr>
            <a:xfrm>
              <a:off x="3643306" y="214290"/>
              <a:ext cx="1801372" cy="1822708"/>
            </a:xfrm>
            <a:prstGeom prst="rect">
              <a:avLst/>
            </a:prstGeom>
          </p:spPr>
        </p:pic>
        <p:pic>
          <p:nvPicPr>
            <p:cNvPr id="8" name="Picture 7" descr="000_008_Insights Discovery.png"/>
            <p:cNvPicPr>
              <a:picLocks noChangeAspect="1"/>
            </p:cNvPicPr>
            <p:nvPr userDrawn="1"/>
          </p:nvPicPr>
          <p:blipFill>
            <a:blip r:embed="rId3" cstate="print">
              <a:lum bright="100000" contrast="100000"/>
            </a:blip>
            <a:stretch>
              <a:fillRect/>
            </a:stretch>
          </p:blipFill>
          <p:spPr>
            <a:xfrm>
              <a:off x="3621078" y="2079616"/>
              <a:ext cx="1903422" cy="419147"/>
            </a:xfrm>
            <a:prstGeom prst="rect">
              <a:avLst/>
            </a:prstGeom>
          </p:spPr>
        </p:pic>
      </p:grpSp>
      <p:sp>
        <p:nvSpPr>
          <p:cNvPr id="39" name="Freeform 38"/>
          <p:cNvSpPr/>
          <p:nvPr userDrawn="1"/>
        </p:nvSpPr>
        <p:spPr>
          <a:xfrm>
            <a:off x="-2293257" y="5143492"/>
            <a:ext cx="21749658" cy="3181359"/>
          </a:xfrm>
          <a:custGeom>
            <a:avLst/>
            <a:gdLst>
              <a:gd name="connsiteX0" fmla="*/ 0 w 10325100"/>
              <a:gd name="connsiteY0" fmla="*/ 800100 h 901700"/>
              <a:gd name="connsiteX1" fmla="*/ 2730500 w 10325100"/>
              <a:gd name="connsiteY1" fmla="*/ 304800 h 901700"/>
              <a:gd name="connsiteX2" fmla="*/ 7467600 w 10325100"/>
              <a:gd name="connsiteY2" fmla="*/ 850900 h 901700"/>
              <a:gd name="connsiteX3" fmla="*/ 10325100 w 10325100"/>
              <a:gd name="connsiteY3" fmla="*/ 0 h 9017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0325100" h="901700">
                <a:moveTo>
                  <a:pt x="0" y="800100"/>
                </a:moveTo>
                <a:cubicBezTo>
                  <a:pt x="742950" y="548216"/>
                  <a:pt x="1485900" y="296333"/>
                  <a:pt x="2730500" y="304800"/>
                </a:cubicBezTo>
                <a:cubicBezTo>
                  <a:pt x="3975100" y="313267"/>
                  <a:pt x="6201833" y="901700"/>
                  <a:pt x="7467600" y="850900"/>
                </a:cubicBezTo>
                <a:cubicBezTo>
                  <a:pt x="8733367" y="800100"/>
                  <a:pt x="9529233" y="400050"/>
                  <a:pt x="10325100" y="0"/>
                </a:cubicBezTo>
              </a:path>
            </a:pathLst>
          </a:custGeom>
          <a:ln w="6350">
            <a:solidFill>
              <a:schemeClr val="bg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GB" sz="2700"/>
          </a:p>
        </p:txBody>
      </p:sp>
      <p:sp>
        <p:nvSpPr>
          <p:cNvPr id="17" name="Freeform 16"/>
          <p:cNvSpPr/>
          <p:nvPr userDrawn="1"/>
        </p:nvSpPr>
        <p:spPr>
          <a:xfrm>
            <a:off x="-2212908" y="5539122"/>
            <a:ext cx="20650200" cy="2146190"/>
          </a:xfrm>
          <a:custGeom>
            <a:avLst/>
            <a:gdLst>
              <a:gd name="connsiteX0" fmla="*/ 0 w 10325100"/>
              <a:gd name="connsiteY0" fmla="*/ 800100 h 901700"/>
              <a:gd name="connsiteX1" fmla="*/ 2730500 w 10325100"/>
              <a:gd name="connsiteY1" fmla="*/ 304800 h 901700"/>
              <a:gd name="connsiteX2" fmla="*/ 7467600 w 10325100"/>
              <a:gd name="connsiteY2" fmla="*/ 850900 h 901700"/>
              <a:gd name="connsiteX3" fmla="*/ 10325100 w 10325100"/>
              <a:gd name="connsiteY3" fmla="*/ 0 h 9017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0325100" h="901700">
                <a:moveTo>
                  <a:pt x="0" y="800100"/>
                </a:moveTo>
                <a:cubicBezTo>
                  <a:pt x="742950" y="548216"/>
                  <a:pt x="1485900" y="296333"/>
                  <a:pt x="2730500" y="304800"/>
                </a:cubicBezTo>
                <a:cubicBezTo>
                  <a:pt x="3975100" y="313267"/>
                  <a:pt x="6201833" y="901700"/>
                  <a:pt x="7467600" y="850900"/>
                </a:cubicBezTo>
                <a:cubicBezTo>
                  <a:pt x="8733367" y="800100"/>
                  <a:pt x="9529233" y="400050"/>
                  <a:pt x="10325100" y="0"/>
                </a:cubicBezTo>
              </a:path>
            </a:pathLst>
          </a:custGeom>
          <a:ln w="57150">
            <a:solidFill>
              <a:schemeClr val="bg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GB" sz="2700"/>
          </a:p>
        </p:txBody>
      </p:sp>
      <p:sp>
        <p:nvSpPr>
          <p:cNvPr id="20" name="Freeform 19"/>
          <p:cNvSpPr/>
          <p:nvPr userDrawn="1"/>
        </p:nvSpPr>
        <p:spPr>
          <a:xfrm>
            <a:off x="-3225800" y="4356998"/>
            <a:ext cx="23053396" cy="3227621"/>
          </a:xfrm>
          <a:custGeom>
            <a:avLst/>
            <a:gdLst>
              <a:gd name="connsiteX0" fmla="*/ 0 w 10325100"/>
              <a:gd name="connsiteY0" fmla="*/ 800100 h 901700"/>
              <a:gd name="connsiteX1" fmla="*/ 2730500 w 10325100"/>
              <a:gd name="connsiteY1" fmla="*/ 304800 h 901700"/>
              <a:gd name="connsiteX2" fmla="*/ 7467600 w 10325100"/>
              <a:gd name="connsiteY2" fmla="*/ 850900 h 901700"/>
              <a:gd name="connsiteX3" fmla="*/ 10325100 w 10325100"/>
              <a:gd name="connsiteY3" fmla="*/ 0 h 9017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0325100" h="901700">
                <a:moveTo>
                  <a:pt x="0" y="800100"/>
                </a:moveTo>
                <a:cubicBezTo>
                  <a:pt x="742950" y="548216"/>
                  <a:pt x="1485900" y="296333"/>
                  <a:pt x="2730500" y="304800"/>
                </a:cubicBezTo>
                <a:cubicBezTo>
                  <a:pt x="3975100" y="313267"/>
                  <a:pt x="6201833" y="901700"/>
                  <a:pt x="7467600" y="850900"/>
                </a:cubicBezTo>
                <a:cubicBezTo>
                  <a:pt x="8733367" y="800100"/>
                  <a:pt x="9529233" y="400050"/>
                  <a:pt x="10325100" y="0"/>
                </a:cubicBezTo>
              </a:path>
            </a:pathLst>
          </a:custGeom>
          <a:ln w="6350">
            <a:solidFill>
              <a:schemeClr val="bg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GB" sz="2700"/>
          </a:p>
        </p:txBody>
      </p:sp>
      <p:sp>
        <p:nvSpPr>
          <p:cNvPr id="34" name="Oval 33"/>
          <p:cNvSpPr/>
          <p:nvPr userDrawn="1"/>
        </p:nvSpPr>
        <p:spPr>
          <a:xfrm>
            <a:off x="1952576" y="5998341"/>
            <a:ext cx="714380" cy="535785"/>
          </a:xfrm>
          <a:prstGeom prst="ellipse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2700"/>
          </a:p>
        </p:txBody>
      </p:sp>
      <p:sp>
        <p:nvSpPr>
          <p:cNvPr id="35" name="Oval 34"/>
          <p:cNvSpPr/>
          <p:nvPr userDrawn="1"/>
        </p:nvSpPr>
        <p:spPr>
          <a:xfrm>
            <a:off x="1152470" y="6105648"/>
            <a:ext cx="714380" cy="535785"/>
          </a:xfrm>
          <a:prstGeom prst="ellipse">
            <a:avLst/>
          </a:prstGeom>
          <a:solidFill>
            <a:schemeClr val="tx1"/>
          </a:solidFill>
          <a:ln>
            <a:solidFill>
              <a:schemeClr val="bg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2700"/>
          </a:p>
        </p:txBody>
      </p:sp>
      <p:sp>
        <p:nvSpPr>
          <p:cNvPr id="24" name="Oval 23"/>
          <p:cNvSpPr/>
          <p:nvPr userDrawn="1"/>
        </p:nvSpPr>
        <p:spPr>
          <a:xfrm>
            <a:off x="15956262" y="6440657"/>
            <a:ext cx="714380" cy="535785"/>
          </a:xfrm>
          <a:prstGeom prst="ellipse">
            <a:avLst/>
          </a:prstGeom>
          <a:solidFill>
            <a:schemeClr val="tx1"/>
          </a:solidFill>
          <a:ln>
            <a:solidFill>
              <a:schemeClr val="accent5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2700"/>
          </a:p>
        </p:txBody>
      </p:sp>
      <p:sp>
        <p:nvSpPr>
          <p:cNvPr id="26" name="Oval 25"/>
          <p:cNvSpPr/>
          <p:nvPr userDrawn="1"/>
        </p:nvSpPr>
        <p:spPr>
          <a:xfrm>
            <a:off x="7115150" y="6618350"/>
            <a:ext cx="714380" cy="535785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2700"/>
          </a:p>
        </p:txBody>
      </p:sp>
      <p:sp>
        <p:nvSpPr>
          <p:cNvPr id="27" name="Oval 26"/>
          <p:cNvSpPr/>
          <p:nvPr userDrawn="1"/>
        </p:nvSpPr>
        <p:spPr>
          <a:xfrm>
            <a:off x="5764496" y="6320186"/>
            <a:ext cx="714380" cy="535785"/>
          </a:xfrm>
          <a:prstGeom prst="ellipse">
            <a:avLst/>
          </a:prstGeom>
          <a:solidFill>
            <a:srgbClr val="913697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2700"/>
          </a:p>
        </p:txBody>
      </p:sp>
      <p:sp>
        <p:nvSpPr>
          <p:cNvPr id="28" name="Oval 27"/>
          <p:cNvSpPr/>
          <p:nvPr userDrawn="1"/>
        </p:nvSpPr>
        <p:spPr>
          <a:xfrm>
            <a:off x="5013932" y="6225210"/>
            <a:ext cx="714380" cy="535785"/>
          </a:xfrm>
          <a:prstGeom prst="ellipse">
            <a:avLst/>
          </a:prstGeom>
          <a:solidFill>
            <a:srgbClr val="B71A1D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2700"/>
          </a:p>
        </p:txBody>
      </p:sp>
      <p:sp>
        <p:nvSpPr>
          <p:cNvPr id="29" name="Oval 28"/>
          <p:cNvSpPr/>
          <p:nvPr userDrawn="1"/>
        </p:nvSpPr>
        <p:spPr>
          <a:xfrm>
            <a:off x="7814026" y="6739874"/>
            <a:ext cx="714380" cy="535785"/>
          </a:xfrm>
          <a:prstGeom prst="ellipse">
            <a:avLst/>
          </a:prstGeom>
          <a:solidFill>
            <a:srgbClr val="FF66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2700"/>
          </a:p>
        </p:txBody>
      </p:sp>
      <p:sp>
        <p:nvSpPr>
          <p:cNvPr id="30" name="Oval 29"/>
          <p:cNvSpPr/>
          <p:nvPr userDrawn="1"/>
        </p:nvSpPr>
        <p:spPr>
          <a:xfrm>
            <a:off x="11839596" y="7293326"/>
            <a:ext cx="714380" cy="535785"/>
          </a:xfrm>
          <a:prstGeom prst="ellipse">
            <a:avLst/>
          </a:prstGeom>
          <a:solidFill>
            <a:srgbClr val="017E6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2700"/>
          </a:p>
        </p:txBody>
      </p:sp>
      <p:sp>
        <p:nvSpPr>
          <p:cNvPr id="31" name="Oval 30"/>
          <p:cNvSpPr/>
          <p:nvPr userDrawn="1"/>
        </p:nvSpPr>
        <p:spPr>
          <a:xfrm>
            <a:off x="12567324" y="7300917"/>
            <a:ext cx="714380" cy="535785"/>
          </a:xfrm>
          <a:prstGeom prst="ellipse">
            <a:avLst/>
          </a:prstGeom>
          <a:solidFill>
            <a:srgbClr val="B0DC1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2700"/>
          </a:p>
        </p:txBody>
      </p:sp>
      <p:sp>
        <p:nvSpPr>
          <p:cNvPr id="33" name="Oval 32"/>
          <p:cNvSpPr/>
          <p:nvPr userDrawn="1"/>
        </p:nvSpPr>
        <p:spPr>
          <a:xfrm>
            <a:off x="8522968" y="6871914"/>
            <a:ext cx="714380" cy="535785"/>
          </a:xfrm>
          <a:prstGeom prst="ellipse">
            <a:avLst/>
          </a:prstGeom>
          <a:solidFill>
            <a:srgbClr val="6F9C1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2700"/>
          </a:p>
        </p:txBody>
      </p:sp>
      <p:sp>
        <p:nvSpPr>
          <p:cNvPr id="23" name="Footer Placeholder 3"/>
          <p:cNvSpPr txBox="1">
            <a:spLocks/>
          </p:cNvSpPr>
          <p:nvPr userDrawn="1"/>
        </p:nvSpPr>
        <p:spPr>
          <a:xfrm>
            <a:off x="0" y="9815513"/>
            <a:ext cx="18288000" cy="300038"/>
          </a:xfrm>
          <a:prstGeom prst="rect">
            <a:avLst/>
          </a:prstGeom>
        </p:spPr>
        <p:txBody>
          <a:bodyPr vert="horz" lIns="137160" tIns="68580" rIns="137160" bIns="68580" rtlCol="0" anchor="ctr"/>
          <a:lstStyle>
            <a:lvl1pPr>
              <a:defRPr sz="1000">
                <a:solidFill>
                  <a:schemeClr val="tx1"/>
                </a:solidFill>
              </a:defRPr>
            </a:lvl1pPr>
          </a:lstStyle>
          <a:p>
            <a:pPr marL="0" marR="0" lvl="0" indent="0" algn="ctr" defTabSz="13716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050" b="0" i="0" u="none" strike="noStrike" kern="1200" cap="none" spc="0" normalizeH="0" baseline="0" noProof="0" dirty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Arial" pitchFamily="34" charset="0"/>
                <a:ea typeface="+mn-ea"/>
                <a:cs typeface="Arial" pitchFamily="34" charset="0"/>
              </a:rPr>
              <a:t>© The Insights Group Ltd, 2009-2014. All rights reserved</a:t>
            </a:r>
          </a:p>
          <a:p>
            <a:pPr marL="0" marR="0" lvl="0" indent="0" algn="ctr" defTabSz="13716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050" b="0" i="0" u="none" strike="noStrike" kern="1200" cap="none" spc="0" normalizeH="0" baseline="0" noProof="0" dirty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Arial" pitchFamily="34" charset="0"/>
                <a:ea typeface="+mn-ea"/>
                <a:cs typeface="Arial" pitchFamily="34" charset="0"/>
              </a:rPr>
              <a:t>Insights Discovery and Insights Learning Systems were originated by </a:t>
            </a:r>
            <a:r>
              <a:rPr kumimoji="0" lang="en-GB" sz="1050" b="0" i="0" u="none" strike="noStrike" kern="1200" cap="none" spc="0" normalizeH="0" baseline="0" noProof="0" dirty="0" err="1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Arial" pitchFamily="34" charset="0"/>
                <a:ea typeface="+mn-ea"/>
                <a:cs typeface="Arial" pitchFamily="34" charset="0"/>
              </a:rPr>
              <a:t>Andi</a:t>
            </a:r>
            <a:r>
              <a:rPr kumimoji="0" lang="en-GB" sz="1050" b="0" i="0" u="none" strike="noStrike" kern="1200" cap="none" spc="0" normalizeH="0" baseline="0" noProof="0" dirty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Arial" pitchFamily="34" charset="0"/>
                <a:ea typeface="+mn-ea"/>
                <a:cs typeface="Arial" pitchFamily="34" charset="0"/>
              </a:rPr>
              <a:t> and Andy Lothian.</a:t>
            </a:r>
          </a:p>
          <a:p>
            <a:pPr marL="0" marR="0" lvl="0" indent="0" algn="ctr" defTabSz="13716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050" b="0" i="0" u="none" strike="noStrike" kern="1200" cap="none" spc="0" normalizeH="0" baseline="0" noProof="0" dirty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Arial" pitchFamily="34" charset="0"/>
                <a:ea typeface="+mn-ea"/>
                <a:cs typeface="Arial" pitchFamily="34" charset="0"/>
              </a:rPr>
              <a:t>Insights, Insights Discovery and the Insights Wheel are registered trademarks of The Insights Group Ltd.</a:t>
            </a:r>
          </a:p>
          <a:p>
            <a:pPr marL="0" marR="0" lvl="0" indent="0" algn="ctr" defTabSz="13716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050" b="0" i="0" u="none" strike="noStrike" kern="1200" cap="none" spc="0" normalizeH="0" baseline="0" noProof="0" dirty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Arial" pitchFamily="34" charset="0"/>
                <a:ea typeface="+mn-ea"/>
                <a:cs typeface="Arial" pitchFamily="34" charset="0"/>
              </a:rPr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106923553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  <a:endParaRPr lang="en-GB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4400" y="545307"/>
            <a:ext cx="8204200" cy="3245643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 dirty="0"/>
              <a:t>Click to edit Master title style</a:t>
            </a:r>
            <a:endParaRPr lang="en-GB" dirty="0"/>
          </a:p>
        </p:txBody>
      </p:sp>
      <p:grpSp>
        <p:nvGrpSpPr>
          <p:cNvPr id="20" name="Group 19"/>
          <p:cNvGrpSpPr/>
          <p:nvPr userDrawn="1"/>
        </p:nvGrpSpPr>
        <p:grpSpPr>
          <a:xfrm rot="177819">
            <a:off x="-2790916" y="7618640"/>
            <a:ext cx="27279600" cy="3147654"/>
            <a:chOff x="-1395458" y="4926693"/>
            <a:chExt cx="13639800" cy="2098436"/>
          </a:xfrm>
        </p:grpSpPr>
        <p:sp>
          <p:nvSpPr>
            <p:cNvPr id="30" name="Freeform 29"/>
            <p:cNvSpPr/>
            <p:nvPr userDrawn="1"/>
          </p:nvSpPr>
          <p:spPr>
            <a:xfrm>
              <a:off x="-1395458" y="5178878"/>
              <a:ext cx="13639800" cy="1778000"/>
            </a:xfrm>
            <a:custGeom>
              <a:avLst/>
              <a:gdLst>
                <a:gd name="connsiteX0" fmla="*/ 0 w 10515600"/>
                <a:gd name="connsiteY0" fmla="*/ 0 h 1612900"/>
                <a:gd name="connsiteX1" fmla="*/ 2578100 w 10515600"/>
                <a:gd name="connsiteY1" fmla="*/ 1193800 h 1612900"/>
                <a:gd name="connsiteX2" fmla="*/ 7073900 w 10515600"/>
                <a:gd name="connsiteY2" fmla="*/ 266700 h 1612900"/>
                <a:gd name="connsiteX3" fmla="*/ 10515600 w 10515600"/>
                <a:gd name="connsiteY3" fmla="*/ 1612900 h 1612900"/>
                <a:gd name="connsiteX4" fmla="*/ 10515600 w 10515600"/>
                <a:gd name="connsiteY4" fmla="*/ 1612900 h 16129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0515600" h="1612900">
                  <a:moveTo>
                    <a:pt x="0" y="0"/>
                  </a:moveTo>
                  <a:cubicBezTo>
                    <a:pt x="699558" y="574675"/>
                    <a:pt x="1399117" y="1149350"/>
                    <a:pt x="2578100" y="1193800"/>
                  </a:cubicBezTo>
                  <a:cubicBezTo>
                    <a:pt x="3757083" y="1238250"/>
                    <a:pt x="5750983" y="196850"/>
                    <a:pt x="7073900" y="266700"/>
                  </a:cubicBezTo>
                  <a:cubicBezTo>
                    <a:pt x="8396817" y="336550"/>
                    <a:pt x="10515600" y="1612900"/>
                    <a:pt x="10515600" y="1612900"/>
                  </a:cubicBezTo>
                  <a:lnTo>
                    <a:pt x="10515600" y="1612900"/>
                  </a:lnTo>
                </a:path>
              </a:pathLst>
            </a:custGeom>
            <a:ln w="38100">
              <a:solidFill>
                <a:schemeClr val="bg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GB" sz="2700"/>
            </a:p>
          </p:txBody>
        </p:sp>
        <p:sp>
          <p:nvSpPr>
            <p:cNvPr id="31" name="Freeform 30"/>
            <p:cNvSpPr/>
            <p:nvPr userDrawn="1"/>
          </p:nvSpPr>
          <p:spPr>
            <a:xfrm>
              <a:off x="-1364343" y="4926693"/>
              <a:ext cx="13324114" cy="2046513"/>
            </a:xfrm>
            <a:custGeom>
              <a:avLst/>
              <a:gdLst>
                <a:gd name="connsiteX0" fmla="*/ 0 w 10515600"/>
                <a:gd name="connsiteY0" fmla="*/ 0 h 1612900"/>
                <a:gd name="connsiteX1" fmla="*/ 2578100 w 10515600"/>
                <a:gd name="connsiteY1" fmla="*/ 1193800 h 1612900"/>
                <a:gd name="connsiteX2" fmla="*/ 7073900 w 10515600"/>
                <a:gd name="connsiteY2" fmla="*/ 266700 h 1612900"/>
                <a:gd name="connsiteX3" fmla="*/ 10515600 w 10515600"/>
                <a:gd name="connsiteY3" fmla="*/ 1612900 h 1612900"/>
                <a:gd name="connsiteX4" fmla="*/ 10515600 w 10515600"/>
                <a:gd name="connsiteY4" fmla="*/ 1612900 h 16129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0515600" h="1612900">
                  <a:moveTo>
                    <a:pt x="0" y="0"/>
                  </a:moveTo>
                  <a:cubicBezTo>
                    <a:pt x="699558" y="574675"/>
                    <a:pt x="1399117" y="1149350"/>
                    <a:pt x="2578100" y="1193800"/>
                  </a:cubicBezTo>
                  <a:cubicBezTo>
                    <a:pt x="3757083" y="1238250"/>
                    <a:pt x="5750983" y="196850"/>
                    <a:pt x="7073900" y="266700"/>
                  </a:cubicBezTo>
                  <a:cubicBezTo>
                    <a:pt x="8396817" y="336550"/>
                    <a:pt x="10515600" y="1612900"/>
                    <a:pt x="10515600" y="1612900"/>
                  </a:cubicBezTo>
                  <a:lnTo>
                    <a:pt x="10515600" y="1612900"/>
                  </a:lnTo>
                </a:path>
              </a:pathLst>
            </a:custGeom>
            <a:ln w="6350">
              <a:solidFill>
                <a:schemeClr val="bg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GB" sz="2700"/>
            </a:p>
          </p:txBody>
        </p:sp>
        <p:sp>
          <p:nvSpPr>
            <p:cNvPr id="33" name="Oval 32"/>
            <p:cNvSpPr/>
            <p:nvPr userDrawn="1"/>
          </p:nvSpPr>
          <p:spPr>
            <a:xfrm>
              <a:off x="7768609" y="5355295"/>
              <a:ext cx="263865" cy="263865"/>
            </a:xfrm>
            <a:prstGeom prst="ellipse">
              <a:avLst/>
            </a:pr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 sz="2700"/>
            </a:p>
          </p:txBody>
        </p:sp>
        <p:sp>
          <p:nvSpPr>
            <p:cNvPr id="34" name="Oval 33"/>
            <p:cNvSpPr/>
            <p:nvPr userDrawn="1"/>
          </p:nvSpPr>
          <p:spPr>
            <a:xfrm>
              <a:off x="8051799" y="5379375"/>
              <a:ext cx="263865" cy="263865"/>
            </a:xfrm>
            <a:prstGeom prst="ellipse">
              <a:avLst/>
            </a:prstGeom>
            <a:solidFill>
              <a:schemeClr val="bg1"/>
            </a:solidFill>
            <a:ln>
              <a:solidFill>
                <a:schemeClr val="bg2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 sz="2700"/>
            </a:p>
          </p:txBody>
        </p:sp>
        <p:sp>
          <p:nvSpPr>
            <p:cNvPr id="35" name="Oval 34"/>
            <p:cNvSpPr/>
            <p:nvPr userDrawn="1"/>
          </p:nvSpPr>
          <p:spPr>
            <a:xfrm>
              <a:off x="2516877" y="6313838"/>
              <a:ext cx="263865" cy="263865"/>
            </a:xfrm>
            <a:prstGeom prst="ellipse">
              <a:avLst/>
            </a:prstGeom>
            <a:solidFill>
              <a:schemeClr val="accent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 sz="2700"/>
            </a:p>
          </p:txBody>
        </p:sp>
        <p:sp>
          <p:nvSpPr>
            <p:cNvPr id="36" name="Oval 35"/>
            <p:cNvSpPr/>
            <p:nvPr userDrawn="1"/>
          </p:nvSpPr>
          <p:spPr>
            <a:xfrm>
              <a:off x="5719484" y="5568113"/>
              <a:ext cx="263865" cy="263865"/>
            </a:xfrm>
            <a:prstGeom prst="ellipse">
              <a:avLst/>
            </a:prstGeom>
            <a:solidFill>
              <a:schemeClr val="accent3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 sz="2700"/>
            </a:p>
          </p:txBody>
        </p:sp>
        <p:sp>
          <p:nvSpPr>
            <p:cNvPr id="37" name="Oval 36"/>
            <p:cNvSpPr/>
            <p:nvPr userDrawn="1"/>
          </p:nvSpPr>
          <p:spPr>
            <a:xfrm>
              <a:off x="6038751" y="5505820"/>
              <a:ext cx="263865" cy="263865"/>
            </a:xfrm>
            <a:prstGeom prst="ellipse">
              <a:avLst/>
            </a:prstGeom>
            <a:solidFill>
              <a:schemeClr val="bg1"/>
            </a:solidFill>
            <a:ln>
              <a:solidFill>
                <a:srgbClr val="913697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 sz="2700"/>
            </a:p>
          </p:txBody>
        </p:sp>
        <p:sp>
          <p:nvSpPr>
            <p:cNvPr id="38" name="Oval 37"/>
            <p:cNvSpPr/>
            <p:nvPr userDrawn="1"/>
          </p:nvSpPr>
          <p:spPr>
            <a:xfrm>
              <a:off x="1940292" y="6357144"/>
              <a:ext cx="263865" cy="263865"/>
            </a:xfrm>
            <a:prstGeom prst="ellipse">
              <a:avLst/>
            </a:prstGeom>
            <a:solidFill>
              <a:srgbClr val="B71A1D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 sz="2700"/>
            </a:p>
          </p:txBody>
        </p:sp>
        <p:sp>
          <p:nvSpPr>
            <p:cNvPr id="39" name="Oval 38"/>
            <p:cNvSpPr/>
            <p:nvPr userDrawn="1"/>
          </p:nvSpPr>
          <p:spPr>
            <a:xfrm>
              <a:off x="4678211" y="5844313"/>
              <a:ext cx="263865" cy="263865"/>
            </a:xfrm>
            <a:prstGeom prst="ellipse">
              <a:avLst/>
            </a:prstGeom>
            <a:solidFill>
              <a:srgbClr val="FF660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 sz="2700"/>
            </a:p>
          </p:txBody>
        </p:sp>
        <p:sp>
          <p:nvSpPr>
            <p:cNvPr id="40" name="Oval 39"/>
            <p:cNvSpPr/>
            <p:nvPr userDrawn="1"/>
          </p:nvSpPr>
          <p:spPr>
            <a:xfrm>
              <a:off x="7012126" y="5362290"/>
              <a:ext cx="263865" cy="263865"/>
            </a:xfrm>
            <a:prstGeom prst="ellipse">
              <a:avLst/>
            </a:prstGeom>
            <a:solidFill>
              <a:srgbClr val="017E6F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 sz="2700"/>
            </a:p>
          </p:txBody>
        </p:sp>
        <p:sp>
          <p:nvSpPr>
            <p:cNvPr id="41" name="Oval 40"/>
            <p:cNvSpPr/>
            <p:nvPr userDrawn="1"/>
          </p:nvSpPr>
          <p:spPr>
            <a:xfrm>
              <a:off x="7329048" y="5325447"/>
              <a:ext cx="263865" cy="263865"/>
            </a:xfrm>
            <a:prstGeom prst="ellipse">
              <a:avLst/>
            </a:prstGeom>
            <a:solidFill>
              <a:srgbClr val="B0DC1F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 sz="2700"/>
            </a:p>
          </p:txBody>
        </p:sp>
        <p:sp>
          <p:nvSpPr>
            <p:cNvPr id="42" name="Oval 41"/>
            <p:cNvSpPr/>
            <p:nvPr userDrawn="1"/>
          </p:nvSpPr>
          <p:spPr>
            <a:xfrm>
              <a:off x="6306855" y="5459034"/>
              <a:ext cx="263865" cy="263865"/>
            </a:xfrm>
            <a:prstGeom prst="ellipse">
              <a:avLst/>
            </a:prstGeom>
            <a:solidFill>
              <a:srgbClr val="6F9C1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 sz="2700"/>
            </a:p>
          </p:txBody>
        </p:sp>
        <p:sp>
          <p:nvSpPr>
            <p:cNvPr id="43" name="Oval 42"/>
            <p:cNvSpPr/>
            <p:nvPr userDrawn="1"/>
          </p:nvSpPr>
          <p:spPr>
            <a:xfrm>
              <a:off x="5429256" y="5648794"/>
              <a:ext cx="263865" cy="263865"/>
            </a:xfrm>
            <a:prstGeom prst="ellipse">
              <a:avLst/>
            </a:pr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 sz="2700"/>
            </a:p>
          </p:txBody>
        </p:sp>
        <p:sp>
          <p:nvSpPr>
            <p:cNvPr id="44" name="Oval 43"/>
            <p:cNvSpPr/>
            <p:nvPr userDrawn="1"/>
          </p:nvSpPr>
          <p:spPr>
            <a:xfrm>
              <a:off x="2809362" y="6262860"/>
              <a:ext cx="263865" cy="263865"/>
            </a:xfrm>
            <a:prstGeom prst="ellipse">
              <a:avLst/>
            </a:prstGeom>
            <a:solidFill>
              <a:schemeClr val="bg1"/>
            </a:solidFill>
            <a:ln>
              <a:solidFill>
                <a:schemeClr val="bg2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 sz="2700"/>
            </a:p>
          </p:txBody>
        </p:sp>
        <p:sp>
          <p:nvSpPr>
            <p:cNvPr id="45" name="Freeform 44"/>
            <p:cNvSpPr/>
            <p:nvPr userDrawn="1"/>
          </p:nvSpPr>
          <p:spPr>
            <a:xfrm>
              <a:off x="-812800" y="5630635"/>
              <a:ext cx="12554857" cy="1394494"/>
            </a:xfrm>
            <a:custGeom>
              <a:avLst/>
              <a:gdLst>
                <a:gd name="connsiteX0" fmla="*/ 0 w 10515600"/>
                <a:gd name="connsiteY0" fmla="*/ 0 h 1612900"/>
                <a:gd name="connsiteX1" fmla="*/ 2578100 w 10515600"/>
                <a:gd name="connsiteY1" fmla="*/ 1193800 h 1612900"/>
                <a:gd name="connsiteX2" fmla="*/ 7073900 w 10515600"/>
                <a:gd name="connsiteY2" fmla="*/ 266700 h 1612900"/>
                <a:gd name="connsiteX3" fmla="*/ 10515600 w 10515600"/>
                <a:gd name="connsiteY3" fmla="*/ 1612900 h 1612900"/>
                <a:gd name="connsiteX4" fmla="*/ 10515600 w 10515600"/>
                <a:gd name="connsiteY4" fmla="*/ 1612900 h 16129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0515600" h="1612900">
                  <a:moveTo>
                    <a:pt x="0" y="0"/>
                  </a:moveTo>
                  <a:cubicBezTo>
                    <a:pt x="699558" y="574675"/>
                    <a:pt x="1399117" y="1149350"/>
                    <a:pt x="2578100" y="1193800"/>
                  </a:cubicBezTo>
                  <a:cubicBezTo>
                    <a:pt x="3757083" y="1238250"/>
                    <a:pt x="5750983" y="196850"/>
                    <a:pt x="7073900" y="266700"/>
                  </a:cubicBezTo>
                  <a:cubicBezTo>
                    <a:pt x="8396817" y="336550"/>
                    <a:pt x="10515600" y="1612900"/>
                    <a:pt x="10515600" y="1612900"/>
                  </a:cubicBezTo>
                  <a:lnTo>
                    <a:pt x="10515600" y="1612900"/>
                  </a:lnTo>
                </a:path>
              </a:pathLst>
            </a:custGeom>
            <a:ln w="6350">
              <a:solidFill>
                <a:schemeClr val="bg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GB" sz="2700"/>
            </a:p>
          </p:txBody>
        </p:sp>
      </p:grpSp>
    </p:spTree>
    <p:extLst>
      <p:ext uri="{BB962C8B-B14F-4D97-AF65-F5344CB8AC3E}">
        <p14:creationId xmlns:p14="http://schemas.microsoft.com/office/powerpoint/2010/main" val="673865590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1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 userDrawn="1">
            <p:ph idx="1"/>
          </p:nvPr>
        </p:nvSpPr>
        <p:spPr/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  <a:endParaRPr lang="en-GB" dirty="0"/>
          </a:p>
        </p:txBody>
      </p:sp>
      <p:sp>
        <p:nvSpPr>
          <p:cNvPr id="2" name="Title 1"/>
          <p:cNvSpPr>
            <a:spLocks noGrp="1"/>
          </p:cNvSpPr>
          <p:nvPr userDrawn="1">
            <p:ph type="title"/>
          </p:nvPr>
        </p:nvSpPr>
        <p:spPr>
          <a:xfrm>
            <a:off x="914400" y="545307"/>
            <a:ext cx="8204200" cy="3245643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 dirty="0"/>
              <a:t>Click to edit Master title style</a:t>
            </a:r>
            <a:endParaRPr lang="en-GB" dirty="0"/>
          </a:p>
        </p:txBody>
      </p:sp>
      <p:grpSp>
        <p:nvGrpSpPr>
          <p:cNvPr id="28" name="Group 27"/>
          <p:cNvGrpSpPr/>
          <p:nvPr userDrawn="1"/>
        </p:nvGrpSpPr>
        <p:grpSpPr>
          <a:xfrm>
            <a:off x="-2239133" y="8660425"/>
            <a:ext cx="19226530" cy="3145811"/>
            <a:chOff x="-1337277" y="5773618"/>
            <a:chExt cx="9613265" cy="2097207"/>
          </a:xfrm>
        </p:grpSpPr>
        <p:sp>
          <p:nvSpPr>
            <p:cNvPr id="29" name="Freeform 28"/>
            <p:cNvSpPr/>
            <p:nvPr userDrawn="1"/>
          </p:nvSpPr>
          <p:spPr>
            <a:xfrm>
              <a:off x="-1096612" y="5781675"/>
              <a:ext cx="9372600" cy="2025650"/>
            </a:xfrm>
            <a:custGeom>
              <a:avLst/>
              <a:gdLst>
                <a:gd name="connsiteX0" fmla="*/ 46567 w 10295467"/>
                <a:gd name="connsiteY0" fmla="*/ 450850 h 2025650"/>
                <a:gd name="connsiteX1" fmla="*/ 300567 w 10295467"/>
                <a:gd name="connsiteY1" fmla="*/ 400050 h 2025650"/>
                <a:gd name="connsiteX2" fmla="*/ 2129367 w 10295467"/>
                <a:gd name="connsiteY2" fmla="*/ 184150 h 2025650"/>
                <a:gd name="connsiteX3" fmla="*/ 5672667 w 10295467"/>
                <a:gd name="connsiteY3" fmla="*/ 1504950 h 2025650"/>
                <a:gd name="connsiteX4" fmla="*/ 9088967 w 10295467"/>
                <a:gd name="connsiteY4" fmla="*/ 1720850 h 2025650"/>
                <a:gd name="connsiteX5" fmla="*/ 10295467 w 10295467"/>
                <a:gd name="connsiteY5" fmla="*/ 2025650 h 2025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0295467" h="2025650">
                  <a:moveTo>
                    <a:pt x="46567" y="450850"/>
                  </a:moveTo>
                  <a:cubicBezTo>
                    <a:pt x="0" y="447675"/>
                    <a:pt x="300567" y="400050"/>
                    <a:pt x="300567" y="400050"/>
                  </a:cubicBezTo>
                  <a:cubicBezTo>
                    <a:pt x="647700" y="355600"/>
                    <a:pt x="1234017" y="0"/>
                    <a:pt x="2129367" y="184150"/>
                  </a:cubicBezTo>
                  <a:cubicBezTo>
                    <a:pt x="3024717" y="368300"/>
                    <a:pt x="4512734" y="1248833"/>
                    <a:pt x="5672667" y="1504950"/>
                  </a:cubicBezTo>
                  <a:cubicBezTo>
                    <a:pt x="6832600" y="1761067"/>
                    <a:pt x="8318500" y="1634067"/>
                    <a:pt x="9088967" y="1720850"/>
                  </a:cubicBezTo>
                  <a:cubicBezTo>
                    <a:pt x="9859434" y="1807633"/>
                    <a:pt x="10077450" y="1916641"/>
                    <a:pt x="10295467" y="2025650"/>
                  </a:cubicBezTo>
                </a:path>
              </a:pathLst>
            </a:custGeom>
            <a:noFill/>
            <a:ln w="19050">
              <a:solidFill>
                <a:schemeClr val="bg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GB" sz="2700"/>
            </a:p>
          </p:txBody>
        </p:sp>
        <p:sp>
          <p:nvSpPr>
            <p:cNvPr id="32" name="Freeform 31"/>
            <p:cNvSpPr/>
            <p:nvPr userDrawn="1"/>
          </p:nvSpPr>
          <p:spPr>
            <a:xfrm>
              <a:off x="-1337277" y="5845175"/>
              <a:ext cx="8779477" cy="2025650"/>
            </a:xfrm>
            <a:custGeom>
              <a:avLst/>
              <a:gdLst>
                <a:gd name="connsiteX0" fmla="*/ 46567 w 10295467"/>
                <a:gd name="connsiteY0" fmla="*/ 450850 h 2025650"/>
                <a:gd name="connsiteX1" fmla="*/ 300567 w 10295467"/>
                <a:gd name="connsiteY1" fmla="*/ 400050 h 2025650"/>
                <a:gd name="connsiteX2" fmla="*/ 2129367 w 10295467"/>
                <a:gd name="connsiteY2" fmla="*/ 184150 h 2025650"/>
                <a:gd name="connsiteX3" fmla="*/ 5672667 w 10295467"/>
                <a:gd name="connsiteY3" fmla="*/ 1504950 h 2025650"/>
                <a:gd name="connsiteX4" fmla="*/ 9088967 w 10295467"/>
                <a:gd name="connsiteY4" fmla="*/ 1720850 h 2025650"/>
                <a:gd name="connsiteX5" fmla="*/ 10295467 w 10295467"/>
                <a:gd name="connsiteY5" fmla="*/ 2025650 h 2025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0295467" h="2025650">
                  <a:moveTo>
                    <a:pt x="46567" y="450850"/>
                  </a:moveTo>
                  <a:cubicBezTo>
                    <a:pt x="0" y="447675"/>
                    <a:pt x="300567" y="400050"/>
                    <a:pt x="300567" y="400050"/>
                  </a:cubicBezTo>
                  <a:cubicBezTo>
                    <a:pt x="647700" y="355600"/>
                    <a:pt x="1234017" y="0"/>
                    <a:pt x="2129367" y="184150"/>
                  </a:cubicBezTo>
                  <a:cubicBezTo>
                    <a:pt x="3024717" y="368300"/>
                    <a:pt x="4512734" y="1248833"/>
                    <a:pt x="5672667" y="1504950"/>
                  </a:cubicBezTo>
                  <a:cubicBezTo>
                    <a:pt x="6832600" y="1761067"/>
                    <a:pt x="8318500" y="1634067"/>
                    <a:pt x="9088967" y="1720850"/>
                  </a:cubicBezTo>
                  <a:cubicBezTo>
                    <a:pt x="9859434" y="1807633"/>
                    <a:pt x="10077450" y="1916641"/>
                    <a:pt x="10295467" y="2025650"/>
                  </a:cubicBezTo>
                </a:path>
              </a:pathLst>
            </a:custGeom>
            <a:noFill/>
            <a:ln w="6350">
              <a:solidFill>
                <a:schemeClr val="bg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GB" sz="2700"/>
            </a:p>
          </p:txBody>
        </p:sp>
        <p:sp>
          <p:nvSpPr>
            <p:cNvPr id="46" name="Oval 45"/>
            <p:cNvSpPr/>
            <p:nvPr userDrawn="1"/>
          </p:nvSpPr>
          <p:spPr>
            <a:xfrm>
              <a:off x="2618013" y="6645587"/>
              <a:ext cx="263865" cy="263865"/>
            </a:xfrm>
            <a:prstGeom prst="ellipse">
              <a:avLst/>
            </a:prstGeom>
            <a:solidFill>
              <a:schemeClr val="bg1"/>
            </a:solidFill>
            <a:ln>
              <a:solidFill>
                <a:schemeClr val="bg2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 sz="2700"/>
            </a:p>
          </p:txBody>
        </p:sp>
        <p:sp>
          <p:nvSpPr>
            <p:cNvPr id="47" name="Oval 46"/>
            <p:cNvSpPr/>
            <p:nvPr userDrawn="1"/>
          </p:nvSpPr>
          <p:spPr>
            <a:xfrm>
              <a:off x="428285" y="5773618"/>
              <a:ext cx="263865" cy="263865"/>
            </a:xfrm>
            <a:prstGeom prst="ellipse">
              <a:avLst/>
            </a:prstGeom>
            <a:solidFill>
              <a:schemeClr val="accent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 sz="2700"/>
            </a:p>
          </p:txBody>
        </p:sp>
        <p:sp>
          <p:nvSpPr>
            <p:cNvPr id="48" name="Oval 47"/>
            <p:cNvSpPr/>
            <p:nvPr userDrawn="1"/>
          </p:nvSpPr>
          <p:spPr>
            <a:xfrm>
              <a:off x="1638300" y="6191757"/>
              <a:ext cx="263865" cy="263865"/>
            </a:xfrm>
            <a:prstGeom prst="ellipse">
              <a:avLst/>
            </a:prstGeom>
            <a:solidFill>
              <a:srgbClr val="FFC00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 sz="2700"/>
            </a:p>
          </p:txBody>
        </p:sp>
        <p:sp>
          <p:nvSpPr>
            <p:cNvPr id="49" name="Oval 48"/>
            <p:cNvSpPr/>
            <p:nvPr userDrawn="1"/>
          </p:nvSpPr>
          <p:spPr>
            <a:xfrm>
              <a:off x="157925" y="5786564"/>
              <a:ext cx="263865" cy="263865"/>
            </a:xfrm>
            <a:prstGeom prst="ellipse">
              <a:avLst/>
            </a:prstGeom>
            <a:solidFill>
              <a:srgbClr val="913697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 sz="2700"/>
            </a:p>
          </p:txBody>
        </p:sp>
        <p:sp>
          <p:nvSpPr>
            <p:cNvPr id="50" name="Oval 49"/>
            <p:cNvSpPr/>
            <p:nvPr userDrawn="1"/>
          </p:nvSpPr>
          <p:spPr>
            <a:xfrm>
              <a:off x="965839" y="5894870"/>
              <a:ext cx="263865" cy="263865"/>
            </a:xfrm>
            <a:prstGeom prst="ellipse">
              <a:avLst/>
            </a:prstGeom>
            <a:solidFill>
              <a:srgbClr val="B71A1D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 sz="2700"/>
            </a:p>
          </p:txBody>
        </p:sp>
        <p:sp>
          <p:nvSpPr>
            <p:cNvPr id="51" name="Oval 50"/>
            <p:cNvSpPr/>
            <p:nvPr userDrawn="1"/>
          </p:nvSpPr>
          <p:spPr>
            <a:xfrm>
              <a:off x="708735" y="5826607"/>
              <a:ext cx="263865" cy="263865"/>
            </a:xfrm>
            <a:prstGeom prst="ellipse">
              <a:avLst/>
            </a:prstGeom>
            <a:solidFill>
              <a:srgbClr val="FF660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 sz="2700"/>
            </a:p>
          </p:txBody>
        </p:sp>
        <p:sp>
          <p:nvSpPr>
            <p:cNvPr id="52" name="Oval 51"/>
            <p:cNvSpPr/>
            <p:nvPr userDrawn="1"/>
          </p:nvSpPr>
          <p:spPr>
            <a:xfrm>
              <a:off x="2021570" y="6360584"/>
              <a:ext cx="263865" cy="263865"/>
            </a:xfrm>
            <a:prstGeom prst="ellipse">
              <a:avLst/>
            </a:prstGeom>
            <a:solidFill>
              <a:srgbClr val="017E6F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 sz="2700"/>
            </a:p>
          </p:txBody>
        </p:sp>
        <p:sp>
          <p:nvSpPr>
            <p:cNvPr id="53" name="Oval 52"/>
            <p:cNvSpPr/>
            <p:nvPr userDrawn="1"/>
          </p:nvSpPr>
          <p:spPr>
            <a:xfrm>
              <a:off x="2250461" y="6478095"/>
              <a:ext cx="263865" cy="263865"/>
            </a:xfrm>
            <a:prstGeom prst="ellipse">
              <a:avLst/>
            </a:prstGeom>
            <a:solidFill>
              <a:srgbClr val="B0DC1F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 sz="2700"/>
            </a:p>
          </p:txBody>
        </p:sp>
        <p:sp>
          <p:nvSpPr>
            <p:cNvPr id="54" name="Oval 53"/>
            <p:cNvSpPr/>
            <p:nvPr userDrawn="1"/>
          </p:nvSpPr>
          <p:spPr>
            <a:xfrm>
              <a:off x="1389959" y="6072518"/>
              <a:ext cx="263865" cy="263865"/>
            </a:xfrm>
            <a:prstGeom prst="ellipse">
              <a:avLst/>
            </a:prstGeom>
            <a:solidFill>
              <a:srgbClr val="6F9C1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 sz="2700"/>
            </a:p>
          </p:txBody>
        </p:sp>
      </p:grpSp>
    </p:spTree>
    <p:extLst>
      <p:ext uri="{BB962C8B-B14F-4D97-AF65-F5344CB8AC3E}">
        <p14:creationId xmlns:p14="http://schemas.microsoft.com/office/powerpoint/2010/main" val="1061556135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4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 userDrawn="1">
            <p:ph idx="1"/>
          </p:nvPr>
        </p:nvSpPr>
        <p:spPr/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  <a:endParaRPr lang="en-GB" dirty="0"/>
          </a:p>
        </p:txBody>
      </p:sp>
      <p:sp>
        <p:nvSpPr>
          <p:cNvPr id="2" name="Title 1"/>
          <p:cNvSpPr>
            <a:spLocks noGrp="1"/>
          </p:cNvSpPr>
          <p:nvPr userDrawn="1">
            <p:ph type="title"/>
          </p:nvPr>
        </p:nvSpPr>
        <p:spPr>
          <a:xfrm>
            <a:off x="914400" y="545307"/>
            <a:ext cx="8204200" cy="3245643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 dirty="0"/>
              <a:t>Click to edit Master title style</a:t>
            </a:r>
            <a:endParaRPr lang="en-GB" dirty="0"/>
          </a:p>
        </p:txBody>
      </p:sp>
      <p:grpSp>
        <p:nvGrpSpPr>
          <p:cNvPr id="4" name="Group 27"/>
          <p:cNvGrpSpPr/>
          <p:nvPr userDrawn="1"/>
        </p:nvGrpSpPr>
        <p:grpSpPr>
          <a:xfrm flipH="1">
            <a:off x="2011747" y="8714095"/>
            <a:ext cx="19226530" cy="3145811"/>
            <a:chOff x="-1337277" y="5773618"/>
            <a:chExt cx="9613265" cy="2097207"/>
          </a:xfrm>
        </p:grpSpPr>
        <p:sp>
          <p:nvSpPr>
            <p:cNvPr id="29" name="Freeform 28"/>
            <p:cNvSpPr/>
            <p:nvPr userDrawn="1"/>
          </p:nvSpPr>
          <p:spPr>
            <a:xfrm>
              <a:off x="-1096612" y="5781675"/>
              <a:ext cx="9372600" cy="2025650"/>
            </a:xfrm>
            <a:custGeom>
              <a:avLst/>
              <a:gdLst>
                <a:gd name="connsiteX0" fmla="*/ 46567 w 10295467"/>
                <a:gd name="connsiteY0" fmla="*/ 450850 h 2025650"/>
                <a:gd name="connsiteX1" fmla="*/ 300567 w 10295467"/>
                <a:gd name="connsiteY1" fmla="*/ 400050 h 2025650"/>
                <a:gd name="connsiteX2" fmla="*/ 2129367 w 10295467"/>
                <a:gd name="connsiteY2" fmla="*/ 184150 h 2025650"/>
                <a:gd name="connsiteX3" fmla="*/ 5672667 w 10295467"/>
                <a:gd name="connsiteY3" fmla="*/ 1504950 h 2025650"/>
                <a:gd name="connsiteX4" fmla="*/ 9088967 w 10295467"/>
                <a:gd name="connsiteY4" fmla="*/ 1720850 h 2025650"/>
                <a:gd name="connsiteX5" fmla="*/ 10295467 w 10295467"/>
                <a:gd name="connsiteY5" fmla="*/ 2025650 h 2025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0295467" h="2025650">
                  <a:moveTo>
                    <a:pt x="46567" y="450850"/>
                  </a:moveTo>
                  <a:cubicBezTo>
                    <a:pt x="0" y="447675"/>
                    <a:pt x="300567" y="400050"/>
                    <a:pt x="300567" y="400050"/>
                  </a:cubicBezTo>
                  <a:cubicBezTo>
                    <a:pt x="647700" y="355600"/>
                    <a:pt x="1234017" y="0"/>
                    <a:pt x="2129367" y="184150"/>
                  </a:cubicBezTo>
                  <a:cubicBezTo>
                    <a:pt x="3024717" y="368300"/>
                    <a:pt x="4512734" y="1248833"/>
                    <a:pt x="5672667" y="1504950"/>
                  </a:cubicBezTo>
                  <a:cubicBezTo>
                    <a:pt x="6832600" y="1761067"/>
                    <a:pt x="8318500" y="1634067"/>
                    <a:pt x="9088967" y="1720850"/>
                  </a:cubicBezTo>
                  <a:cubicBezTo>
                    <a:pt x="9859434" y="1807633"/>
                    <a:pt x="10077450" y="1916641"/>
                    <a:pt x="10295467" y="2025650"/>
                  </a:cubicBezTo>
                </a:path>
              </a:pathLst>
            </a:custGeom>
            <a:noFill/>
            <a:ln w="19050">
              <a:solidFill>
                <a:schemeClr val="bg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GB" sz="2700"/>
            </a:p>
          </p:txBody>
        </p:sp>
        <p:sp>
          <p:nvSpPr>
            <p:cNvPr id="32" name="Freeform 31"/>
            <p:cNvSpPr/>
            <p:nvPr userDrawn="1"/>
          </p:nvSpPr>
          <p:spPr>
            <a:xfrm>
              <a:off x="-1337277" y="5845175"/>
              <a:ext cx="8779477" cy="2025650"/>
            </a:xfrm>
            <a:custGeom>
              <a:avLst/>
              <a:gdLst>
                <a:gd name="connsiteX0" fmla="*/ 46567 w 10295467"/>
                <a:gd name="connsiteY0" fmla="*/ 450850 h 2025650"/>
                <a:gd name="connsiteX1" fmla="*/ 300567 w 10295467"/>
                <a:gd name="connsiteY1" fmla="*/ 400050 h 2025650"/>
                <a:gd name="connsiteX2" fmla="*/ 2129367 w 10295467"/>
                <a:gd name="connsiteY2" fmla="*/ 184150 h 2025650"/>
                <a:gd name="connsiteX3" fmla="*/ 5672667 w 10295467"/>
                <a:gd name="connsiteY3" fmla="*/ 1504950 h 2025650"/>
                <a:gd name="connsiteX4" fmla="*/ 9088967 w 10295467"/>
                <a:gd name="connsiteY4" fmla="*/ 1720850 h 2025650"/>
                <a:gd name="connsiteX5" fmla="*/ 10295467 w 10295467"/>
                <a:gd name="connsiteY5" fmla="*/ 2025650 h 2025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0295467" h="2025650">
                  <a:moveTo>
                    <a:pt x="46567" y="450850"/>
                  </a:moveTo>
                  <a:cubicBezTo>
                    <a:pt x="0" y="447675"/>
                    <a:pt x="300567" y="400050"/>
                    <a:pt x="300567" y="400050"/>
                  </a:cubicBezTo>
                  <a:cubicBezTo>
                    <a:pt x="647700" y="355600"/>
                    <a:pt x="1234017" y="0"/>
                    <a:pt x="2129367" y="184150"/>
                  </a:cubicBezTo>
                  <a:cubicBezTo>
                    <a:pt x="3024717" y="368300"/>
                    <a:pt x="4512734" y="1248833"/>
                    <a:pt x="5672667" y="1504950"/>
                  </a:cubicBezTo>
                  <a:cubicBezTo>
                    <a:pt x="6832600" y="1761067"/>
                    <a:pt x="8318500" y="1634067"/>
                    <a:pt x="9088967" y="1720850"/>
                  </a:cubicBezTo>
                  <a:cubicBezTo>
                    <a:pt x="9859434" y="1807633"/>
                    <a:pt x="10077450" y="1916641"/>
                    <a:pt x="10295467" y="2025650"/>
                  </a:cubicBezTo>
                </a:path>
              </a:pathLst>
            </a:custGeom>
            <a:noFill/>
            <a:ln w="6350">
              <a:solidFill>
                <a:schemeClr val="bg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GB" sz="2700"/>
            </a:p>
          </p:txBody>
        </p:sp>
        <p:sp>
          <p:nvSpPr>
            <p:cNvPr id="46" name="Oval 45"/>
            <p:cNvSpPr/>
            <p:nvPr userDrawn="1"/>
          </p:nvSpPr>
          <p:spPr>
            <a:xfrm>
              <a:off x="2618013" y="6645587"/>
              <a:ext cx="263865" cy="263865"/>
            </a:xfrm>
            <a:prstGeom prst="ellipse">
              <a:avLst/>
            </a:prstGeom>
            <a:solidFill>
              <a:schemeClr val="bg1"/>
            </a:solidFill>
            <a:ln>
              <a:solidFill>
                <a:schemeClr val="bg2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 sz="2700"/>
            </a:p>
          </p:txBody>
        </p:sp>
        <p:sp>
          <p:nvSpPr>
            <p:cNvPr id="47" name="Oval 46"/>
            <p:cNvSpPr/>
            <p:nvPr userDrawn="1"/>
          </p:nvSpPr>
          <p:spPr>
            <a:xfrm>
              <a:off x="428285" y="5773618"/>
              <a:ext cx="263865" cy="263865"/>
            </a:xfrm>
            <a:prstGeom prst="ellipse">
              <a:avLst/>
            </a:prstGeom>
            <a:solidFill>
              <a:schemeClr val="accent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 sz="2700"/>
            </a:p>
          </p:txBody>
        </p:sp>
        <p:sp>
          <p:nvSpPr>
            <p:cNvPr id="48" name="Oval 47"/>
            <p:cNvSpPr/>
            <p:nvPr userDrawn="1"/>
          </p:nvSpPr>
          <p:spPr>
            <a:xfrm>
              <a:off x="1638300" y="6191757"/>
              <a:ext cx="263865" cy="263865"/>
            </a:xfrm>
            <a:prstGeom prst="ellipse">
              <a:avLst/>
            </a:prstGeom>
            <a:solidFill>
              <a:srgbClr val="913697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 sz="2700"/>
            </a:p>
          </p:txBody>
        </p:sp>
        <p:sp>
          <p:nvSpPr>
            <p:cNvPr id="49" name="Oval 48"/>
            <p:cNvSpPr/>
            <p:nvPr userDrawn="1"/>
          </p:nvSpPr>
          <p:spPr>
            <a:xfrm>
              <a:off x="157925" y="5786564"/>
              <a:ext cx="263865" cy="263865"/>
            </a:xfrm>
            <a:prstGeom prst="ellipse">
              <a:avLst/>
            </a:prstGeom>
            <a:solidFill>
              <a:srgbClr val="FFC00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 sz="2700"/>
            </a:p>
          </p:txBody>
        </p:sp>
        <p:sp>
          <p:nvSpPr>
            <p:cNvPr id="50" name="Oval 49"/>
            <p:cNvSpPr/>
            <p:nvPr userDrawn="1"/>
          </p:nvSpPr>
          <p:spPr>
            <a:xfrm>
              <a:off x="965839" y="5894870"/>
              <a:ext cx="263865" cy="263865"/>
            </a:xfrm>
            <a:prstGeom prst="ellipse">
              <a:avLst/>
            </a:prstGeom>
            <a:solidFill>
              <a:srgbClr val="6F9C1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 sz="2700"/>
            </a:p>
          </p:txBody>
        </p:sp>
        <p:sp>
          <p:nvSpPr>
            <p:cNvPr id="51" name="Oval 50"/>
            <p:cNvSpPr/>
            <p:nvPr userDrawn="1"/>
          </p:nvSpPr>
          <p:spPr>
            <a:xfrm>
              <a:off x="708735" y="5826607"/>
              <a:ext cx="263865" cy="263865"/>
            </a:xfrm>
            <a:prstGeom prst="ellipse">
              <a:avLst/>
            </a:prstGeom>
            <a:solidFill>
              <a:srgbClr val="FF660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 sz="2700"/>
            </a:p>
          </p:txBody>
        </p:sp>
        <p:sp>
          <p:nvSpPr>
            <p:cNvPr id="52" name="Oval 51"/>
            <p:cNvSpPr/>
            <p:nvPr userDrawn="1"/>
          </p:nvSpPr>
          <p:spPr>
            <a:xfrm>
              <a:off x="2021570" y="6360584"/>
              <a:ext cx="263865" cy="263865"/>
            </a:xfrm>
            <a:prstGeom prst="ellipse">
              <a:avLst/>
            </a:prstGeom>
            <a:solidFill>
              <a:srgbClr val="017E6F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 sz="2700"/>
            </a:p>
          </p:txBody>
        </p:sp>
        <p:sp>
          <p:nvSpPr>
            <p:cNvPr id="53" name="Oval 52"/>
            <p:cNvSpPr/>
            <p:nvPr userDrawn="1"/>
          </p:nvSpPr>
          <p:spPr>
            <a:xfrm>
              <a:off x="2250461" y="6478095"/>
              <a:ext cx="263865" cy="263865"/>
            </a:xfrm>
            <a:prstGeom prst="ellipse">
              <a:avLst/>
            </a:prstGeom>
            <a:solidFill>
              <a:srgbClr val="B0DC1F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 sz="2700"/>
            </a:p>
          </p:txBody>
        </p:sp>
        <p:sp>
          <p:nvSpPr>
            <p:cNvPr id="54" name="Oval 53"/>
            <p:cNvSpPr/>
            <p:nvPr userDrawn="1"/>
          </p:nvSpPr>
          <p:spPr>
            <a:xfrm>
              <a:off x="1389959" y="6072518"/>
              <a:ext cx="263865" cy="263865"/>
            </a:xfrm>
            <a:prstGeom prst="ellipse">
              <a:avLst/>
            </a:prstGeom>
            <a:solidFill>
              <a:srgbClr val="B71A1D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 sz="2700"/>
            </a:p>
          </p:txBody>
        </p:sp>
      </p:grpSp>
    </p:spTree>
    <p:extLst>
      <p:ext uri="{BB962C8B-B14F-4D97-AF65-F5344CB8AC3E}">
        <p14:creationId xmlns:p14="http://schemas.microsoft.com/office/powerpoint/2010/main" val="1717923328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3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914400" y="2952750"/>
            <a:ext cx="16459200" cy="6534150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  <a:endParaRPr lang="en-GB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4400" y="545307"/>
            <a:ext cx="8204200" cy="1816893"/>
          </a:xfrm>
        </p:spPr>
        <p:txBody>
          <a:bodyPr>
            <a:normAutofit/>
          </a:bodyPr>
          <a:lstStyle>
            <a:lvl1pPr>
              <a:defRPr sz="5100">
                <a:solidFill>
                  <a:schemeClr val="tx1"/>
                </a:solidFill>
              </a:defRPr>
            </a:lvl1pPr>
          </a:lstStyle>
          <a:p>
            <a:r>
              <a:rPr lang="en-US" dirty="0"/>
              <a:t>Click to edit Master title style</a:t>
            </a:r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>
          <a:xfrm>
            <a:off x="533400" y="9967913"/>
            <a:ext cx="17754600" cy="319088"/>
          </a:xfrm>
          <a:prstGeom prst="rect">
            <a:avLst/>
          </a:prstGeom>
        </p:spPr>
        <p:txBody>
          <a:bodyPr/>
          <a:lstStyle>
            <a:lvl1pPr algn="l">
              <a:defRPr sz="1050">
                <a:solidFill>
                  <a:schemeClr val="tx1"/>
                </a:solidFill>
              </a:defRPr>
            </a:lvl1pPr>
          </a:lstStyle>
          <a:p>
            <a:r>
              <a:rPr lang="en-GB"/>
              <a:t>© The Insights Group Ltd, 2009. All rights reserved.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296025455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2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 userDrawn="1">
            <p:ph idx="1"/>
          </p:nvPr>
        </p:nvSpPr>
        <p:spPr/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  <a:endParaRPr lang="en-GB" dirty="0"/>
          </a:p>
        </p:txBody>
      </p:sp>
      <p:sp>
        <p:nvSpPr>
          <p:cNvPr id="2" name="Title 1"/>
          <p:cNvSpPr>
            <a:spLocks noGrp="1"/>
          </p:cNvSpPr>
          <p:nvPr userDrawn="1">
            <p:ph type="title"/>
          </p:nvPr>
        </p:nvSpPr>
        <p:spPr>
          <a:xfrm>
            <a:off x="914400" y="545307"/>
            <a:ext cx="6731000" cy="3245643"/>
          </a:xfrm>
        </p:spPr>
        <p:txBody>
          <a:bodyPr>
            <a:normAutofit/>
          </a:bodyPr>
          <a:lstStyle>
            <a:lvl1pPr>
              <a:defRPr sz="5400">
                <a:solidFill>
                  <a:schemeClr val="tx1"/>
                </a:solidFill>
              </a:defRPr>
            </a:lvl1pPr>
          </a:lstStyle>
          <a:p>
            <a:r>
              <a:rPr lang="en-US" dirty="0"/>
              <a:t>Click to edit Master title style</a:t>
            </a:r>
            <a:endParaRPr lang="en-GB" dirty="0"/>
          </a:p>
        </p:txBody>
      </p:sp>
      <p:sp>
        <p:nvSpPr>
          <p:cNvPr id="15" name="Freeform 14"/>
          <p:cNvSpPr/>
          <p:nvPr userDrawn="1"/>
        </p:nvSpPr>
        <p:spPr>
          <a:xfrm>
            <a:off x="-1954530" y="8145235"/>
            <a:ext cx="13656376" cy="2471738"/>
          </a:xfrm>
          <a:custGeom>
            <a:avLst/>
            <a:gdLst>
              <a:gd name="connsiteX0" fmla="*/ 46567 w 10295467"/>
              <a:gd name="connsiteY0" fmla="*/ 450850 h 2025650"/>
              <a:gd name="connsiteX1" fmla="*/ 300567 w 10295467"/>
              <a:gd name="connsiteY1" fmla="*/ 400050 h 2025650"/>
              <a:gd name="connsiteX2" fmla="*/ 2129367 w 10295467"/>
              <a:gd name="connsiteY2" fmla="*/ 184150 h 2025650"/>
              <a:gd name="connsiteX3" fmla="*/ 5672667 w 10295467"/>
              <a:gd name="connsiteY3" fmla="*/ 1504950 h 2025650"/>
              <a:gd name="connsiteX4" fmla="*/ 9088967 w 10295467"/>
              <a:gd name="connsiteY4" fmla="*/ 1720850 h 2025650"/>
              <a:gd name="connsiteX5" fmla="*/ 10295467 w 10295467"/>
              <a:gd name="connsiteY5" fmla="*/ 2025650 h 202565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0295467" h="2025650">
                <a:moveTo>
                  <a:pt x="46567" y="450850"/>
                </a:moveTo>
                <a:cubicBezTo>
                  <a:pt x="0" y="447675"/>
                  <a:pt x="300567" y="400050"/>
                  <a:pt x="300567" y="400050"/>
                </a:cubicBezTo>
                <a:cubicBezTo>
                  <a:pt x="647700" y="355600"/>
                  <a:pt x="1234017" y="0"/>
                  <a:pt x="2129367" y="184150"/>
                </a:cubicBezTo>
                <a:cubicBezTo>
                  <a:pt x="3024717" y="368300"/>
                  <a:pt x="4512734" y="1248833"/>
                  <a:pt x="5672667" y="1504950"/>
                </a:cubicBezTo>
                <a:cubicBezTo>
                  <a:pt x="6832600" y="1761067"/>
                  <a:pt x="8318500" y="1634067"/>
                  <a:pt x="9088967" y="1720850"/>
                </a:cubicBezTo>
                <a:cubicBezTo>
                  <a:pt x="9859434" y="1807633"/>
                  <a:pt x="10077450" y="1916641"/>
                  <a:pt x="10295467" y="2025650"/>
                </a:cubicBezTo>
              </a:path>
            </a:pathLst>
          </a:custGeom>
          <a:noFill/>
          <a:ln w="19050">
            <a:solidFill>
              <a:schemeClr val="bg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GB" sz="2700"/>
          </a:p>
        </p:txBody>
      </p:sp>
      <p:sp>
        <p:nvSpPr>
          <p:cNvPr id="16" name="Freeform 15"/>
          <p:cNvSpPr/>
          <p:nvPr userDrawn="1"/>
        </p:nvSpPr>
        <p:spPr>
          <a:xfrm>
            <a:off x="-2344353" y="8397648"/>
            <a:ext cx="17558954" cy="3038475"/>
          </a:xfrm>
          <a:custGeom>
            <a:avLst/>
            <a:gdLst>
              <a:gd name="connsiteX0" fmla="*/ 46567 w 10295467"/>
              <a:gd name="connsiteY0" fmla="*/ 450850 h 2025650"/>
              <a:gd name="connsiteX1" fmla="*/ 300567 w 10295467"/>
              <a:gd name="connsiteY1" fmla="*/ 400050 h 2025650"/>
              <a:gd name="connsiteX2" fmla="*/ 2129367 w 10295467"/>
              <a:gd name="connsiteY2" fmla="*/ 184150 h 2025650"/>
              <a:gd name="connsiteX3" fmla="*/ 5672667 w 10295467"/>
              <a:gd name="connsiteY3" fmla="*/ 1504950 h 2025650"/>
              <a:gd name="connsiteX4" fmla="*/ 9088967 w 10295467"/>
              <a:gd name="connsiteY4" fmla="*/ 1720850 h 2025650"/>
              <a:gd name="connsiteX5" fmla="*/ 10295467 w 10295467"/>
              <a:gd name="connsiteY5" fmla="*/ 2025650 h 202565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0295467" h="2025650">
                <a:moveTo>
                  <a:pt x="46567" y="450850"/>
                </a:moveTo>
                <a:cubicBezTo>
                  <a:pt x="0" y="447675"/>
                  <a:pt x="300567" y="400050"/>
                  <a:pt x="300567" y="400050"/>
                </a:cubicBezTo>
                <a:cubicBezTo>
                  <a:pt x="647700" y="355600"/>
                  <a:pt x="1234017" y="0"/>
                  <a:pt x="2129367" y="184150"/>
                </a:cubicBezTo>
                <a:cubicBezTo>
                  <a:pt x="3024717" y="368300"/>
                  <a:pt x="4512734" y="1248833"/>
                  <a:pt x="5672667" y="1504950"/>
                </a:cubicBezTo>
                <a:cubicBezTo>
                  <a:pt x="6832600" y="1761067"/>
                  <a:pt x="8318500" y="1634067"/>
                  <a:pt x="9088967" y="1720850"/>
                </a:cubicBezTo>
                <a:cubicBezTo>
                  <a:pt x="9859434" y="1807633"/>
                  <a:pt x="10077450" y="1916641"/>
                  <a:pt x="10295467" y="2025650"/>
                </a:cubicBezTo>
              </a:path>
            </a:pathLst>
          </a:custGeom>
          <a:noFill/>
          <a:ln w="6350">
            <a:solidFill>
              <a:schemeClr val="bg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GB" sz="2700"/>
          </a:p>
        </p:txBody>
      </p:sp>
      <p:sp>
        <p:nvSpPr>
          <p:cNvPr id="17" name="Oval 16"/>
          <p:cNvSpPr/>
          <p:nvPr userDrawn="1"/>
        </p:nvSpPr>
        <p:spPr>
          <a:xfrm>
            <a:off x="286591" y="8102842"/>
            <a:ext cx="527730" cy="395798"/>
          </a:xfrm>
          <a:prstGeom prst="ellipse">
            <a:avLst/>
          </a:prstGeom>
          <a:solidFill>
            <a:schemeClr val="bg1"/>
          </a:solidFill>
          <a:ln>
            <a:solidFill>
              <a:schemeClr val="bg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2700"/>
          </a:p>
        </p:txBody>
      </p:sp>
      <p:sp>
        <p:nvSpPr>
          <p:cNvPr id="18" name="Oval 17"/>
          <p:cNvSpPr/>
          <p:nvPr userDrawn="1"/>
        </p:nvSpPr>
        <p:spPr>
          <a:xfrm>
            <a:off x="5554781" y="9805469"/>
            <a:ext cx="527730" cy="395798"/>
          </a:xfrm>
          <a:prstGeom prst="ellipse">
            <a:avLst/>
          </a:pr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2700"/>
          </a:p>
        </p:txBody>
      </p:sp>
      <p:sp>
        <p:nvSpPr>
          <p:cNvPr id="19" name="Oval 18"/>
          <p:cNvSpPr/>
          <p:nvPr userDrawn="1"/>
        </p:nvSpPr>
        <p:spPr>
          <a:xfrm>
            <a:off x="3984329" y="9361624"/>
            <a:ext cx="527730" cy="395798"/>
          </a:xfrm>
          <a:prstGeom prst="ellipse">
            <a:avLst/>
          </a:prstGeom>
          <a:solidFill>
            <a:srgbClr val="FFC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2700"/>
          </a:p>
        </p:txBody>
      </p:sp>
      <p:sp>
        <p:nvSpPr>
          <p:cNvPr id="20" name="Oval 19"/>
          <p:cNvSpPr/>
          <p:nvPr userDrawn="1"/>
        </p:nvSpPr>
        <p:spPr>
          <a:xfrm>
            <a:off x="806217" y="8228770"/>
            <a:ext cx="527730" cy="395798"/>
          </a:xfrm>
          <a:prstGeom prst="ellipse">
            <a:avLst/>
          </a:prstGeom>
          <a:solidFill>
            <a:srgbClr val="913697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2700"/>
          </a:p>
        </p:txBody>
      </p:sp>
      <p:sp>
        <p:nvSpPr>
          <p:cNvPr id="21" name="Oval 20"/>
          <p:cNvSpPr/>
          <p:nvPr userDrawn="1"/>
        </p:nvSpPr>
        <p:spPr>
          <a:xfrm>
            <a:off x="1323989" y="8362654"/>
            <a:ext cx="527730" cy="395798"/>
          </a:xfrm>
          <a:prstGeom prst="ellipse">
            <a:avLst/>
          </a:prstGeom>
          <a:solidFill>
            <a:srgbClr val="B71A1D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2700"/>
          </a:p>
        </p:txBody>
      </p:sp>
      <p:sp>
        <p:nvSpPr>
          <p:cNvPr id="22" name="Oval 21"/>
          <p:cNvSpPr/>
          <p:nvPr userDrawn="1"/>
        </p:nvSpPr>
        <p:spPr>
          <a:xfrm>
            <a:off x="5007767" y="9699911"/>
            <a:ext cx="527730" cy="395798"/>
          </a:xfrm>
          <a:prstGeom prst="ellipse">
            <a:avLst/>
          </a:prstGeom>
          <a:solidFill>
            <a:srgbClr val="FF66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2700"/>
          </a:p>
        </p:txBody>
      </p:sp>
      <p:sp>
        <p:nvSpPr>
          <p:cNvPr id="23" name="Oval 22"/>
          <p:cNvSpPr/>
          <p:nvPr userDrawn="1"/>
        </p:nvSpPr>
        <p:spPr>
          <a:xfrm>
            <a:off x="2317677" y="8746900"/>
            <a:ext cx="527730" cy="395798"/>
          </a:xfrm>
          <a:prstGeom prst="ellipse">
            <a:avLst/>
          </a:prstGeom>
          <a:solidFill>
            <a:srgbClr val="017E6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2700"/>
          </a:p>
        </p:txBody>
      </p:sp>
      <p:sp>
        <p:nvSpPr>
          <p:cNvPr id="25" name="Oval 24"/>
          <p:cNvSpPr/>
          <p:nvPr userDrawn="1"/>
        </p:nvSpPr>
        <p:spPr>
          <a:xfrm>
            <a:off x="3483909" y="9191057"/>
            <a:ext cx="527730" cy="395798"/>
          </a:xfrm>
          <a:prstGeom prst="ellipse">
            <a:avLst/>
          </a:prstGeom>
          <a:solidFill>
            <a:srgbClr val="B0DC1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2700"/>
          </a:p>
        </p:txBody>
      </p:sp>
      <p:sp>
        <p:nvSpPr>
          <p:cNvPr id="27" name="Oval 26"/>
          <p:cNvSpPr/>
          <p:nvPr userDrawn="1"/>
        </p:nvSpPr>
        <p:spPr>
          <a:xfrm>
            <a:off x="1809249" y="8571976"/>
            <a:ext cx="527730" cy="395798"/>
          </a:xfrm>
          <a:prstGeom prst="ellipse">
            <a:avLst/>
          </a:prstGeom>
          <a:solidFill>
            <a:srgbClr val="6F9C1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2700"/>
          </a:p>
        </p:txBody>
      </p:sp>
      <p:sp>
        <p:nvSpPr>
          <p:cNvPr id="24" name="Footer Placeholder 3"/>
          <p:cNvSpPr>
            <a:spLocks noGrp="1"/>
          </p:cNvSpPr>
          <p:nvPr userDrawn="1">
            <p:ph type="ftr" sz="quarter" idx="11"/>
          </p:nvPr>
        </p:nvSpPr>
        <p:spPr>
          <a:xfrm>
            <a:off x="0" y="9967913"/>
            <a:ext cx="17754600" cy="319088"/>
          </a:xfrm>
          <a:prstGeom prst="rect">
            <a:avLst/>
          </a:prstGeom>
        </p:spPr>
        <p:txBody>
          <a:bodyPr/>
          <a:lstStyle>
            <a:lvl1pPr algn="r">
              <a:defRPr sz="1050">
                <a:solidFill>
                  <a:schemeClr val="tx1"/>
                </a:solidFill>
              </a:defRPr>
            </a:lvl1pPr>
          </a:lstStyle>
          <a:p>
            <a:r>
              <a:rPr lang="en-GB" dirty="0"/>
              <a:t>© The Insights Group Ltd, 2009. All rights reserved.</a:t>
            </a:r>
          </a:p>
        </p:txBody>
      </p:sp>
    </p:spTree>
    <p:extLst>
      <p:ext uri="{BB962C8B-B14F-4D97-AF65-F5344CB8AC3E}">
        <p14:creationId xmlns:p14="http://schemas.microsoft.com/office/powerpoint/2010/main" val="3820596978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Section Header"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679827" y="775607"/>
            <a:ext cx="10747374" cy="7475765"/>
          </a:xfrm>
        </p:spPr>
        <p:txBody>
          <a:bodyPr anchor="t">
            <a:normAutofit/>
          </a:bodyPr>
          <a:lstStyle>
            <a:lvl1pPr algn="ctr">
              <a:defRPr sz="6600" b="0" cap="none" baseline="0">
                <a:solidFill>
                  <a:schemeClr val="bg1"/>
                </a:solidFill>
              </a:defRPr>
            </a:lvl1pPr>
          </a:lstStyle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792446119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4401" y="784793"/>
            <a:ext cx="6662058" cy="3245643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 dirty="0"/>
              <a:t>Click to edit Master title style</a:t>
            </a: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 hasCustomPrompt="1"/>
          </p:nvPr>
        </p:nvSpPr>
        <p:spPr>
          <a:xfrm>
            <a:off x="10152743" y="3197681"/>
            <a:ext cx="7195458" cy="5402036"/>
          </a:xfrm>
          <a:noFill/>
        </p:spPr>
        <p:txBody>
          <a:bodyPr>
            <a:normAutofit/>
          </a:bodyPr>
          <a:lstStyle>
            <a:lvl1pPr marL="0" indent="4763" algn="ctr">
              <a:buNone/>
              <a:tabLst/>
              <a:defRPr sz="6600">
                <a:solidFill>
                  <a:schemeClr val="bg2"/>
                </a:solidFill>
              </a:defRPr>
            </a:lvl1pPr>
            <a:lvl2pPr marL="0" indent="4763" algn="ctr">
              <a:buNone/>
              <a:defRPr sz="3600">
                <a:solidFill>
                  <a:schemeClr val="bg1"/>
                </a:solidFill>
              </a:defRPr>
            </a:lvl2pPr>
            <a:lvl3pPr marL="0" indent="4763" algn="ctr">
              <a:buNone/>
              <a:defRPr sz="3000">
                <a:solidFill>
                  <a:schemeClr val="bg1"/>
                </a:solidFill>
              </a:defRPr>
            </a:lvl3pPr>
            <a:lvl4pPr marL="0" indent="4763" algn="ctr">
              <a:buNone/>
              <a:defRPr sz="2700">
                <a:solidFill>
                  <a:schemeClr val="bg1"/>
                </a:solidFill>
              </a:defRPr>
            </a:lvl4pPr>
            <a:lvl5pPr marL="0" indent="4763" algn="ctr">
              <a:buNone/>
              <a:defRPr sz="2700">
                <a:solidFill>
                  <a:schemeClr val="bg1"/>
                </a:solidFill>
              </a:defRPr>
            </a:lvl5pPr>
            <a:lvl6pPr>
              <a:defRPr sz="2700"/>
            </a:lvl6pPr>
            <a:lvl7pPr>
              <a:defRPr sz="2700"/>
            </a:lvl7pPr>
            <a:lvl8pPr>
              <a:defRPr sz="2700"/>
            </a:lvl8pPr>
            <a:lvl9pPr>
              <a:defRPr sz="2700"/>
            </a:lvl9pPr>
          </a:lstStyle>
          <a:p>
            <a:pPr lvl="0"/>
            <a:r>
              <a:rPr lang="en-US" dirty="0"/>
              <a:t>Insert Golden Nugget Here</a:t>
            </a:r>
          </a:p>
          <a:p>
            <a:pPr lvl="0"/>
            <a:r>
              <a:rPr lang="en-US" dirty="0"/>
              <a:t>…</a:t>
            </a:r>
            <a:endParaRPr lang="en-GB" dirty="0"/>
          </a:p>
        </p:txBody>
      </p:sp>
      <p:grpSp>
        <p:nvGrpSpPr>
          <p:cNvPr id="12" name="Group 11"/>
          <p:cNvGrpSpPr/>
          <p:nvPr userDrawn="1"/>
        </p:nvGrpSpPr>
        <p:grpSpPr>
          <a:xfrm rot="864039">
            <a:off x="-6647532" y="7941126"/>
            <a:ext cx="21031196" cy="3325584"/>
            <a:chOff x="-2989943" y="5148939"/>
            <a:chExt cx="10515598" cy="2217056"/>
          </a:xfrm>
        </p:grpSpPr>
        <p:sp>
          <p:nvSpPr>
            <p:cNvPr id="8" name="Freeform 7"/>
            <p:cNvSpPr/>
            <p:nvPr userDrawn="1"/>
          </p:nvSpPr>
          <p:spPr>
            <a:xfrm>
              <a:off x="-2989943" y="5319482"/>
              <a:ext cx="10276115" cy="2046513"/>
            </a:xfrm>
            <a:custGeom>
              <a:avLst/>
              <a:gdLst>
                <a:gd name="connsiteX0" fmla="*/ 0 w 10515600"/>
                <a:gd name="connsiteY0" fmla="*/ 0 h 1612900"/>
                <a:gd name="connsiteX1" fmla="*/ 2578100 w 10515600"/>
                <a:gd name="connsiteY1" fmla="*/ 1193800 h 1612900"/>
                <a:gd name="connsiteX2" fmla="*/ 7073900 w 10515600"/>
                <a:gd name="connsiteY2" fmla="*/ 266700 h 1612900"/>
                <a:gd name="connsiteX3" fmla="*/ 10515600 w 10515600"/>
                <a:gd name="connsiteY3" fmla="*/ 1612900 h 1612900"/>
                <a:gd name="connsiteX4" fmla="*/ 10515600 w 10515600"/>
                <a:gd name="connsiteY4" fmla="*/ 1612900 h 16129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0515600" h="1612900">
                  <a:moveTo>
                    <a:pt x="0" y="0"/>
                  </a:moveTo>
                  <a:cubicBezTo>
                    <a:pt x="699558" y="574675"/>
                    <a:pt x="1399117" y="1149350"/>
                    <a:pt x="2578100" y="1193800"/>
                  </a:cubicBezTo>
                  <a:cubicBezTo>
                    <a:pt x="3757083" y="1238250"/>
                    <a:pt x="5750983" y="196850"/>
                    <a:pt x="7073900" y="266700"/>
                  </a:cubicBezTo>
                  <a:cubicBezTo>
                    <a:pt x="8396817" y="336550"/>
                    <a:pt x="10515600" y="1612900"/>
                    <a:pt x="10515600" y="1612900"/>
                  </a:cubicBezTo>
                  <a:lnTo>
                    <a:pt x="10515600" y="1612900"/>
                  </a:lnTo>
                </a:path>
              </a:pathLst>
            </a:custGeom>
            <a:ln w="28575">
              <a:solidFill>
                <a:schemeClr val="bg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GB" sz="2700"/>
            </a:p>
          </p:txBody>
        </p:sp>
        <p:sp>
          <p:nvSpPr>
            <p:cNvPr id="19" name="Oval 18"/>
            <p:cNvSpPr/>
            <p:nvPr userDrawn="1"/>
          </p:nvSpPr>
          <p:spPr>
            <a:xfrm>
              <a:off x="407958" y="6460666"/>
              <a:ext cx="338271" cy="338271"/>
            </a:xfrm>
            <a:prstGeom prst="ellipse">
              <a:avLst/>
            </a:pr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 sz="2700"/>
            </a:p>
          </p:txBody>
        </p:sp>
        <p:sp>
          <p:nvSpPr>
            <p:cNvPr id="21" name="Freeform 20"/>
            <p:cNvSpPr/>
            <p:nvPr userDrawn="1"/>
          </p:nvSpPr>
          <p:spPr>
            <a:xfrm>
              <a:off x="-2247901" y="5724758"/>
              <a:ext cx="9114973" cy="1394494"/>
            </a:xfrm>
            <a:custGeom>
              <a:avLst/>
              <a:gdLst>
                <a:gd name="connsiteX0" fmla="*/ 0 w 10515600"/>
                <a:gd name="connsiteY0" fmla="*/ 0 h 1612900"/>
                <a:gd name="connsiteX1" fmla="*/ 2578100 w 10515600"/>
                <a:gd name="connsiteY1" fmla="*/ 1193800 h 1612900"/>
                <a:gd name="connsiteX2" fmla="*/ 7073900 w 10515600"/>
                <a:gd name="connsiteY2" fmla="*/ 266700 h 1612900"/>
                <a:gd name="connsiteX3" fmla="*/ 10515600 w 10515600"/>
                <a:gd name="connsiteY3" fmla="*/ 1612900 h 1612900"/>
                <a:gd name="connsiteX4" fmla="*/ 10515600 w 10515600"/>
                <a:gd name="connsiteY4" fmla="*/ 1612900 h 16129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0515600" h="1612900">
                  <a:moveTo>
                    <a:pt x="0" y="0"/>
                  </a:moveTo>
                  <a:cubicBezTo>
                    <a:pt x="699558" y="574675"/>
                    <a:pt x="1399117" y="1149350"/>
                    <a:pt x="2578100" y="1193800"/>
                  </a:cubicBezTo>
                  <a:cubicBezTo>
                    <a:pt x="3757083" y="1238250"/>
                    <a:pt x="5750983" y="196850"/>
                    <a:pt x="7073900" y="266700"/>
                  </a:cubicBezTo>
                  <a:cubicBezTo>
                    <a:pt x="8396817" y="336550"/>
                    <a:pt x="10515600" y="1612900"/>
                    <a:pt x="10515600" y="1612900"/>
                  </a:cubicBezTo>
                  <a:lnTo>
                    <a:pt x="10515600" y="1612900"/>
                  </a:lnTo>
                </a:path>
              </a:pathLst>
            </a:custGeom>
            <a:ln w="6350">
              <a:solidFill>
                <a:schemeClr val="bg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GB" sz="2700"/>
            </a:p>
          </p:txBody>
        </p:sp>
        <p:sp>
          <p:nvSpPr>
            <p:cNvPr id="24" name="Freeform 23"/>
            <p:cNvSpPr/>
            <p:nvPr userDrawn="1"/>
          </p:nvSpPr>
          <p:spPr>
            <a:xfrm>
              <a:off x="-2750460" y="5148939"/>
              <a:ext cx="10276115" cy="2046513"/>
            </a:xfrm>
            <a:custGeom>
              <a:avLst/>
              <a:gdLst>
                <a:gd name="connsiteX0" fmla="*/ 0 w 10515600"/>
                <a:gd name="connsiteY0" fmla="*/ 0 h 1612900"/>
                <a:gd name="connsiteX1" fmla="*/ 2578100 w 10515600"/>
                <a:gd name="connsiteY1" fmla="*/ 1193800 h 1612900"/>
                <a:gd name="connsiteX2" fmla="*/ 7073900 w 10515600"/>
                <a:gd name="connsiteY2" fmla="*/ 266700 h 1612900"/>
                <a:gd name="connsiteX3" fmla="*/ 10515600 w 10515600"/>
                <a:gd name="connsiteY3" fmla="*/ 1612900 h 1612900"/>
                <a:gd name="connsiteX4" fmla="*/ 10515600 w 10515600"/>
                <a:gd name="connsiteY4" fmla="*/ 1612900 h 16129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0515600" h="1612900">
                  <a:moveTo>
                    <a:pt x="0" y="0"/>
                  </a:moveTo>
                  <a:cubicBezTo>
                    <a:pt x="699558" y="574675"/>
                    <a:pt x="1399117" y="1149350"/>
                    <a:pt x="2578100" y="1193800"/>
                  </a:cubicBezTo>
                  <a:cubicBezTo>
                    <a:pt x="3757083" y="1238250"/>
                    <a:pt x="5750983" y="196850"/>
                    <a:pt x="7073900" y="266700"/>
                  </a:cubicBezTo>
                  <a:cubicBezTo>
                    <a:pt x="8396817" y="336550"/>
                    <a:pt x="10515600" y="1612900"/>
                    <a:pt x="10515600" y="1612900"/>
                  </a:cubicBezTo>
                  <a:lnTo>
                    <a:pt x="10515600" y="1612900"/>
                  </a:lnTo>
                </a:path>
              </a:pathLst>
            </a:custGeom>
            <a:ln w="6350">
              <a:solidFill>
                <a:schemeClr val="bg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GB" sz="2700"/>
            </a:p>
          </p:txBody>
        </p:sp>
        <p:sp>
          <p:nvSpPr>
            <p:cNvPr id="25" name="Oval 24"/>
            <p:cNvSpPr/>
            <p:nvPr userDrawn="1"/>
          </p:nvSpPr>
          <p:spPr>
            <a:xfrm>
              <a:off x="785786" y="6333458"/>
              <a:ext cx="338271" cy="338271"/>
            </a:xfrm>
            <a:prstGeom prst="ellipse">
              <a:avLst/>
            </a:prstGeom>
            <a:solidFill>
              <a:schemeClr val="bg1"/>
            </a:solidFill>
            <a:ln>
              <a:solidFill>
                <a:schemeClr val="bg2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 sz="2700"/>
            </a:p>
          </p:txBody>
        </p:sp>
        <p:sp>
          <p:nvSpPr>
            <p:cNvPr id="26" name="Oval 25"/>
            <p:cNvSpPr/>
            <p:nvPr userDrawn="1"/>
          </p:nvSpPr>
          <p:spPr>
            <a:xfrm>
              <a:off x="3500430" y="5476202"/>
              <a:ext cx="338271" cy="338271"/>
            </a:xfrm>
            <a:prstGeom prst="ellipse">
              <a:avLst/>
            </a:pr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 sz="2700"/>
            </a:p>
          </p:txBody>
        </p:sp>
      </p:grpSp>
    </p:spTree>
    <p:extLst>
      <p:ext uri="{BB962C8B-B14F-4D97-AF65-F5344CB8AC3E}">
        <p14:creationId xmlns:p14="http://schemas.microsoft.com/office/powerpoint/2010/main" val="1064694458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4401" y="784793"/>
            <a:ext cx="6662058" cy="3245643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 dirty="0"/>
              <a:t>Click to edit Master title style</a:t>
            </a:r>
            <a:endParaRPr lang="en-GB" dirty="0"/>
          </a:p>
        </p:txBody>
      </p:sp>
      <p:sp>
        <p:nvSpPr>
          <p:cNvPr id="8" name="Freeform 7"/>
          <p:cNvSpPr/>
          <p:nvPr userDrawn="1"/>
        </p:nvSpPr>
        <p:spPr>
          <a:xfrm rot="221879">
            <a:off x="-11363125" y="8568472"/>
            <a:ext cx="20552230" cy="2337284"/>
          </a:xfrm>
          <a:custGeom>
            <a:avLst/>
            <a:gdLst>
              <a:gd name="connsiteX0" fmla="*/ 0 w 10515600"/>
              <a:gd name="connsiteY0" fmla="*/ 0 h 1612900"/>
              <a:gd name="connsiteX1" fmla="*/ 2578100 w 10515600"/>
              <a:gd name="connsiteY1" fmla="*/ 1193800 h 1612900"/>
              <a:gd name="connsiteX2" fmla="*/ 7073900 w 10515600"/>
              <a:gd name="connsiteY2" fmla="*/ 266700 h 1612900"/>
              <a:gd name="connsiteX3" fmla="*/ 10515600 w 10515600"/>
              <a:gd name="connsiteY3" fmla="*/ 1612900 h 1612900"/>
              <a:gd name="connsiteX4" fmla="*/ 10515600 w 10515600"/>
              <a:gd name="connsiteY4" fmla="*/ 1612900 h 16129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0515600" h="1612900">
                <a:moveTo>
                  <a:pt x="0" y="0"/>
                </a:moveTo>
                <a:cubicBezTo>
                  <a:pt x="699558" y="574675"/>
                  <a:pt x="1399117" y="1149350"/>
                  <a:pt x="2578100" y="1193800"/>
                </a:cubicBezTo>
                <a:cubicBezTo>
                  <a:pt x="3757083" y="1238250"/>
                  <a:pt x="5750983" y="196850"/>
                  <a:pt x="7073900" y="266700"/>
                </a:cubicBezTo>
                <a:cubicBezTo>
                  <a:pt x="8396817" y="336550"/>
                  <a:pt x="10515600" y="1612900"/>
                  <a:pt x="10515600" y="1612900"/>
                </a:cubicBezTo>
                <a:lnTo>
                  <a:pt x="10515600" y="1612900"/>
                </a:lnTo>
              </a:path>
            </a:pathLst>
          </a:custGeom>
          <a:ln w="28575">
            <a:solidFill>
              <a:schemeClr val="bg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GB" sz="2700"/>
          </a:p>
        </p:txBody>
      </p:sp>
      <p:sp>
        <p:nvSpPr>
          <p:cNvPr id="19" name="Oval 18"/>
          <p:cNvSpPr/>
          <p:nvPr userDrawn="1"/>
        </p:nvSpPr>
        <p:spPr>
          <a:xfrm rot="221879">
            <a:off x="186215" y="8932994"/>
            <a:ext cx="676542" cy="507407"/>
          </a:xfrm>
          <a:prstGeom prst="ellipse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2700"/>
          </a:p>
        </p:txBody>
      </p:sp>
      <p:sp>
        <p:nvSpPr>
          <p:cNvPr id="21" name="Freeform 20"/>
          <p:cNvSpPr/>
          <p:nvPr userDrawn="1"/>
        </p:nvSpPr>
        <p:spPr>
          <a:xfrm rot="221879">
            <a:off x="-9879905" y="8958633"/>
            <a:ext cx="18229946" cy="1592625"/>
          </a:xfrm>
          <a:custGeom>
            <a:avLst/>
            <a:gdLst>
              <a:gd name="connsiteX0" fmla="*/ 0 w 10515600"/>
              <a:gd name="connsiteY0" fmla="*/ 0 h 1612900"/>
              <a:gd name="connsiteX1" fmla="*/ 2578100 w 10515600"/>
              <a:gd name="connsiteY1" fmla="*/ 1193800 h 1612900"/>
              <a:gd name="connsiteX2" fmla="*/ 7073900 w 10515600"/>
              <a:gd name="connsiteY2" fmla="*/ 266700 h 1612900"/>
              <a:gd name="connsiteX3" fmla="*/ 10515600 w 10515600"/>
              <a:gd name="connsiteY3" fmla="*/ 1612900 h 1612900"/>
              <a:gd name="connsiteX4" fmla="*/ 10515600 w 10515600"/>
              <a:gd name="connsiteY4" fmla="*/ 1612900 h 16129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0515600" h="1612900">
                <a:moveTo>
                  <a:pt x="0" y="0"/>
                </a:moveTo>
                <a:cubicBezTo>
                  <a:pt x="699558" y="574675"/>
                  <a:pt x="1399117" y="1149350"/>
                  <a:pt x="2578100" y="1193800"/>
                </a:cubicBezTo>
                <a:cubicBezTo>
                  <a:pt x="3757083" y="1238250"/>
                  <a:pt x="5750983" y="196850"/>
                  <a:pt x="7073900" y="266700"/>
                </a:cubicBezTo>
                <a:cubicBezTo>
                  <a:pt x="8396817" y="336550"/>
                  <a:pt x="10515600" y="1612900"/>
                  <a:pt x="10515600" y="1612900"/>
                </a:cubicBezTo>
                <a:lnTo>
                  <a:pt x="10515600" y="1612900"/>
                </a:lnTo>
              </a:path>
            </a:pathLst>
          </a:custGeom>
          <a:ln w="6350">
            <a:solidFill>
              <a:schemeClr val="bg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GB" sz="2700"/>
          </a:p>
        </p:txBody>
      </p:sp>
      <p:sp>
        <p:nvSpPr>
          <p:cNvPr id="24" name="Freeform 23"/>
          <p:cNvSpPr/>
          <p:nvPr userDrawn="1"/>
        </p:nvSpPr>
        <p:spPr>
          <a:xfrm rot="221879">
            <a:off x="-10863159" y="8488762"/>
            <a:ext cx="20552230" cy="2337284"/>
          </a:xfrm>
          <a:custGeom>
            <a:avLst/>
            <a:gdLst>
              <a:gd name="connsiteX0" fmla="*/ 0 w 10515600"/>
              <a:gd name="connsiteY0" fmla="*/ 0 h 1612900"/>
              <a:gd name="connsiteX1" fmla="*/ 2578100 w 10515600"/>
              <a:gd name="connsiteY1" fmla="*/ 1193800 h 1612900"/>
              <a:gd name="connsiteX2" fmla="*/ 7073900 w 10515600"/>
              <a:gd name="connsiteY2" fmla="*/ 266700 h 1612900"/>
              <a:gd name="connsiteX3" fmla="*/ 10515600 w 10515600"/>
              <a:gd name="connsiteY3" fmla="*/ 1612900 h 1612900"/>
              <a:gd name="connsiteX4" fmla="*/ 10515600 w 10515600"/>
              <a:gd name="connsiteY4" fmla="*/ 1612900 h 16129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0515600" h="1612900">
                <a:moveTo>
                  <a:pt x="0" y="0"/>
                </a:moveTo>
                <a:cubicBezTo>
                  <a:pt x="699558" y="574675"/>
                  <a:pt x="1399117" y="1149350"/>
                  <a:pt x="2578100" y="1193800"/>
                </a:cubicBezTo>
                <a:cubicBezTo>
                  <a:pt x="3757083" y="1238250"/>
                  <a:pt x="5750983" y="196850"/>
                  <a:pt x="7073900" y="266700"/>
                </a:cubicBezTo>
                <a:cubicBezTo>
                  <a:pt x="8396817" y="336550"/>
                  <a:pt x="10515600" y="1612900"/>
                  <a:pt x="10515600" y="1612900"/>
                </a:cubicBezTo>
                <a:lnTo>
                  <a:pt x="10515600" y="1612900"/>
                </a:lnTo>
              </a:path>
            </a:pathLst>
          </a:custGeom>
          <a:ln w="6350">
            <a:solidFill>
              <a:schemeClr val="bg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GB" sz="2700"/>
          </a:p>
        </p:txBody>
      </p:sp>
      <p:sp>
        <p:nvSpPr>
          <p:cNvPr id="25" name="Oval 24"/>
          <p:cNvSpPr/>
          <p:nvPr userDrawn="1"/>
        </p:nvSpPr>
        <p:spPr>
          <a:xfrm rot="221879">
            <a:off x="941275" y="8866220"/>
            <a:ext cx="676542" cy="507407"/>
          </a:xfrm>
          <a:prstGeom prst="ellipse">
            <a:avLst/>
          </a:prstGeom>
          <a:solidFill>
            <a:schemeClr val="bg1"/>
          </a:solidFill>
          <a:ln>
            <a:solidFill>
              <a:schemeClr val="bg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2700"/>
          </a:p>
        </p:txBody>
      </p:sp>
      <p:sp>
        <p:nvSpPr>
          <p:cNvPr id="26" name="Oval 25"/>
          <p:cNvSpPr/>
          <p:nvPr userDrawn="1"/>
        </p:nvSpPr>
        <p:spPr>
          <a:xfrm rot="221879">
            <a:off x="5141419" y="9613484"/>
            <a:ext cx="676542" cy="507407"/>
          </a:xfrm>
          <a:prstGeom prst="ellipse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2700"/>
          </a:p>
        </p:txBody>
      </p:sp>
    </p:spTree>
    <p:extLst>
      <p:ext uri="{BB962C8B-B14F-4D97-AF65-F5344CB8AC3E}">
        <p14:creationId xmlns:p14="http://schemas.microsoft.com/office/powerpoint/2010/main" val="3069561847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4400" y="545307"/>
            <a:ext cx="16344900" cy="3245643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 dirty="0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4400" y="2302670"/>
            <a:ext cx="8080376" cy="959643"/>
          </a:xfrm>
        </p:spPr>
        <p:txBody>
          <a:bodyPr anchor="b"/>
          <a:lstStyle>
            <a:lvl1pPr marL="0" indent="0">
              <a:buNone/>
              <a:defRPr sz="3600" b="1"/>
            </a:lvl1pPr>
            <a:lvl2pPr marL="685800" indent="0">
              <a:buNone/>
              <a:defRPr sz="3000" b="1"/>
            </a:lvl2pPr>
            <a:lvl3pPr marL="1371600" indent="0">
              <a:buNone/>
              <a:defRPr sz="2700" b="1"/>
            </a:lvl3pPr>
            <a:lvl4pPr marL="2057400" indent="0">
              <a:buNone/>
              <a:defRPr sz="2400" b="1"/>
            </a:lvl4pPr>
            <a:lvl5pPr marL="2743200" indent="0">
              <a:buNone/>
              <a:defRPr sz="2400" b="1"/>
            </a:lvl5pPr>
            <a:lvl6pPr marL="3429000" indent="0">
              <a:buNone/>
              <a:defRPr sz="2400" b="1"/>
            </a:lvl6pPr>
            <a:lvl7pPr marL="4114800" indent="0">
              <a:buNone/>
              <a:defRPr sz="2400" b="1"/>
            </a:lvl7pPr>
            <a:lvl8pPr marL="4800600" indent="0">
              <a:buNone/>
              <a:defRPr sz="2400" b="1"/>
            </a:lvl8pPr>
            <a:lvl9pPr marL="5486400" indent="0">
              <a:buNone/>
              <a:defRPr sz="24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914400" y="3262313"/>
            <a:ext cx="8080376" cy="5926932"/>
          </a:xfrm>
        </p:spPr>
        <p:txBody>
          <a:bodyPr/>
          <a:lstStyle>
            <a:lvl1pPr>
              <a:defRPr sz="3600"/>
            </a:lvl1pPr>
            <a:lvl2pPr>
              <a:defRPr sz="3000"/>
            </a:lvl2pPr>
            <a:lvl3pPr>
              <a:defRPr sz="2700"/>
            </a:lvl3pPr>
            <a:lvl4pPr>
              <a:defRPr sz="2400"/>
            </a:lvl4pPr>
            <a:lvl5pPr>
              <a:defRPr sz="2400"/>
            </a:lvl5pPr>
            <a:lvl6pPr>
              <a:defRPr sz="2400"/>
            </a:lvl6pPr>
            <a:lvl7pPr>
              <a:defRPr sz="2400"/>
            </a:lvl7pPr>
            <a:lvl8pPr>
              <a:defRPr sz="2400"/>
            </a:lvl8pPr>
            <a:lvl9pPr>
              <a:defRPr sz="2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9290051" y="2302670"/>
            <a:ext cx="8083550" cy="959643"/>
          </a:xfrm>
        </p:spPr>
        <p:txBody>
          <a:bodyPr anchor="b"/>
          <a:lstStyle>
            <a:lvl1pPr marL="0" indent="0">
              <a:buNone/>
              <a:defRPr sz="3600" b="1"/>
            </a:lvl1pPr>
            <a:lvl2pPr marL="685800" indent="0">
              <a:buNone/>
              <a:defRPr sz="3000" b="1"/>
            </a:lvl2pPr>
            <a:lvl3pPr marL="1371600" indent="0">
              <a:buNone/>
              <a:defRPr sz="2700" b="1"/>
            </a:lvl3pPr>
            <a:lvl4pPr marL="2057400" indent="0">
              <a:buNone/>
              <a:defRPr sz="2400" b="1"/>
            </a:lvl4pPr>
            <a:lvl5pPr marL="2743200" indent="0">
              <a:buNone/>
              <a:defRPr sz="2400" b="1"/>
            </a:lvl5pPr>
            <a:lvl6pPr marL="3429000" indent="0">
              <a:buNone/>
              <a:defRPr sz="2400" b="1"/>
            </a:lvl6pPr>
            <a:lvl7pPr marL="4114800" indent="0">
              <a:buNone/>
              <a:defRPr sz="2400" b="1"/>
            </a:lvl7pPr>
            <a:lvl8pPr marL="4800600" indent="0">
              <a:buNone/>
              <a:defRPr sz="2400" b="1"/>
            </a:lvl8pPr>
            <a:lvl9pPr marL="5486400" indent="0">
              <a:buNone/>
              <a:defRPr sz="24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9290051" y="3262313"/>
            <a:ext cx="8083550" cy="5926932"/>
          </a:xfrm>
        </p:spPr>
        <p:txBody>
          <a:bodyPr/>
          <a:lstStyle>
            <a:lvl1pPr>
              <a:defRPr sz="3600"/>
            </a:lvl1pPr>
            <a:lvl2pPr>
              <a:defRPr sz="3000"/>
            </a:lvl2pPr>
            <a:lvl3pPr>
              <a:defRPr sz="2700"/>
            </a:lvl3pPr>
            <a:lvl4pPr>
              <a:defRPr sz="2400"/>
            </a:lvl4pPr>
            <a:lvl5pPr>
              <a:defRPr sz="2400"/>
            </a:lvl5pPr>
            <a:lvl6pPr>
              <a:defRPr sz="2400"/>
            </a:lvl6pPr>
            <a:lvl7pPr>
              <a:defRPr sz="2400"/>
            </a:lvl7pPr>
            <a:lvl8pPr>
              <a:defRPr sz="2400"/>
            </a:lvl8pPr>
            <a:lvl9pPr>
              <a:defRPr sz="2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>
          <a:xfrm>
            <a:off x="914400" y="9534526"/>
            <a:ext cx="4267200" cy="547688"/>
          </a:xfrm>
          <a:prstGeom prst="rect">
            <a:avLst/>
          </a:prstGeom>
        </p:spPr>
        <p:txBody>
          <a:bodyPr/>
          <a:lstStyle/>
          <a:p>
            <a:fld id="{F0E7B72E-E686-4551-97B9-D5EB8F1D78F0}" type="datetimeFigureOut">
              <a:rPr lang="en-US" smtClean="0"/>
              <a:pPr/>
              <a:t>4/10/2025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>
          <a:xfrm>
            <a:off x="6248400" y="9534526"/>
            <a:ext cx="5791200" cy="547688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>
          <a:xfrm>
            <a:off x="13106400" y="9534526"/>
            <a:ext cx="4267200" cy="547688"/>
          </a:xfrm>
          <a:prstGeom prst="rect">
            <a:avLst/>
          </a:prstGeom>
        </p:spPr>
        <p:txBody>
          <a:bodyPr/>
          <a:lstStyle/>
          <a:p>
            <a:fld id="{A9B692D5-B8CE-4FC5-B7CB-DE17F10FF091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79706804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1" name="Group 10"/>
          <p:cNvGrpSpPr/>
          <p:nvPr userDrawn="1"/>
        </p:nvGrpSpPr>
        <p:grpSpPr>
          <a:xfrm>
            <a:off x="-2315029" y="9018816"/>
            <a:ext cx="21212630" cy="1224642"/>
            <a:chOff x="-1157515" y="6041572"/>
            <a:chExt cx="10606315" cy="816428"/>
          </a:xfrm>
        </p:grpSpPr>
        <p:sp>
          <p:nvSpPr>
            <p:cNvPr id="6" name="Freeform 5"/>
            <p:cNvSpPr/>
            <p:nvPr userDrawn="1"/>
          </p:nvSpPr>
          <p:spPr>
            <a:xfrm>
              <a:off x="-1157515" y="6041572"/>
              <a:ext cx="10276115" cy="703938"/>
            </a:xfrm>
            <a:custGeom>
              <a:avLst/>
              <a:gdLst>
                <a:gd name="connsiteX0" fmla="*/ 0 w 10515600"/>
                <a:gd name="connsiteY0" fmla="*/ 0 h 1612900"/>
                <a:gd name="connsiteX1" fmla="*/ 2578100 w 10515600"/>
                <a:gd name="connsiteY1" fmla="*/ 1193800 h 1612900"/>
                <a:gd name="connsiteX2" fmla="*/ 7073900 w 10515600"/>
                <a:gd name="connsiteY2" fmla="*/ 266700 h 1612900"/>
                <a:gd name="connsiteX3" fmla="*/ 10515600 w 10515600"/>
                <a:gd name="connsiteY3" fmla="*/ 1612900 h 1612900"/>
                <a:gd name="connsiteX4" fmla="*/ 10515600 w 10515600"/>
                <a:gd name="connsiteY4" fmla="*/ 1612900 h 16129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0515600" h="1612900">
                  <a:moveTo>
                    <a:pt x="0" y="0"/>
                  </a:moveTo>
                  <a:cubicBezTo>
                    <a:pt x="699558" y="574675"/>
                    <a:pt x="1399117" y="1149350"/>
                    <a:pt x="2578100" y="1193800"/>
                  </a:cubicBezTo>
                  <a:cubicBezTo>
                    <a:pt x="3757083" y="1238250"/>
                    <a:pt x="5750983" y="196850"/>
                    <a:pt x="7073900" y="266700"/>
                  </a:cubicBezTo>
                  <a:cubicBezTo>
                    <a:pt x="8396817" y="336550"/>
                    <a:pt x="10515600" y="1612900"/>
                    <a:pt x="10515600" y="1612900"/>
                  </a:cubicBezTo>
                  <a:lnTo>
                    <a:pt x="10515600" y="1612900"/>
                  </a:lnTo>
                </a:path>
              </a:pathLst>
            </a:custGeom>
            <a:ln w="28575">
              <a:solidFill>
                <a:schemeClr val="bg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GB" sz="2700"/>
            </a:p>
          </p:txBody>
        </p:sp>
        <p:sp>
          <p:nvSpPr>
            <p:cNvPr id="7" name="Oval 6"/>
            <p:cNvSpPr/>
            <p:nvPr userDrawn="1"/>
          </p:nvSpPr>
          <p:spPr>
            <a:xfrm>
              <a:off x="2265786" y="6311895"/>
              <a:ext cx="338271" cy="338271"/>
            </a:xfrm>
            <a:prstGeom prst="ellipse">
              <a:avLst/>
            </a:pr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 sz="2700"/>
            </a:p>
          </p:txBody>
        </p:sp>
        <p:sp>
          <p:nvSpPr>
            <p:cNvPr id="8" name="Freeform 7"/>
            <p:cNvSpPr/>
            <p:nvPr userDrawn="1"/>
          </p:nvSpPr>
          <p:spPr>
            <a:xfrm>
              <a:off x="-1117600" y="6057900"/>
              <a:ext cx="10566400" cy="800100"/>
            </a:xfrm>
            <a:custGeom>
              <a:avLst/>
              <a:gdLst>
                <a:gd name="connsiteX0" fmla="*/ 0 w 10515600"/>
                <a:gd name="connsiteY0" fmla="*/ 0 h 1612900"/>
                <a:gd name="connsiteX1" fmla="*/ 2578100 w 10515600"/>
                <a:gd name="connsiteY1" fmla="*/ 1193800 h 1612900"/>
                <a:gd name="connsiteX2" fmla="*/ 7073900 w 10515600"/>
                <a:gd name="connsiteY2" fmla="*/ 266700 h 1612900"/>
                <a:gd name="connsiteX3" fmla="*/ 10515600 w 10515600"/>
                <a:gd name="connsiteY3" fmla="*/ 1612900 h 1612900"/>
                <a:gd name="connsiteX4" fmla="*/ 10515600 w 10515600"/>
                <a:gd name="connsiteY4" fmla="*/ 1612900 h 16129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0515600" h="1612900">
                  <a:moveTo>
                    <a:pt x="0" y="0"/>
                  </a:moveTo>
                  <a:cubicBezTo>
                    <a:pt x="699558" y="574675"/>
                    <a:pt x="1399117" y="1149350"/>
                    <a:pt x="2578100" y="1193800"/>
                  </a:cubicBezTo>
                  <a:cubicBezTo>
                    <a:pt x="3757083" y="1238250"/>
                    <a:pt x="5750983" y="196850"/>
                    <a:pt x="7073900" y="266700"/>
                  </a:cubicBezTo>
                  <a:cubicBezTo>
                    <a:pt x="8396817" y="336550"/>
                    <a:pt x="10515600" y="1612900"/>
                    <a:pt x="10515600" y="1612900"/>
                  </a:cubicBezTo>
                  <a:lnTo>
                    <a:pt x="10515600" y="1612900"/>
                  </a:lnTo>
                </a:path>
              </a:pathLst>
            </a:custGeom>
            <a:ln w="6350">
              <a:solidFill>
                <a:schemeClr val="bg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GB" sz="2700"/>
            </a:p>
          </p:txBody>
        </p:sp>
        <p:sp>
          <p:nvSpPr>
            <p:cNvPr id="9" name="Oval 8"/>
            <p:cNvSpPr/>
            <p:nvPr userDrawn="1"/>
          </p:nvSpPr>
          <p:spPr>
            <a:xfrm>
              <a:off x="2669014" y="6235487"/>
              <a:ext cx="338271" cy="338271"/>
            </a:xfrm>
            <a:prstGeom prst="ellipse">
              <a:avLst/>
            </a:prstGeom>
            <a:solidFill>
              <a:schemeClr val="bg1"/>
            </a:solidFill>
            <a:ln>
              <a:solidFill>
                <a:schemeClr val="bg2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 sz="2700"/>
            </a:p>
          </p:txBody>
        </p:sp>
        <p:sp>
          <p:nvSpPr>
            <p:cNvPr id="10" name="Oval 9"/>
            <p:cNvSpPr/>
            <p:nvPr userDrawn="1"/>
          </p:nvSpPr>
          <p:spPr>
            <a:xfrm>
              <a:off x="6704458" y="6102131"/>
              <a:ext cx="338271" cy="338271"/>
            </a:xfrm>
            <a:prstGeom prst="ellipse">
              <a:avLst/>
            </a:pr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 sz="2700"/>
            </a:p>
          </p:txBody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>
            <a:lvl1pPr>
              <a:defRPr sz="5100">
                <a:solidFill>
                  <a:schemeClr val="tx1"/>
                </a:solidFill>
              </a:defRPr>
            </a:lvl1pPr>
          </a:lstStyle>
          <a:p>
            <a:r>
              <a:rPr lang="en-US" dirty="0"/>
              <a:t>Click to edit Master title style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45184684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1_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>
            <a:lvl1pPr>
              <a:defRPr sz="5100">
                <a:solidFill>
                  <a:schemeClr val="tx1"/>
                </a:solidFill>
              </a:defRPr>
            </a:lvl1pPr>
          </a:lstStyle>
          <a:p>
            <a:r>
              <a:rPr lang="en-US" dirty="0"/>
              <a:t>Click to edit Master title style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227483974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4232744050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4401" y="409575"/>
            <a:ext cx="6016626" cy="1743075"/>
          </a:xfrm>
        </p:spPr>
        <p:txBody>
          <a:bodyPr anchor="b"/>
          <a:lstStyle>
            <a:lvl1pPr algn="l">
              <a:defRPr sz="3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150100" y="409576"/>
            <a:ext cx="10223500" cy="8779670"/>
          </a:xfrm>
        </p:spPr>
        <p:txBody>
          <a:bodyPr/>
          <a:lstStyle>
            <a:lvl1pPr>
              <a:defRPr sz="4800"/>
            </a:lvl1pPr>
            <a:lvl2pPr>
              <a:defRPr sz="4200"/>
            </a:lvl2pPr>
            <a:lvl3pPr>
              <a:defRPr sz="3600"/>
            </a:lvl3pPr>
            <a:lvl4pPr>
              <a:defRPr sz="3000"/>
            </a:lvl4pPr>
            <a:lvl5pPr>
              <a:defRPr sz="3000"/>
            </a:lvl5pPr>
            <a:lvl6pPr>
              <a:defRPr sz="3000"/>
            </a:lvl6pPr>
            <a:lvl7pPr>
              <a:defRPr sz="3000"/>
            </a:lvl7pPr>
            <a:lvl8pPr>
              <a:defRPr sz="3000"/>
            </a:lvl8pPr>
            <a:lvl9pPr>
              <a:defRPr sz="3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4401" y="2152651"/>
            <a:ext cx="6016626" cy="7036595"/>
          </a:xfrm>
        </p:spPr>
        <p:txBody>
          <a:bodyPr/>
          <a:lstStyle>
            <a:lvl1pPr marL="0" indent="0">
              <a:buNone/>
              <a:defRPr sz="2100"/>
            </a:lvl1pPr>
            <a:lvl2pPr marL="685800" indent="0">
              <a:buNone/>
              <a:defRPr sz="1800"/>
            </a:lvl2pPr>
            <a:lvl3pPr marL="1371600" indent="0">
              <a:buNone/>
              <a:defRPr sz="1500"/>
            </a:lvl3pPr>
            <a:lvl4pPr marL="2057400" indent="0">
              <a:buNone/>
              <a:defRPr sz="1350"/>
            </a:lvl4pPr>
            <a:lvl5pPr marL="2743200" indent="0">
              <a:buNone/>
              <a:defRPr sz="1350"/>
            </a:lvl5pPr>
            <a:lvl6pPr marL="3429000" indent="0">
              <a:buNone/>
              <a:defRPr sz="1350"/>
            </a:lvl6pPr>
            <a:lvl7pPr marL="4114800" indent="0">
              <a:buNone/>
              <a:defRPr sz="1350"/>
            </a:lvl7pPr>
            <a:lvl8pPr marL="4800600" indent="0">
              <a:buNone/>
              <a:defRPr sz="1350"/>
            </a:lvl8pPr>
            <a:lvl9pPr marL="5486400" indent="0">
              <a:buNone/>
              <a:defRPr sz="135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914400" y="9534526"/>
            <a:ext cx="4267200" cy="547688"/>
          </a:xfrm>
          <a:prstGeom prst="rect">
            <a:avLst/>
          </a:prstGeom>
        </p:spPr>
        <p:txBody>
          <a:bodyPr/>
          <a:lstStyle/>
          <a:p>
            <a:fld id="{F0E7B72E-E686-4551-97B9-D5EB8F1D78F0}" type="datetimeFigureOut">
              <a:rPr lang="en-US" smtClean="0"/>
              <a:pPr/>
              <a:t>4/10/2025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6248400" y="9534526"/>
            <a:ext cx="5791200" cy="547688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3106400" y="9534526"/>
            <a:ext cx="4267200" cy="547688"/>
          </a:xfrm>
          <a:prstGeom prst="rect">
            <a:avLst/>
          </a:prstGeom>
        </p:spPr>
        <p:txBody>
          <a:bodyPr/>
          <a:lstStyle/>
          <a:p>
            <a:fld id="{A9B692D5-B8CE-4FC5-B7CB-DE17F10FF091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48689934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584576" y="7200900"/>
            <a:ext cx="10972800" cy="850107"/>
          </a:xfrm>
        </p:spPr>
        <p:txBody>
          <a:bodyPr anchor="b"/>
          <a:lstStyle>
            <a:lvl1pPr algn="l">
              <a:defRPr sz="3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3584576" y="919163"/>
            <a:ext cx="10972800" cy="6172200"/>
          </a:xfrm>
        </p:spPr>
        <p:txBody>
          <a:bodyPr/>
          <a:lstStyle>
            <a:lvl1pPr marL="0" indent="0">
              <a:buNone/>
              <a:defRPr sz="4800"/>
            </a:lvl1pPr>
            <a:lvl2pPr marL="685800" indent="0">
              <a:buNone/>
              <a:defRPr sz="4200"/>
            </a:lvl2pPr>
            <a:lvl3pPr marL="1371600" indent="0">
              <a:buNone/>
              <a:defRPr sz="3600"/>
            </a:lvl3pPr>
            <a:lvl4pPr marL="2057400" indent="0">
              <a:buNone/>
              <a:defRPr sz="3000"/>
            </a:lvl4pPr>
            <a:lvl5pPr marL="2743200" indent="0">
              <a:buNone/>
              <a:defRPr sz="3000"/>
            </a:lvl5pPr>
            <a:lvl6pPr marL="3429000" indent="0">
              <a:buNone/>
              <a:defRPr sz="3000"/>
            </a:lvl6pPr>
            <a:lvl7pPr marL="4114800" indent="0">
              <a:buNone/>
              <a:defRPr sz="3000"/>
            </a:lvl7pPr>
            <a:lvl8pPr marL="4800600" indent="0">
              <a:buNone/>
              <a:defRPr sz="3000"/>
            </a:lvl8pPr>
            <a:lvl9pPr marL="5486400" indent="0">
              <a:buNone/>
              <a:defRPr sz="3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3584576" y="8051007"/>
            <a:ext cx="10972800" cy="1207293"/>
          </a:xfrm>
        </p:spPr>
        <p:txBody>
          <a:bodyPr/>
          <a:lstStyle>
            <a:lvl1pPr marL="0" indent="0">
              <a:buNone/>
              <a:defRPr sz="2100"/>
            </a:lvl1pPr>
            <a:lvl2pPr marL="685800" indent="0">
              <a:buNone/>
              <a:defRPr sz="1800"/>
            </a:lvl2pPr>
            <a:lvl3pPr marL="1371600" indent="0">
              <a:buNone/>
              <a:defRPr sz="1500"/>
            </a:lvl3pPr>
            <a:lvl4pPr marL="2057400" indent="0">
              <a:buNone/>
              <a:defRPr sz="1350"/>
            </a:lvl4pPr>
            <a:lvl5pPr marL="2743200" indent="0">
              <a:buNone/>
              <a:defRPr sz="1350"/>
            </a:lvl5pPr>
            <a:lvl6pPr marL="3429000" indent="0">
              <a:buNone/>
              <a:defRPr sz="1350"/>
            </a:lvl6pPr>
            <a:lvl7pPr marL="4114800" indent="0">
              <a:buNone/>
              <a:defRPr sz="1350"/>
            </a:lvl7pPr>
            <a:lvl8pPr marL="4800600" indent="0">
              <a:buNone/>
              <a:defRPr sz="1350"/>
            </a:lvl8pPr>
            <a:lvl9pPr marL="5486400" indent="0">
              <a:buNone/>
              <a:defRPr sz="135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914400" y="9534526"/>
            <a:ext cx="4267200" cy="547688"/>
          </a:xfrm>
          <a:prstGeom prst="rect">
            <a:avLst/>
          </a:prstGeom>
        </p:spPr>
        <p:txBody>
          <a:bodyPr/>
          <a:lstStyle/>
          <a:p>
            <a:fld id="{F0E7B72E-E686-4551-97B9-D5EB8F1D78F0}" type="datetimeFigureOut">
              <a:rPr lang="en-US" smtClean="0"/>
              <a:pPr/>
              <a:t>4/10/2025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6248400" y="9534526"/>
            <a:ext cx="5791200" cy="547688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3106400" y="9534526"/>
            <a:ext cx="4267200" cy="547688"/>
          </a:xfrm>
          <a:prstGeom prst="rect">
            <a:avLst/>
          </a:prstGeom>
        </p:spPr>
        <p:txBody>
          <a:bodyPr/>
          <a:lstStyle/>
          <a:p>
            <a:fld id="{A9B692D5-B8CE-4FC5-B7CB-DE17F10FF091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25945389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914400" y="9534526"/>
            <a:ext cx="4267200" cy="547688"/>
          </a:xfrm>
          <a:prstGeom prst="rect">
            <a:avLst/>
          </a:prstGeom>
        </p:spPr>
        <p:txBody>
          <a:bodyPr/>
          <a:lstStyle/>
          <a:p>
            <a:fld id="{F0E7B72E-E686-4551-97B9-D5EB8F1D78F0}" type="datetimeFigureOut">
              <a:rPr lang="en-US" smtClean="0"/>
              <a:pPr/>
              <a:t>4/10/2025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6248400" y="9534526"/>
            <a:ext cx="5791200" cy="547688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3106400" y="9534526"/>
            <a:ext cx="4267200" cy="547688"/>
          </a:xfrm>
          <a:prstGeom prst="rect">
            <a:avLst/>
          </a:prstGeom>
        </p:spPr>
        <p:txBody>
          <a:bodyPr/>
          <a:lstStyle/>
          <a:p>
            <a:fld id="{A9B692D5-B8CE-4FC5-B7CB-DE17F10FF091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30651332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3258800" y="411958"/>
            <a:ext cx="4114800" cy="877728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914400" y="411958"/>
            <a:ext cx="12039600" cy="877728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914400" y="9534526"/>
            <a:ext cx="4267200" cy="547688"/>
          </a:xfrm>
          <a:prstGeom prst="rect">
            <a:avLst/>
          </a:prstGeom>
        </p:spPr>
        <p:txBody>
          <a:bodyPr/>
          <a:lstStyle/>
          <a:p>
            <a:fld id="{F0E7B72E-E686-4551-97B9-D5EB8F1D78F0}" type="datetimeFigureOut">
              <a:rPr lang="en-US" smtClean="0"/>
              <a:pPr/>
              <a:t>4/10/2025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6248400" y="9534526"/>
            <a:ext cx="5791200" cy="547688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3106400" y="9534526"/>
            <a:ext cx="4267200" cy="547688"/>
          </a:xfrm>
          <a:prstGeom prst="rect">
            <a:avLst/>
          </a:prstGeom>
        </p:spPr>
        <p:txBody>
          <a:bodyPr/>
          <a:lstStyle/>
          <a:p>
            <a:fld id="{A9B692D5-B8CE-4FC5-B7CB-DE17F10FF091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34901496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and 4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 sz="quarter"/>
          </p:nvPr>
        </p:nvSpPr>
        <p:spPr>
          <a:xfrm>
            <a:off x="822326" y="0"/>
            <a:ext cx="12153900" cy="13716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806450" y="1666875"/>
            <a:ext cx="8280400" cy="385048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quarter" idx="2"/>
          </p:nvPr>
        </p:nvSpPr>
        <p:spPr>
          <a:xfrm>
            <a:off x="9391650" y="1666875"/>
            <a:ext cx="8280400" cy="385048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Content Placeholder 4"/>
          <p:cNvSpPr>
            <a:spLocks noGrp="1"/>
          </p:cNvSpPr>
          <p:nvPr>
            <p:ph sz="quarter" idx="3"/>
          </p:nvPr>
        </p:nvSpPr>
        <p:spPr>
          <a:xfrm>
            <a:off x="806450" y="5745958"/>
            <a:ext cx="8280400" cy="3850481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9391650" y="5745958"/>
            <a:ext cx="8280400" cy="3850481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10224993"/>
      </p:ext>
    </p:extLst>
  </p:cSld>
  <p:clrMapOvr>
    <a:masterClrMapping/>
  </p:clrMapOvr>
  <p:transition/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4. Discover - 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Content Placeholder 2"/>
          <p:cNvSpPr>
            <a:spLocks noGrp="1"/>
          </p:cNvSpPr>
          <p:nvPr>
            <p:ph idx="1"/>
          </p:nvPr>
        </p:nvSpPr>
        <p:spPr>
          <a:xfrm>
            <a:off x="1006080" y="2227177"/>
            <a:ext cx="16202816" cy="7092788"/>
          </a:xfrm>
        </p:spPr>
        <p:txBody>
          <a:bodyPr/>
          <a:lstStyle>
            <a:lvl1pPr>
              <a:spcBef>
                <a:spcPts val="1800"/>
              </a:spcBef>
              <a:spcAft>
                <a:spcPts val="1500"/>
              </a:spcAft>
              <a:buClr>
                <a:schemeClr val="tx2"/>
              </a:buClr>
              <a:defRPr sz="4200">
                <a:solidFill>
                  <a:srgbClr val="58585A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>
              <a:buClr>
                <a:schemeClr val="tx1">
                  <a:lumMod val="50000"/>
                  <a:lumOff val="50000"/>
                </a:schemeClr>
              </a:buClr>
              <a:defRPr sz="3600">
                <a:solidFill>
                  <a:srgbClr val="58585A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>
              <a:buClr>
                <a:schemeClr val="tx1">
                  <a:lumMod val="50000"/>
                  <a:lumOff val="50000"/>
                </a:schemeClr>
              </a:buClr>
              <a:defRPr sz="3300">
                <a:solidFill>
                  <a:srgbClr val="58585A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>
              <a:buClr>
                <a:schemeClr val="tx1">
                  <a:lumMod val="50000"/>
                  <a:lumOff val="50000"/>
                </a:schemeClr>
              </a:buClr>
              <a:defRPr>
                <a:solidFill>
                  <a:schemeClr val="bg1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>
              <a:buClr>
                <a:schemeClr val="tx1">
                  <a:lumMod val="50000"/>
                  <a:lumOff val="50000"/>
                </a:schemeClr>
              </a:buClr>
              <a:defRPr>
                <a:solidFill>
                  <a:schemeClr val="bg1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  <a:endParaRPr lang="en-GB" dirty="0"/>
          </a:p>
        </p:txBody>
      </p:sp>
      <p:sp>
        <p:nvSpPr>
          <p:cNvPr id="7" name="Title 1"/>
          <p:cNvSpPr>
            <a:spLocks noGrp="1"/>
          </p:cNvSpPr>
          <p:nvPr>
            <p:ph type="title"/>
          </p:nvPr>
        </p:nvSpPr>
        <p:spPr>
          <a:xfrm>
            <a:off x="1006080" y="282961"/>
            <a:ext cx="16202816" cy="1787072"/>
          </a:xfrm>
        </p:spPr>
        <p:txBody>
          <a:bodyPr>
            <a:normAutofit/>
          </a:bodyPr>
          <a:lstStyle>
            <a:lvl1pPr algn="l">
              <a:defRPr sz="5100">
                <a:solidFill>
                  <a:srgbClr val="58585A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r>
              <a:rPr lang="en-US" dirty="0"/>
              <a:t>Click to edit Master title style</a:t>
            </a:r>
            <a:endParaRPr lang="en-GB" dirty="0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F3378D1B-39C9-4A1E-86DB-5668C560A6F6}"/>
              </a:ext>
            </a:extLst>
          </p:cNvPr>
          <p:cNvSpPr txBox="1"/>
          <p:nvPr userDrawn="1"/>
        </p:nvSpPr>
        <p:spPr>
          <a:xfrm>
            <a:off x="14845575" y="9896030"/>
            <a:ext cx="3078086" cy="138499"/>
          </a:xfrm>
          <a:prstGeom prst="rect">
            <a:avLst/>
          </a:prstGeom>
          <a:noFill/>
        </p:spPr>
        <p:txBody>
          <a:bodyPr wrap="none" tIns="0" bIns="0" rtlCol="0">
            <a:spAutoFit/>
          </a:bodyPr>
          <a:lstStyle/>
          <a:p>
            <a:pPr algn="r"/>
            <a:r>
              <a:rPr lang="en-GB" sz="900" dirty="0">
                <a:solidFill>
                  <a:srgbClr val="58585A"/>
                </a:solidFill>
                <a:latin typeface="Arial" pitchFamily="34" charset="0"/>
                <a:cs typeface="Arial" pitchFamily="34" charset="0"/>
              </a:rPr>
              <a:t>© The Insights Group Ltd, 2009-2020 All rights reserved.</a:t>
            </a:r>
          </a:p>
        </p:txBody>
      </p:sp>
    </p:spTree>
    <p:extLst>
      <p:ext uri="{BB962C8B-B14F-4D97-AF65-F5344CB8AC3E}">
        <p14:creationId xmlns:p14="http://schemas.microsoft.com/office/powerpoint/2010/main" val="3466324185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0. Discover - Grey footer 1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2" descr="X:\Insights Brand 2011\Graphics Team\Brand Evolution 2015\Brand Evolution - Doughnut\Brand Evolution - Doughnut - PPT templates\PPT master images v2\ILD_TB_09_Grey footer.png">
            <a:extLst>
              <a:ext uri="{FF2B5EF4-FFF2-40B4-BE49-F238E27FC236}">
                <a16:creationId xmlns:a16="http://schemas.microsoft.com/office/drawing/2014/main" id="{74385B8F-57D8-4B44-A020-76072429AF35}"/>
              </a:ext>
            </a:extLst>
          </p:cNvPr>
          <p:cNvPicPr>
            <a:picLocks noChangeAspect="1" noChangeArrowheads="1"/>
          </p:cNvPicPr>
          <p:nvPr userDrawn="1"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90908" b="2893"/>
          <a:stretch/>
        </p:blipFill>
        <p:spPr bwMode="auto">
          <a:xfrm>
            <a:off x="0" y="9649073"/>
            <a:ext cx="18288000" cy="6379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Content Placeholder 2"/>
          <p:cNvSpPr>
            <a:spLocks noGrp="1"/>
          </p:cNvSpPr>
          <p:nvPr userDrawn="1">
            <p:ph idx="1"/>
          </p:nvPr>
        </p:nvSpPr>
        <p:spPr>
          <a:xfrm>
            <a:off x="1006080" y="2227176"/>
            <a:ext cx="16202816" cy="6804756"/>
          </a:xfrm>
        </p:spPr>
        <p:txBody>
          <a:bodyPr/>
          <a:lstStyle>
            <a:lvl1pPr>
              <a:spcBef>
                <a:spcPts val="1800"/>
              </a:spcBef>
              <a:spcAft>
                <a:spcPts val="1500"/>
              </a:spcAft>
              <a:buClr>
                <a:schemeClr val="tx2"/>
              </a:buClr>
              <a:defRPr sz="4200">
                <a:solidFill>
                  <a:srgbClr val="58585A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>
              <a:buClr>
                <a:schemeClr val="tx1">
                  <a:lumMod val="50000"/>
                  <a:lumOff val="50000"/>
                </a:schemeClr>
              </a:buClr>
              <a:defRPr sz="3600">
                <a:solidFill>
                  <a:srgbClr val="58585A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>
              <a:buClr>
                <a:schemeClr val="tx1">
                  <a:lumMod val="50000"/>
                  <a:lumOff val="50000"/>
                </a:schemeClr>
              </a:buClr>
              <a:defRPr sz="3300">
                <a:solidFill>
                  <a:srgbClr val="58585A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>
              <a:buClr>
                <a:schemeClr val="tx1">
                  <a:lumMod val="50000"/>
                  <a:lumOff val="50000"/>
                </a:schemeClr>
              </a:buClr>
              <a:defRPr>
                <a:solidFill>
                  <a:schemeClr val="bg1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>
              <a:buClr>
                <a:schemeClr val="tx1">
                  <a:lumMod val="50000"/>
                  <a:lumOff val="50000"/>
                </a:schemeClr>
              </a:buClr>
              <a:defRPr>
                <a:solidFill>
                  <a:schemeClr val="bg1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  <a:endParaRPr lang="en-GB" dirty="0"/>
          </a:p>
        </p:txBody>
      </p:sp>
      <p:sp>
        <p:nvSpPr>
          <p:cNvPr id="7" name="Title 1"/>
          <p:cNvSpPr>
            <a:spLocks noGrp="1"/>
          </p:cNvSpPr>
          <p:nvPr>
            <p:ph type="title"/>
          </p:nvPr>
        </p:nvSpPr>
        <p:spPr>
          <a:xfrm>
            <a:off x="1006080" y="282960"/>
            <a:ext cx="16202816" cy="1714500"/>
          </a:xfrm>
        </p:spPr>
        <p:txBody>
          <a:bodyPr>
            <a:normAutofit/>
          </a:bodyPr>
          <a:lstStyle>
            <a:lvl1pPr algn="l">
              <a:defRPr sz="5100">
                <a:solidFill>
                  <a:srgbClr val="58585A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r>
              <a:rPr lang="en-US" dirty="0"/>
              <a:t>Click to edit Master title style</a:t>
            </a:r>
            <a:endParaRPr lang="en-GB" dirty="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DBDACDE0-15D6-4E87-91E6-9F40A6A0ECCA}"/>
              </a:ext>
            </a:extLst>
          </p:cNvPr>
          <p:cNvSpPr txBox="1"/>
          <p:nvPr userDrawn="1"/>
        </p:nvSpPr>
        <p:spPr>
          <a:xfrm>
            <a:off x="14845575" y="9896030"/>
            <a:ext cx="3078086" cy="138499"/>
          </a:xfrm>
          <a:prstGeom prst="rect">
            <a:avLst/>
          </a:prstGeom>
          <a:noFill/>
        </p:spPr>
        <p:txBody>
          <a:bodyPr wrap="none" tIns="0" bIns="0" rtlCol="0">
            <a:spAutoFit/>
          </a:bodyPr>
          <a:lstStyle/>
          <a:p>
            <a:pPr algn="r"/>
            <a:r>
              <a:rPr lang="en-GB" sz="900" dirty="0">
                <a:solidFill>
                  <a:srgbClr val="58585A"/>
                </a:solidFill>
                <a:latin typeface="Arial" pitchFamily="34" charset="0"/>
                <a:cs typeface="Arial" pitchFamily="34" charset="0"/>
              </a:rPr>
              <a:t>© The Insights Group Ltd, 2009-2020 All rights reserved.</a:t>
            </a:r>
          </a:p>
        </p:txBody>
      </p:sp>
    </p:spTree>
    <p:extLst>
      <p:ext uri="{BB962C8B-B14F-4D97-AF65-F5344CB8AC3E}">
        <p14:creationId xmlns:p14="http://schemas.microsoft.com/office/powerpoint/2010/main" val="137372677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3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4" Type="http://schemas.openxmlformats.org/officeDocument/2006/relationships/image" Target="../media/image1.jpeg"/></Relationships>
</file>

<file path=ppt/slideMasters/_rels/slideMaster3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21.xml"/><Relationship Id="rId13" Type="http://schemas.openxmlformats.org/officeDocument/2006/relationships/slideLayout" Target="../slideLayouts/slideLayout26.xml"/><Relationship Id="rId18" Type="http://schemas.openxmlformats.org/officeDocument/2006/relationships/slideLayout" Target="../slideLayouts/slideLayout31.xml"/><Relationship Id="rId3" Type="http://schemas.openxmlformats.org/officeDocument/2006/relationships/slideLayout" Target="../slideLayouts/slideLayout16.xml"/><Relationship Id="rId21" Type="http://schemas.openxmlformats.org/officeDocument/2006/relationships/theme" Target="../theme/theme3.xml"/><Relationship Id="rId7" Type="http://schemas.openxmlformats.org/officeDocument/2006/relationships/slideLayout" Target="../slideLayouts/slideLayout20.xml"/><Relationship Id="rId12" Type="http://schemas.openxmlformats.org/officeDocument/2006/relationships/slideLayout" Target="../slideLayouts/slideLayout25.xml"/><Relationship Id="rId17" Type="http://schemas.openxmlformats.org/officeDocument/2006/relationships/slideLayout" Target="../slideLayouts/slideLayout30.xml"/><Relationship Id="rId2" Type="http://schemas.openxmlformats.org/officeDocument/2006/relationships/slideLayout" Target="../slideLayouts/slideLayout15.xml"/><Relationship Id="rId16" Type="http://schemas.openxmlformats.org/officeDocument/2006/relationships/slideLayout" Target="../slideLayouts/slideLayout29.xml"/><Relationship Id="rId20" Type="http://schemas.openxmlformats.org/officeDocument/2006/relationships/slideLayout" Target="../slideLayouts/slideLayout33.xml"/><Relationship Id="rId1" Type="http://schemas.openxmlformats.org/officeDocument/2006/relationships/slideLayout" Target="../slideLayouts/slideLayout14.xml"/><Relationship Id="rId6" Type="http://schemas.openxmlformats.org/officeDocument/2006/relationships/slideLayout" Target="../slideLayouts/slideLayout19.xml"/><Relationship Id="rId11" Type="http://schemas.openxmlformats.org/officeDocument/2006/relationships/slideLayout" Target="../slideLayouts/slideLayout24.xml"/><Relationship Id="rId5" Type="http://schemas.openxmlformats.org/officeDocument/2006/relationships/slideLayout" Target="../slideLayouts/slideLayout18.xml"/><Relationship Id="rId15" Type="http://schemas.openxmlformats.org/officeDocument/2006/relationships/slideLayout" Target="../slideLayouts/slideLayout28.xml"/><Relationship Id="rId10" Type="http://schemas.openxmlformats.org/officeDocument/2006/relationships/slideLayout" Target="../slideLayouts/slideLayout23.xml"/><Relationship Id="rId19" Type="http://schemas.openxmlformats.org/officeDocument/2006/relationships/slideLayout" Target="../slideLayouts/slideLayout32.xml"/><Relationship Id="rId4" Type="http://schemas.openxmlformats.org/officeDocument/2006/relationships/slideLayout" Target="../slideLayouts/slideLayout17.xml"/><Relationship Id="rId9" Type="http://schemas.openxmlformats.org/officeDocument/2006/relationships/slideLayout" Target="../slideLayouts/slideLayout22.xml"/><Relationship Id="rId14" Type="http://schemas.openxmlformats.org/officeDocument/2006/relationships/slideLayout" Target="../slideLayouts/slideLayout27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 smtClean="0"/>
              <a:pPr/>
              <a:t>4/10/2025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4" cstate="print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914400" y="411957"/>
            <a:ext cx="16459200" cy="17145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4400" y="2400302"/>
            <a:ext cx="16459200" cy="587554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03041" y="9788016"/>
            <a:ext cx="1942256" cy="32778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38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C64F3F4-CE19-49F8-9EF4-FF4EE52031C2}" type="datetimeFigureOut">
              <a:rPr lang="en-GB" smtClean="0"/>
              <a:pPr/>
              <a:t>10/04/2025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5912752" y="9571463"/>
            <a:ext cx="1460849" cy="51075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3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82685A-BD3A-4230-8D85-804689F6729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3218504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</p:sldLayoutIdLst>
  <p:txStyles>
    <p:titleStyle>
      <a:lvl1pPr algn="ctr" defTabSz="1371600" rtl="0" eaLnBrk="1" latinLnBrk="0" hangingPunct="1">
        <a:spcBef>
          <a:spcPct val="0"/>
        </a:spcBef>
        <a:buNone/>
        <a:defRPr sz="66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514350" indent="-514350" algn="l" defTabSz="1371600" rtl="0" eaLnBrk="1" latinLnBrk="0" hangingPunct="1">
        <a:spcBef>
          <a:spcPct val="20000"/>
        </a:spcBef>
        <a:buFont typeface="Arial" pitchFamily="34" charset="0"/>
        <a:buChar char="•"/>
        <a:defRPr sz="4800" kern="1200">
          <a:solidFill>
            <a:schemeClr val="tx1"/>
          </a:solidFill>
          <a:latin typeface="+mn-lt"/>
          <a:ea typeface="+mn-ea"/>
          <a:cs typeface="+mn-cs"/>
        </a:defRPr>
      </a:lvl1pPr>
      <a:lvl2pPr marL="1114425" indent="-428625" algn="l" defTabSz="1371600" rtl="0" eaLnBrk="1" latinLnBrk="0" hangingPunct="1">
        <a:spcBef>
          <a:spcPct val="20000"/>
        </a:spcBef>
        <a:buFont typeface="Arial" pitchFamily="34" charset="0"/>
        <a:buChar char="–"/>
        <a:defRPr sz="4200" kern="1200">
          <a:solidFill>
            <a:schemeClr val="tx1"/>
          </a:solidFill>
          <a:latin typeface="+mn-lt"/>
          <a:ea typeface="+mn-ea"/>
          <a:cs typeface="+mn-cs"/>
        </a:defRPr>
      </a:lvl2pPr>
      <a:lvl3pPr marL="1714500" indent="-342900" algn="l" defTabSz="1371600" rtl="0" eaLnBrk="1" latinLnBrk="0" hangingPunct="1">
        <a:spcBef>
          <a:spcPct val="20000"/>
        </a:spcBef>
        <a:buFont typeface="Arial" pitchFamily="34" charset="0"/>
        <a:buChar char="•"/>
        <a:defRPr sz="3600" kern="1200">
          <a:solidFill>
            <a:schemeClr val="tx1"/>
          </a:solidFill>
          <a:latin typeface="+mn-lt"/>
          <a:ea typeface="+mn-ea"/>
          <a:cs typeface="+mn-cs"/>
        </a:defRPr>
      </a:lvl3pPr>
      <a:lvl4pPr marL="2400300" indent="-342900" algn="l" defTabSz="1371600" rtl="0" eaLnBrk="1" latinLnBrk="0" hangingPunct="1">
        <a:spcBef>
          <a:spcPct val="20000"/>
        </a:spcBef>
        <a:buFont typeface="Arial" pitchFamily="34" charset="0"/>
        <a:buChar char="–"/>
        <a:defRPr sz="3000" kern="1200">
          <a:solidFill>
            <a:schemeClr val="tx1"/>
          </a:solidFill>
          <a:latin typeface="+mn-lt"/>
          <a:ea typeface="+mn-ea"/>
          <a:cs typeface="+mn-cs"/>
        </a:defRPr>
      </a:lvl4pPr>
      <a:lvl5pPr marL="3086100" indent="-342900" algn="l" defTabSz="1371600" rtl="0" eaLnBrk="1" latinLnBrk="0" hangingPunct="1">
        <a:spcBef>
          <a:spcPct val="20000"/>
        </a:spcBef>
        <a:buFont typeface="Arial" pitchFamily="34" charset="0"/>
        <a:buChar char="»"/>
        <a:defRPr sz="3000" kern="1200">
          <a:solidFill>
            <a:schemeClr val="tx1"/>
          </a:solidFill>
          <a:latin typeface="+mn-lt"/>
          <a:ea typeface="+mn-ea"/>
          <a:cs typeface="+mn-cs"/>
        </a:defRPr>
      </a:lvl5pPr>
      <a:lvl6pPr marL="3771900" indent="-342900" algn="l" defTabSz="1371600" rtl="0" eaLnBrk="1" latinLnBrk="0" hangingPunct="1">
        <a:spcBef>
          <a:spcPct val="20000"/>
        </a:spcBef>
        <a:buFont typeface="Arial" pitchFamily="34" charset="0"/>
        <a:buChar char="•"/>
        <a:defRPr sz="3000" kern="1200">
          <a:solidFill>
            <a:schemeClr val="tx1"/>
          </a:solidFill>
          <a:latin typeface="+mn-lt"/>
          <a:ea typeface="+mn-ea"/>
          <a:cs typeface="+mn-cs"/>
        </a:defRPr>
      </a:lvl6pPr>
      <a:lvl7pPr marL="4457700" indent="-342900" algn="l" defTabSz="1371600" rtl="0" eaLnBrk="1" latinLnBrk="0" hangingPunct="1">
        <a:spcBef>
          <a:spcPct val="20000"/>
        </a:spcBef>
        <a:buFont typeface="Arial" pitchFamily="34" charset="0"/>
        <a:buChar char="•"/>
        <a:defRPr sz="3000" kern="1200">
          <a:solidFill>
            <a:schemeClr val="tx1"/>
          </a:solidFill>
          <a:latin typeface="+mn-lt"/>
          <a:ea typeface="+mn-ea"/>
          <a:cs typeface="+mn-cs"/>
        </a:defRPr>
      </a:lvl7pPr>
      <a:lvl8pPr marL="5143500" indent="-342900" algn="l" defTabSz="1371600" rtl="0" eaLnBrk="1" latinLnBrk="0" hangingPunct="1">
        <a:spcBef>
          <a:spcPct val="20000"/>
        </a:spcBef>
        <a:buFont typeface="Arial" pitchFamily="34" charset="0"/>
        <a:buChar char="•"/>
        <a:defRPr sz="3000" kern="1200">
          <a:solidFill>
            <a:schemeClr val="tx1"/>
          </a:solidFill>
          <a:latin typeface="+mn-lt"/>
          <a:ea typeface="+mn-ea"/>
          <a:cs typeface="+mn-cs"/>
        </a:defRPr>
      </a:lvl8pPr>
      <a:lvl9pPr marL="5829300" indent="-342900" algn="l" defTabSz="1371600" rtl="0" eaLnBrk="1" latinLnBrk="0" hangingPunct="1">
        <a:spcBef>
          <a:spcPct val="20000"/>
        </a:spcBef>
        <a:buFont typeface="Arial" pitchFamily="34" charset="0"/>
        <a:buChar char="•"/>
        <a:defRPr sz="3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1371600" rtl="0" eaLnBrk="1" latinLnBrk="0" hangingPunct="1">
        <a:defRPr sz="27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algn="l" defTabSz="1371600" rtl="0" eaLnBrk="1" latinLnBrk="0" hangingPunct="1">
        <a:defRPr sz="2700" kern="1200">
          <a:solidFill>
            <a:schemeClr val="tx1"/>
          </a:solidFill>
          <a:latin typeface="+mn-lt"/>
          <a:ea typeface="+mn-ea"/>
          <a:cs typeface="+mn-cs"/>
        </a:defRPr>
      </a:lvl2pPr>
      <a:lvl3pPr marL="1371600" algn="l" defTabSz="1371600" rtl="0" eaLnBrk="1" latinLnBrk="0" hangingPunct="1">
        <a:defRPr sz="2700" kern="1200">
          <a:solidFill>
            <a:schemeClr val="tx1"/>
          </a:solidFill>
          <a:latin typeface="+mn-lt"/>
          <a:ea typeface="+mn-ea"/>
          <a:cs typeface="+mn-cs"/>
        </a:defRPr>
      </a:lvl3pPr>
      <a:lvl4pPr marL="2057400" algn="l" defTabSz="1371600" rtl="0" eaLnBrk="1" latinLnBrk="0" hangingPunct="1">
        <a:defRPr sz="2700" kern="1200">
          <a:solidFill>
            <a:schemeClr val="tx1"/>
          </a:solidFill>
          <a:latin typeface="+mn-lt"/>
          <a:ea typeface="+mn-ea"/>
          <a:cs typeface="+mn-cs"/>
        </a:defRPr>
      </a:lvl4pPr>
      <a:lvl5pPr marL="2743200" algn="l" defTabSz="1371600" rtl="0" eaLnBrk="1" latinLnBrk="0" hangingPunct="1">
        <a:defRPr sz="2700" kern="1200">
          <a:solidFill>
            <a:schemeClr val="tx1"/>
          </a:solidFill>
          <a:latin typeface="+mn-lt"/>
          <a:ea typeface="+mn-ea"/>
          <a:cs typeface="+mn-cs"/>
        </a:defRPr>
      </a:lvl5pPr>
      <a:lvl6pPr marL="3429000" algn="l" defTabSz="1371600" rtl="0" eaLnBrk="1" latinLnBrk="0" hangingPunct="1">
        <a:defRPr sz="2700" kern="1200">
          <a:solidFill>
            <a:schemeClr val="tx1"/>
          </a:solidFill>
          <a:latin typeface="+mn-lt"/>
          <a:ea typeface="+mn-ea"/>
          <a:cs typeface="+mn-cs"/>
        </a:defRPr>
      </a:lvl6pPr>
      <a:lvl7pPr marL="4114800" algn="l" defTabSz="1371600" rtl="0" eaLnBrk="1" latinLnBrk="0" hangingPunct="1">
        <a:defRPr sz="2700" kern="1200">
          <a:solidFill>
            <a:schemeClr val="tx1"/>
          </a:solidFill>
          <a:latin typeface="+mn-lt"/>
          <a:ea typeface="+mn-ea"/>
          <a:cs typeface="+mn-cs"/>
        </a:defRPr>
      </a:lvl7pPr>
      <a:lvl8pPr marL="4800600" algn="l" defTabSz="1371600" rtl="0" eaLnBrk="1" latinLnBrk="0" hangingPunct="1">
        <a:defRPr sz="2700" kern="1200">
          <a:solidFill>
            <a:schemeClr val="tx1"/>
          </a:solidFill>
          <a:latin typeface="+mn-lt"/>
          <a:ea typeface="+mn-ea"/>
          <a:cs typeface="+mn-cs"/>
        </a:defRPr>
      </a:lvl8pPr>
      <a:lvl9pPr marL="5486400" algn="l" defTabSz="1371600" rtl="0" eaLnBrk="1" latinLnBrk="0" hangingPunct="1">
        <a:defRPr sz="27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914400" y="545307"/>
            <a:ext cx="7797800" cy="3245643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dirty="0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4400" y="4286252"/>
            <a:ext cx="16459200" cy="37528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  <a:endParaRPr lang="en-GB" dirty="0"/>
          </a:p>
        </p:txBody>
      </p:sp>
      <p:sp>
        <p:nvSpPr>
          <p:cNvPr id="8" name="Footer Placeholder 3"/>
          <p:cNvSpPr txBox="1">
            <a:spLocks/>
          </p:cNvSpPr>
          <p:nvPr userDrawn="1"/>
        </p:nvSpPr>
        <p:spPr>
          <a:xfrm>
            <a:off x="0" y="9967913"/>
            <a:ext cx="17754600" cy="319088"/>
          </a:xfrm>
          <a:prstGeom prst="rect">
            <a:avLst/>
          </a:prstGeom>
        </p:spPr>
        <p:txBody>
          <a:bodyPr/>
          <a:lstStyle>
            <a:lvl1pPr algn="r">
              <a:defRPr sz="700">
                <a:solidFill>
                  <a:schemeClr val="tx1"/>
                </a:solidFill>
              </a:defRPr>
            </a:lvl1pPr>
          </a:lstStyle>
          <a:p>
            <a:pPr marL="0" marR="0" lvl="0" indent="0" algn="l" defTabSz="13716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050" b="0" i="0" u="none" strike="noStrike" kern="1200" cap="none" spc="0" normalizeH="0" baseline="0" noProof="0" dirty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" pitchFamily="34" charset="0"/>
                <a:ea typeface="+mn-ea"/>
                <a:cs typeface="Arial" pitchFamily="34" charset="0"/>
              </a:rPr>
              <a:t>© The Insights Group Ltd, 2009-2014. All rights reserved.</a:t>
            </a:r>
          </a:p>
        </p:txBody>
      </p:sp>
    </p:spTree>
    <p:extLst>
      <p:ext uri="{BB962C8B-B14F-4D97-AF65-F5344CB8AC3E}">
        <p14:creationId xmlns:p14="http://schemas.microsoft.com/office/powerpoint/2010/main" val="20619628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4" r:id="rId1"/>
    <p:sldLayoutId id="2147483665" r:id="rId2"/>
    <p:sldLayoutId id="2147483666" r:id="rId3"/>
    <p:sldLayoutId id="2147483667" r:id="rId4"/>
    <p:sldLayoutId id="2147483668" r:id="rId5"/>
    <p:sldLayoutId id="2147483669" r:id="rId6"/>
    <p:sldLayoutId id="2147483670" r:id="rId7"/>
    <p:sldLayoutId id="2147483671" r:id="rId8"/>
    <p:sldLayoutId id="2147483672" r:id="rId9"/>
    <p:sldLayoutId id="2147483673" r:id="rId10"/>
    <p:sldLayoutId id="2147483674" r:id="rId11"/>
    <p:sldLayoutId id="2147483675" r:id="rId12"/>
    <p:sldLayoutId id="2147483676" r:id="rId13"/>
    <p:sldLayoutId id="2147483677" r:id="rId14"/>
    <p:sldLayoutId id="2147483678" r:id="rId15"/>
    <p:sldLayoutId id="2147483679" r:id="rId16"/>
    <p:sldLayoutId id="2147483680" r:id="rId17"/>
    <p:sldLayoutId id="2147483681" r:id="rId18"/>
    <p:sldLayoutId id="2147483682" r:id="rId19"/>
    <p:sldLayoutId id="2147483683" r:id="rId20"/>
  </p:sldLayoutIdLst>
  <p:txStyles>
    <p:titleStyle>
      <a:lvl1pPr algn="l" defTabSz="1371600" rtl="0" eaLnBrk="1" latinLnBrk="0" hangingPunct="1">
        <a:spcBef>
          <a:spcPct val="0"/>
        </a:spcBef>
        <a:buNone/>
        <a:defRPr sz="6600" kern="1200">
          <a:solidFill>
            <a:schemeClr val="tx1"/>
          </a:solidFill>
          <a:latin typeface="Arial" pitchFamily="34" charset="0"/>
          <a:ea typeface="+mj-ea"/>
          <a:cs typeface="Arial" pitchFamily="34" charset="0"/>
        </a:defRPr>
      </a:lvl1pPr>
    </p:titleStyle>
    <p:bodyStyle>
      <a:lvl1pPr marL="514350" indent="-514350" algn="l" defTabSz="1371600" rtl="0" eaLnBrk="1" latinLnBrk="0" hangingPunct="1">
        <a:spcBef>
          <a:spcPct val="20000"/>
        </a:spcBef>
        <a:buFont typeface="Arial" pitchFamily="34" charset="0"/>
        <a:buChar char="•"/>
        <a:defRPr sz="48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1pPr>
      <a:lvl2pPr marL="1114425" indent="-428625" algn="l" defTabSz="1371600" rtl="0" eaLnBrk="1" latinLnBrk="0" hangingPunct="1">
        <a:spcBef>
          <a:spcPct val="20000"/>
        </a:spcBef>
        <a:buFont typeface="Arial" pitchFamily="34" charset="0"/>
        <a:buChar char="–"/>
        <a:defRPr sz="42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2pPr>
      <a:lvl3pPr marL="1714500" indent="-342900" algn="l" defTabSz="1371600" rtl="0" eaLnBrk="1" latinLnBrk="0" hangingPunct="1">
        <a:spcBef>
          <a:spcPct val="20000"/>
        </a:spcBef>
        <a:buFont typeface="Arial" pitchFamily="34" charset="0"/>
        <a:buChar char="•"/>
        <a:defRPr sz="36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3pPr>
      <a:lvl4pPr marL="2400300" indent="-342900" algn="l" defTabSz="1371600" rtl="0" eaLnBrk="1" latinLnBrk="0" hangingPunct="1">
        <a:spcBef>
          <a:spcPct val="20000"/>
        </a:spcBef>
        <a:buFont typeface="Arial" pitchFamily="34" charset="0"/>
        <a:buChar char="–"/>
        <a:defRPr sz="30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4pPr>
      <a:lvl5pPr marL="3086100" indent="-342900" algn="l" defTabSz="1371600" rtl="0" eaLnBrk="1" latinLnBrk="0" hangingPunct="1">
        <a:spcBef>
          <a:spcPct val="20000"/>
        </a:spcBef>
        <a:buFont typeface="Arial" pitchFamily="34" charset="0"/>
        <a:buChar char="»"/>
        <a:defRPr sz="30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5pPr>
      <a:lvl6pPr marL="3771900" indent="-342900" algn="l" defTabSz="1371600" rtl="0" eaLnBrk="1" latinLnBrk="0" hangingPunct="1">
        <a:spcBef>
          <a:spcPct val="20000"/>
        </a:spcBef>
        <a:buFont typeface="Arial" pitchFamily="34" charset="0"/>
        <a:buChar char="•"/>
        <a:defRPr sz="3000" kern="1200">
          <a:solidFill>
            <a:schemeClr val="tx1"/>
          </a:solidFill>
          <a:latin typeface="+mn-lt"/>
          <a:ea typeface="+mn-ea"/>
          <a:cs typeface="+mn-cs"/>
        </a:defRPr>
      </a:lvl6pPr>
      <a:lvl7pPr marL="4457700" indent="-342900" algn="l" defTabSz="1371600" rtl="0" eaLnBrk="1" latinLnBrk="0" hangingPunct="1">
        <a:spcBef>
          <a:spcPct val="20000"/>
        </a:spcBef>
        <a:buFont typeface="Arial" pitchFamily="34" charset="0"/>
        <a:buChar char="•"/>
        <a:defRPr sz="3000" kern="1200">
          <a:solidFill>
            <a:schemeClr val="tx1"/>
          </a:solidFill>
          <a:latin typeface="+mn-lt"/>
          <a:ea typeface="+mn-ea"/>
          <a:cs typeface="+mn-cs"/>
        </a:defRPr>
      </a:lvl7pPr>
      <a:lvl8pPr marL="5143500" indent="-342900" algn="l" defTabSz="1371600" rtl="0" eaLnBrk="1" latinLnBrk="0" hangingPunct="1">
        <a:spcBef>
          <a:spcPct val="20000"/>
        </a:spcBef>
        <a:buFont typeface="Arial" pitchFamily="34" charset="0"/>
        <a:buChar char="•"/>
        <a:defRPr sz="3000" kern="1200">
          <a:solidFill>
            <a:schemeClr val="tx1"/>
          </a:solidFill>
          <a:latin typeface="+mn-lt"/>
          <a:ea typeface="+mn-ea"/>
          <a:cs typeface="+mn-cs"/>
        </a:defRPr>
      </a:lvl8pPr>
      <a:lvl9pPr marL="5829300" indent="-342900" algn="l" defTabSz="1371600" rtl="0" eaLnBrk="1" latinLnBrk="0" hangingPunct="1">
        <a:spcBef>
          <a:spcPct val="20000"/>
        </a:spcBef>
        <a:buFont typeface="Arial" pitchFamily="34" charset="0"/>
        <a:buChar char="•"/>
        <a:defRPr sz="3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1371600" rtl="0" eaLnBrk="1" latinLnBrk="0" hangingPunct="1">
        <a:defRPr sz="27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algn="l" defTabSz="1371600" rtl="0" eaLnBrk="1" latinLnBrk="0" hangingPunct="1">
        <a:defRPr sz="2700" kern="1200">
          <a:solidFill>
            <a:schemeClr val="tx1"/>
          </a:solidFill>
          <a:latin typeface="+mn-lt"/>
          <a:ea typeface="+mn-ea"/>
          <a:cs typeface="+mn-cs"/>
        </a:defRPr>
      </a:lvl2pPr>
      <a:lvl3pPr marL="1371600" algn="l" defTabSz="1371600" rtl="0" eaLnBrk="1" latinLnBrk="0" hangingPunct="1">
        <a:defRPr sz="2700" kern="1200">
          <a:solidFill>
            <a:schemeClr val="tx1"/>
          </a:solidFill>
          <a:latin typeface="+mn-lt"/>
          <a:ea typeface="+mn-ea"/>
          <a:cs typeface="+mn-cs"/>
        </a:defRPr>
      </a:lvl3pPr>
      <a:lvl4pPr marL="2057400" algn="l" defTabSz="1371600" rtl="0" eaLnBrk="1" latinLnBrk="0" hangingPunct="1">
        <a:defRPr sz="2700" kern="1200">
          <a:solidFill>
            <a:schemeClr val="tx1"/>
          </a:solidFill>
          <a:latin typeface="+mn-lt"/>
          <a:ea typeface="+mn-ea"/>
          <a:cs typeface="+mn-cs"/>
        </a:defRPr>
      </a:lvl4pPr>
      <a:lvl5pPr marL="2743200" algn="l" defTabSz="1371600" rtl="0" eaLnBrk="1" latinLnBrk="0" hangingPunct="1">
        <a:defRPr sz="2700" kern="1200">
          <a:solidFill>
            <a:schemeClr val="tx1"/>
          </a:solidFill>
          <a:latin typeface="+mn-lt"/>
          <a:ea typeface="+mn-ea"/>
          <a:cs typeface="+mn-cs"/>
        </a:defRPr>
      </a:lvl5pPr>
      <a:lvl6pPr marL="3429000" algn="l" defTabSz="1371600" rtl="0" eaLnBrk="1" latinLnBrk="0" hangingPunct="1">
        <a:defRPr sz="2700" kern="1200">
          <a:solidFill>
            <a:schemeClr val="tx1"/>
          </a:solidFill>
          <a:latin typeface="+mn-lt"/>
          <a:ea typeface="+mn-ea"/>
          <a:cs typeface="+mn-cs"/>
        </a:defRPr>
      </a:lvl6pPr>
      <a:lvl7pPr marL="4114800" algn="l" defTabSz="1371600" rtl="0" eaLnBrk="1" latinLnBrk="0" hangingPunct="1">
        <a:defRPr sz="2700" kern="1200">
          <a:solidFill>
            <a:schemeClr val="tx1"/>
          </a:solidFill>
          <a:latin typeface="+mn-lt"/>
          <a:ea typeface="+mn-ea"/>
          <a:cs typeface="+mn-cs"/>
        </a:defRPr>
      </a:lvl7pPr>
      <a:lvl8pPr marL="4800600" algn="l" defTabSz="1371600" rtl="0" eaLnBrk="1" latinLnBrk="0" hangingPunct="1">
        <a:defRPr sz="2700" kern="1200">
          <a:solidFill>
            <a:schemeClr val="tx1"/>
          </a:solidFill>
          <a:latin typeface="+mn-lt"/>
          <a:ea typeface="+mn-ea"/>
          <a:cs typeface="+mn-cs"/>
        </a:defRPr>
      </a:lvl8pPr>
      <a:lvl9pPr marL="5486400" algn="l" defTabSz="1371600" rtl="0" eaLnBrk="1" latinLnBrk="0" hangingPunct="1">
        <a:defRPr sz="27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1.xml"/><Relationship Id="rId2" Type="http://schemas.openxmlformats.org/officeDocument/2006/relationships/slideLayout" Target="../slideLayouts/slideLayout13.xml"/><Relationship Id="rId1" Type="http://schemas.openxmlformats.org/officeDocument/2006/relationships/video" Target="https://www.youtube.com/embed/QoI67VeE3ds?feature=oembed" TargetMode="External"/><Relationship Id="rId4" Type="http://schemas.openxmlformats.org/officeDocument/2006/relationships/image" Target="../media/image8.jpe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17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7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png"/><Relationship Id="rId1" Type="http://schemas.openxmlformats.org/officeDocument/2006/relationships/slideLayout" Target="../slideLayouts/slideLayout7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pn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33" name="Rectangle 1032">
            <a:extLst>
              <a:ext uri="{FF2B5EF4-FFF2-40B4-BE49-F238E27FC236}">
                <a16:creationId xmlns:a16="http://schemas.microsoft.com/office/drawing/2014/main" id="{9E90EB45-EEE9-4563-8179-65EF62AE097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8288000" cy="10287000"/>
          </a:xfrm>
          <a:prstGeom prst="rect">
            <a:avLst/>
          </a:prstGeom>
          <a:solidFill>
            <a:srgbClr val="4E4E4E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35" name="Rectangle 1034">
            <a:extLst>
              <a:ext uri="{FF2B5EF4-FFF2-40B4-BE49-F238E27FC236}">
                <a16:creationId xmlns:a16="http://schemas.microsoft.com/office/drawing/2014/main" id="{23D0EF74-AD1E-4FD9-914D-8EC9058EBBA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15518" y="720090"/>
            <a:ext cx="16856964" cy="8846820"/>
          </a:xfrm>
          <a:prstGeom prst="rect">
            <a:avLst/>
          </a:prstGeom>
          <a:noFill/>
          <a:ln>
            <a:solidFill>
              <a:srgbClr val="FFFFF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028" name="Picture 4" descr="SXKJ Animal Reflection Contrast Canvas Paintings Cat Tiger Lion Posters and  Prints Wall Art Pictures for Living Room Home Decor 30x50cm Frameless : ...">
            <a:extLst>
              <a:ext uri="{FF2B5EF4-FFF2-40B4-BE49-F238E27FC236}">
                <a16:creationId xmlns:a16="http://schemas.microsoft.com/office/drawing/2014/main" id="{92C77085-23F9-182E-E5DF-16417C25A59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1965006" y="965200"/>
            <a:ext cx="6058534" cy="835659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pSp>
        <p:nvGrpSpPr>
          <p:cNvPr id="2" name="Group 2"/>
          <p:cNvGrpSpPr/>
          <p:nvPr/>
        </p:nvGrpSpPr>
        <p:grpSpPr>
          <a:xfrm>
            <a:off x="9264649" y="2161830"/>
            <a:ext cx="8058150" cy="5963338"/>
            <a:chOff x="-292367" y="-66675"/>
            <a:chExt cx="10735533" cy="7944705"/>
          </a:xfrm>
        </p:grpSpPr>
        <p:sp>
          <p:nvSpPr>
            <p:cNvPr id="3" name="TextBox 3"/>
            <p:cNvSpPr txBox="1"/>
            <p:nvPr/>
          </p:nvSpPr>
          <p:spPr>
            <a:xfrm>
              <a:off x="-292367" y="697526"/>
              <a:ext cx="10316166" cy="4985297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>
                <a:lnSpc>
                  <a:spcPts val="15400"/>
                </a:lnSpc>
                <a:spcAft>
                  <a:spcPts val="600"/>
                </a:spcAft>
              </a:pPr>
              <a:r>
                <a:rPr lang="en-US" sz="9600" kern="1200">
                  <a:solidFill>
                    <a:srgbClr val="FFFFFF"/>
                  </a:solidFill>
                  <a:latin typeface="Public Sans"/>
                  <a:ea typeface="+mn-ea"/>
                  <a:cs typeface="+mn-cs"/>
                  <a:sym typeface="Public Sans"/>
                </a:rPr>
                <a:t>Critical </a:t>
              </a:r>
              <a:r>
                <a:rPr lang="en-US" sz="9600" kern="1200">
                  <a:solidFill>
                    <a:srgbClr val="88FFFF"/>
                  </a:solidFill>
                  <a:latin typeface="Public Sans"/>
                  <a:ea typeface="+mn-ea"/>
                  <a:cs typeface="+mn-cs"/>
                  <a:sym typeface="Public Sans"/>
                </a:rPr>
                <a:t>Reflection</a:t>
              </a:r>
              <a:endParaRPr lang="en-US" sz="9600">
                <a:solidFill>
                  <a:srgbClr val="5CE1E6"/>
                </a:solidFill>
                <a:latin typeface="Public Sans"/>
                <a:ea typeface="Public Sans"/>
                <a:cs typeface="Public Sans"/>
                <a:sym typeface="Public Sans"/>
              </a:endParaRP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127000" y="7311822"/>
              <a:ext cx="10316166" cy="566208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>
                <a:lnSpc>
                  <a:spcPts val="3500"/>
                </a:lnSpc>
                <a:spcAft>
                  <a:spcPts val="600"/>
                </a:spcAft>
              </a:pPr>
              <a:r>
                <a:rPr lang="en-US" sz="2500" kern="1200">
                  <a:solidFill>
                    <a:srgbClr val="FFFFFF"/>
                  </a:solidFill>
                  <a:latin typeface="Public Sans"/>
                  <a:ea typeface="+mn-ea"/>
                  <a:cs typeface="+mn-cs"/>
                  <a:sym typeface="Public Sans"/>
                </a:rPr>
                <a:t>Day 4 BMPF7302D</a:t>
              </a:r>
              <a:endParaRPr lang="en-US" sz="2500">
                <a:solidFill>
                  <a:srgbClr val="FFFFFF"/>
                </a:solidFill>
                <a:latin typeface="Public Sans"/>
                <a:ea typeface="Public Sans"/>
                <a:cs typeface="Public Sans"/>
                <a:sym typeface="Public Sans"/>
              </a:endParaRPr>
            </a:p>
          </p:txBody>
        </p:sp>
        <p:sp>
          <p:nvSpPr>
            <p:cNvPr id="5" name="TextBox 5"/>
            <p:cNvSpPr txBox="1"/>
            <p:nvPr/>
          </p:nvSpPr>
          <p:spPr>
            <a:xfrm>
              <a:off x="127000" y="-66675"/>
              <a:ext cx="10316166" cy="566208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l">
                <a:lnSpc>
                  <a:spcPts val="3500"/>
                </a:lnSpc>
              </a:pPr>
              <a:endParaRPr/>
            </a:p>
          </p:txBody>
        </p:sp>
        <p:sp>
          <p:nvSpPr>
            <p:cNvPr id="6" name="AutoShape 6"/>
            <p:cNvSpPr/>
            <p:nvPr/>
          </p:nvSpPr>
          <p:spPr>
            <a:xfrm>
              <a:off x="0" y="6695278"/>
              <a:ext cx="10316166" cy="0"/>
            </a:xfrm>
            <a:prstGeom prst="line">
              <a:avLst/>
            </a:prstGeom>
            <a:ln w="139700" cap="flat">
              <a:solidFill>
                <a:srgbClr val="0097B2"/>
              </a:solidFill>
              <a:prstDash val="solid"/>
              <a:headEnd type="none" w="sm" len="sm"/>
              <a:tailEnd type="none" w="sm" len="sm"/>
            </a:ln>
          </p:spPr>
          <p:txBody>
            <a:bodyPr/>
            <a:lstStyle/>
            <a:p>
              <a:endParaRPr lang="en-GB"/>
            </a:p>
          </p:txBody>
        </p:sp>
      </p:grp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191919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AutoShape 2">
            <a:extLs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1606944" y="4329385"/>
            <a:ext cx="10961021" cy="0"/>
          </a:xfrm>
          <a:prstGeom prst="line">
            <a:avLst/>
          </a:prstGeom>
          <a:ln w="104775" cap="flat">
            <a:solidFill>
              <a:srgbClr val="0097B2"/>
            </a:solidFill>
            <a:prstDash val="solid"/>
            <a:headEnd type="none" w="sm" len="sm"/>
            <a:tailEnd type="none" w="sm" len="sm"/>
          </a:ln>
        </p:spPr>
        <p:txBody>
          <a:bodyPr/>
          <a:lstStyle/>
          <a:p>
            <a:endParaRPr lang="en-GB"/>
          </a:p>
        </p:txBody>
      </p:sp>
      <p:grpSp>
        <p:nvGrpSpPr>
          <p:cNvPr id="3" name="Group 3"/>
          <p:cNvGrpSpPr/>
          <p:nvPr/>
        </p:nvGrpSpPr>
        <p:grpSpPr>
          <a:xfrm>
            <a:off x="1824493" y="1587910"/>
            <a:ext cx="12753867" cy="2271241"/>
            <a:chOff x="0" y="0"/>
            <a:chExt cx="17005156" cy="3028321"/>
          </a:xfrm>
        </p:grpSpPr>
        <p:sp>
          <p:nvSpPr>
            <p:cNvPr id="4" name="TextBox 4"/>
            <p:cNvSpPr txBox="1"/>
            <p:nvPr/>
          </p:nvSpPr>
          <p:spPr>
            <a:xfrm>
              <a:off x="0" y="-9525"/>
              <a:ext cx="17005156" cy="1838325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l">
                <a:lnSpc>
                  <a:spcPts val="10800"/>
                </a:lnSpc>
              </a:pPr>
              <a:r>
                <a:rPr lang="en-US" sz="9000">
                  <a:solidFill>
                    <a:srgbClr val="FFFFFF"/>
                  </a:solidFill>
                  <a:latin typeface="Public Sans"/>
                  <a:ea typeface="Public Sans"/>
                  <a:cs typeface="Public Sans"/>
                  <a:sym typeface="Public Sans"/>
                </a:rPr>
                <a:t>Learning </a:t>
              </a:r>
              <a:r>
                <a:rPr lang="en-US" sz="9000">
                  <a:solidFill>
                    <a:srgbClr val="FA632A"/>
                  </a:solidFill>
                  <a:latin typeface="Public Sans"/>
                  <a:ea typeface="Public Sans"/>
                  <a:cs typeface="Public Sans"/>
                  <a:sym typeface="Public Sans"/>
                </a:rPr>
                <a:t>Outcomes</a:t>
              </a:r>
            </a:p>
          </p:txBody>
        </p:sp>
        <p:sp>
          <p:nvSpPr>
            <p:cNvPr id="5" name="TextBox 5"/>
            <p:cNvSpPr txBox="1"/>
            <p:nvPr/>
          </p:nvSpPr>
          <p:spPr>
            <a:xfrm>
              <a:off x="0" y="2371096"/>
              <a:ext cx="17005156" cy="657225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l">
                <a:lnSpc>
                  <a:spcPts val="3900"/>
                </a:lnSpc>
              </a:pPr>
              <a:r>
                <a:rPr lang="en-US" sz="3000">
                  <a:solidFill>
                    <a:srgbClr val="FFFFFF"/>
                  </a:solidFill>
                  <a:latin typeface="Public Sans"/>
                  <a:ea typeface="Public Sans"/>
                  <a:cs typeface="Public Sans"/>
                  <a:sym typeface="Public Sans"/>
                </a:rPr>
                <a:t>These are the broad topics this module will cover</a:t>
              </a:r>
            </a:p>
          </p:txBody>
        </p:sp>
      </p:grpSp>
      <p:grpSp>
        <p:nvGrpSpPr>
          <p:cNvPr id="6" name="Group 6"/>
          <p:cNvGrpSpPr/>
          <p:nvPr/>
        </p:nvGrpSpPr>
        <p:grpSpPr>
          <a:xfrm>
            <a:off x="3321338" y="5833996"/>
            <a:ext cx="4880089" cy="762000"/>
            <a:chOff x="0" y="0"/>
            <a:chExt cx="6506785" cy="1016000"/>
          </a:xfrm>
        </p:grpSpPr>
        <p:sp>
          <p:nvSpPr>
            <p:cNvPr id="7" name="TextBox 7"/>
            <p:cNvSpPr txBox="1"/>
            <p:nvPr/>
          </p:nvSpPr>
          <p:spPr>
            <a:xfrm>
              <a:off x="0" y="-9525"/>
              <a:ext cx="1134891" cy="1025525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l">
                <a:lnSpc>
                  <a:spcPts val="6000"/>
                </a:lnSpc>
              </a:pPr>
              <a:r>
                <a:rPr lang="en-US" sz="5000">
                  <a:solidFill>
                    <a:srgbClr val="0097B2"/>
                  </a:solidFill>
                  <a:latin typeface="Public Sans"/>
                  <a:ea typeface="Public Sans"/>
                  <a:cs typeface="Public Sans"/>
                  <a:sym typeface="Public Sans"/>
                </a:rPr>
                <a:t>01</a:t>
              </a:r>
            </a:p>
          </p:txBody>
        </p:sp>
        <p:sp>
          <p:nvSpPr>
            <p:cNvPr id="8" name="TextBox 8"/>
            <p:cNvSpPr txBox="1"/>
            <p:nvPr/>
          </p:nvSpPr>
          <p:spPr>
            <a:xfrm>
              <a:off x="1636110" y="218017"/>
              <a:ext cx="4870675" cy="541867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l">
                <a:lnSpc>
                  <a:spcPts val="3250"/>
                </a:lnSpc>
              </a:pPr>
              <a:r>
                <a:rPr lang="en-US" sz="2500" dirty="0">
                  <a:solidFill>
                    <a:srgbClr val="FFFFFF"/>
                  </a:solidFill>
                  <a:latin typeface="Public Sans"/>
                  <a:ea typeface="Public Sans"/>
                  <a:cs typeface="Public Sans"/>
                  <a:sym typeface="Public Sans"/>
                </a:rPr>
                <a:t>Writing reflectively</a:t>
              </a:r>
            </a:p>
          </p:txBody>
        </p:sp>
      </p:grpSp>
      <p:grpSp>
        <p:nvGrpSpPr>
          <p:cNvPr id="9" name="Group 9"/>
          <p:cNvGrpSpPr/>
          <p:nvPr/>
        </p:nvGrpSpPr>
        <p:grpSpPr>
          <a:xfrm>
            <a:off x="3321338" y="7795741"/>
            <a:ext cx="4880089" cy="762000"/>
            <a:chOff x="0" y="0"/>
            <a:chExt cx="6506785" cy="1016000"/>
          </a:xfrm>
        </p:grpSpPr>
        <p:sp>
          <p:nvSpPr>
            <p:cNvPr id="10" name="TextBox 10"/>
            <p:cNvSpPr txBox="1"/>
            <p:nvPr/>
          </p:nvSpPr>
          <p:spPr>
            <a:xfrm>
              <a:off x="0" y="-9525"/>
              <a:ext cx="1134891" cy="1025525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l">
                <a:lnSpc>
                  <a:spcPts val="6000"/>
                </a:lnSpc>
              </a:pPr>
              <a:r>
                <a:rPr lang="en-US" sz="5000">
                  <a:solidFill>
                    <a:srgbClr val="0097B2"/>
                  </a:solidFill>
                  <a:latin typeface="Public Sans"/>
                  <a:ea typeface="Public Sans"/>
                  <a:cs typeface="Public Sans"/>
                  <a:sym typeface="Public Sans"/>
                </a:rPr>
                <a:t>03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1636110" y="218017"/>
              <a:ext cx="4870675" cy="541867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l">
                <a:lnSpc>
                  <a:spcPts val="3250"/>
                </a:lnSpc>
              </a:pPr>
              <a:r>
                <a:rPr lang="en-US" sz="2500" dirty="0">
                  <a:solidFill>
                    <a:srgbClr val="FFFFFF"/>
                  </a:solidFill>
                  <a:latin typeface="Public Sans"/>
                  <a:ea typeface="Public Sans"/>
                  <a:cs typeface="Public Sans"/>
                  <a:sym typeface="Public Sans"/>
                </a:rPr>
                <a:t>Insight into leadership</a:t>
              </a:r>
            </a:p>
          </p:txBody>
        </p:sp>
      </p:grpSp>
      <p:grpSp>
        <p:nvGrpSpPr>
          <p:cNvPr id="12" name="Group 12"/>
          <p:cNvGrpSpPr/>
          <p:nvPr/>
        </p:nvGrpSpPr>
        <p:grpSpPr>
          <a:xfrm>
            <a:off x="9144000" y="5733950"/>
            <a:ext cx="4880089" cy="762000"/>
            <a:chOff x="0" y="0"/>
            <a:chExt cx="6506785" cy="1016000"/>
          </a:xfrm>
        </p:grpSpPr>
        <p:sp>
          <p:nvSpPr>
            <p:cNvPr id="13" name="TextBox 13"/>
            <p:cNvSpPr txBox="1"/>
            <p:nvPr/>
          </p:nvSpPr>
          <p:spPr>
            <a:xfrm>
              <a:off x="0" y="-9525"/>
              <a:ext cx="1134891" cy="1025525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l">
                <a:lnSpc>
                  <a:spcPts val="6000"/>
                </a:lnSpc>
              </a:pPr>
              <a:r>
                <a:rPr lang="en-US" sz="5000">
                  <a:solidFill>
                    <a:srgbClr val="0097B2"/>
                  </a:solidFill>
                  <a:latin typeface="Public Sans"/>
                  <a:ea typeface="Public Sans"/>
                  <a:cs typeface="Public Sans"/>
                  <a:sym typeface="Public Sans"/>
                </a:rPr>
                <a:t>02</a:t>
              </a:r>
            </a:p>
          </p:txBody>
        </p:sp>
        <p:sp>
          <p:nvSpPr>
            <p:cNvPr id="14" name="TextBox 14"/>
            <p:cNvSpPr txBox="1"/>
            <p:nvPr/>
          </p:nvSpPr>
          <p:spPr>
            <a:xfrm>
              <a:off x="1636110" y="218017"/>
              <a:ext cx="4870675" cy="541867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l">
                <a:lnSpc>
                  <a:spcPts val="3250"/>
                </a:lnSpc>
              </a:pPr>
              <a:r>
                <a:rPr lang="en-US" sz="2500" dirty="0">
                  <a:solidFill>
                    <a:srgbClr val="FFFFFF"/>
                  </a:solidFill>
                  <a:latin typeface="Public Sans"/>
                  <a:ea typeface="Public Sans"/>
                  <a:cs typeface="Public Sans"/>
                  <a:sym typeface="Public Sans"/>
                </a:rPr>
                <a:t>Values</a:t>
              </a:r>
            </a:p>
          </p:txBody>
        </p:sp>
      </p:grpSp>
      <p:grpSp>
        <p:nvGrpSpPr>
          <p:cNvPr id="15" name="Group 15"/>
          <p:cNvGrpSpPr/>
          <p:nvPr/>
        </p:nvGrpSpPr>
        <p:grpSpPr>
          <a:xfrm>
            <a:off x="9144000" y="7795741"/>
            <a:ext cx="4880089" cy="762000"/>
            <a:chOff x="0" y="0"/>
            <a:chExt cx="6506785" cy="1016000"/>
          </a:xfrm>
        </p:grpSpPr>
        <p:sp>
          <p:nvSpPr>
            <p:cNvPr id="16" name="TextBox 16"/>
            <p:cNvSpPr txBox="1"/>
            <p:nvPr/>
          </p:nvSpPr>
          <p:spPr>
            <a:xfrm>
              <a:off x="0" y="-9525"/>
              <a:ext cx="1134891" cy="1025525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l">
                <a:lnSpc>
                  <a:spcPts val="6000"/>
                </a:lnSpc>
              </a:pPr>
              <a:r>
                <a:rPr lang="en-US" sz="5000">
                  <a:solidFill>
                    <a:srgbClr val="0097B2"/>
                  </a:solidFill>
                  <a:latin typeface="Public Sans"/>
                  <a:ea typeface="Public Sans"/>
                  <a:cs typeface="Public Sans"/>
                  <a:sym typeface="Public Sans"/>
                </a:rPr>
                <a:t>04</a:t>
              </a:r>
            </a:p>
          </p:txBody>
        </p:sp>
        <p:sp>
          <p:nvSpPr>
            <p:cNvPr id="17" name="TextBox 17"/>
            <p:cNvSpPr txBox="1"/>
            <p:nvPr/>
          </p:nvSpPr>
          <p:spPr>
            <a:xfrm>
              <a:off x="1636110" y="218017"/>
              <a:ext cx="4870675" cy="541867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l">
                <a:lnSpc>
                  <a:spcPts val="3250"/>
                </a:lnSpc>
              </a:pPr>
              <a:r>
                <a:rPr lang="en-US" sz="2500" dirty="0">
                  <a:solidFill>
                    <a:srgbClr val="FFFFFF"/>
                  </a:solidFill>
                  <a:latin typeface="Public Sans"/>
                  <a:ea typeface="Public Sans"/>
                  <a:cs typeface="Public Sans"/>
                  <a:sym typeface="Public Sans"/>
                </a:rPr>
                <a:t>Reflective models</a:t>
              </a:r>
            </a:p>
          </p:txBody>
        </p:sp>
      </p:grp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97B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AutoShape 2">
            <a:extLs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4138858" y="2537368"/>
            <a:ext cx="10010284" cy="0"/>
          </a:xfrm>
          <a:prstGeom prst="line">
            <a:avLst/>
          </a:prstGeom>
          <a:ln w="104775" cap="flat">
            <a:solidFill>
              <a:srgbClr val="FFFFFF"/>
            </a:solidFill>
            <a:prstDash val="solid"/>
            <a:headEnd type="none" w="sm" len="sm"/>
            <a:tailEnd type="none" w="sm" len="sm"/>
          </a:ln>
        </p:spPr>
        <p:txBody>
          <a:bodyPr/>
          <a:lstStyle/>
          <a:p>
            <a:endParaRPr lang="en-GB"/>
          </a:p>
        </p:txBody>
      </p:sp>
      <p:sp>
        <p:nvSpPr>
          <p:cNvPr id="4" name="TextBox 4"/>
          <p:cNvSpPr txBox="1"/>
          <p:nvPr/>
        </p:nvSpPr>
        <p:spPr>
          <a:xfrm>
            <a:off x="2819400" y="890508"/>
            <a:ext cx="12589138" cy="138112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0800"/>
              </a:lnSpc>
            </a:pPr>
            <a:r>
              <a:rPr lang="en-US" sz="9000" dirty="0">
                <a:solidFill>
                  <a:srgbClr val="191919"/>
                </a:solidFill>
                <a:latin typeface="Public Sans"/>
                <a:ea typeface="Public Sans"/>
                <a:cs typeface="Public Sans"/>
                <a:sym typeface="Public Sans"/>
              </a:rPr>
              <a:t>Critical </a:t>
            </a:r>
            <a:r>
              <a:rPr lang="en-US" sz="9000" dirty="0">
                <a:solidFill>
                  <a:srgbClr val="FFFFFF"/>
                </a:solidFill>
                <a:latin typeface="Public Sans"/>
                <a:ea typeface="Public Sans"/>
                <a:cs typeface="Public Sans"/>
                <a:sym typeface="Public Sans"/>
              </a:rPr>
              <a:t>Reflection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041F7C57-9D99-C263-60B6-243C6702AA6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819400" y="2803104"/>
            <a:ext cx="12589138" cy="6716765"/>
          </a:xfrm>
          <a:prstGeom prst="rect">
            <a:avLst/>
          </a:prstGeom>
        </p:spPr>
      </p:pic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97B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>
            <a:extLst>
              <a:ext uri="{FF2B5EF4-FFF2-40B4-BE49-F238E27FC236}">
                <a16:creationId xmlns:a16="http://schemas.microsoft.com/office/drawing/2014/main" id="{56ACB61A-DC14-4243-6940-AA4AB548CFE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172200" y="2095500"/>
            <a:ext cx="11128523" cy="6096000"/>
          </a:xfrm>
          <a:prstGeom prst="rect">
            <a:avLst/>
          </a:prstGeom>
        </p:spPr>
      </p:pic>
      <p:sp>
        <p:nvSpPr>
          <p:cNvPr id="8" name="Flowchart: Off-page Connector 7">
            <a:extLst>
              <a:ext uri="{FF2B5EF4-FFF2-40B4-BE49-F238E27FC236}">
                <a16:creationId xmlns:a16="http://schemas.microsoft.com/office/drawing/2014/main" id="{74ED2CCF-D58E-44B6-6975-13D087D48CAA}"/>
              </a:ext>
            </a:extLst>
          </p:cNvPr>
          <p:cNvSpPr/>
          <p:nvPr/>
        </p:nvSpPr>
        <p:spPr>
          <a:xfrm rot="16200000">
            <a:off x="723900" y="2590800"/>
            <a:ext cx="4876800" cy="5105400"/>
          </a:xfrm>
          <a:prstGeom prst="flowChartOffpageConnector">
            <a:avLst/>
          </a:prstGeom>
          <a:solidFill>
            <a:schemeClr val="bg1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B9E2E75C-59B5-0AA6-7B3D-9E0B1A4E7A76}"/>
              </a:ext>
            </a:extLst>
          </p:cNvPr>
          <p:cNvSpPr txBox="1"/>
          <p:nvPr/>
        </p:nvSpPr>
        <p:spPr>
          <a:xfrm>
            <a:off x="987277" y="4081670"/>
            <a:ext cx="4114800" cy="212365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6600" dirty="0"/>
              <a:t>Writing Reflectively</a:t>
            </a: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>
            <a:hlinkClick r:id="" action="ppaction://media"/>
            <a:extLst>
              <a:ext uri="{FF2B5EF4-FFF2-40B4-BE49-F238E27FC236}">
                <a16:creationId xmlns:a16="http://schemas.microsoft.com/office/drawing/2014/main" id="{3E6F339A-05B0-4499-A56A-22A528F4BDF8}"/>
              </a:ext>
            </a:extLst>
          </p:cNvPr>
          <p:cNvPicPr>
            <a:picLocks noRot="1" noChangeAspect="1"/>
          </p:cNvPicPr>
          <p:nvPr>
            <a:videoFile r:link="rId1"/>
          </p:nvPr>
        </p:nvPicPr>
        <p:blipFill>
          <a:blip r:embed="rId4"/>
          <a:stretch>
            <a:fillRect/>
          </a:stretch>
        </p:blipFill>
        <p:spPr>
          <a:xfrm>
            <a:off x="0" y="-1741281"/>
            <a:ext cx="18545175" cy="1341693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3160006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97B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" name="Group 3"/>
          <p:cNvGrpSpPr/>
          <p:nvPr/>
        </p:nvGrpSpPr>
        <p:grpSpPr>
          <a:xfrm>
            <a:off x="792656" y="718247"/>
            <a:ext cx="16325757" cy="2271241"/>
            <a:chOff x="0" y="0"/>
            <a:chExt cx="21767677" cy="3028321"/>
          </a:xfrm>
        </p:grpSpPr>
        <p:sp>
          <p:nvSpPr>
            <p:cNvPr id="4" name="TextBox 4"/>
            <p:cNvSpPr txBox="1"/>
            <p:nvPr/>
          </p:nvSpPr>
          <p:spPr>
            <a:xfrm>
              <a:off x="0" y="-9525"/>
              <a:ext cx="21767677" cy="1838325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10800"/>
                </a:lnSpc>
              </a:pPr>
              <a:r>
                <a:rPr lang="en-US" sz="9000" dirty="0">
                  <a:solidFill>
                    <a:srgbClr val="FFFFFF"/>
                  </a:solidFill>
                  <a:latin typeface="Public Sans"/>
                  <a:ea typeface="Public Sans"/>
                  <a:cs typeface="Public Sans"/>
                  <a:sym typeface="Public Sans"/>
                </a:rPr>
                <a:t>Personal Development</a:t>
              </a:r>
            </a:p>
          </p:txBody>
        </p:sp>
        <p:sp>
          <p:nvSpPr>
            <p:cNvPr id="5" name="TextBox 5"/>
            <p:cNvSpPr txBox="1"/>
            <p:nvPr/>
          </p:nvSpPr>
          <p:spPr>
            <a:xfrm>
              <a:off x="0" y="2371096"/>
              <a:ext cx="21767677" cy="657225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3900"/>
                </a:lnSpc>
              </a:pPr>
              <a:endParaRPr/>
            </a:p>
          </p:txBody>
        </p:sp>
      </p:grpSp>
      <p:graphicFrame>
        <p:nvGraphicFramePr>
          <p:cNvPr id="6" name="Diagram 5">
            <a:extLst>
              <a:ext uri="{FF2B5EF4-FFF2-40B4-BE49-F238E27FC236}">
                <a16:creationId xmlns:a16="http://schemas.microsoft.com/office/drawing/2014/main" id="{C6180C87-7F94-6B1E-7EE6-1B0410B0EE66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707151106"/>
              </p:ext>
            </p:extLst>
          </p:nvPr>
        </p:nvGraphicFramePr>
        <p:xfrm>
          <a:off x="1169587" y="1438575"/>
          <a:ext cx="12192000" cy="81280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7" name="Rectangle 6">
            <a:extLst>
              <a:ext uri="{FF2B5EF4-FFF2-40B4-BE49-F238E27FC236}">
                <a16:creationId xmlns:a16="http://schemas.microsoft.com/office/drawing/2014/main" id="{877984B2-02EE-CB9C-B804-80D8E7E4D180}"/>
              </a:ext>
            </a:extLst>
          </p:cNvPr>
          <p:cNvSpPr/>
          <p:nvPr/>
        </p:nvSpPr>
        <p:spPr>
          <a:xfrm>
            <a:off x="13716000" y="2743028"/>
            <a:ext cx="4038600" cy="2552872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4D61AE9B-1615-08C2-B4D3-779E47E03D5E}"/>
              </a:ext>
            </a:extLst>
          </p:cNvPr>
          <p:cNvSpPr txBox="1"/>
          <p:nvPr/>
        </p:nvSpPr>
        <p:spPr>
          <a:xfrm>
            <a:off x="13982700" y="3396210"/>
            <a:ext cx="3505200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7200" dirty="0"/>
              <a:t>MISSION</a:t>
            </a: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8288000" cy="10287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E2384209-CB15-4CDF-9D31-C44FD9A3F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999926" y="-3999282"/>
            <a:ext cx="10287000" cy="18286850"/>
          </a:xfrm>
          <a:prstGeom prst="rect">
            <a:avLst/>
          </a:prstGeom>
          <a:gradFill>
            <a:gsLst>
              <a:gs pos="8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2633B3B5-CC90-43F0-8714-D31D1F3F0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3466" y="0"/>
            <a:ext cx="13606268" cy="10286358"/>
          </a:xfrm>
          <a:prstGeom prst="rect">
            <a:avLst/>
          </a:prstGeom>
          <a:gradFill>
            <a:gsLst>
              <a:gs pos="8000">
                <a:srgbClr val="000000">
                  <a:alpha val="52000"/>
                </a:srgbClr>
              </a:gs>
              <a:gs pos="100000">
                <a:schemeClr val="accent1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5474237" y="-2528760"/>
            <a:ext cx="7341846" cy="18290319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100000">
                <a:srgbClr val="000000">
                  <a:alpha val="46000"/>
                </a:srgb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DE1463E0-D807-BF13-8983-0DA5F643FF58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b="24169"/>
          <a:stretch/>
        </p:blipFill>
        <p:spPr>
          <a:xfrm>
            <a:off x="685800" y="685800"/>
            <a:ext cx="16916400" cy="8915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62541996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" name="Group 3"/>
          <p:cNvGrpSpPr/>
          <p:nvPr/>
        </p:nvGrpSpPr>
        <p:grpSpPr>
          <a:xfrm>
            <a:off x="338510" y="1391835"/>
            <a:ext cx="7187316" cy="13441685"/>
            <a:chOff x="0" y="-9525"/>
            <a:chExt cx="9583088" cy="17922246"/>
          </a:xfrm>
        </p:grpSpPr>
        <p:sp>
          <p:nvSpPr>
            <p:cNvPr id="4" name="TextBox 4"/>
            <p:cNvSpPr txBox="1"/>
            <p:nvPr/>
          </p:nvSpPr>
          <p:spPr>
            <a:xfrm>
              <a:off x="496105" y="-9525"/>
              <a:ext cx="8682936" cy="11079956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l">
                <a:lnSpc>
                  <a:spcPts val="10800"/>
                </a:lnSpc>
              </a:pPr>
              <a:r>
                <a:rPr lang="en-US" sz="9000" dirty="0">
                  <a:solidFill>
                    <a:srgbClr val="FA632A"/>
                  </a:solidFill>
                  <a:latin typeface="Public Sans"/>
                  <a:ea typeface="Public Sans"/>
                  <a:cs typeface="Public Sans"/>
                  <a:sym typeface="Public Sans"/>
                </a:rPr>
                <a:t>Working with your</a:t>
              </a:r>
            </a:p>
            <a:p>
              <a:pPr algn="l">
                <a:lnSpc>
                  <a:spcPts val="10800"/>
                </a:lnSpc>
              </a:pPr>
              <a:r>
                <a:rPr lang="en-US" sz="9000" dirty="0">
                  <a:solidFill>
                    <a:srgbClr val="0097B2"/>
                  </a:solidFill>
                  <a:latin typeface="Public Sans"/>
                  <a:ea typeface="Public Sans"/>
                  <a:cs typeface="Public Sans"/>
                  <a:sym typeface="Public Sans"/>
                </a:rPr>
                <a:t>Insights Discovery</a:t>
              </a:r>
              <a:r>
                <a:rPr lang="en-US" sz="9000" dirty="0">
                  <a:solidFill>
                    <a:srgbClr val="14110F"/>
                  </a:solidFill>
                  <a:latin typeface="Public Sans"/>
                  <a:ea typeface="Public Sans"/>
                  <a:cs typeface="Public Sans"/>
                  <a:sym typeface="Public Sans"/>
                </a:rPr>
                <a:t> </a:t>
              </a:r>
              <a:r>
                <a:rPr lang="en-US" sz="9000" dirty="0">
                  <a:solidFill>
                    <a:srgbClr val="000000"/>
                  </a:solidFill>
                  <a:latin typeface="Public Sans"/>
                  <a:ea typeface="Public Sans"/>
                  <a:cs typeface="Public Sans"/>
                  <a:sym typeface="Public Sans"/>
                </a:rPr>
                <a:t>Profile</a:t>
              </a:r>
            </a:p>
            <a:p>
              <a:pPr algn="l">
                <a:lnSpc>
                  <a:spcPts val="10800"/>
                </a:lnSpc>
              </a:pPr>
              <a:endParaRPr lang="en-US" sz="9000" dirty="0">
                <a:solidFill>
                  <a:srgbClr val="000000"/>
                </a:solidFill>
                <a:latin typeface="Public Sans"/>
                <a:ea typeface="Public Sans"/>
                <a:cs typeface="Public Sans"/>
                <a:sym typeface="Public Sans"/>
              </a:endParaRPr>
            </a:p>
          </p:txBody>
        </p:sp>
        <p:sp>
          <p:nvSpPr>
            <p:cNvPr id="5" name="TextBox 5"/>
            <p:cNvSpPr txBox="1"/>
            <p:nvPr/>
          </p:nvSpPr>
          <p:spPr>
            <a:xfrm>
              <a:off x="496105" y="17255496"/>
              <a:ext cx="8682936" cy="657225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l">
                <a:lnSpc>
                  <a:spcPts val="3900"/>
                </a:lnSpc>
              </a:pPr>
              <a:r>
                <a:rPr lang="en-US" sz="3000">
                  <a:solidFill>
                    <a:srgbClr val="14110F"/>
                  </a:solidFill>
                  <a:latin typeface="Public Sans"/>
                  <a:ea typeface="Public Sans"/>
                  <a:cs typeface="Public Sans"/>
                  <a:sym typeface="Public Sans"/>
                </a:rPr>
                <a:t>Popular in the 1950s to 1960s</a:t>
              </a:r>
            </a:p>
          </p:txBody>
        </p:sp>
        <p:sp>
          <p:nvSpPr>
            <p:cNvPr id="6" name="AutoShape 6"/>
            <p:cNvSpPr/>
            <p:nvPr/>
          </p:nvSpPr>
          <p:spPr>
            <a:xfrm>
              <a:off x="0" y="16786834"/>
              <a:ext cx="9583088" cy="0"/>
            </a:xfrm>
            <a:prstGeom prst="line">
              <a:avLst/>
            </a:prstGeom>
            <a:ln w="139700" cap="flat">
              <a:solidFill>
                <a:srgbClr val="14110F"/>
              </a:solidFill>
              <a:prstDash val="solid"/>
              <a:headEnd type="none" w="sm" len="sm"/>
              <a:tailEnd type="none" w="sm" len="sm"/>
            </a:ln>
          </p:spPr>
          <p:txBody>
            <a:bodyPr/>
            <a:lstStyle/>
            <a:p>
              <a:endParaRPr lang="en-GB"/>
            </a:p>
          </p:txBody>
        </p:sp>
      </p:grpSp>
      <p:pic>
        <p:nvPicPr>
          <p:cNvPr id="11" name="Picture 3">
            <a:extLst>
              <a:ext uri="{FF2B5EF4-FFF2-40B4-BE49-F238E27FC236}">
                <a16:creationId xmlns:a16="http://schemas.microsoft.com/office/drawing/2014/main" id="{11CBFFF9-77C5-AF2A-E4E9-55E2FF990A3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9900873" y="571500"/>
            <a:ext cx="7676538" cy="947640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42EC1F5C-A6F0-E97D-E374-4119FC0214E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355427"/>
            <a:ext cx="18288000" cy="9931573"/>
          </a:xfrm>
          <a:prstGeom prst="rect">
            <a:avLst/>
          </a:prstGeom>
        </p:spPr>
      </p:pic>
      <p:sp>
        <p:nvSpPr>
          <p:cNvPr id="5" name="Title 2">
            <a:extLst>
              <a:ext uri="{FF2B5EF4-FFF2-40B4-BE49-F238E27FC236}">
                <a16:creationId xmlns:a16="http://schemas.microsoft.com/office/drawing/2014/main" id="{892DAE41-CDFA-6730-1719-26A562ACAD05}"/>
              </a:ext>
            </a:extLst>
          </p:cNvPr>
          <p:cNvSpPr txBox="1">
            <a:spLocks/>
          </p:cNvSpPr>
          <p:nvPr/>
        </p:nvSpPr>
        <p:spPr>
          <a:xfrm>
            <a:off x="3714750" y="588170"/>
            <a:ext cx="10858500" cy="1816893"/>
          </a:xfrm>
          <a:prstGeom prst="rect">
            <a:avLst/>
          </a:prstGeom>
        </p:spPr>
        <p:txBody>
          <a:bodyPr vert="horz" lIns="137160" tIns="68580" rIns="137160" bIns="68580" rtlCol="0" anchor="t">
            <a:normAutofit fontScale="92500" lnSpcReduction="10000"/>
          </a:bodyPr>
          <a:lstStyle>
            <a:lvl1pPr algn="l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Arial" pitchFamily="34" charset="0"/>
                <a:ea typeface="+mj-ea"/>
                <a:cs typeface="Arial" pitchFamily="34" charset="0"/>
              </a:defRPr>
            </a:lvl1pPr>
          </a:lstStyle>
          <a:p>
            <a:pPr defTabSz="1371600"/>
            <a:r>
              <a:rPr lang="en-US" sz="6600" b="1" dirty="0">
                <a:solidFill>
                  <a:srgbClr val="33CCCC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Conscious Competence Model</a:t>
            </a:r>
          </a:p>
        </p:txBody>
      </p:sp>
    </p:spTree>
    <p:extLst>
      <p:ext uri="{BB962C8B-B14F-4D97-AF65-F5344CB8AC3E}">
        <p14:creationId xmlns:p14="http://schemas.microsoft.com/office/powerpoint/2010/main" val="3697420987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97B2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A0D2448C-3CB0-A5C1-AAFB-B6F43624CB7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>
            <a:extLst>
              <a:ext uri="{FF2B5EF4-FFF2-40B4-BE49-F238E27FC236}">
                <a16:creationId xmlns:a16="http://schemas.microsoft.com/office/drawing/2014/main" id="{48C4AFF6-7EAE-8772-0B52-8250AFBBAEDE}"/>
              </a:ext>
            </a:extLst>
          </p:cNvPr>
          <p:cNvGrpSpPr/>
          <p:nvPr/>
        </p:nvGrpSpPr>
        <p:grpSpPr>
          <a:xfrm>
            <a:off x="990600" y="1104900"/>
            <a:ext cx="16778917" cy="6721129"/>
            <a:chOff x="-12499468" y="-829464"/>
            <a:chExt cx="22371887" cy="8961505"/>
          </a:xfrm>
        </p:grpSpPr>
        <p:sp>
          <p:nvSpPr>
            <p:cNvPr id="3" name="TextBox 3">
              <a:extLst>
                <a:ext uri="{FF2B5EF4-FFF2-40B4-BE49-F238E27FC236}">
                  <a16:creationId xmlns:a16="http://schemas.microsoft.com/office/drawing/2014/main" id="{B9C47FF4-B920-6272-035E-56CD13A324FF}"/>
                </a:ext>
              </a:extLst>
            </p:cNvPr>
            <p:cNvSpPr txBox="1"/>
            <p:nvPr/>
          </p:nvSpPr>
          <p:spPr>
            <a:xfrm>
              <a:off x="-12499468" y="-829464"/>
              <a:ext cx="9536019" cy="8072895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marL="0" marR="0" lvl="0" indent="0" algn="l" defTabSz="914400" rtl="0" eaLnBrk="1" fontAlgn="auto" latinLnBrk="0" hangingPunct="1">
                <a:lnSpc>
                  <a:spcPts val="12104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US" sz="8000" b="0" i="0" u="none" strike="noStrike" kern="1200" cap="none" spc="0" normalizeH="0" baseline="0" noProof="0" dirty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Public Sans"/>
                  <a:ea typeface="Public Sans"/>
                  <a:cs typeface="Public Sans"/>
                  <a:sym typeface="Public Sans"/>
                </a:rPr>
                <a:t>Definitions of Reflection and Reflective Practice</a:t>
              </a:r>
            </a:p>
          </p:txBody>
        </p:sp>
        <p:sp>
          <p:nvSpPr>
            <p:cNvPr id="4" name="TextBox 4">
              <a:extLst>
                <a:ext uri="{FF2B5EF4-FFF2-40B4-BE49-F238E27FC236}">
                  <a16:creationId xmlns:a16="http://schemas.microsoft.com/office/drawing/2014/main" id="{169B2990-366D-125A-0185-224B37FCB78C}"/>
                </a:ext>
              </a:extLst>
            </p:cNvPr>
            <p:cNvSpPr txBox="1"/>
            <p:nvPr/>
          </p:nvSpPr>
          <p:spPr>
            <a:xfrm>
              <a:off x="336399" y="7257285"/>
              <a:ext cx="9536020" cy="645476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marL="0" marR="0" lvl="0" indent="0" algn="l" defTabSz="914400" rtl="0" eaLnBrk="1" fontAlgn="auto" latinLnBrk="0" hangingPunct="1">
                <a:lnSpc>
                  <a:spcPts val="4371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/>
                <a:ea typeface="+mn-ea"/>
                <a:cs typeface="+mn-cs"/>
              </a:endParaRPr>
            </a:p>
          </p:txBody>
        </p:sp>
        <p:sp>
          <p:nvSpPr>
            <p:cNvPr id="5" name="AutoShape 5">
              <a:extLst>
                <a:ext uri="{FF2B5EF4-FFF2-40B4-BE49-F238E27FC236}">
                  <a16:creationId xmlns:a16="http://schemas.microsoft.com/office/drawing/2014/main" id="{AC8DBE86-AF62-7CF8-B7E9-22CFA7F7C19F}"/>
                </a:ext>
              </a:extLst>
            </p:cNvPr>
            <p:cNvSpPr/>
            <p:nvPr/>
          </p:nvSpPr>
          <p:spPr>
            <a:xfrm>
              <a:off x="-12499468" y="8132041"/>
              <a:ext cx="9970526" cy="0"/>
            </a:xfrm>
            <a:prstGeom prst="line">
              <a:avLst/>
            </a:prstGeom>
            <a:ln w="156577" cap="flat">
              <a:solidFill>
                <a:srgbClr val="14110F"/>
              </a:solidFill>
              <a:prstDash val="solid"/>
              <a:headEnd type="none" w="sm" len="sm"/>
              <a:tailEnd type="none" w="sm" len="sm"/>
            </a:ln>
          </p:spPr>
          <p:txBody>
            <a:bodyPr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GB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/>
                <a:ea typeface="+mn-ea"/>
                <a:cs typeface="+mn-cs"/>
              </a:endParaRPr>
            </a:p>
          </p:txBody>
        </p:sp>
      </p:grpSp>
      <p:sp>
        <p:nvSpPr>
          <p:cNvPr id="7" name="TextBox 6">
            <a:extLst>
              <a:ext uri="{FF2B5EF4-FFF2-40B4-BE49-F238E27FC236}">
                <a16:creationId xmlns:a16="http://schemas.microsoft.com/office/drawing/2014/main" id="{8869BCB6-4CF1-7CEB-6CD0-E249102575C7}"/>
              </a:ext>
            </a:extLst>
          </p:cNvPr>
          <p:cNvSpPr txBox="1"/>
          <p:nvPr/>
        </p:nvSpPr>
        <p:spPr>
          <a:xfrm>
            <a:off x="10106891" y="1808857"/>
            <a:ext cx="6858000" cy="452431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3200" b="1" i="0" u="none" strike="noStrike" kern="1200" cap="none" spc="0" normalizeH="0" baseline="0" noProof="0" dirty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Dewey </a:t>
            </a:r>
            <a:r>
              <a:rPr kumimoji="0" lang="en-GB" sz="3200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latin typeface="Calibri"/>
                <a:ea typeface="+mn-ea"/>
                <a:cs typeface="+mn-cs"/>
              </a:rPr>
              <a:t>(1933)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br>
              <a:rPr kumimoji="0" lang="en-GB" sz="3200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latin typeface="Calibri"/>
                <a:ea typeface="+mn-ea"/>
                <a:cs typeface="+mn-cs"/>
              </a:rPr>
            </a:br>
            <a:r>
              <a:rPr kumimoji="0" lang="en-GB" sz="3200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latin typeface="Calibri"/>
                <a:ea typeface="+mn-ea"/>
                <a:cs typeface="+mn-cs"/>
              </a:rPr>
              <a:t>An active persistent and careful consideration of any belief or supposed form of knowledge in the light of the grounds that support it and the further conclusion to which it tends.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3200" i="0" u="none" strike="noStrike" kern="1200" cap="none" spc="0" normalizeH="0" baseline="0" noProof="0" dirty="0">
              <a:ln>
                <a:noFill/>
              </a:ln>
              <a:effectLst/>
              <a:uLnTx/>
              <a:uFillTx/>
              <a:latin typeface="Calibri"/>
              <a:ea typeface="+mn-ea"/>
              <a:cs typeface="+mn-cs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3200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latin typeface="Calibri"/>
                <a:ea typeface="+mn-ea"/>
                <a:cs typeface="+mn-cs"/>
              </a:rPr>
              <a:t>Dewey, J., (1933)</a:t>
            </a:r>
          </a:p>
        </p:txBody>
      </p:sp>
    </p:spTree>
    <p:extLst>
      <p:ext uri="{BB962C8B-B14F-4D97-AF65-F5344CB8AC3E}">
        <p14:creationId xmlns:p14="http://schemas.microsoft.com/office/powerpoint/2010/main" val="1551446823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FC3901C-FC87-D3E0-2FB9-0BD021602A9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AutoShape 2">
            <a:extLst>
              <a:ext uri="{FF2B5EF4-FFF2-40B4-BE49-F238E27FC236}">
                <a16:creationId xmlns:a16="http://schemas.microsoft.com/office/drawing/2014/main" id="{9AC8A50E-8834-80B6-7995-38FE0CB5BAB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9144000" y="0"/>
            <a:ext cx="9144000" cy="10287000"/>
          </a:xfrm>
          <a:prstGeom prst="rect">
            <a:avLst/>
          </a:prstGeom>
          <a:solidFill>
            <a:srgbClr val="0097B2"/>
          </a:solidFill>
        </p:spPr>
        <p:txBody>
          <a:bodyPr/>
          <a:lstStyle/>
          <a:p>
            <a:endParaRPr lang="en-GB"/>
          </a:p>
        </p:txBody>
      </p:sp>
      <p:sp>
        <p:nvSpPr>
          <p:cNvPr id="10" name="AutoShape 10">
            <a:extLst>
              <a:ext uri="{FF2B5EF4-FFF2-40B4-BE49-F238E27FC236}">
                <a16:creationId xmlns:a16="http://schemas.microsoft.com/office/drawing/2014/main" id="{58BC3B72-8D0B-4850-5856-947B03E405C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685799" y="8278122"/>
            <a:ext cx="7115175" cy="0"/>
          </a:xfrm>
          <a:prstGeom prst="line">
            <a:avLst/>
          </a:prstGeom>
          <a:ln w="104775" cap="flat">
            <a:solidFill>
              <a:srgbClr val="0097B2"/>
            </a:solidFill>
            <a:prstDash val="solid"/>
            <a:headEnd type="none" w="sm" len="sm"/>
            <a:tailEnd type="none" w="sm" len="sm"/>
          </a:ln>
        </p:spPr>
        <p:txBody>
          <a:bodyPr/>
          <a:lstStyle/>
          <a:p>
            <a:endParaRPr lang="en-GB"/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20892A23-7B68-A5AA-C27F-FAE27987515E}"/>
              </a:ext>
            </a:extLst>
          </p:cNvPr>
          <p:cNvSpPr txBox="1"/>
          <p:nvPr/>
        </p:nvSpPr>
        <p:spPr>
          <a:xfrm>
            <a:off x="10591800" y="2785734"/>
            <a:ext cx="6629400" cy="440120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b="1" dirty="0">
                <a:solidFill>
                  <a:schemeClr val="bg1"/>
                </a:solidFill>
              </a:rPr>
              <a:t>Boud et al </a:t>
            </a:r>
            <a:r>
              <a:rPr lang="en-GB" sz="2800" dirty="0"/>
              <a:t>(1985) take a different perspective and define it as:</a:t>
            </a:r>
          </a:p>
          <a:p>
            <a:br>
              <a:rPr lang="en-GB" sz="2800" dirty="0"/>
            </a:br>
            <a:r>
              <a:rPr lang="en-GB" sz="2800" dirty="0"/>
              <a:t>A generic term for those intellectual and effective activities in which individuals engage to explore their experiences in order to lead to a new understanding and appreciation.</a:t>
            </a:r>
          </a:p>
          <a:p>
            <a:endParaRPr lang="en-GB" sz="2800" dirty="0"/>
          </a:p>
          <a:p>
            <a:r>
              <a:rPr lang="en-GB" sz="2800" dirty="0"/>
              <a:t>Boud D., Keough, R, and Walker, D., (1985)</a:t>
            </a:r>
          </a:p>
        </p:txBody>
      </p:sp>
      <p:pic>
        <p:nvPicPr>
          <p:cNvPr id="12" name="Picture 11">
            <a:extLst>
              <a:ext uri="{FF2B5EF4-FFF2-40B4-BE49-F238E27FC236}">
                <a16:creationId xmlns:a16="http://schemas.microsoft.com/office/drawing/2014/main" id="{1EC2A6A2-BDE6-4B20-C5DD-D632CA6CFB7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85800" y="2628900"/>
            <a:ext cx="7115175" cy="47148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31029594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97B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990600" y="1089371"/>
            <a:ext cx="16778917" cy="6721129"/>
            <a:chOff x="-12499468" y="-829464"/>
            <a:chExt cx="22371887" cy="8961505"/>
          </a:xfrm>
        </p:grpSpPr>
        <p:sp>
          <p:nvSpPr>
            <p:cNvPr id="3" name="TextBox 3"/>
            <p:cNvSpPr txBox="1"/>
            <p:nvPr/>
          </p:nvSpPr>
          <p:spPr>
            <a:xfrm>
              <a:off x="-12499468" y="-829464"/>
              <a:ext cx="9536019" cy="1866067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l">
                <a:lnSpc>
                  <a:spcPts val="12104"/>
                </a:lnSpc>
              </a:pPr>
              <a:endParaRPr lang="en-US" sz="8000" dirty="0">
                <a:solidFill>
                  <a:schemeClr val="bg1"/>
                </a:solidFill>
                <a:latin typeface="Public Sans"/>
                <a:ea typeface="Public Sans"/>
                <a:cs typeface="Public Sans"/>
                <a:sym typeface="Public Sans"/>
              </a:endParaRP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336399" y="7257285"/>
              <a:ext cx="9536020" cy="645476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l">
                <a:lnSpc>
                  <a:spcPts val="4371"/>
                </a:lnSpc>
              </a:pPr>
              <a:endParaRPr>
                <a:solidFill>
                  <a:schemeClr val="bg1"/>
                </a:solidFill>
              </a:endParaRPr>
            </a:p>
          </p:txBody>
        </p:sp>
        <p:sp>
          <p:nvSpPr>
            <p:cNvPr id="5" name="AutoShape 5"/>
            <p:cNvSpPr/>
            <p:nvPr/>
          </p:nvSpPr>
          <p:spPr>
            <a:xfrm>
              <a:off x="-12499468" y="8132041"/>
              <a:ext cx="9970526" cy="0"/>
            </a:xfrm>
            <a:prstGeom prst="line">
              <a:avLst/>
            </a:prstGeom>
            <a:ln w="156577" cap="flat">
              <a:solidFill>
                <a:srgbClr val="14110F"/>
              </a:solidFill>
              <a:prstDash val="solid"/>
              <a:headEnd type="none" w="sm" len="sm"/>
              <a:tailEnd type="none" w="sm" len="sm"/>
            </a:ln>
          </p:spPr>
          <p:txBody>
            <a:bodyPr/>
            <a:lstStyle/>
            <a:p>
              <a:endParaRPr lang="en-GB">
                <a:solidFill>
                  <a:schemeClr val="bg1"/>
                </a:solidFill>
              </a:endParaRPr>
            </a:p>
          </p:txBody>
        </p:sp>
      </p:grpSp>
      <p:sp>
        <p:nvSpPr>
          <p:cNvPr id="7" name="TextBox 6">
            <a:extLst>
              <a:ext uri="{FF2B5EF4-FFF2-40B4-BE49-F238E27FC236}">
                <a16:creationId xmlns:a16="http://schemas.microsoft.com/office/drawing/2014/main" id="{D415874B-0E63-FEB7-1BD2-4F1006832FAC}"/>
              </a:ext>
            </a:extLst>
          </p:cNvPr>
          <p:cNvSpPr txBox="1"/>
          <p:nvPr/>
        </p:nvSpPr>
        <p:spPr>
          <a:xfrm>
            <a:off x="10106891" y="1808857"/>
            <a:ext cx="6858000" cy="60016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b="1" dirty="0">
                <a:solidFill>
                  <a:schemeClr val="bg1"/>
                </a:solidFill>
              </a:rPr>
              <a:t>Reid</a:t>
            </a:r>
            <a:r>
              <a:rPr lang="en-GB" sz="3200" dirty="0"/>
              <a:t> (1993) in her definition noted reflection as being an active process rather than passive. </a:t>
            </a:r>
          </a:p>
          <a:p>
            <a:r>
              <a:rPr lang="en-GB" sz="3200" dirty="0"/>
              <a:t>She states:</a:t>
            </a:r>
          </a:p>
          <a:p>
            <a:br>
              <a:rPr lang="en-GB" sz="3200" dirty="0"/>
            </a:br>
            <a:r>
              <a:rPr lang="en-GB" sz="3200" dirty="0"/>
              <a:t>“Reflection is a process of reviewing an experience of practice in order to describe, analyse, evaluate and so inform learning about practice.”</a:t>
            </a:r>
          </a:p>
          <a:p>
            <a:endParaRPr lang="en-GB" sz="3200" dirty="0"/>
          </a:p>
          <a:p>
            <a:endParaRPr lang="en-GB" sz="3200" dirty="0"/>
          </a:p>
          <a:p>
            <a:r>
              <a:rPr lang="en-GB" sz="3200" dirty="0"/>
              <a:t>Reid, B., (1993)</a:t>
            </a:r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1DF8660A-12D4-5637-F4F4-5521F3FF7CF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263168" y="1895448"/>
            <a:ext cx="7163763" cy="4858641"/>
          </a:xfrm>
          <a:prstGeom prst="rect">
            <a:avLst/>
          </a:prstGeom>
        </p:spPr>
      </p:pic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AutoShape 2">
            <a:extLs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9144000" y="0"/>
            <a:ext cx="9144000" cy="10287000"/>
          </a:xfrm>
          <a:prstGeom prst="rect">
            <a:avLst/>
          </a:prstGeom>
          <a:solidFill>
            <a:srgbClr val="0097B2"/>
          </a:solidFill>
        </p:spPr>
        <p:txBody>
          <a:bodyPr/>
          <a:lstStyle/>
          <a:p>
            <a:endParaRPr lang="en-GB"/>
          </a:p>
        </p:txBody>
      </p:sp>
      <p:grpSp>
        <p:nvGrpSpPr>
          <p:cNvPr id="3" name="Group 3"/>
          <p:cNvGrpSpPr/>
          <p:nvPr/>
        </p:nvGrpSpPr>
        <p:grpSpPr>
          <a:xfrm>
            <a:off x="1724193" y="4793545"/>
            <a:ext cx="5058615" cy="544830"/>
            <a:chOff x="0" y="0"/>
            <a:chExt cx="6744820" cy="726440"/>
          </a:xfrm>
        </p:grpSpPr>
        <p:grpSp>
          <p:nvGrpSpPr>
            <p:cNvPr id="4" name="Group 4"/>
            <p:cNvGrpSpPr/>
            <p:nvPr/>
          </p:nvGrpSpPr>
          <p:grpSpPr>
            <a:xfrm>
              <a:off x="0" y="125942"/>
              <a:ext cx="251883" cy="251883"/>
              <a:chOff x="0" y="0"/>
              <a:chExt cx="6350000" cy="6350000"/>
            </a:xfrm>
          </p:grpSpPr>
          <p:sp>
            <p:nvSpPr>
              <p:cNvPr id="5" name="Freeform 5"/>
              <p:cNvSpPr/>
              <p:nvPr/>
            </p:nvSpPr>
            <p:spPr>
              <a:xfrm>
                <a:off x="0" y="0"/>
                <a:ext cx="6350000" cy="6350000"/>
              </a:xfrm>
              <a:custGeom>
                <a:avLst/>
                <a:gdLst/>
                <a:ahLst/>
                <a:cxnLst/>
                <a:rect l="l" t="t" r="r" b="b"/>
                <a:pathLst>
                  <a:path w="6350000" h="6350000">
                    <a:moveTo>
                      <a:pt x="3175000" y="0"/>
                    </a:moveTo>
                    <a:cubicBezTo>
                      <a:pt x="1421496" y="0"/>
                      <a:pt x="0" y="1421496"/>
                      <a:pt x="0" y="3175000"/>
                    </a:cubicBezTo>
                    <a:cubicBezTo>
                      <a:pt x="0" y="4928504"/>
                      <a:pt x="1421496" y="6350000"/>
                      <a:pt x="3175000" y="6350000"/>
                    </a:cubicBezTo>
                    <a:cubicBezTo>
                      <a:pt x="4928504" y="6350000"/>
                      <a:pt x="6350000" y="4928504"/>
                      <a:pt x="6350000" y="3175000"/>
                    </a:cubicBezTo>
                    <a:cubicBezTo>
                      <a:pt x="6350000" y="1421496"/>
                      <a:pt x="4928504" y="0"/>
                      <a:pt x="3175000" y="0"/>
                    </a:cubicBezTo>
                    <a:close/>
                  </a:path>
                </a:pathLst>
              </a:custGeom>
              <a:solidFill>
                <a:srgbClr val="191919"/>
              </a:solidFill>
            </p:spPr>
            <p:txBody>
              <a:bodyPr/>
              <a:lstStyle/>
              <a:p>
                <a:endParaRPr lang="en-GB"/>
              </a:p>
            </p:txBody>
          </p:sp>
        </p:grpSp>
        <p:sp>
          <p:nvSpPr>
            <p:cNvPr id="6" name="TextBox 6"/>
            <p:cNvSpPr txBox="1"/>
            <p:nvPr/>
          </p:nvSpPr>
          <p:spPr>
            <a:xfrm>
              <a:off x="822474" y="-38100"/>
              <a:ext cx="5922346" cy="764540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l">
                <a:lnSpc>
                  <a:spcPts val="4679"/>
                </a:lnSpc>
              </a:pPr>
              <a:r>
                <a:rPr lang="en-US" sz="3599" dirty="0">
                  <a:solidFill>
                    <a:srgbClr val="14110F"/>
                  </a:solidFill>
                  <a:latin typeface="Public Sans"/>
                  <a:ea typeface="Public Sans"/>
                  <a:cs typeface="Public Sans"/>
                  <a:sym typeface="Public Sans"/>
                </a:rPr>
                <a:t>Describe</a:t>
              </a:r>
            </a:p>
          </p:txBody>
        </p:sp>
      </p:grpSp>
      <p:grpSp>
        <p:nvGrpSpPr>
          <p:cNvPr id="7" name="Group 7"/>
          <p:cNvGrpSpPr/>
          <p:nvPr/>
        </p:nvGrpSpPr>
        <p:grpSpPr>
          <a:xfrm>
            <a:off x="1724193" y="6580620"/>
            <a:ext cx="188913" cy="188913"/>
            <a:chOff x="0" y="0"/>
            <a:chExt cx="6350000" cy="6350000"/>
          </a:xfrm>
        </p:grpSpPr>
        <p:sp>
          <p:nvSpPr>
            <p:cNvPr id="8" name="Freeform 8"/>
            <p:cNvSpPr/>
            <p:nvPr/>
          </p:nvSpPr>
          <p:spPr>
            <a:xfrm>
              <a:off x="0" y="0"/>
              <a:ext cx="6350000" cy="6350000"/>
            </a:xfrm>
            <a:custGeom>
              <a:avLst/>
              <a:gdLst/>
              <a:ahLst/>
              <a:cxnLst/>
              <a:rect l="l" t="t" r="r" b="b"/>
              <a:pathLst>
                <a:path w="6350000" h="6350000">
                  <a:moveTo>
                    <a:pt x="3175000" y="0"/>
                  </a:moveTo>
                  <a:cubicBezTo>
                    <a:pt x="1421496" y="0"/>
                    <a:pt x="0" y="1421496"/>
                    <a:pt x="0" y="3175000"/>
                  </a:cubicBezTo>
                  <a:cubicBezTo>
                    <a:pt x="0" y="4928504"/>
                    <a:pt x="1421496" y="6350000"/>
                    <a:pt x="3175000" y="6350000"/>
                  </a:cubicBezTo>
                  <a:cubicBezTo>
                    <a:pt x="4928504" y="6350000"/>
                    <a:pt x="6350000" y="4928504"/>
                    <a:pt x="6350000" y="3175000"/>
                  </a:cubicBezTo>
                  <a:cubicBezTo>
                    <a:pt x="6350000" y="1421496"/>
                    <a:pt x="4928504" y="0"/>
                    <a:pt x="3175000" y="0"/>
                  </a:cubicBezTo>
                  <a:close/>
                </a:path>
              </a:pathLst>
            </a:custGeom>
            <a:solidFill>
              <a:srgbClr val="555251"/>
            </a:solidFill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9" name="TextBox 9"/>
          <p:cNvSpPr txBox="1"/>
          <p:nvPr/>
        </p:nvSpPr>
        <p:spPr>
          <a:xfrm>
            <a:off x="2327194" y="5571138"/>
            <a:ext cx="4441759" cy="558102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4679"/>
              </a:lnSpc>
            </a:pPr>
            <a:r>
              <a:rPr lang="en-US" sz="3599" dirty="0">
                <a:solidFill>
                  <a:srgbClr val="14110F"/>
                </a:solidFill>
                <a:latin typeface="Public Sans"/>
                <a:ea typeface="Public Sans"/>
                <a:cs typeface="Public Sans"/>
                <a:sym typeface="Public Sans"/>
              </a:rPr>
              <a:t>Analyze </a:t>
            </a:r>
          </a:p>
        </p:txBody>
      </p:sp>
      <p:sp>
        <p:nvSpPr>
          <p:cNvPr id="10" name="AutoShape 10">
            <a:extLs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1524000" y="3162300"/>
            <a:ext cx="5502928" cy="0"/>
          </a:xfrm>
          <a:prstGeom prst="line">
            <a:avLst/>
          </a:prstGeom>
          <a:ln w="104775" cap="flat">
            <a:solidFill>
              <a:srgbClr val="0097B2"/>
            </a:solidFill>
            <a:prstDash val="solid"/>
            <a:headEnd type="none" w="sm" len="sm"/>
            <a:tailEnd type="none" w="sm" len="sm"/>
          </a:ln>
        </p:spPr>
        <p:txBody>
          <a:bodyPr/>
          <a:lstStyle/>
          <a:p>
            <a:endParaRPr lang="en-GB"/>
          </a:p>
        </p:txBody>
      </p:sp>
      <p:sp>
        <p:nvSpPr>
          <p:cNvPr id="13" name="TextBox 13"/>
          <p:cNvSpPr txBox="1"/>
          <p:nvPr/>
        </p:nvSpPr>
        <p:spPr>
          <a:xfrm>
            <a:off x="1724193" y="1686643"/>
            <a:ext cx="5993059" cy="93345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7200"/>
              </a:lnSpc>
            </a:pPr>
            <a:r>
              <a:rPr lang="en-US" sz="6000" dirty="0">
                <a:solidFill>
                  <a:srgbClr val="FA632A"/>
                </a:solidFill>
                <a:latin typeface="Public Sans"/>
                <a:ea typeface="Public Sans"/>
                <a:cs typeface="Public Sans"/>
                <a:sym typeface="Public Sans"/>
              </a:rPr>
              <a:t>DATA</a:t>
            </a:r>
          </a:p>
        </p:txBody>
      </p:sp>
      <p:pic>
        <p:nvPicPr>
          <p:cNvPr id="14" name="Picture 13">
            <a:extLst>
              <a:ext uri="{FF2B5EF4-FFF2-40B4-BE49-F238E27FC236}">
                <a16:creationId xmlns:a16="http://schemas.microsoft.com/office/drawing/2014/main" id="{01403BE5-1A76-3AD5-4D82-D8BF45F76FA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724113" y="5850189"/>
            <a:ext cx="188992" cy="188992"/>
          </a:xfrm>
          <a:prstGeom prst="rect">
            <a:avLst/>
          </a:prstGeom>
        </p:spPr>
      </p:pic>
      <p:sp>
        <p:nvSpPr>
          <p:cNvPr id="15" name="TextBox 9">
            <a:extLst>
              <a:ext uri="{FF2B5EF4-FFF2-40B4-BE49-F238E27FC236}">
                <a16:creationId xmlns:a16="http://schemas.microsoft.com/office/drawing/2014/main" id="{33AA3B51-1F87-512E-C727-A055ABFF7EF9}"/>
              </a:ext>
            </a:extLst>
          </p:cNvPr>
          <p:cNvSpPr txBox="1"/>
          <p:nvPr/>
        </p:nvSpPr>
        <p:spPr>
          <a:xfrm>
            <a:off x="2327193" y="6301569"/>
            <a:ext cx="4441759" cy="558102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4679"/>
              </a:lnSpc>
            </a:pPr>
            <a:r>
              <a:rPr lang="en-US" sz="3599" dirty="0" err="1">
                <a:solidFill>
                  <a:srgbClr val="14110F"/>
                </a:solidFill>
                <a:latin typeface="Public Sans"/>
                <a:ea typeface="Public Sans"/>
                <a:cs typeface="Public Sans"/>
                <a:sym typeface="Public Sans"/>
              </a:rPr>
              <a:t>Theorise</a:t>
            </a:r>
            <a:r>
              <a:rPr lang="en-US" sz="3599" dirty="0">
                <a:solidFill>
                  <a:srgbClr val="14110F"/>
                </a:solidFill>
                <a:latin typeface="Public Sans"/>
                <a:ea typeface="Public Sans"/>
                <a:cs typeface="Public Sans"/>
                <a:sym typeface="Public Sans"/>
              </a:rPr>
              <a:t> </a:t>
            </a:r>
          </a:p>
        </p:txBody>
      </p:sp>
      <p:sp>
        <p:nvSpPr>
          <p:cNvPr id="16" name="TextBox 9">
            <a:extLst>
              <a:ext uri="{FF2B5EF4-FFF2-40B4-BE49-F238E27FC236}">
                <a16:creationId xmlns:a16="http://schemas.microsoft.com/office/drawing/2014/main" id="{70A31100-93C6-D4A1-4B58-F5FBD6BDF928}"/>
              </a:ext>
            </a:extLst>
          </p:cNvPr>
          <p:cNvSpPr txBox="1"/>
          <p:nvPr/>
        </p:nvSpPr>
        <p:spPr>
          <a:xfrm>
            <a:off x="2327192" y="7122045"/>
            <a:ext cx="4441759" cy="558102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4679"/>
              </a:lnSpc>
            </a:pPr>
            <a:r>
              <a:rPr lang="en-US" sz="3599" dirty="0">
                <a:solidFill>
                  <a:srgbClr val="14110F"/>
                </a:solidFill>
                <a:latin typeface="Public Sans"/>
                <a:ea typeface="Public Sans"/>
                <a:cs typeface="Public Sans"/>
                <a:sym typeface="Public Sans"/>
              </a:rPr>
              <a:t>Act </a:t>
            </a:r>
          </a:p>
        </p:txBody>
      </p:sp>
      <p:grpSp>
        <p:nvGrpSpPr>
          <p:cNvPr id="17" name="Group 7">
            <a:extLst>
              <a:ext uri="{FF2B5EF4-FFF2-40B4-BE49-F238E27FC236}">
                <a16:creationId xmlns:a16="http://schemas.microsoft.com/office/drawing/2014/main" id="{5A9A5F35-D065-94C1-EC29-FE581579F3B8}"/>
              </a:ext>
            </a:extLst>
          </p:cNvPr>
          <p:cNvGrpSpPr/>
          <p:nvPr/>
        </p:nvGrpSpPr>
        <p:grpSpPr>
          <a:xfrm>
            <a:off x="1724192" y="7268410"/>
            <a:ext cx="188913" cy="188913"/>
            <a:chOff x="0" y="0"/>
            <a:chExt cx="6350000" cy="6350000"/>
          </a:xfrm>
        </p:grpSpPr>
        <p:sp>
          <p:nvSpPr>
            <p:cNvPr id="18" name="Freeform 8">
              <a:extLst>
                <a:ext uri="{FF2B5EF4-FFF2-40B4-BE49-F238E27FC236}">
                  <a16:creationId xmlns:a16="http://schemas.microsoft.com/office/drawing/2014/main" id="{2F79E27B-0467-A48B-3A4A-3B33938ECAAB}"/>
                </a:ext>
              </a:extLst>
            </p:cNvPr>
            <p:cNvSpPr/>
            <p:nvPr/>
          </p:nvSpPr>
          <p:spPr>
            <a:xfrm>
              <a:off x="0" y="0"/>
              <a:ext cx="6350000" cy="6350000"/>
            </a:xfrm>
            <a:custGeom>
              <a:avLst/>
              <a:gdLst/>
              <a:ahLst/>
              <a:cxnLst/>
              <a:rect l="l" t="t" r="r" b="b"/>
              <a:pathLst>
                <a:path w="6350000" h="6350000">
                  <a:moveTo>
                    <a:pt x="3175000" y="0"/>
                  </a:moveTo>
                  <a:cubicBezTo>
                    <a:pt x="1421496" y="0"/>
                    <a:pt x="0" y="1421496"/>
                    <a:pt x="0" y="3175000"/>
                  </a:cubicBezTo>
                  <a:cubicBezTo>
                    <a:pt x="0" y="4928504"/>
                    <a:pt x="1421496" y="6350000"/>
                    <a:pt x="3175000" y="6350000"/>
                  </a:cubicBezTo>
                  <a:cubicBezTo>
                    <a:pt x="4928504" y="6350000"/>
                    <a:pt x="6350000" y="4928504"/>
                    <a:pt x="6350000" y="3175000"/>
                  </a:cubicBezTo>
                  <a:cubicBezTo>
                    <a:pt x="6350000" y="1421496"/>
                    <a:pt x="4928504" y="0"/>
                    <a:pt x="3175000" y="0"/>
                  </a:cubicBezTo>
                  <a:close/>
                </a:path>
              </a:pathLst>
            </a:custGeom>
            <a:solidFill>
              <a:srgbClr val="555251"/>
            </a:solidFill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19" name="TextBox 18">
            <a:extLst>
              <a:ext uri="{FF2B5EF4-FFF2-40B4-BE49-F238E27FC236}">
                <a16:creationId xmlns:a16="http://schemas.microsoft.com/office/drawing/2014/main" id="{23EBC865-DC39-34CA-AC3C-070FB20F5617}"/>
              </a:ext>
            </a:extLst>
          </p:cNvPr>
          <p:cNvSpPr txBox="1"/>
          <p:nvPr/>
        </p:nvSpPr>
        <p:spPr>
          <a:xfrm>
            <a:off x="10591800" y="2153368"/>
            <a:ext cx="6629400" cy="61247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b="1" dirty="0">
                <a:solidFill>
                  <a:schemeClr val="bg1"/>
                </a:solidFill>
              </a:rPr>
              <a:t>Peters</a:t>
            </a:r>
            <a:r>
              <a:rPr lang="en-GB" sz="2800" dirty="0"/>
              <a:t> (1991) describes a four-step protocol called "DATA”:</a:t>
            </a:r>
          </a:p>
          <a:p>
            <a:r>
              <a:rPr lang="en-GB" sz="2800" dirty="0"/>
              <a:t> </a:t>
            </a:r>
          </a:p>
          <a:p>
            <a:r>
              <a:rPr lang="en-GB" sz="2800" dirty="0">
                <a:solidFill>
                  <a:schemeClr val="bg1"/>
                </a:solidFill>
              </a:rPr>
              <a:t>Describe</a:t>
            </a:r>
            <a:r>
              <a:rPr lang="en-GB" sz="2800" dirty="0"/>
              <a:t>:  the basic elements of the problem, task or situation;</a:t>
            </a:r>
          </a:p>
          <a:p>
            <a:r>
              <a:rPr lang="en-GB" sz="2800" dirty="0" err="1">
                <a:solidFill>
                  <a:schemeClr val="bg1"/>
                </a:solidFill>
              </a:rPr>
              <a:t>Analyze</a:t>
            </a:r>
            <a:r>
              <a:rPr lang="en-GB" sz="2800" dirty="0"/>
              <a:t>:  identify assumptions beliefs, rules, motives and any other factors underlying the current approach;</a:t>
            </a:r>
          </a:p>
          <a:p>
            <a:r>
              <a:rPr lang="en-GB" sz="2800" dirty="0">
                <a:solidFill>
                  <a:schemeClr val="bg1"/>
                </a:solidFill>
              </a:rPr>
              <a:t>Theorize</a:t>
            </a:r>
            <a:r>
              <a:rPr lang="en-GB" sz="2800" dirty="0"/>
              <a:t>: what alternatives are possible? Comparative merits and drawbacks?</a:t>
            </a:r>
          </a:p>
          <a:p>
            <a:r>
              <a:rPr lang="en-GB" sz="2800" dirty="0">
                <a:solidFill>
                  <a:schemeClr val="bg1"/>
                </a:solidFill>
              </a:rPr>
              <a:t>Act</a:t>
            </a:r>
            <a:r>
              <a:rPr lang="en-GB" sz="2800" dirty="0"/>
              <a:t>:  try out the new approach, evaluate the results.</a:t>
            </a:r>
          </a:p>
          <a:p>
            <a:endParaRPr lang="en-GB" sz="2800" dirty="0"/>
          </a:p>
          <a:p>
            <a:r>
              <a:rPr lang="en-GB" sz="2800" dirty="0"/>
              <a:t>Peters, J., (1991) </a:t>
            </a:r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97B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10289002" y="1409700"/>
            <a:ext cx="7477895" cy="7029439"/>
            <a:chOff x="0" y="610659"/>
            <a:chExt cx="9970526" cy="9372585"/>
          </a:xfrm>
        </p:grpSpPr>
        <p:sp>
          <p:nvSpPr>
            <p:cNvPr id="3" name="TextBox 3"/>
            <p:cNvSpPr txBox="1"/>
            <p:nvPr/>
          </p:nvSpPr>
          <p:spPr>
            <a:xfrm>
              <a:off x="336397" y="610659"/>
              <a:ext cx="9536019" cy="4137885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l">
                <a:lnSpc>
                  <a:spcPts val="12104"/>
                </a:lnSpc>
              </a:pPr>
              <a:r>
                <a:rPr lang="en-US" sz="10087" dirty="0">
                  <a:solidFill>
                    <a:srgbClr val="F4F4F4"/>
                  </a:solidFill>
                  <a:latin typeface="Public Sans"/>
                  <a:ea typeface="Public Sans"/>
                  <a:cs typeface="Public Sans"/>
                  <a:sym typeface="Public Sans"/>
                </a:rPr>
                <a:t>Models of Reflection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336399" y="9286899"/>
              <a:ext cx="9536019" cy="696345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l">
                <a:lnSpc>
                  <a:spcPts val="4371"/>
                </a:lnSpc>
              </a:pPr>
              <a:r>
                <a:rPr lang="en-US" sz="3362" dirty="0">
                  <a:solidFill>
                    <a:srgbClr val="000000"/>
                  </a:solidFill>
                  <a:latin typeface="Public Sans"/>
                  <a:ea typeface="Public Sans"/>
                  <a:cs typeface="Public Sans"/>
                  <a:sym typeface="Public Sans"/>
                </a:rPr>
                <a:t>Which will you choose and why?</a:t>
              </a:r>
              <a:r>
                <a:rPr lang="en-US" sz="3362" dirty="0">
                  <a:solidFill>
                    <a:srgbClr val="FFFFFF"/>
                  </a:solidFill>
                  <a:latin typeface="Public Sans"/>
                  <a:ea typeface="Public Sans"/>
                  <a:cs typeface="Public Sans"/>
                  <a:sym typeface="Public Sans"/>
                </a:rPr>
                <a:t> </a:t>
              </a:r>
            </a:p>
          </p:txBody>
        </p:sp>
        <p:sp>
          <p:nvSpPr>
            <p:cNvPr id="5" name="AutoShape 5"/>
            <p:cNvSpPr/>
            <p:nvPr/>
          </p:nvSpPr>
          <p:spPr>
            <a:xfrm>
              <a:off x="0" y="8702943"/>
              <a:ext cx="9970526" cy="0"/>
            </a:xfrm>
            <a:prstGeom prst="line">
              <a:avLst/>
            </a:prstGeom>
            <a:ln w="156577" cap="flat">
              <a:solidFill>
                <a:srgbClr val="14110F"/>
              </a:solidFill>
              <a:prstDash val="solid"/>
              <a:headEnd type="none" w="sm" len="sm"/>
              <a:tailEnd type="none" w="sm" len="sm"/>
            </a:ln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7" name="TextBox 6">
            <a:extLst>
              <a:ext uri="{FF2B5EF4-FFF2-40B4-BE49-F238E27FC236}">
                <a16:creationId xmlns:a16="http://schemas.microsoft.com/office/drawing/2014/main" id="{21D128ED-6C48-619C-4B66-53E492F1E48C}"/>
              </a:ext>
            </a:extLst>
          </p:cNvPr>
          <p:cNvSpPr txBox="1"/>
          <p:nvPr/>
        </p:nvSpPr>
        <p:spPr>
          <a:xfrm>
            <a:off x="1600200" y="2095500"/>
            <a:ext cx="7152015" cy="526297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buFont typeface="Wingdings" panose="05000000000000000000" pitchFamily="2" charset="2"/>
              <a:buChar char="ü"/>
            </a:pPr>
            <a:r>
              <a:rPr lang="en-GB" sz="4800" dirty="0">
                <a:solidFill>
                  <a:schemeClr val="tx2">
                    <a:lumMod val="50000"/>
                  </a:schemeClr>
                </a:solidFill>
              </a:rPr>
              <a:t>Gibbs (1988)</a:t>
            </a:r>
          </a:p>
          <a:p>
            <a:pPr marL="457200" indent="-457200">
              <a:buFont typeface="Wingdings" panose="05000000000000000000" pitchFamily="2" charset="2"/>
              <a:buChar char="ü"/>
            </a:pPr>
            <a:r>
              <a:rPr lang="en-GB" sz="4800" dirty="0">
                <a:solidFill>
                  <a:schemeClr val="tx2">
                    <a:lumMod val="50000"/>
                  </a:schemeClr>
                </a:solidFill>
              </a:rPr>
              <a:t>Kolb (1984)</a:t>
            </a:r>
          </a:p>
          <a:p>
            <a:pPr marL="457200" indent="-457200">
              <a:buFont typeface="Wingdings" panose="05000000000000000000" pitchFamily="2" charset="2"/>
              <a:buChar char="ü"/>
            </a:pPr>
            <a:r>
              <a:rPr lang="en-GB" sz="4800" dirty="0">
                <a:solidFill>
                  <a:schemeClr val="tx2">
                    <a:lumMod val="50000"/>
                  </a:schemeClr>
                </a:solidFill>
              </a:rPr>
              <a:t>Borton (1970), Driscoll (1994 &amp; 2007), Rolfe Jasper &amp; Freshwater (2001)</a:t>
            </a:r>
          </a:p>
          <a:p>
            <a:pPr marL="457200" indent="-457200">
              <a:buFont typeface="Wingdings" panose="05000000000000000000" pitchFamily="2" charset="2"/>
              <a:buChar char="ü"/>
            </a:pPr>
            <a:r>
              <a:rPr lang="en-GB" sz="4800" dirty="0">
                <a:solidFill>
                  <a:schemeClr val="tx2">
                    <a:lumMod val="50000"/>
                  </a:schemeClr>
                </a:solidFill>
              </a:rPr>
              <a:t>Schön (1987)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5" name="Rectangle 24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8288000" cy="10287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7" name="Rectangle 26">
            <a:extLst>
              <a:ext uri="{FF2B5EF4-FFF2-40B4-BE49-F238E27FC236}">
                <a16:creationId xmlns:a16="http://schemas.microsoft.com/office/drawing/2014/main" id="{E2384209-CB15-4CDF-9D31-C44FD9A3F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999926" y="-3999282"/>
            <a:ext cx="10287000" cy="18286850"/>
          </a:xfrm>
          <a:prstGeom prst="rect">
            <a:avLst/>
          </a:prstGeom>
          <a:gradFill>
            <a:gsLst>
              <a:gs pos="8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9" name="Rectangle 28">
            <a:extLst>
              <a:ext uri="{FF2B5EF4-FFF2-40B4-BE49-F238E27FC236}">
                <a16:creationId xmlns:a16="http://schemas.microsoft.com/office/drawing/2014/main" id="{2633B3B5-CC90-43F0-8714-D31D1F3F0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3466" y="0"/>
            <a:ext cx="13606268" cy="10286358"/>
          </a:xfrm>
          <a:prstGeom prst="rect">
            <a:avLst/>
          </a:prstGeom>
          <a:gradFill>
            <a:gsLst>
              <a:gs pos="8000">
                <a:srgbClr val="000000">
                  <a:alpha val="52000"/>
                </a:srgbClr>
              </a:gs>
              <a:gs pos="100000">
                <a:schemeClr val="accent1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1" name="Rectangle 30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5474237" y="-2528760"/>
            <a:ext cx="7341846" cy="18290319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100000">
                <a:srgbClr val="000000">
                  <a:alpha val="46000"/>
                </a:srgb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436B1E2D-5343-5227-3B6E-4892D6C3A160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b="3298"/>
          <a:stretch/>
        </p:blipFill>
        <p:spPr>
          <a:xfrm>
            <a:off x="685800" y="685800"/>
            <a:ext cx="16916400" cy="8915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26685531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C1ECCEB5-48EB-CE5A-D0F1-00AD84E24FE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5" name="Rectangle 24">
            <a:extLst>
              <a:ext uri="{FF2B5EF4-FFF2-40B4-BE49-F238E27FC236}">
                <a16:creationId xmlns:a16="http://schemas.microsoft.com/office/drawing/2014/main" id="{A8BE1589-6ADC-6514-12B0-FD30269EC7A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8288000" cy="10287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7" name="Rectangle 26">
            <a:extLst>
              <a:ext uri="{FF2B5EF4-FFF2-40B4-BE49-F238E27FC236}">
                <a16:creationId xmlns:a16="http://schemas.microsoft.com/office/drawing/2014/main" id="{53BE9D80-1D77-5AE6-D51B-A6FEA85F6A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999926" y="-3999282"/>
            <a:ext cx="10287000" cy="18286850"/>
          </a:xfrm>
          <a:prstGeom prst="rect">
            <a:avLst/>
          </a:prstGeom>
          <a:gradFill>
            <a:gsLst>
              <a:gs pos="8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9" name="Rectangle 28">
            <a:extLst>
              <a:ext uri="{FF2B5EF4-FFF2-40B4-BE49-F238E27FC236}">
                <a16:creationId xmlns:a16="http://schemas.microsoft.com/office/drawing/2014/main" id="{CB98AFAC-A465-22F5-E6FF-8794CA7188D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3466" y="0"/>
            <a:ext cx="13606268" cy="10286358"/>
          </a:xfrm>
          <a:prstGeom prst="rect">
            <a:avLst/>
          </a:prstGeom>
          <a:gradFill>
            <a:gsLst>
              <a:gs pos="8000">
                <a:srgbClr val="000000">
                  <a:alpha val="52000"/>
                </a:srgbClr>
              </a:gs>
              <a:gs pos="100000">
                <a:schemeClr val="accent1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1" name="Rectangle 30">
            <a:extLst>
              <a:ext uri="{FF2B5EF4-FFF2-40B4-BE49-F238E27FC236}">
                <a16:creationId xmlns:a16="http://schemas.microsoft.com/office/drawing/2014/main" id="{7AD465D4-6EE5-DDCF-BCC3-424F956C9BC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5474237" y="-2528760"/>
            <a:ext cx="7341846" cy="18290319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100000">
                <a:srgbClr val="000000">
                  <a:alpha val="46000"/>
                </a:srgb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89D2362E-39A1-CFF3-20B3-EC974B26DE8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248400" y="723900"/>
            <a:ext cx="10828273" cy="8587126"/>
          </a:xfrm>
          <a:prstGeom prst="rect">
            <a:avLst/>
          </a:prstGeom>
        </p:spPr>
      </p:pic>
      <p:sp>
        <p:nvSpPr>
          <p:cNvPr id="3" name="Title 1">
            <a:extLst>
              <a:ext uri="{FF2B5EF4-FFF2-40B4-BE49-F238E27FC236}">
                <a16:creationId xmlns:a16="http://schemas.microsoft.com/office/drawing/2014/main" id="{F0B89CF0-B765-E5E0-549B-86E322C6DF5D}"/>
              </a:ext>
            </a:extLst>
          </p:cNvPr>
          <p:cNvSpPr txBox="1">
            <a:spLocks/>
          </p:cNvSpPr>
          <p:nvPr/>
        </p:nvSpPr>
        <p:spPr>
          <a:xfrm>
            <a:off x="574431" y="2790092"/>
            <a:ext cx="4011084" cy="1162050"/>
          </a:xfrm>
          <a:prstGeom prst="rect">
            <a:avLst/>
          </a:prstGeom>
        </p:spPr>
        <p:txBody>
          <a:bodyPr>
            <a:no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/>
            <a:r>
              <a:rPr lang="en-GB" sz="4000" dirty="0">
                <a:solidFill>
                  <a:schemeClr val="bg1"/>
                </a:solidFill>
              </a:rPr>
              <a:t>Kolb’s Experiential Learning Cycle</a:t>
            </a:r>
            <a:br>
              <a:rPr lang="en-GB" sz="4000" dirty="0">
                <a:solidFill>
                  <a:schemeClr val="bg1"/>
                </a:solidFill>
              </a:rPr>
            </a:br>
            <a:r>
              <a:rPr lang="en-GB" sz="4000" dirty="0">
                <a:solidFill>
                  <a:schemeClr val="bg1"/>
                </a:solidFill>
              </a:rPr>
              <a:t>(1984)</a:t>
            </a:r>
          </a:p>
        </p:txBody>
      </p:sp>
    </p:spTree>
    <p:extLst>
      <p:ext uri="{BB962C8B-B14F-4D97-AF65-F5344CB8AC3E}">
        <p14:creationId xmlns:p14="http://schemas.microsoft.com/office/powerpoint/2010/main" val="1495067154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F49B897A-1100-4E07-59E7-322F801A254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6" name="Rectangle 35">
            <a:extLst>
              <a:ext uri="{FF2B5EF4-FFF2-40B4-BE49-F238E27FC236}">
                <a16:creationId xmlns:a16="http://schemas.microsoft.com/office/drawing/2014/main" id="{A8384FB5-9ADC-4DDC-881B-597D56F5B1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8288000" cy="10287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8" name="Rectangle 37">
            <a:extLst>
              <a:ext uri="{FF2B5EF4-FFF2-40B4-BE49-F238E27FC236}">
                <a16:creationId xmlns:a16="http://schemas.microsoft.com/office/drawing/2014/main" id="{91E5A9A7-95C6-4F4F-B00E-C82E07FE62E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2126309" y="2126307"/>
            <a:ext cx="10313727" cy="6061116"/>
          </a:xfrm>
          <a:prstGeom prst="rect">
            <a:avLst/>
          </a:prstGeom>
          <a:gradFill>
            <a:gsLst>
              <a:gs pos="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186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40" name="Rectangle 39">
            <a:extLst>
              <a:ext uri="{FF2B5EF4-FFF2-40B4-BE49-F238E27FC236}">
                <a16:creationId xmlns:a16="http://schemas.microsoft.com/office/drawing/2014/main" id="{D07DD2DE-F619-49DD-B5E7-03A290FF4ED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-237743" y="3990710"/>
            <a:ext cx="6533391" cy="6057905"/>
          </a:xfrm>
          <a:prstGeom prst="rect">
            <a:avLst/>
          </a:prstGeom>
          <a:gradFill>
            <a:gsLst>
              <a:gs pos="0">
                <a:schemeClr val="accent1">
                  <a:alpha val="50000"/>
                </a:schemeClr>
              </a:gs>
              <a:gs pos="100000">
                <a:schemeClr val="accent1">
                  <a:lumMod val="50000"/>
                  <a:alpha val="0"/>
                </a:schemeClr>
              </a:gs>
            </a:gsLst>
            <a:lin ang="11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2" name="Rectangle 41">
            <a:extLst>
              <a:ext uri="{FF2B5EF4-FFF2-40B4-BE49-F238E27FC236}">
                <a16:creationId xmlns:a16="http://schemas.microsoft.com/office/drawing/2014/main" id="{85149191-5F60-4A28-AAFF-039F96B0F3E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-1771323" y="2457128"/>
            <a:ext cx="10286358" cy="5372102"/>
          </a:xfrm>
          <a:prstGeom prst="rect">
            <a:avLst/>
          </a:prstGeom>
          <a:gradFill>
            <a:gsLst>
              <a:gs pos="0">
                <a:srgbClr val="000000">
                  <a:alpha val="59000"/>
                </a:srgbClr>
              </a:gs>
              <a:gs pos="69000">
                <a:schemeClr val="accent1">
                  <a:alpha val="0"/>
                </a:schemeClr>
              </a:gs>
            </a:gsLst>
            <a:lin ang="13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44" name="Freeform: Shape 43">
            <a:extLst>
              <a:ext uri="{FF2B5EF4-FFF2-40B4-BE49-F238E27FC236}">
                <a16:creationId xmlns:a16="http://schemas.microsoft.com/office/drawing/2014/main" id="{F8260ED5-17F7-4158-B241-D51DD4CF1B7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6097846">
            <a:off x="-1121033" y="1801968"/>
            <a:ext cx="7212453" cy="6132999"/>
          </a:xfrm>
          <a:custGeom>
            <a:avLst/>
            <a:gdLst>
              <a:gd name="connsiteX0" fmla="*/ 48844 w 4808302"/>
              <a:gd name="connsiteY0" fmla="*/ 2888671 h 4088666"/>
              <a:gd name="connsiteX1" fmla="*/ 0 w 4808302"/>
              <a:gd name="connsiteY1" fmla="*/ 2404151 h 4088666"/>
              <a:gd name="connsiteX2" fmla="*/ 2404151 w 4808302"/>
              <a:gd name="connsiteY2" fmla="*/ 0 h 4088666"/>
              <a:gd name="connsiteX3" fmla="*/ 4808302 w 4808302"/>
              <a:gd name="connsiteY3" fmla="*/ 2404151 h 4088666"/>
              <a:gd name="connsiteX4" fmla="*/ 4700216 w 4808302"/>
              <a:gd name="connsiteY4" fmla="*/ 3119072 h 4088666"/>
              <a:gd name="connsiteX5" fmla="*/ 4643143 w 4808302"/>
              <a:gd name="connsiteY5" fmla="*/ 3275009 h 4088666"/>
              <a:gd name="connsiteX6" fmla="*/ 690093 w 4808302"/>
              <a:gd name="connsiteY6" fmla="*/ 4088666 h 4088666"/>
              <a:gd name="connsiteX7" fmla="*/ 548991 w 4808302"/>
              <a:gd name="connsiteY7" fmla="*/ 3933414 h 4088666"/>
              <a:gd name="connsiteX8" fmla="*/ 48844 w 4808302"/>
              <a:gd name="connsiteY8" fmla="*/ 2888671 h 408866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4808302" h="4088666">
                <a:moveTo>
                  <a:pt x="48844" y="2888671"/>
                </a:moveTo>
                <a:cubicBezTo>
                  <a:pt x="16818" y="2732167"/>
                  <a:pt x="0" y="2570123"/>
                  <a:pt x="0" y="2404151"/>
                </a:cubicBezTo>
                <a:cubicBezTo>
                  <a:pt x="0" y="1076375"/>
                  <a:pt x="1076375" y="0"/>
                  <a:pt x="2404151" y="0"/>
                </a:cubicBezTo>
                <a:cubicBezTo>
                  <a:pt x="3731927" y="0"/>
                  <a:pt x="4808302" y="1076375"/>
                  <a:pt x="4808302" y="2404151"/>
                </a:cubicBezTo>
                <a:cubicBezTo>
                  <a:pt x="4808302" y="2653109"/>
                  <a:pt x="4770461" y="2893229"/>
                  <a:pt x="4700216" y="3119072"/>
                </a:cubicBezTo>
                <a:lnTo>
                  <a:pt x="4643143" y="3275009"/>
                </a:lnTo>
                <a:lnTo>
                  <a:pt x="690093" y="4088666"/>
                </a:lnTo>
                <a:lnTo>
                  <a:pt x="548991" y="3933414"/>
                </a:lnTo>
                <a:cubicBezTo>
                  <a:pt x="304015" y="3636572"/>
                  <a:pt x="128908" y="3279932"/>
                  <a:pt x="48844" y="2888671"/>
                </a:cubicBezTo>
                <a:close/>
              </a:path>
            </a:pathLst>
          </a:custGeom>
          <a:gradFill>
            <a:gsLst>
              <a:gs pos="39000">
                <a:schemeClr val="accent1">
                  <a:lumMod val="60000"/>
                  <a:lumOff val="40000"/>
                  <a:alpha val="0"/>
                </a:schemeClr>
              </a:gs>
              <a:gs pos="100000">
                <a:schemeClr val="accent1">
                  <a:lumMod val="75000"/>
                  <a:alpha val="26000"/>
                </a:schemeClr>
              </a:gs>
            </a:gsLst>
            <a:lin ang="186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3" name="Title 1">
            <a:extLst>
              <a:ext uri="{FF2B5EF4-FFF2-40B4-BE49-F238E27FC236}">
                <a16:creationId xmlns:a16="http://schemas.microsoft.com/office/drawing/2014/main" id="{8350979F-102E-1CE3-FF58-0CC04685ADE1}"/>
              </a:ext>
            </a:extLst>
          </p:cNvPr>
          <p:cNvSpPr txBox="1">
            <a:spLocks/>
          </p:cNvSpPr>
          <p:nvPr/>
        </p:nvSpPr>
        <p:spPr>
          <a:xfrm>
            <a:off x="990061" y="4150659"/>
            <a:ext cx="4321242" cy="4607859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>
              <a:lnSpc>
                <a:spcPct val="90000"/>
              </a:lnSpc>
              <a:spcAft>
                <a:spcPts val="600"/>
              </a:spcAft>
            </a:pPr>
            <a:r>
              <a:rPr lang="en-US" sz="6000" kern="120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Driscoll, based on Borton</a:t>
            </a:r>
            <a:br>
              <a:rPr lang="en-US" sz="6000" kern="1200">
                <a:solidFill>
                  <a:srgbClr val="FFFFFF"/>
                </a:solidFill>
                <a:latin typeface="+mj-lt"/>
                <a:ea typeface="+mj-ea"/>
                <a:cs typeface="+mj-cs"/>
              </a:rPr>
            </a:br>
            <a:r>
              <a:rPr lang="en-US" sz="6000" kern="120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(1970)</a:t>
            </a:r>
          </a:p>
        </p:txBody>
      </p:sp>
      <p:pic>
        <p:nvPicPr>
          <p:cNvPr id="4" name="Picture 2" descr="Driscoll's Model of Reflection (Driscoll, 2007) | Download Scientific ...">
            <a:extLst>
              <a:ext uri="{FF2B5EF4-FFF2-40B4-BE49-F238E27FC236}">
                <a16:creationId xmlns:a16="http://schemas.microsoft.com/office/drawing/2014/main" id="{C18DC0AA-DE67-020E-C09F-D7BC4E099E7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6753642" y="2223448"/>
            <a:ext cx="10838622" cy="5840104"/>
          </a:xfrm>
          <a:prstGeom prst="rect">
            <a:avLst/>
          </a:prstGeom>
          <a:solidFill>
            <a:srgbClr val="FFFFFF"/>
          </a:solidFill>
        </p:spPr>
      </p:pic>
    </p:spTree>
    <p:extLst>
      <p:ext uri="{BB962C8B-B14F-4D97-AF65-F5344CB8AC3E}">
        <p14:creationId xmlns:p14="http://schemas.microsoft.com/office/powerpoint/2010/main" val="54113998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D87AC666-34D1-A885-F4AC-16ADCF0A1A3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49" name="Rectangle 48">
            <a:extLst>
              <a:ext uri="{FF2B5EF4-FFF2-40B4-BE49-F238E27FC236}">
                <a16:creationId xmlns:a16="http://schemas.microsoft.com/office/drawing/2014/main" id="{A8384FB5-9ADC-4DDC-881B-597D56F5B1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8288000" cy="10287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1" name="Rectangle 50">
            <a:extLst>
              <a:ext uri="{FF2B5EF4-FFF2-40B4-BE49-F238E27FC236}">
                <a16:creationId xmlns:a16="http://schemas.microsoft.com/office/drawing/2014/main" id="{91E5A9A7-95C6-4F4F-B00E-C82E07FE62E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2126309" y="2126307"/>
            <a:ext cx="10313727" cy="6061116"/>
          </a:xfrm>
          <a:prstGeom prst="rect">
            <a:avLst/>
          </a:prstGeom>
          <a:gradFill>
            <a:gsLst>
              <a:gs pos="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186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53" name="Rectangle 52">
            <a:extLst>
              <a:ext uri="{FF2B5EF4-FFF2-40B4-BE49-F238E27FC236}">
                <a16:creationId xmlns:a16="http://schemas.microsoft.com/office/drawing/2014/main" id="{D07DD2DE-F619-49DD-B5E7-03A290FF4ED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-237743" y="3990710"/>
            <a:ext cx="6533391" cy="6057905"/>
          </a:xfrm>
          <a:prstGeom prst="rect">
            <a:avLst/>
          </a:prstGeom>
          <a:gradFill>
            <a:gsLst>
              <a:gs pos="0">
                <a:schemeClr val="accent1">
                  <a:alpha val="50000"/>
                </a:schemeClr>
              </a:gs>
              <a:gs pos="100000">
                <a:schemeClr val="accent1">
                  <a:lumMod val="50000"/>
                  <a:alpha val="0"/>
                </a:schemeClr>
              </a:gs>
            </a:gsLst>
            <a:lin ang="11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5" name="Rectangle 54">
            <a:extLst>
              <a:ext uri="{FF2B5EF4-FFF2-40B4-BE49-F238E27FC236}">
                <a16:creationId xmlns:a16="http://schemas.microsoft.com/office/drawing/2014/main" id="{85149191-5F60-4A28-AAFF-039F96B0F3E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-1771323" y="2457128"/>
            <a:ext cx="10286358" cy="5372102"/>
          </a:xfrm>
          <a:prstGeom prst="rect">
            <a:avLst/>
          </a:prstGeom>
          <a:gradFill>
            <a:gsLst>
              <a:gs pos="0">
                <a:srgbClr val="000000">
                  <a:alpha val="59000"/>
                </a:srgbClr>
              </a:gs>
              <a:gs pos="69000">
                <a:schemeClr val="accent1">
                  <a:alpha val="0"/>
                </a:schemeClr>
              </a:gs>
            </a:gsLst>
            <a:lin ang="13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57" name="Freeform: Shape 56">
            <a:extLst>
              <a:ext uri="{FF2B5EF4-FFF2-40B4-BE49-F238E27FC236}">
                <a16:creationId xmlns:a16="http://schemas.microsoft.com/office/drawing/2014/main" id="{F8260ED5-17F7-4158-B241-D51DD4CF1B7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6097846">
            <a:off x="-1121033" y="1801968"/>
            <a:ext cx="7212453" cy="6132999"/>
          </a:xfrm>
          <a:custGeom>
            <a:avLst/>
            <a:gdLst>
              <a:gd name="connsiteX0" fmla="*/ 48844 w 4808302"/>
              <a:gd name="connsiteY0" fmla="*/ 2888671 h 4088666"/>
              <a:gd name="connsiteX1" fmla="*/ 0 w 4808302"/>
              <a:gd name="connsiteY1" fmla="*/ 2404151 h 4088666"/>
              <a:gd name="connsiteX2" fmla="*/ 2404151 w 4808302"/>
              <a:gd name="connsiteY2" fmla="*/ 0 h 4088666"/>
              <a:gd name="connsiteX3" fmla="*/ 4808302 w 4808302"/>
              <a:gd name="connsiteY3" fmla="*/ 2404151 h 4088666"/>
              <a:gd name="connsiteX4" fmla="*/ 4700216 w 4808302"/>
              <a:gd name="connsiteY4" fmla="*/ 3119072 h 4088666"/>
              <a:gd name="connsiteX5" fmla="*/ 4643143 w 4808302"/>
              <a:gd name="connsiteY5" fmla="*/ 3275009 h 4088666"/>
              <a:gd name="connsiteX6" fmla="*/ 690093 w 4808302"/>
              <a:gd name="connsiteY6" fmla="*/ 4088666 h 4088666"/>
              <a:gd name="connsiteX7" fmla="*/ 548991 w 4808302"/>
              <a:gd name="connsiteY7" fmla="*/ 3933414 h 4088666"/>
              <a:gd name="connsiteX8" fmla="*/ 48844 w 4808302"/>
              <a:gd name="connsiteY8" fmla="*/ 2888671 h 408866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4808302" h="4088666">
                <a:moveTo>
                  <a:pt x="48844" y="2888671"/>
                </a:moveTo>
                <a:cubicBezTo>
                  <a:pt x="16818" y="2732167"/>
                  <a:pt x="0" y="2570123"/>
                  <a:pt x="0" y="2404151"/>
                </a:cubicBezTo>
                <a:cubicBezTo>
                  <a:pt x="0" y="1076375"/>
                  <a:pt x="1076375" y="0"/>
                  <a:pt x="2404151" y="0"/>
                </a:cubicBezTo>
                <a:cubicBezTo>
                  <a:pt x="3731927" y="0"/>
                  <a:pt x="4808302" y="1076375"/>
                  <a:pt x="4808302" y="2404151"/>
                </a:cubicBezTo>
                <a:cubicBezTo>
                  <a:pt x="4808302" y="2653109"/>
                  <a:pt x="4770461" y="2893229"/>
                  <a:pt x="4700216" y="3119072"/>
                </a:cubicBezTo>
                <a:lnTo>
                  <a:pt x="4643143" y="3275009"/>
                </a:lnTo>
                <a:lnTo>
                  <a:pt x="690093" y="4088666"/>
                </a:lnTo>
                <a:lnTo>
                  <a:pt x="548991" y="3933414"/>
                </a:lnTo>
                <a:cubicBezTo>
                  <a:pt x="304015" y="3636572"/>
                  <a:pt x="128908" y="3279932"/>
                  <a:pt x="48844" y="2888671"/>
                </a:cubicBezTo>
                <a:close/>
              </a:path>
            </a:pathLst>
          </a:custGeom>
          <a:gradFill>
            <a:gsLst>
              <a:gs pos="39000">
                <a:schemeClr val="accent1">
                  <a:lumMod val="60000"/>
                  <a:lumOff val="40000"/>
                  <a:alpha val="0"/>
                </a:schemeClr>
              </a:gs>
              <a:gs pos="100000">
                <a:schemeClr val="accent1">
                  <a:lumMod val="75000"/>
                  <a:alpha val="26000"/>
                </a:schemeClr>
              </a:gs>
            </a:gsLst>
            <a:lin ang="186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3" name="Title 1">
            <a:extLst>
              <a:ext uri="{FF2B5EF4-FFF2-40B4-BE49-F238E27FC236}">
                <a16:creationId xmlns:a16="http://schemas.microsoft.com/office/drawing/2014/main" id="{0E6CF974-121E-663B-2616-3FAF17D73AB4}"/>
              </a:ext>
            </a:extLst>
          </p:cNvPr>
          <p:cNvSpPr txBox="1">
            <a:spLocks/>
          </p:cNvSpPr>
          <p:nvPr/>
        </p:nvSpPr>
        <p:spPr>
          <a:xfrm>
            <a:off x="990061" y="4150659"/>
            <a:ext cx="4321242" cy="4607859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>
              <a:lnSpc>
                <a:spcPct val="90000"/>
              </a:lnSpc>
              <a:spcAft>
                <a:spcPts val="600"/>
              </a:spcAft>
            </a:pPr>
            <a:r>
              <a:rPr lang="en-US" sz="6000" kern="1200" dirty="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Donald Schön (1983, 1987)</a:t>
            </a:r>
          </a:p>
          <a:p>
            <a:pPr algn="l">
              <a:lnSpc>
                <a:spcPct val="90000"/>
              </a:lnSpc>
              <a:spcAft>
                <a:spcPts val="600"/>
              </a:spcAft>
            </a:pPr>
            <a:br>
              <a:rPr lang="en-US" sz="6000" kern="1200" dirty="0">
                <a:solidFill>
                  <a:srgbClr val="FFFFFF"/>
                </a:solidFill>
                <a:latin typeface="+mj-lt"/>
                <a:ea typeface="+mj-ea"/>
                <a:cs typeface="+mj-cs"/>
              </a:rPr>
            </a:br>
            <a:endParaRPr lang="en-US" sz="6000" kern="1200" dirty="0">
              <a:solidFill>
                <a:srgbClr val="FFFFFF"/>
              </a:solidFill>
              <a:latin typeface="+mj-lt"/>
              <a:ea typeface="+mj-ea"/>
              <a:cs typeface="+mj-cs"/>
            </a:endParaRP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B435BAEF-4B05-682F-A6F1-3E0A3375AF5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6753642" y="1797074"/>
            <a:ext cx="10838622" cy="66928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484224264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3276600" y="6131944"/>
            <a:ext cx="11658600" cy="3881849"/>
            <a:chOff x="0" y="-9525"/>
            <a:chExt cx="11179230" cy="5175798"/>
          </a:xfrm>
        </p:grpSpPr>
        <p:sp>
          <p:nvSpPr>
            <p:cNvPr id="3" name="TextBox 3"/>
            <p:cNvSpPr txBox="1"/>
            <p:nvPr/>
          </p:nvSpPr>
          <p:spPr>
            <a:xfrm>
              <a:off x="161667" y="-9525"/>
              <a:ext cx="10356836" cy="3667125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l">
                <a:lnSpc>
                  <a:spcPts val="10800"/>
                </a:lnSpc>
              </a:pPr>
              <a:r>
                <a:rPr lang="en-US" sz="9000">
                  <a:solidFill>
                    <a:srgbClr val="191919"/>
                  </a:solidFill>
                  <a:latin typeface="Public Sans"/>
                  <a:ea typeface="Public Sans"/>
                  <a:cs typeface="Public Sans"/>
                  <a:sym typeface="Public Sans"/>
                </a:rPr>
                <a:t>Thank you!</a:t>
              </a:r>
            </a:p>
            <a:p>
              <a:pPr algn="l">
                <a:lnSpc>
                  <a:spcPts val="10800"/>
                </a:lnSpc>
              </a:pPr>
              <a:r>
                <a:rPr lang="en-US" sz="9000">
                  <a:solidFill>
                    <a:srgbClr val="0097B2"/>
                  </a:solidFill>
                  <a:latin typeface="Public Sans"/>
                  <a:ea typeface="Public Sans"/>
                  <a:cs typeface="Public Sans"/>
                  <a:sym typeface="Public Sans"/>
                </a:rPr>
                <a:t>Diolch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161667" y="4548240"/>
              <a:ext cx="10356837" cy="618033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l">
                <a:lnSpc>
                  <a:spcPts val="3900"/>
                </a:lnSpc>
              </a:pPr>
              <a:r>
                <a:rPr lang="en-US" sz="3000" dirty="0">
                  <a:solidFill>
                    <a:srgbClr val="191919"/>
                  </a:solidFill>
                  <a:latin typeface="Public Sans"/>
                  <a:ea typeface="Public Sans"/>
                  <a:cs typeface="Public Sans"/>
                  <a:sym typeface="Public Sans"/>
                </a:rPr>
                <a:t>Next session date: </a:t>
              </a:r>
              <a:r>
                <a:rPr lang="en-US" sz="3000" b="1" dirty="0">
                  <a:solidFill>
                    <a:srgbClr val="FA632A"/>
                  </a:solidFill>
                  <a:latin typeface="Public Sans"/>
                  <a:ea typeface="Public Sans"/>
                  <a:cs typeface="Public Sans"/>
                  <a:sym typeface="Public Sans"/>
                </a:rPr>
                <a:t>1</a:t>
              </a:r>
              <a:r>
                <a:rPr lang="en-US" sz="3000" b="1" baseline="30000" dirty="0">
                  <a:solidFill>
                    <a:srgbClr val="FA632A"/>
                  </a:solidFill>
                  <a:latin typeface="Public Sans"/>
                  <a:ea typeface="Public Sans"/>
                  <a:cs typeface="Public Sans"/>
                  <a:sym typeface="Public Sans"/>
                </a:rPr>
                <a:t>st</a:t>
              </a:r>
              <a:r>
                <a:rPr lang="en-US" sz="3000" b="1" dirty="0">
                  <a:solidFill>
                    <a:srgbClr val="FA632A"/>
                  </a:solidFill>
                  <a:latin typeface="Public Sans"/>
                  <a:ea typeface="Public Sans"/>
                  <a:cs typeface="Public Sans"/>
                  <a:sym typeface="Public Sans"/>
                </a:rPr>
                <a:t> May </a:t>
              </a:r>
              <a:r>
                <a:rPr lang="en-US" sz="3000" dirty="0">
                  <a:solidFill>
                    <a:srgbClr val="FA632A"/>
                  </a:solidFill>
                  <a:latin typeface="Public Sans"/>
                  <a:ea typeface="Public Sans"/>
                  <a:cs typeface="Public Sans"/>
                  <a:sym typeface="Public Sans"/>
                </a:rPr>
                <a:t>(workshop) </a:t>
              </a:r>
              <a:r>
                <a:rPr lang="en-US" sz="3000" dirty="0">
                  <a:solidFill>
                    <a:schemeClr val="accent5">
                      <a:lumMod val="75000"/>
                    </a:schemeClr>
                  </a:solidFill>
                  <a:latin typeface="Public Sans"/>
                  <a:ea typeface="Public Sans"/>
                  <a:cs typeface="Public Sans"/>
                  <a:sym typeface="Public Sans"/>
                </a:rPr>
                <a:t>and </a:t>
              </a:r>
              <a:r>
                <a:rPr lang="en-US" sz="3000" b="1" dirty="0">
                  <a:solidFill>
                    <a:schemeClr val="accent5">
                      <a:lumMod val="75000"/>
                    </a:schemeClr>
                  </a:solidFill>
                  <a:latin typeface="Public Sans"/>
                  <a:ea typeface="Public Sans"/>
                  <a:cs typeface="Public Sans"/>
                  <a:sym typeface="Public Sans"/>
                </a:rPr>
                <a:t>15</a:t>
              </a:r>
              <a:r>
                <a:rPr lang="en-US" sz="3000" b="1" baseline="30000" dirty="0">
                  <a:solidFill>
                    <a:schemeClr val="accent5">
                      <a:lumMod val="75000"/>
                    </a:schemeClr>
                  </a:solidFill>
                  <a:latin typeface="Public Sans"/>
                  <a:ea typeface="Public Sans"/>
                  <a:cs typeface="Public Sans"/>
                  <a:sym typeface="Public Sans"/>
                </a:rPr>
                <a:t>th</a:t>
              </a:r>
              <a:r>
                <a:rPr lang="en-US" sz="3000" b="1" dirty="0">
                  <a:solidFill>
                    <a:schemeClr val="accent5">
                      <a:lumMod val="75000"/>
                    </a:schemeClr>
                  </a:solidFill>
                  <a:latin typeface="Public Sans"/>
                  <a:ea typeface="Public Sans"/>
                  <a:cs typeface="Public Sans"/>
                  <a:sym typeface="Public Sans"/>
                </a:rPr>
                <a:t> May </a:t>
              </a:r>
              <a:r>
                <a:rPr lang="en-US" sz="3000" dirty="0">
                  <a:solidFill>
                    <a:schemeClr val="accent5">
                      <a:lumMod val="75000"/>
                    </a:schemeClr>
                  </a:solidFill>
                  <a:latin typeface="Public Sans"/>
                  <a:ea typeface="Public Sans"/>
                  <a:cs typeface="Public Sans"/>
                  <a:sym typeface="Public Sans"/>
                </a:rPr>
                <a:t>(class)</a:t>
              </a:r>
              <a:r>
                <a:rPr lang="en-US" sz="3000" dirty="0">
                  <a:solidFill>
                    <a:srgbClr val="FA632A"/>
                  </a:solidFill>
                  <a:latin typeface="Public Sans"/>
                  <a:ea typeface="Public Sans"/>
                  <a:cs typeface="Public Sans"/>
                  <a:sym typeface="Public Sans"/>
                </a:rPr>
                <a:t> </a:t>
              </a:r>
            </a:p>
          </p:txBody>
        </p:sp>
        <p:sp>
          <p:nvSpPr>
            <p:cNvPr id="5" name="AutoShape 5"/>
            <p:cNvSpPr/>
            <p:nvPr/>
          </p:nvSpPr>
          <p:spPr>
            <a:xfrm>
              <a:off x="0" y="4078653"/>
              <a:ext cx="11179230" cy="0"/>
            </a:xfrm>
            <a:prstGeom prst="line">
              <a:avLst/>
            </a:prstGeom>
            <a:ln w="139700" cap="flat">
              <a:solidFill>
                <a:srgbClr val="0097B2"/>
              </a:solidFill>
              <a:prstDash val="solid"/>
              <a:headEnd type="none" w="sm" len="sm"/>
              <a:tailEnd type="none" w="sm" len="sm"/>
            </a:ln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6" name="Freeform 6"/>
          <p:cNvSpPr/>
          <p:nvPr/>
        </p:nvSpPr>
        <p:spPr>
          <a:xfrm>
            <a:off x="3493371" y="697284"/>
            <a:ext cx="11301259" cy="5311592"/>
          </a:xfrm>
          <a:custGeom>
            <a:avLst/>
            <a:gdLst/>
            <a:ahLst/>
            <a:cxnLst/>
            <a:rect l="l" t="t" r="r" b="b"/>
            <a:pathLst>
              <a:path w="11301259" h="5311592">
                <a:moveTo>
                  <a:pt x="0" y="0"/>
                </a:moveTo>
                <a:lnTo>
                  <a:pt x="11301258" y="0"/>
                </a:lnTo>
                <a:lnTo>
                  <a:pt x="11301258" y="5311592"/>
                </a:lnTo>
                <a:lnTo>
                  <a:pt x="0" y="5311592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Custom Design">
  <a:themeElements>
    <a:clrScheme name="Insights">
      <a:dk1>
        <a:srgbClr val="000000"/>
      </a:dk1>
      <a:lt1>
        <a:srgbClr val="FFFFFF"/>
      </a:lt1>
      <a:dk2>
        <a:srgbClr val="FFFFFF"/>
      </a:dk2>
      <a:lt2>
        <a:srgbClr val="BE9E55"/>
      </a:lt2>
      <a:accent1>
        <a:srgbClr val="004071"/>
      </a:accent1>
      <a:accent2>
        <a:srgbClr val="6F9C12"/>
      </a:accent2>
      <a:accent3>
        <a:srgbClr val="FEC436"/>
      </a:accent3>
      <a:accent4>
        <a:srgbClr val="B71A1D"/>
      </a:accent4>
      <a:accent5>
        <a:srgbClr val="095BA6"/>
      </a:accent5>
      <a:accent6>
        <a:srgbClr val="3E691A"/>
      </a:accent6>
      <a:hlink>
        <a:srgbClr val="FEC436"/>
      </a:hlink>
      <a:folHlink>
        <a:srgbClr val="808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4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454</Words>
  <Application>Microsoft Office PowerPoint</Application>
  <PresentationFormat>Custom</PresentationFormat>
  <Paragraphs>71</Paragraphs>
  <Slides>19</Slides>
  <Notes>2</Notes>
  <HiddenSlides>0</HiddenSlides>
  <MMClips>1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3</vt:i4>
      </vt:variant>
      <vt:variant>
        <vt:lpstr>Slide Titles</vt:lpstr>
      </vt:variant>
      <vt:variant>
        <vt:i4>19</vt:i4>
      </vt:variant>
    </vt:vector>
  </HeadingPairs>
  <TitlesOfParts>
    <vt:vector size="27" baseType="lpstr">
      <vt:lpstr>Arial</vt:lpstr>
      <vt:lpstr>Calibri</vt:lpstr>
      <vt:lpstr>Public Sans</vt:lpstr>
      <vt:lpstr>Myriad Pro</vt:lpstr>
      <vt:lpstr>Wingdings</vt:lpstr>
      <vt:lpstr>Office Theme</vt:lpstr>
      <vt:lpstr>20140311PresentationUWTSDTemplate</vt:lpstr>
      <vt:lpstr>Custom Design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Leading Teams</dc:title>
  <dc:creator>Julie Crossman</dc:creator>
  <cp:lastModifiedBy>Julie Crossman</cp:lastModifiedBy>
  <cp:revision>3</cp:revision>
  <dcterms:created xsi:type="dcterms:W3CDTF">2006-08-16T00:00:00Z</dcterms:created>
  <dcterms:modified xsi:type="dcterms:W3CDTF">2025-04-10T15:54:34Z</dcterms:modified>
  <dc:identifier>DAGiwFFn1aA</dc:identifier>
</cp:coreProperties>
</file>