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handoutMasterIdLst>
    <p:handoutMasterId r:id="rId10"/>
  </p:handoutMasterIdLst>
  <p:sldIdLst>
    <p:sldId id="256" r:id="rId2"/>
    <p:sldId id="257" r:id="rId3"/>
    <p:sldId id="262" r:id="rId4"/>
    <p:sldId id="258" r:id="rId5"/>
    <p:sldId id="260" r:id="rId6"/>
    <p:sldId id="263"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E057C-365F-4D7B-9B36-FD658274A4C2}" v="157" dt="2021-07-23T14:31:06.611"/>
  </p1510:revLst>
</p1510:revInfo>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4" d="100"/>
          <a:sy n="114" d="100"/>
        </p:scale>
        <p:origin x="414" y="-60"/>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userId="b2b521d4b6ed5ec3" providerId="LiveId" clId="{0FFE057C-365F-4D7B-9B36-FD658274A4C2}"/>
    <pc:docChg chg="undo redo custSel addSld delSld modSld modMainMaster">
      <pc:chgData name="James" userId="b2b521d4b6ed5ec3" providerId="LiveId" clId="{0FFE057C-365F-4D7B-9B36-FD658274A4C2}" dt="2021-07-23T14:31:06.611" v="1748" actId="20577"/>
      <pc:docMkLst>
        <pc:docMk/>
      </pc:docMkLst>
      <pc:sldChg chg="modSp mod modTransition">
        <pc:chgData name="James" userId="b2b521d4b6ed5ec3" providerId="LiveId" clId="{0FFE057C-365F-4D7B-9B36-FD658274A4C2}" dt="2021-07-22T13:05:20.742" v="1623"/>
        <pc:sldMkLst>
          <pc:docMk/>
          <pc:sldMk cId="435141664" sldId="256"/>
        </pc:sldMkLst>
        <pc:spChg chg="mod">
          <ac:chgData name="James" userId="b2b521d4b6ed5ec3" providerId="LiveId" clId="{0FFE057C-365F-4D7B-9B36-FD658274A4C2}" dt="2021-07-21T21:40:57.329" v="98" actId="2711"/>
          <ac:spMkLst>
            <pc:docMk/>
            <pc:sldMk cId="435141664" sldId="256"/>
            <ac:spMk id="2" creationId="{00000000-0000-0000-0000-000000000000}"/>
          </ac:spMkLst>
        </pc:spChg>
        <pc:spChg chg="mod">
          <ac:chgData name="James" userId="b2b521d4b6ed5ec3" providerId="LiveId" clId="{0FFE057C-365F-4D7B-9B36-FD658274A4C2}" dt="2021-07-21T21:40:53.686" v="97" actId="2711"/>
          <ac:spMkLst>
            <pc:docMk/>
            <pc:sldMk cId="435141664" sldId="256"/>
            <ac:spMk id="8" creationId="{9A5A8425-391E-4743-B966-3685E0794F60}"/>
          </ac:spMkLst>
        </pc:spChg>
      </pc:sldChg>
      <pc:sldChg chg="addSp modSp mod modTransition modAnim">
        <pc:chgData name="James" userId="b2b521d4b6ed5ec3" providerId="LiveId" clId="{0FFE057C-365F-4D7B-9B36-FD658274A4C2}" dt="2021-07-23T14:29:32.561" v="1747" actId="20577"/>
        <pc:sldMkLst>
          <pc:docMk/>
          <pc:sldMk cId="1772969468" sldId="257"/>
        </pc:sldMkLst>
        <pc:spChg chg="mod">
          <ac:chgData name="James" userId="b2b521d4b6ed5ec3" providerId="LiveId" clId="{0FFE057C-365F-4D7B-9B36-FD658274A4C2}" dt="2021-07-21T21:41:04.588" v="99" actId="2711"/>
          <ac:spMkLst>
            <pc:docMk/>
            <pc:sldMk cId="1772969468" sldId="257"/>
            <ac:spMk id="2" creationId="{00000000-0000-0000-0000-000000000000}"/>
          </ac:spMkLst>
        </pc:spChg>
        <pc:spChg chg="mod">
          <ac:chgData name="James" userId="b2b521d4b6ed5ec3" providerId="LiveId" clId="{0FFE057C-365F-4D7B-9B36-FD658274A4C2}" dt="2021-07-23T14:29:32.561" v="1747" actId="20577"/>
          <ac:spMkLst>
            <pc:docMk/>
            <pc:sldMk cId="1772969468" sldId="257"/>
            <ac:spMk id="3" creationId="{00000000-0000-0000-0000-000000000000}"/>
          </ac:spMkLst>
        </pc:spChg>
        <pc:picChg chg="add mod modCrop">
          <ac:chgData name="James" userId="b2b521d4b6ed5ec3" providerId="LiveId" clId="{0FFE057C-365F-4D7B-9B36-FD658274A4C2}" dt="2021-07-21T22:05:46.359" v="659" actId="1076"/>
          <ac:picMkLst>
            <pc:docMk/>
            <pc:sldMk cId="1772969468" sldId="257"/>
            <ac:picMk id="5" creationId="{C20B0B07-B185-4B10-8788-EDCE24ED8366}"/>
          </ac:picMkLst>
        </pc:picChg>
      </pc:sldChg>
      <pc:sldChg chg="addSp delSp modSp mod modTransition modAnim">
        <pc:chgData name="James" userId="b2b521d4b6ed5ec3" providerId="LiveId" clId="{0FFE057C-365F-4D7B-9B36-FD658274A4C2}" dt="2021-07-22T13:22:12.789" v="1697"/>
        <pc:sldMkLst>
          <pc:docMk/>
          <pc:sldMk cId="1928620899" sldId="258"/>
        </pc:sldMkLst>
        <pc:spChg chg="mod">
          <ac:chgData name="James" userId="b2b521d4b6ed5ec3" providerId="LiveId" clId="{0FFE057C-365F-4D7B-9B36-FD658274A4C2}" dt="2021-07-21T21:41:33.894" v="102" actId="2711"/>
          <ac:spMkLst>
            <pc:docMk/>
            <pc:sldMk cId="1928620899" sldId="258"/>
            <ac:spMk id="2" creationId="{00000000-0000-0000-0000-000000000000}"/>
          </ac:spMkLst>
        </pc:spChg>
        <pc:spChg chg="mod">
          <ac:chgData name="James" userId="b2b521d4b6ed5ec3" providerId="LiveId" clId="{0FFE057C-365F-4D7B-9B36-FD658274A4C2}" dt="2021-07-22T13:15:39.338" v="1667" actId="20577"/>
          <ac:spMkLst>
            <pc:docMk/>
            <pc:sldMk cId="1928620899" sldId="258"/>
            <ac:spMk id="4" creationId="{E15DABD3-811A-410C-9D37-0932009BD8E0}"/>
          </ac:spMkLst>
        </pc:spChg>
        <pc:picChg chg="add mod">
          <ac:chgData name="James" userId="b2b521d4b6ed5ec3" providerId="LiveId" clId="{0FFE057C-365F-4D7B-9B36-FD658274A4C2}" dt="2021-07-22T12:28:05.373" v="1268" actId="1076"/>
          <ac:picMkLst>
            <pc:docMk/>
            <pc:sldMk cId="1928620899" sldId="258"/>
            <ac:picMk id="5" creationId="{40E06766-F5CA-46D8-B56C-34360D237FDD}"/>
          </ac:picMkLst>
        </pc:picChg>
        <pc:picChg chg="add del mod">
          <ac:chgData name="James" userId="b2b521d4b6ed5ec3" providerId="LiveId" clId="{0FFE057C-365F-4D7B-9B36-FD658274A4C2}" dt="2021-07-21T22:11:33.126" v="738" actId="478"/>
          <ac:picMkLst>
            <pc:docMk/>
            <pc:sldMk cId="1928620899" sldId="258"/>
            <ac:picMk id="1026" creationId="{41333A2C-2568-4C6F-9B5E-A6FB03B8D156}"/>
          </ac:picMkLst>
        </pc:picChg>
      </pc:sldChg>
      <pc:sldChg chg="delSp modSp del mod">
        <pc:chgData name="James" userId="b2b521d4b6ed5ec3" providerId="LiveId" clId="{0FFE057C-365F-4D7B-9B36-FD658274A4C2}" dt="2021-07-22T12:44:29.002" v="1295" actId="2696"/>
        <pc:sldMkLst>
          <pc:docMk/>
          <pc:sldMk cId="3948826341" sldId="259"/>
        </pc:sldMkLst>
        <pc:spChg chg="mod">
          <ac:chgData name="James" userId="b2b521d4b6ed5ec3" providerId="LiveId" clId="{0FFE057C-365F-4D7B-9B36-FD658274A4C2}" dt="2021-07-22T12:29:27.805" v="1289" actId="20577"/>
          <ac:spMkLst>
            <pc:docMk/>
            <pc:sldMk cId="3948826341" sldId="259"/>
            <ac:spMk id="2" creationId="{00000000-0000-0000-0000-000000000000}"/>
          </ac:spMkLst>
        </pc:spChg>
        <pc:spChg chg="mod">
          <ac:chgData name="James" userId="b2b521d4b6ed5ec3" providerId="LiveId" clId="{0FFE057C-365F-4D7B-9B36-FD658274A4C2}" dt="2021-07-22T12:29:52.646" v="1293" actId="20577"/>
          <ac:spMkLst>
            <pc:docMk/>
            <pc:sldMk cId="3948826341" sldId="259"/>
            <ac:spMk id="3" creationId="{00000000-0000-0000-0000-000000000000}"/>
          </ac:spMkLst>
        </pc:spChg>
        <pc:spChg chg="del">
          <ac:chgData name="James" userId="b2b521d4b6ed5ec3" providerId="LiveId" clId="{0FFE057C-365F-4D7B-9B36-FD658274A4C2}" dt="2021-07-22T12:19:46.393" v="1263" actId="478"/>
          <ac:spMkLst>
            <pc:docMk/>
            <pc:sldMk cId="3948826341" sldId="259"/>
            <ac:spMk id="5" creationId="{74274761-679D-4834-BD0C-1F8A62D91CE3}"/>
          </ac:spMkLst>
        </pc:spChg>
      </pc:sldChg>
      <pc:sldChg chg="addSp delSp modSp mod modTransition modAnim">
        <pc:chgData name="James" userId="b2b521d4b6ed5ec3" providerId="LiveId" clId="{0FFE057C-365F-4D7B-9B36-FD658274A4C2}" dt="2021-07-22T13:21:51.223" v="1695"/>
        <pc:sldMkLst>
          <pc:docMk/>
          <pc:sldMk cId="2738627701" sldId="260"/>
        </pc:sldMkLst>
        <pc:spChg chg="mod">
          <ac:chgData name="James" userId="b2b521d4b6ed5ec3" providerId="LiveId" clId="{0FFE057C-365F-4D7B-9B36-FD658274A4C2}" dt="2021-07-21T21:41:13.059" v="100" actId="2711"/>
          <ac:spMkLst>
            <pc:docMk/>
            <pc:sldMk cId="2738627701" sldId="260"/>
            <ac:spMk id="2" creationId="{00000000-0000-0000-0000-000000000000}"/>
          </ac:spMkLst>
        </pc:spChg>
        <pc:spChg chg="del mod">
          <ac:chgData name="James" userId="b2b521d4b6ed5ec3" providerId="LiveId" clId="{0FFE057C-365F-4D7B-9B36-FD658274A4C2}" dt="2021-07-21T22:19:31.019" v="751" actId="478"/>
          <ac:spMkLst>
            <pc:docMk/>
            <pc:sldMk cId="2738627701" sldId="260"/>
            <ac:spMk id="3" creationId="{00000000-0000-0000-0000-000000000000}"/>
          </ac:spMkLst>
        </pc:spChg>
        <pc:spChg chg="add mod">
          <ac:chgData name="James" userId="b2b521d4b6ed5ec3" providerId="LiveId" clId="{0FFE057C-365F-4D7B-9B36-FD658274A4C2}" dt="2021-07-22T13:15:47.159" v="1668" actId="20577"/>
          <ac:spMkLst>
            <pc:docMk/>
            <pc:sldMk cId="2738627701" sldId="260"/>
            <ac:spMk id="4" creationId="{74D229D2-2292-4CB6-88B4-3BAB7585D4D3}"/>
          </ac:spMkLst>
        </pc:spChg>
        <pc:spChg chg="del">
          <ac:chgData name="James" userId="b2b521d4b6ed5ec3" providerId="LiveId" clId="{0FFE057C-365F-4D7B-9B36-FD658274A4C2}" dt="2021-07-21T22:18:32.269" v="743" actId="478"/>
          <ac:spMkLst>
            <pc:docMk/>
            <pc:sldMk cId="2738627701" sldId="260"/>
            <ac:spMk id="6" creationId="{EB61E8A6-7E13-4312-A37F-1F3FF92A7790}"/>
          </ac:spMkLst>
        </pc:spChg>
        <pc:picChg chg="add mod">
          <ac:chgData name="James" userId="b2b521d4b6ed5ec3" providerId="LiveId" clId="{0FFE057C-365F-4D7B-9B36-FD658274A4C2}" dt="2021-07-21T22:22:07.899" v="788" actId="14100"/>
          <ac:picMkLst>
            <pc:docMk/>
            <pc:sldMk cId="2738627701" sldId="260"/>
            <ac:picMk id="2050" creationId="{6B9B6990-8455-4FEC-A531-A1E5497BD264}"/>
          </ac:picMkLst>
        </pc:picChg>
        <pc:picChg chg="add mod">
          <ac:chgData name="James" userId="b2b521d4b6ed5ec3" providerId="LiveId" clId="{0FFE057C-365F-4D7B-9B36-FD658274A4C2}" dt="2021-07-21T22:21:55.726" v="785" actId="14100"/>
          <ac:picMkLst>
            <pc:docMk/>
            <pc:sldMk cId="2738627701" sldId="260"/>
            <ac:picMk id="2051" creationId="{AC92D6BD-DC63-4039-ACAA-B17847C82452}"/>
          </ac:picMkLst>
        </pc:picChg>
      </pc:sldChg>
      <pc:sldChg chg="modSp mod modTransition modAnim">
        <pc:chgData name="James" userId="b2b521d4b6ed5ec3" providerId="LiveId" clId="{0FFE057C-365F-4D7B-9B36-FD658274A4C2}" dt="2021-07-22T13:22:04.160" v="1696"/>
        <pc:sldMkLst>
          <pc:docMk/>
          <pc:sldMk cId="3537718460" sldId="261"/>
        </pc:sldMkLst>
        <pc:spChg chg="mod">
          <ac:chgData name="James" userId="b2b521d4b6ed5ec3" providerId="LiveId" clId="{0FFE057C-365F-4D7B-9B36-FD658274A4C2}" dt="2021-07-21T21:41:49.598" v="103" actId="2711"/>
          <ac:spMkLst>
            <pc:docMk/>
            <pc:sldMk cId="3537718460" sldId="261"/>
            <ac:spMk id="4" creationId="{51AF1BC8-7514-4592-AA66-85861FE331B0}"/>
          </ac:spMkLst>
        </pc:spChg>
      </pc:sldChg>
      <pc:sldChg chg="addSp modSp new mod modTransition modAnim">
        <pc:chgData name="James" userId="b2b521d4b6ed5ec3" providerId="LiveId" clId="{0FFE057C-365F-4D7B-9B36-FD658274A4C2}" dt="2021-07-23T14:31:06.611" v="1748" actId="20577"/>
        <pc:sldMkLst>
          <pc:docMk/>
          <pc:sldMk cId="166873749" sldId="262"/>
        </pc:sldMkLst>
        <pc:spChg chg="mod">
          <ac:chgData name="James" userId="b2b521d4b6ed5ec3" providerId="LiveId" clId="{0FFE057C-365F-4D7B-9B36-FD658274A4C2}" dt="2021-07-22T12:48:05.974" v="1377" actId="14100"/>
          <ac:spMkLst>
            <pc:docMk/>
            <pc:sldMk cId="166873749" sldId="262"/>
            <ac:spMk id="2" creationId="{7EC8BFE6-2D0D-4978-81ED-23F38E405C12}"/>
          </ac:spMkLst>
        </pc:spChg>
        <pc:spChg chg="mod">
          <ac:chgData name="James" userId="b2b521d4b6ed5ec3" providerId="LiveId" clId="{0FFE057C-365F-4D7B-9B36-FD658274A4C2}" dt="2021-07-22T12:56:38.373" v="1506" actId="6549"/>
          <ac:spMkLst>
            <pc:docMk/>
            <pc:sldMk cId="166873749" sldId="262"/>
            <ac:spMk id="3" creationId="{557F5E3C-8457-49C7-AE0F-149B87F53871}"/>
          </ac:spMkLst>
        </pc:spChg>
        <pc:spChg chg="add mod">
          <ac:chgData name="James" userId="b2b521d4b6ed5ec3" providerId="LiveId" clId="{0FFE057C-365F-4D7B-9B36-FD658274A4C2}" dt="2021-07-23T14:31:06.611" v="1748" actId="20577"/>
          <ac:spMkLst>
            <pc:docMk/>
            <pc:sldMk cId="166873749" sldId="262"/>
            <ac:spMk id="4" creationId="{D4C454B8-E349-4BC4-AC9F-100B34D33E23}"/>
          </ac:spMkLst>
        </pc:spChg>
        <pc:picChg chg="add mod">
          <ac:chgData name="James" userId="b2b521d4b6ed5ec3" providerId="LiveId" clId="{0FFE057C-365F-4D7B-9B36-FD658274A4C2}" dt="2021-07-22T12:52:33.393" v="1447" actId="1076"/>
          <ac:picMkLst>
            <pc:docMk/>
            <pc:sldMk cId="166873749" sldId="262"/>
            <ac:picMk id="1026" creationId="{CDD9CA90-5A19-4F3F-8851-F0F9CD8FD077}"/>
          </ac:picMkLst>
        </pc:picChg>
      </pc:sldChg>
      <pc:sldChg chg="delSp modSp new mod modTransition">
        <pc:chgData name="James" userId="b2b521d4b6ed5ec3" providerId="LiveId" clId="{0FFE057C-365F-4D7B-9B36-FD658274A4C2}" dt="2021-07-22T13:05:04.254" v="1620"/>
        <pc:sldMkLst>
          <pc:docMk/>
          <pc:sldMk cId="726921914" sldId="263"/>
        </pc:sldMkLst>
        <pc:spChg chg="mod">
          <ac:chgData name="James" userId="b2b521d4b6ed5ec3" providerId="LiveId" clId="{0FFE057C-365F-4D7B-9B36-FD658274A4C2}" dt="2021-07-22T12:58:39.967" v="1549" actId="20577"/>
          <ac:spMkLst>
            <pc:docMk/>
            <pc:sldMk cId="726921914" sldId="263"/>
            <ac:spMk id="2" creationId="{2B618D4B-2B8B-40ED-945A-3FEBA89B7487}"/>
          </ac:spMkLst>
        </pc:spChg>
        <pc:spChg chg="mod">
          <ac:chgData name="James" userId="b2b521d4b6ed5ec3" providerId="LiveId" clId="{0FFE057C-365F-4D7B-9B36-FD658274A4C2}" dt="2021-07-22T13:00:38.775" v="1574" actId="1076"/>
          <ac:spMkLst>
            <pc:docMk/>
            <pc:sldMk cId="726921914" sldId="263"/>
            <ac:spMk id="3" creationId="{78673346-E4CE-4303-8CAA-BDA20275C0D0}"/>
          </ac:spMkLst>
        </pc:spChg>
        <pc:spChg chg="del">
          <ac:chgData name="James" userId="b2b521d4b6ed5ec3" providerId="LiveId" clId="{0FFE057C-365F-4D7B-9B36-FD658274A4C2}" dt="2021-07-22T12:58:45.735" v="1550" actId="478"/>
          <ac:spMkLst>
            <pc:docMk/>
            <pc:sldMk cId="726921914" sldId="263"/>
            <ac:spMk id="4" creationId="{A2BD88C4-74D5-4FFC-A18D-773A410E286C}"/>
          </ac:spMkLst>
        </pc:spChg>
      </pc:sldChg>
      <pc:sldChg chg="add del">
        <pc:chgData name="James" userId="b2b521d4b6ed5ec3" providerId="LiveId" clId="{0FFE057C-365F-4D7B-9B36-FD658274A4C2}" dt="2021-07-22T13:25:57.817" v="1699" actId="2696"/>
        <pc:sldMkLst>
          <pc:docMk/>
          <pc:sldMk cId="1040734589" sldId="264"/>
        </pc:sldMkLst>
      </pc:sldChg>
      <pc:sldMasterChg chg="modTransition modSldLayout">
        <pc:chgData name="James" userId="b2b521d4b6ed5ec3" providerId="LiveId" clId="{0FFE057C-365F-4D7B-9B36-FD658274A4C2}" dt="2021-07-22T13:05:04.254" v="1620"/>
        <pc:sldMasterMkLst>
          <pc:docMk/>
          <pc:sldMasterMk cId="1943259863" sldId="2147483648"/>
        </pc:sldMasterMkLst>
        <pc:sldLayoutChg chg="modTransition setBg">
          <pc:chgData name="James" userId="b2b521d4b6ed5ec3" providerId="LiveId" clId="{0FFE057C-365F-4D7B-9B36-FD658274A4C2}" dt="2021-07-22T13:05:04.254" v="1620"/>
          <pc:sldLayoutMkLst>
            <pc:docMk/>
            <pc:sldMasterMk cId="1943259863" sldId="2147483648"/>
            <pc:sldLayoutMk cId="798862757" sldId="2147483649"/>
          </pc:sldLayoutMkLst>
        </pc:sldLayoutChg>
        <pc:sldLayoutChg chg="modTransition">
          <pc:chgData name="James" userId="b2b521d4b6ed5ec3" providerId="LiveId" clId="{0FFE057C-365F-4D7B-9B36-FD658274A4C2}" dt="2021-07-22T13:05:04.254" v="1620"/>
          <pc:sldLayoutMkLst>
            <pc:docMk/>
            <pc:sldMasterMk cId="1943259863" sldId="2147483648"/>
            <pc:sldLayoutMk cId="3112444112" sldId="2147483650"/>
          </pc:sldLayoutMkLst>
        </pc:sldLayoutChg>
        <pc:sldLayoutChg chg="modTransition setBg">
          <pc:chgData name="James" userId="b2b521d4b6ed5ec3" providerId="LiveId" clId="{0FFE057C-365F-4D7B-9B36-FD658274A4C2}" dt="2021-07-22T13:05:04.254" v="1620"/>
          <pc:sldLayoutMkLst>
            <pc:docMk/>
            <pc:sldMasterMk cId="1943259863" sldId="2147483648"/>
            <pc:sldLayoutMk cId="3506778040" sldId="2147483651"/>
          </pc:sldLayoutMkLst>
        </pc:sldLayoutChg>
        <pc:sldLayoutChg chg="modTransition">
          <pc:chgData name="James" userId="b2b521d4b6ed5ec3" providerId="LiveId" clId="{0FFE057C-365F-4D7B-9B36-FD658274A4C2}" dt="2021-07-22T13:05:04.254" v="1620"/>
          <pc:sldLayoutMkLst>
            <pc:docMk/>
            <pc:sldMasterMk cId="1943259863" sldId="2147483648"/>
            <pc:sldLayoutMk cId="4044567947" sldId="2147483652"/>
          </pc:sldLayoutMkLst>
        </pc:sldLayoutChg>
        <pc:sldLayoutChg chg="modTransition">
          <pc:chgData name="James" userId="b2b521d4b6ed5ec3" providerId="LiveId" clId="{0FFE057C-365F-4D7B-9B36-FD658274A4C2}" dt="2021-07-22T13:05:04.254" v="1620"/>
          <pc:sldLayoutMkLst>
            <pc:docMk/>
            <pc:sldMasterMk cId="1943259863" sldId="2147483648"/>
            <pc:sldLayoutMk cId="3397906568" sldId="2147483653"/>
          </pc:sldLayoutMkLst>
        </pc:sldLayoutChg>
        <pc:sldLayoutChg chg="modTransition">
          <pc:chgData name="James" userId="b2b521d4b6ed5ec3" providerId="LiveId" clId="{0FFE057C-365F-4D7B-9B36-FD658274A4C2}" dt="2021-07-22T13:05:04.254" v="1620"/>
          <pc:sldLayoutMkLst>
            <pc:docMk/>
            <pc:sldMasterMk cId="1943259863" sldId="2147483648"/>
            <pc:sldLayoutMk cId="3238976713" sldId="2147483654"/>
          </pc:sldLayoutMkLst>
        </pc:sldLayoutChg>
        <pc:sldLayoutChg chg="modTransition">
          <pc:chgData name="James" userId="b2b521d4b6ed5ec3" providerId="LiveId" clId="{0FFE057C-365F-4D7B-9B36-FD658274A4C2}" dt="2021-07-22T13:05:04.254" v="1620"/>
          <pc:sldLayoutMkLst>
            <pc:docMk/>
            <pc:sldMasterMk cId="1943259863" sldId="2147483648"/>
            <pc:sldLayoutMk cId="2146817227" sldId="2147483655"/>
          </pc:sldLayoutMkLst>
        </pc:sldLayoutChg>
        <pc:sldLayoutChg chg="modTransition">
          <pc:chgData name="James" userId="b2b521d4b6ed5ec3" providerId="LiveId" clId="{0FFE057C-365F-4D7B-9B36-FD658274A4C2}" dt="2021-07-22T13:05:04.254" v="1620"/>
          <pc:sldLayoutMkLst>
            <pc:docMk/>
            <pc:sldMasterMk cId="1943259863" sldId="2147483648"/>
            <pc:sldLayoutMk cId="1667374130" sldId="2147483656"/>
          </pc:sldLayoutMkLst>
        </pc:sldLayoutChg>
        <pc:sldLayoutChg chg="modTransition">
          <pc:chgData name="James" userId="b2b521d4b6ed5ec3" providerId="LiveId" clId="{0FFE057C-365F-4D7B-9B36-FD658274A4C2}" dt="2021-07-22T13:05:04.254" v="1620"/>
          <pc:sldLayoutMkLst>
            <pc:docMk/>
            <pc:sldMasterMk cId="1943259863" sldId="2147483648"/>
            <pc:sldLayoutMk cId="2977249753" sldId="2147483657"/>
          </pc:sldLayoutMkLst>
        </pc:sldLayoutChg>
        <pc:sldLayoutChg chg="modTransition">
          <pc:chgData name="James" userId="b2b521d4b6ed5ec3" providerId="LiveId" clId="{0FFE057C-365F-4D7B-9B36-FD658274A4C2}" dt="2021-07-22T13:05:04.254" v="1620"/>
          <pc:sldLayoutMkLst>
            <pc:docMk/>
            <pc:sldMasterMk cId="1943259863" sldId="2147483648"/>
            <pc:sldLayoutMk cId="2477154221" sldId="2147483658"/>
          </pc:sldLayoutMkLst>
        </pc:sldLayoutChg>
        <pc:sldLayoutChg chg="modTransition">
          <pc:chgData name="James" userId="b2b521d4b6ed5ec3" providerId="LiveId" clId="{0FFE057C-365F-4D7B-9B36-FD658274A4C2}" dt="2021-07-22T13:05:04.254" v="1620"/>
          <pc:sldLayoutMkLst>
            <pc:docMk/>
            <pc:sldMasterMk cId="1943259863" sldId="2147483648"/>
            <pc:sldLayoutMk cId="2524635021" sldId="214748365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7/23/2021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7/23/2021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7/23/2021</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7/23/2021</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7/23/2021</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7/23/2021</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7/23/2021</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7/23/2021</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7/23/2021</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7/23/2021</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336" y="1844824"/>
            <a:ext cx="5040560" cy="2529308"/>
          </a:xfrm>
        </p:spPr>
        <p:txBody>
          <a:bodyPr/>
          <a:lstStyle/>
          <a:p>
            <a:r>
              <a:rPr lang="en-US" dirty="0">
                <a:latin typeface="Athiti SemiBold" panose="00000700000000000000" pitchFamily="2" charset="-34"/>
                <a:cs typeface="Athiti SemiBold" panose="00000700000000000000" pitchFamily="2" charset="-34"/>
              </a:rPr>
              <a:t>Heart Rate Monitors for Athletes</a:t>
            </a:r>
          </a:p>
        </p:txBody>
      </p:sp>
      <p:pic>
        <p:nvPicPr>
          <p:cNvPr id="7" name="Picture 6" descr="Text, letter&#10;&#10;Description automatically generated">
            <a:extLst>
              <a:ext uri="{FF2B5EF4-FFF2-40B4-BE49-F238E27FC236}">
                <a16:creationId xmlns:a16="http://schemas.microsoft.com/office/drawing/2014/main" id="{7E26C309-9D1E-4A67-A337-BAD1ACBCFA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37312"/>
            <a:ext cx="1276135" cy="620688"/>
          </a:xfrm>
          <a:prstGeom prst="rect">
            <a:avLst/>
          </a:prstGeom>
        </p:spPr>
      </p:pic>
      <p:sp>
        <p:nvSpPr>
          <p:cNvPr id="8" name="TextBox 7">
            <a:extLst>
              <a:ext uri="{FF2B5EF4-FFF2-40B4-BE49-F238E27FC236}">
                <a16:creationId xmlns:a16="http://schemas.microsoft.com/office/drawing/2014/main" id="{9A5A8425-391E-4743-B966-3685E0794F60}"/>
              </a:ext>
            </a:extLst>
          </p:cNvPr>
          <p:cNvSpPr txBox="1"/>
          <p:nvPr/>
        </p:nvSpPr>
        <p:spPr>
          <a:xfrm>
            <a:off x="191344" y="4374132"/>
            <a:ext cx="4248472" cy="307777"/>
          </a:xfrm>
          <a:prstGeom prst="rect">
            <a:avLst/>
          </a:prstGeom>
          <a:noFill/>
        </p:spPr>
        <p:txBody>
          <a:bodyPr wrap="square" rtlCol="0">
            <a:spAutoFit/>
          </a:bodyPr>
          <a:lstStyle/>
          <a:p>
            <a:r>
              <a:rPr lang="en-US" sz="1400" dirty="0">
                <a:solidFill>
                  <a:schemeClr val="accent2">
                    <a:lumMod val="60000"/>
                    <a:lumOff val="40000"/>
                  </a:schemeClr>
                </a:solidFill>
                <a:latin typeface="Athiti SemiBold" panose="00000700000000000000" pitchFamily="2" charset="-34"/>
                <a:cs typeface="Athiti SemiBold" panose="00000700000000000000" pitchFamily="2" charset="-34"/>
              </a:rPr>
              <a:t>By James West</a:t>
            </a:r>
            <a:endParaRPr lang="en-GB" sz="1400" dirty="0">
              <a:solidFill>
                <a:schemeClr val="accent2">
                  <a:lumMod val="60000"/>
                  <a:lumOff val="40000"/>
                </a:schemeClr>
              </a:solidFill>
              <a:latin typeface="Athiti SemiBold" panose="00000700000000000000" pitchFamily="2" charset="-34"/>
              <a:cs typeface="Athiti SemiBold" panose="00000700000000000000" pitchFamily="2" charset="-34"/>
            </a:endParaRPr>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thiti SemiBold" panose="00000700000000000000" pitchFamily="2" charset="-34"/>
                <a:cs typeface="Athiti SemiBold" panose="00000700000000000000" pitchFamily="2" charset="-34"/>
              </a:rPr>
              <a:t>What is the idea? </a:t>
            </a:r>
          </a:p>
        </p:txBody>
      </p:sp>
      <p:sp>
        <p:nvSpPr>
          <p:cNvPr id="3" name="Content Placeholder 2"/>
          <p:cNvSpPr>
            <a:spLocks noGrp="1"/>
          </p:cNvSpPr>
          <p:nvPr>
            <p:ph idx="1"/>
          </p:nvPr>
        </p:nvSpPr>
        <p:spPr>
          <a:xfrm>
            <a:off x="263352" y="2194414"/>
            <a:ext cx="5400600" cy="4572001"/>
          </a:xfrm>
        </p:spPr>
        <p:txBody>
          <a:bodyPr>
            <a:normAutofit/>
          </a:bodyPr>
          <a:lstStyle/>
          <a:p>
            <a:r>
              <a:rPr lang="en-US" sz="1800" dirty="0">
                <a:solidFill>
                  <a:schemeClr val="accent2">
                    <a:lumMod val="60000"/>
                    <a:lumOff val="40000"/>
                  </a:schemeClr>
                </a:solidFill>
                <a:latin typeface="Athiti SemiBold" panose="00000700000000000000" pitchFamily="2" charset="-34"/>
                <a:cs typeface="Athiti SemiBold" panose="00000700000000000000" pitchFamily="2" charset="-34"/>
              </a:rPr>
              <a:t>The idea being discussed in this presentation would be the introduction of Heart Rate Monitors into sport</a:t>
            </a:r>
          </a:p>
          <a:p>
            <a:r>
              <a:rPr lang="en-US" sz="1800" dirty="0">
                <a:solidFill>
                  <a:schemeClr val="accent2">
                    <a:lumMod val="60000"/>
                    <a:lumOff val="40000"/>
                  </a:schemeClr>
                </a:solidFill>
                <a:latin typeface="Athiti SemiBold" panose="00000700000000000000" pitchFamily="2" charset="-34"/>
                <a:cs typeface="Athiti SemiBold" panose="00000700000000000000" pitchFamily="2" charset="-34"/>
              </a:rPr>
              <a:t>Implemented to easily keep track of every athlete's heart rate during a competitive game</a:t>
            </a:r>
          </a:p>
          <a:p>
            <a:r>
              <a:rPr lang="en-US" sz="1800" dirty="0">
                <a:solidFill>
                  <a:schemeClr val="accent2">
                    <a:lumMod val="60000"/>
                    <a:lumOff val="40000"/>
                  </a:schemeClr>
                </a:solidFill>
                <a:latin typeface="Athiti SemiBold" panose="00000700000000000000" pitchFamily="2" charset="-34"/>
                <a:cs typeface="Athiti SemiBold" panose="00000700000000000000" pitchFamily="2" charset="-34"/>
              </a:rPr>
              <a:t>This would be used to potentially prevent Heart issues in Athletes moving forward</a:t>
            </a:r>
          </a:p>
          <a:p>
            <a:r>
              <a:rPr lang="en-US" sz="1800" dirty="0">
                <a:solidFill>
                  <a:schemeClr val="accent2">
                    <a:lumMod val="60000"/>
                    <a:lumOff val="40000"/>
                  </a:schemeClr>
                </a:solidFill>
                <a:latin typeface="Athiti SemiBold" panose="00000700000000000000" pitchFamily="2" charset="-34"/>
                <a:cs typeface="Athiti SemiBold" panose="00000700000000000000" pitchFamily="2" charset="-34"/>
              </a:rPr>
              <a:t>Used to increase the response time of the First Aid team should an incident occur</a:t>
            </a:r>
          </a:p>
          <a:p>
            <a:pPr marL="0" indent="0">
              <a:buNone/>
            </a:pPr>
            <a:endParaRPr lang="en-US" sz="1600" dirty="0">
              <a:solidFill>
                <a:schemeClr val="accent2">
                  <a:lumMod val="60000"/>
                  <a:lumOff val="40000"/>
                </a:schemeClr>
              </a:solidFill>
              <a:latin typeface="Athiti SemiBold" panose="00000700000000000000" pitchFamily="2" charset="-34"/>
              <a:cs typeface="Athiti SemiBold" panose="00000700000000000000" pitchFamily="2" charset="-34"/>
            </a:endParaRPr>
          </a:p>
          <a:p>
            <a:endParaRPr lang="en-US" sz="1800" dirty="0">
              <a:solidFill>
                <a:schemeClr val="accent2">
                  <a:lumMod val="60000"/>
                  <a:lumOff val="40000"/>
                </a:schemeClr>
              </a:solidFill>
              <a:latin typeface="Athiti SemiBold" panose="00000700000000000000" pitchFamily="2" charset="-34"/>
              <a:cs typeface="Athiti SemiBold" panose="00000700000000000000" pitchFamily="2" charset="-34"/>
            </a:endParaRPr>
          </a:p>
          <a:p>
            <a:pPr marL="0" indent="0">
              <a:buNone/>
            </a:pPr>
            <a:endParaRPr lang="en-US" dirty="0"/>
          </a:p>
        </p:txBody>
      </p:sp>
      <p:pic>
        <p:nvPicPr>
          <p:cNvPr id="5" name="Picture 4" descr="A couple of men playing football&#10;&#10;Description automatically generated with medium confidence">
            <a:extLst>
              <a:ext uri="{FF2B5EF4-FFF2-40B4-BE49-F238E27FC236}">
                <a16:creationId xmlns:a16="http://schemas.microsoft.com/office/drawing/2014/main" id="{C20B0B07-B185-4B10-8788-EDCE24ED8366}"/>
              </a:ext>
            </a:extLst>
          </p:cNvPr>
          <p:cNvPicPr>
            <a:picLocks noChangeAspect="1"/>
          </p:cNvPicPr>
          <p:nvPr/>
        </p:nvPicPr>
        <p:blipFill rotWithShape="1">
          <a:blip r:embed="rId2">
            <a:extLst>
              <a:ext uri="{28A0092B-C50C-407E-A947-70E740481C1C}">
                <a14:useLocalDpi xmlns:a14="http://schemas.microsoft.com/office/drawing/2010/main" val="0"/>
              </a:ext>
            </a:extLst>
          </a:blip>
          <a:srcRect t="-8162" b="8162"/>
          <a:stretch/>
        </p:blipFill>
        <p:spPr>
          <a:xfrm>
            <a:off x="6600056" y="1916832"/>
            <a:ext cx="4884863" cy="3528392"/>
          </a:xfrm>
          <a:prstGeom prst="rect">
            <a:avLst/>
          </a:prstGeom>
        </p:spPr>
      </p:pic>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8BFE6-2D0D-4978-81ED-23F38E405C12}"/>
              </a:ext>
            </a:extLst>
          </p:cNvPr>
          <p:cNvSpPr>
            <a:spLocks noGrp="1"/>
          </p:cNvSpPr>
          <p:nvPr>
            <p:ph type="title"/>
          </p:nvPr>
        </p:nvSpPr>
        <p:spPr>
          <a:xfrm>
            <a:off x="0" y="116632"/>
            <a:ext cx="12192000" cy="1325563"/>
          </a:xfrm>
        </p:spPr>
        <p:txBody>
          <a:bodyPr/>
          <a:lstStyle/>
          <a:p>
            <a:pPr algn="ctr"/>
            <a:r>
              <a:rPr lang="en-US" dirty="0">
                <a:latin typeface="Athiti SemiBold" panose="00000700000000000000" pitchFamily="2" charset="-34"/>
                <a:cs typeface="Athiti SemiBold" panose="00000700000000000000" pitchFamily="2" charset="-34"/>
              </a:rPr>
              <a:t>What features will the Athletes Heart Monitor have? </a:t>
            </a:r>
            <a:endParaRPr lang="en-GB" dirty="0">
              <a:latin typeface="Athiti SemiBold" panose="00000700000000000000" pitchFamily="2" charset="-34"/>
              <a:cs typeface="Athiti SemiBold" panose="00000700000000000000" pitchFamily="2" charset="-34"/>
            </a:endParaRPr>
          </a:p>
        </p:txBody>
      </p:sp>
      <p:sp>
        <p:nvSpPr>
          <p:cNvPr id="3" name="Content Placeholder 2">
            <a:extLst>
              <a:ext uri="{FF2B5EF4-FFF2-40B4-BE49-F238E27FC236}">
                <a16:creationId xmlns:a16="http://schemas.microsoft.com/office/drawing/2014/main" id="{557F5E3C-8457-49C7-AE0F-149B87F53871}"/>
              </a:ext>
            </a:extLst>
          </p:cNvPr>
          <p:cNvSpPr>
            <a:spLocks noGrp="1"/>
          </p:cNvSpPr>
          <p:nvPr>
            <p:ph idx="1"/>
          </p:nvPr>
        </p:nvSpPr>
        <p:spPr>
          <a:xfrm>
            <a:off x="551384" y="2420888"/>
            <a:ext cx="3240360" cy="4824536"/>
          </a:xfrm>
        </p:spPr>
        <p:txBody>
          <a:bodyPr>
            <a:normAutofit/>
          </a:bodyPr>
          <a:lstStyle/>
          <a:p>
            <a:pPr marL="137160" indent="0">
              <a:lnSpc>
                <a:spcPct val="115000"/>
              </a:lnSpc>
              <a:spcBef>
                <a:spcPts val="0"/>
              </a:spcBef>
              <a:spcAft>
                <a:spcPts val="500"/>
              </a:spcAft>
              <a:buNone/>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Monitors live data from each athlete which includes:</a:t>
            </a:r>
          </a:p>
          <a:p>
            <a:pPr marL="422910" indent="-285750">
              <a:lnSpc>
                <a:spcPct val="115000"/>
              </a:lnSpc>
              <a:spcBef>
                <a:spcPts val="0"/>
              </a:spcBef>
              <a:spcAft>
                <a:spcPts val="500"/>
              </a:spcAft>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Heart Rate </a:t>
            </a:r>
          </a:p>
          <a:p>
            <a:pPr marL="422910" indent="-285750">
              <a:lnSpc>
                <a:spcPct val="115000"/>
              </a:lnSpc>
              <a:spcBef>
                <a:spcPts val="0"/>
              </a:spcBef>
              <a:spcAft>
                <a:spcPts val="500"/>
              </a:spcAft>
            </a:pPr>
            <a:r>
              <a:rPr lang="en-US" sz="1800" kern="1400" dirty="0">
                <a:solidFill>
                  <a:schemeClr val="accent2">
                    <a:lumMod val="60000"/>
                    <a:lumOff val="40000"/>
                  </a:schemeClr>
                </a:solidFill>
                <a:latin typeface="Athiti SemiBold" panose="00000700000000000000" pitchFamily="2" charset="-34"/>
                <a:cs typeface="Athiti SemiBold" panose="00000700000000000000" pitchFamily="2" charset="-34"/>
              </a:rPr>
              <a:t>Detects irregular heart  rhythms </a:t>
            </a:r>
            <a:endPar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pPr marL="422910" indent="-285750">
              <a:lnSpc>
                <a:spcPct val="115000"/>
              </a:lnSpc>
              <a:spcBef>
                <a:spcPts val="0"/>
              </a:spcBef>
              <a:spcAft>
                <a:spcPts val="500"/>
              </a:spcAft>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Distance Covered</a:t>
            </a:r>
          </a:p>
          <a:p>
            <a:pPr marL="422910" indent="-285750">
              <a:lnSpc>
                <a:spcPct val="115000"/>
              </a:lnSpc>
              <a:spcBef>
                <a:spcPts val="0"/>
              </a:spcBef>
              <a:spcAft>
                <a:spcPts val="500"/>
              </a:spcAft>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Calories Burnt</a:t>
            </a:r>
          </a:p>
          <a:p>
            <a:pPr marL="422910" indent="-285750">
              <a:lnSpc>
                <a:spcPct val="115000"/>
              </a:lnSpc>
              <a:spcBef>
                <a:spcPts val="0"/>
              </a:spcBef>
              <a:spcAft>
                <a:spcPts val="500"/>
              </a:spcAft>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Top Speed</a:t>
            </a:r>
          </a:p>
          <a:p>
            <a:pPr marL="137160" marR="0" indent="0" algn="l">
              <a:lnSpc>
                <a:spcPct val="115000"/>
              </a:lnSpc>
              <a:spcBef>
                <a:spcPts val="0"/>
              </a:spcBef>
              <a:spcAft>
                <a:spcPts val="500"/>
              </a:spcAft>
              <a:buNone/>
            </a:pPr>
            <a:endPar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pPr marL="0" marR="0" indent="0" algn="l">
              <a:lnSpc>
                <a:spcPct val="125000"/>
              </a:lnSpc>
              <a:spcBef>
                <a:spcPts val="0"/>
              </a:spcBef>
              <a:spcAft>
                <a:spcPts val="1000"/>
              </a:spcAft>
            </a:pPr>
            <a:endPar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endParaRPr lang="en-GB" dirty="0"/>
          </a:p>
        </p:txBody>
      </p:sp>
      <p:sp>
        <p:nvSpPr>
          <p:cNvPr id="4" name="TextBox 3">
            <a:extLst>
              <a:ext uri="{FF2B5EF4-FFF2-40B4-BE49-F238E27FC236}">
                <a16:creationId xmlns:a16="http://schemas.microsoft.com/office/drawing/2014/main" id="{D4C454B8-E349-4BC4-AC9F-100B34D33E23}"/>
              </a:ext>
            </a:extLst>
          </p:cNvPr>
          <p:cNvSpPr txBox="1"/>
          <p:nvPr/>
        </p:nvSpPr>
        <p:spPr>
          <a:xfrm>
            <a:off x="6672064" y="1816127"/>
            <a:ext cx="5040560" cy="4129849"/>
          </a:xfrm>
          <a:prstGeom prst="rect">
            <a:avLst/>
          </a:prstGeom>
          <a:noFill/>
        </p:spPr>
        <p:txBody>
          <a:bodyPr wrap="square" rtlCol="0">
            <a:spAutoFit/>
          </a:bodyPr>
          <a:lstStyle/>
          <a:p>
            <a:pPr marL="422910" marR="0" indent="-285750" algn="l">
              <a:lnSpc>
                <a:spcPct val="115000"/>
              </a:lnSpc>
              <a:spcBef>
                <a:spcPts val="0"/>
              </a:spcBef>
              <a:spcAft>
                <a:spcPts val="500"/>
              </a:spcAft>
              <a:buFont typeface="Arial" panose="020B0604020202020204" pitchFamily="34" charset="0"/>
              <a:buChar char="•"/>
            </a:pPr>
            <a:r>
              <a:rPr lang="en-US" kern="1400" dirty="0">
                <a:solidFill>
                  <a:schemeClr val="accent2">
                    <a:lumMod val="60000"/>
                    <a:lumOff val="40000"/>
                  </a:schemeClr>
                </a:solidFill>
                <a:latin typeface="Athiti SemiBold" panose="00000700000000000000" pitchFamily="2" charset="-34"/>
                <a:cs typeface="Athiti SemiBold" panose="00000700000000000000" pitchFamily="2" charset="-34"/>
              </a:rPr>
              <a:t>Quickly transfers </a:t>
            </a: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live information to an app which can be monitored pitch-side by the first aid team</a:t>
            </a:r>
          </a:p>
          <a:p>
            <a:pPr marL="422910" marR="0" indent="-285750" algn="l">
              <a:lnSpc>
                <a:spcPct val="115000"/>
              </a:lnSpc>
              <a:spcBef>
                <a:spcPts val="0"/>
              </a:spcBef>
              <a:spcAft>
                <a:spcPts val="500"/>
              </a:spcAft>
              <a:buFont typeface="Arial" panose="020B0604020202020204" pitchFamily="34" charset="0"/>
              <a:buChar char="•"/>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Signals warning vibrations to the athlete once the athletes heart rate is dangerously high or low </a:t>
            </a:r>
          </a:p>
          <a:p>
            <a:pPr marL="422910" marR="0" indent="-285750" algn="l">
              <a:lnSpc>
                <a:spcPct val="115000"/>
              </a:lnSpc>
              <a:spcBef>
                <a:spcPts val="0"/>
              </a:spcBef>
              <a:spcAft>
                <a:spcPts val="500"/>
              </a:spcAft>
              <a:buFont typeface="Arial" panose="020B0604020202020204" pitchFamily="34" charset="0"/>
              <a:buChar char="•"/>
            </a:pP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All live data will be stored after each game making it easy to monitor the athlete's fitness levels over time</a:t>
            </a:r>
          </a:p>
          <a:p>
            <a:pPr marL="422910" marR="0" indent="-285750" algn="l">
              <a:lnSpc>
                <a:spcPct val="115000"/>
              </a:lnSpc>
              <a:spcBef>
                <a:spcPts val="0"/>
              </a:spcBef>
              <a:spcAft>
                <a:spcPts val="500"/>
              </a:spcAft>
              <a:buFont typeface="Arial" panose="020B0604020202020204" pitchFamily="34" charset="0"/>
              <a:buChar char="•"/>
            </a:pPr>
            <a:r>
              <a:rPr lang="en-US" dirty="0">
                <a:solidFill>
                  <a:schemeClr val="accent2">
                    <a:lumMod val="60000"/>
                    <a:lumOff val="40000"/>
                  </a:schemeClr>
                </a:solidFill>
                <a:latin typeface="Athiti SemiBold" panose="00000700000000000000" pitchFamily="2" charset="-34"/>
                <a:cs typeface="Athiti SemiBold" panose="00000700000000000000" pitchFamily="2" charset="-34"/>
              </a:rPr>
              <a:t>The monitor itself would be a streamlined version of your everyday Fitbit device </a:t>
            </a:r>
          </a:p>
          <a:p>
            <a:endParaRPr lang="en-GB" dirty="0"/>
          </a:p>
        </p:txBody>
      </p:sp>
      <p:pic>
        <p:nvPicPr>
          <p:cNvPr id="1026" name="Picture 2">
            <a:extLst>
              <a:ext uri="{FF2B5EF4-FFF2-40B4-BE49-F238E27FC236}">
                <a16:creationId xmlns:a16="http://schemas.microsoft.com/office/drawing/2014/main" id="{CDD9CA90-5A19-4F3F-8851-F0F9CD8FD0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5760" y="2636912"/>
            <a:ext cx="3043001" cy="2592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687374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1026"/>
                                        </p:tgtEl>
                                        <p:attrNameLst>
                                          <p:attrName>style.visibility</p:attrName>
                                        </p:attrNameLst>
                                      </p:cBhvr>
                                      <p:to>
                                        <p:strVal val="visible"/>
                                      </p:to>
                                    </p:set>
                                    <p:animEffect transition="in" filter="fade">
                                      <p:cBhvr>
                                        <p:cTn id="3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9220"/>
            <a:ext cx="12192000" cy="1325563"/>
          </a:xfrm>
        </p:spPr>
        <p:txBody>
          <a:bodyPr/>
          <a:lstStyle/>
          <a:p>
            <a:pPr algn="ctr"/>
            <a:r>
              <a:rPr lang="en-US" dirty="0">
                <a:latin typeface="Athiti SemiBold" panose="00000700000000000000" pitchFamily="2" charset="-34"/>
                <a:cs typeface="Athiti SemiBold" panose="00000700000000000000" pitchFamily="2" charset="-34"/>
              </a:rPr>
              <a:t>How will the Heart Rate Monitors be used In sport?</a:t>
            </a:r>
          </a:p>
        </p:txBody>
      </p:sp>
      <p:sp>
        <p:nvSpPr>
          <p:cNvPr id="4" name="Content Placeholder 3">
            <a:extLst>
              <a:ext uri="{FF2B5EF4-FFF2-40B4-BE49-F238E27FC236}">
                <a16:creationId xmlns:a16="http://schemas.microsoft.com/office/drawing/2014/main" id="{E15DABD3-811A-410C-9D37-0932009BD8E0}"/>
              </a:ext>
            </a:extLst>
          </p:cNvPr>
          <p:cNvSpPr>
            <a:spLocks noGrp="1"/>
          </p:cNvSpPr>
          <p:nvPr>
            <p:ph idx="1"/>
          </p:nvPr>
        </p:nvSpPr>
        <p:spPr>
          <a:xfrm>
            <a:off x="5447928" y="1916832"/>
            <a:ext cx="5787565" cy="4680520"/>
          </a:xfrm>
        </p:spPr>
        <p:txBody>
          <a:bodyPr>
            <a:normAutofit/>
          </a:bodyPr>
          <a:lstStyle/>
          <a:p>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A Heart Rate Monitor will be fitted to each player, substitute and referee who is active during any stage of a sporting event</a:t>
            </a:r>
          </a:p>
          <a:p>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All the live information being traced from the athletes fitted </a:t>
            </a:r>
            <a:r>
              <a:rPr lang="en-US" sz="1800" kern="1400" dirty="0">
                <a:solidFill>
                  <a:schemeClr val="accent2">
                    <a:lumMod val="60000"/>
                    <a:lumOff val="40000"/>
                  </a:schemeClr>
                </a:solidFill>
                <a:latin typeface="Athiti SemiBold" panose="00000700000000000000" pitchFamily="2" charset="-34"/>
                <a:cs typeface="Athiti SemiBold" panose="00000700000000000000" pitchFamily="2" charset="-34"/>
              </a:rPr>
              <a:t>m</a:t>
            </a:r>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onitor during the event will then be processed onto an application, this will be set up pitch-side and will be monitored by a trained member of the First Aid team</a:t>
            </a:r>
          </a:p>
          <a:p>
            <a:r>
              <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If a player is showing any signs of danger which include the heart rate being too high/low, then the First Aid team will the inform the 4th official that the game needs to be stopped in order to allow the player to leave the field for the required treatment </a:t>
            </a:r>
          </a:p>
          <a:p>
            <a:endPar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pPr marL="0" marR="0" indent="0" algn="l">
              <a:lnSpc>
                <a:spcPct val="125000"/>
              </a:lnSpc>
              <a:spcBef>
                <a:spcPts val="0"/>
              </a:spcBef>
              <a:spcAft>
                <a:spcPts val="1000"/>
              </a:spcAft>
              <a:buNone/>
            </a:pPr>
            <a:endParaRPr lang="en-US" sz="18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pPr marL="0" marR="0" indent="0" algn="l">
              <a:lnSpc>
                <a:spcPct val="125000"/>
              </a:lnSpc>
              <a:spcBef>
                <a:spcPts val="0"/>
              </a:spcBef>
              <a:spcAft>
                <a:spcPts val="1000"/>
              </a:spcAft>
              <a:buNone/>
            </a:pPr>
            <a:endParaRPr lang="en-US" sz="1800" kern="1400" dirty="0">
              <a:ln>
                <a:noFill/>
              </a:ln>
              <a:solidFill>
                <a:srgbClr val="4D4D4D"/>
              </a:solidFill>
              <a:effectLst/>
              <a:latin typeface="Arial" panose="020B0604020202020204" pitchFamily="34" charset="0"/>
            </a:endParaRPr>
          </a:p>
          <a:p>
            <a:pPr marL="228600" marR="0" indent="-228600" algn="l">
              <a:lnSpc>
                <a:spcPct val="125000"/>
              </a:lnSpc>
              <a:spcBef>
                <a:spcPts val="0"/>
              </a:spcBef>
              <a:spcAft>
                <a:spcPts val="1000"/>
              </a:spcAft>
            </a:pPr>
            <a:endParaRPr lang="en-US" sz="1800" kern="1400" dirty="0">
              <a:ln>
                <a:noFill/>
              </a:ln>
              <a:solidFill>
                <a:schemeClr val="accent1">
                  <a:lumMod val="60000"/>
                  <a:lumOff val="40000"/>
                </a:schemeClr>
              </a:solidFill>
              <a:effectLst/>
              <a:latin typeface="Amasis MT Pro Black" panose="02040A04050005020304" pitchFamily="18" charset="0"/>
            </a:endParaRPr>
          </a:p>
          <a:p>
            <a:pPr marL="0" marR="0" indent="0" algn="l">
              <a:lnSpc>
                <a:spcPct val="125000"/>
              </a:lnSpc>
              <a:spcBef>
                <a:spcPts val="0"/>
              </a:spcBef>
              <a:spcAft>
                <a:spcPts val="1000"/>
              </a:spcAft>
              <a:buNone/>
            </a:pPr>
            <a:endParaRPr lang="en-US" sz="1800" kern="1400" dirty="0">
              <a:ln>
                <a:noFill/>
              </a:ln>
              <a:solidFill>
                <a:srgbClr val="4D4D4D"/>
              </a:solidFill>
              <a:effectLst/>
              <a:latin typeface="Arial" panose="020B0604020202020204" pitchFamily="34" charset="0"/>
            </a:endParaRPr>
          </a:p>
          <a:p>
            <a:endParaRPr lang="en-US" sz="2400" kern="1400" dirty="0">
              <a:ln>
                <a:noFill/>
              </a:ln>
              <a:solidFill>
                <a:srgbClr val="4D4D4D"/>
              </a:solidFill>
              <a:effectLst/>
              <a:latin typeface="Amasis MT Pro Black" panose="02040A04050005020304" pitchFamily="18" charset="0"/>
            </a:endParaRPr>
          </a:p>
          <a:p>
            <a:endParaRPr lang="en-GB" dirty="0"/>
          </a:p>
        </p:txBody>
      </p:sp>
      <p:pic>
        <p:nvPicPr>
          <p:cNvPr id="5" name="Picture 4" descr="A group of women playing football&#10;&#10;Description automatically generated with medium confidence">
            <a:extLst>
              <a:ext uri="{FF2B5EF4-FFF2-40B4-BE49-F238E27FC236}">
                <a16:creationId xmlns:a16="http://schemas.microsoft.com/office/drawing/2014/main" id="{40E06766-F5CA-46D8-B56C-34360D237F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384" y="2564904"/>
            <a:ext cx="4084717" cy="2636912"/>
          </a:xfrm>
          <a:prstGeom prst="rect">
            <a:avLst/>
          </a:prstGeom>
        </p:spPr>
      </p:pic>
    </p:spTree>
    <p:extLst>
      <p:ext uri="{BB962C8B-B14F-4D97-AF65-F5344CB8AC3E}">
        <p14:creationId xmlns:p14="http://schemas.microsoft.com/office/powerpoint/2010/main" val="192862089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down)">
                                      <p:cBhvr>
                                        <p:cTn id="11" dur="500"/>
                                        <p:tgtEl>
                                          <p:spTgt spid="4">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ipe(down)">
                                      <p:cBhvr>
                                        <p:cTn id="15" dur="500"/>
                                        <p:tgtEl>
                                          <p:spTgt spid="4">
                                            <p:txEl>
                                              <p:pRg st="1" end="1"/>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wipe(down)">
                                      <p:cBhvr>
                                        <p:cTn id="1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thiti SemiBold" panose="00000700000000000000" pitchFamily="2" charset="-34"/>
                <a:cs typeface="Athiti SemiBold" panose="00000700000000000000" pitchFamily="2" charset="-34"/>
              </a:rPr>
              <a:t>Why do we need to Monitor Athletes?</a:t>
            </a:r>
          </a:p>
        </p:txBody>
      </p:sp>
      <p:sp>
        <p:nvSpPr>
          <p:cNvPr id="4" name="TextBox 3">
            <a:extLst>
              <a:ext uri="{FF2B5EF4-FFF2-40B4-BE49-F238E27FC236}">
                <a16:creationId xmlns:a16="http://schemas.microsoft.com/office/drawing/2014/main" id="{74D229D2-2292-4CB6-88B4-3BAB7585D4D3}"/>
              </a:ext>
            </a:extLst>
          </p:cNvPr>
          <p:cNvSpPr txBox="1"/>
          <p:nvPr/>
        </p:nvSpPr>
        <p:spPr>
          <a:xfrm>
            <a:off x="407368" y="1772816"/>
            <a:ext cx="7272808" cy="6653103"/>
          </a:xfrm>
          <a:prstGeom prst="rect">
            <a:avLst/>
          </a:prstGeom>
          <a:noFill/>
        </p:spPr>
        <p:txBody>
          <a:bodyPr wrap="square" rtlCol="0">
            <a:spAutoFit/>
          </a:bodyPr>
          <a:lstStyle/>
          <a:p>
            <a:pPr marL="223279" marR="0" indent="0" algn="l">
              <a:lnSpc>
                <a:spcPct val="125000"/>
              </a:lnSpc>
              <a:spcBef>
                <a:spcPts val="0"/>
              </a:spcBef>
              <a:spcAft>
                <a:spcPts val="1000"/>
              </a:spcAft>
            </a:pPr>
            <a:r>
              <a:rPr lang="en-US" sz="1400" kern="1400" dirty="0">
                <a:ln>
                  <a:noFill/>
                </a:ln>
                <a:solidFill>
                  <a:srgbClr val="7F7F7F"/>
                </a:solidFill>
                <a:effectLst/>
                <a:latin typeface="Athiti SemiBold" panose="00000700000000000000" pitchFamily="2" charset="-34"/>
                <a:cs typeface="Athiti SemiBold" panose="00000700000000000000" pitchFamily="2" charset="-34"/>
              </a:rPr>
              <a:t>Over the past 10 years we’ve had several players collapse either in training or during a competitive game due to heart problems. Below are listed just a few incidents that have happened in the past decade:</a:t>
            </a:r>
            <a:endParaRPr lang="en-US" sz="1200" kern="1400" dirty="0">
              <a:ln>
                <a:noFill/>
              </a:ln>
              <a:solidFill>
                <a:srgbClr val="7F7F7F"/>
              </a:solidFill>
              <a:effectLst/>
              <a:latin typeface="Athiti SemiBold" panose="00000700000000000000" pitchFamily="2" charset="-34"/>
              <a:cs typeface="Athiti SemiBold" panose="00000700000000000000" pitchFamily="2" charset="-34"/>
            </a:endParaRPr>
          </a:p>
          <a:p>
            <a:pPr marL="285750" marR="0" indent="-285750" algn="l">
              <a:lnSpc>
                <a:spcPct val="125000"/>
              </a:lnSpc>
              <a:spcBef>
                <a:spcPts val="0"/>
              </a:spcBef>
              <a:spcAft>
                <a:spcPts val="1000"/>
              </a:spcAft>
              <a:buFont typeface="Arial" panose="020B0604020202020204" pitchFamily="34" charset="0"/>
              <a:buChar char="•"/>
            </a:pPr>
            <a:endParaRPr lang="en-US" sz="1200" kern="1400" dirty="0">
              <a:ln>
                <a:noFill/>
              </a:ln>
              <a:solidFill>
                <a:srgbClr val="7F7F7F"/>
              </a:solidFill>
              <a:effectLst/>
              <a:latin typeface="Athiti SemiBold" panose="00000700000000000000" pitchFamily="2" charset="-34"/>
              <a:cs typeface="Athiti SemiBold" panose="00000700000000000000" pitchFamily="2" charset="-34"/>
            </a:endParaRPr>
          </a:p>
          <a:p>
            <a:pPr marL="285750" marR="0" indent="-285750" algn="l">
              <a:lnSpc>
                <a:spcPct val="125000"/>
              </a:lnSpc>
              <a:spcBef>
                <a:spcPts val="0"/>
              </a:spcBef>
              <a:spcAft>
                <a:spcPts val="1000"/>
              </a:spcAft>
              <a:buFont typeface="Arial" panose="020B0604020202020204" pitchFamily="34" charset="0"/>
              <a:buChar char="•"/>
            </a:pPr>
            <a:r>
              <a:rPr lang="en-US" sz="1200" kern="1400" dirty="0">
                <a:ln>
                  <a:noFill/>
                </a:ln>
                <a:solidFill>
                  <a:srgbClr val="7F7F7F"/>
                </a:solidFill>
                <a:effectLst/>
                <a:latin typeface="Athiti SemiBold" panose="00000700000000000000" pitchFamily="2" charset="-34"/>
                <a:cs typeface="Athiti SemiBold" panose="00000700000000000000" pitchFamily="2" charset="-34"/>
              </a:rPr>
              <a:t>In 2012 a footballer named Fabrice Muamba collapsed on the pitch after suffering a cardiac arrest during an FA Cup tie whilst playing for Bolton Wanderers vs Tottenham Hotspur (BBC Sport, 2012). </a:t>
            </a:r>
            <a:r>
              <a:rPr lang="en-US" sz="1200" kern="1400" dirty="0" err="1">
                <a:ln>
                  <a:noFill/>
                </a:ln>
                <a:solidFill>
                  <a:srgbClr val="7F7F7F"/>
                </a:solidFill>
                <a:effectLst/>
                <a:latin typeface="Athiti SemiBold" panose="00000700000000000000" pitchFamily="2" charset="-34"/>
                <a:cs typeface="Athiti SemiBold" panose="00000700000000000000" pitchFamily="2" charset="-34"/>
              </a:rPr>
              <a:t>Muamba’s</a:t>
            </a:r>
            <a:r>
              <a:rPr lang="en-US" sz="1200" kern="1400" dirty="0">
                <a:ln>
                  <a:noFill/>
                </a:ln>
                <a:solidFill>
                  <a:srgbClr val="7F7F7F"/>
                </a:solidFill>
                <a:effectLst/>
                <a:latin typeface="Athiti SemiBold" panose="00000700000000000000" pitchFamily="2" charset="-34"/>
                <a:cs typeface="Athiti SemiBold" panose="00000700000000000000" pitchFamily="2" charset="-34"/>
              </a:rPr>
              <a:t> heart had stopped beating for 78 minutes before being brought back to life. (Ferguson, 2012).</a:t>
            </a:r>
            <a:endParaRPr lang="en-US" sz="1200" kern="1400" dirty="0">
              <a:solidFill>
                <a:srgbClr val="7F7F7F"/>
              </a:solidFill>
              <a:latin typeface="Athiti SemiBold" panose="00000700000000000000" pitchFamily="2" charset="-34"/>
              <a:cs typeface="Athiti SemiBold" panose="00000700000000000000" pitchFamily="2" charset="-34"/>
            </a:endParaRPr>
          </a:p>
          <a:p>
            <a:pPr marL="285750" marR="0" indent="-285750" algn="l">
              <a:lnSpc>
                <a:spcPct val="125000"/>
              </a:lnSpc>
              <a:spcBef>
                <a:spcPts val="0"/>
              </a:spcBef>
              <a:spcAft>
                <a:spcPts val="1000"/>
              </a:spcAft>
              <a:buFont typeface="Arial" panose="020B0604020202020204" pitchFamily="34" charset="0"/>
              <a:buChar char="•"/>
            </a:pPr>
            <a:endParaRPr lang="en-US" sz="1200" kern="1400" dirty="0">
              <a:ln>
                <a:noFill/>
              </a:ln>
              <a:solidFill>
                <a:srgbClr val="7F7F7F"/>
              </a:solidFill>
              <a:effectLst/>
              <a:latin typeface="Athiti SemiBold" panose="00000700000000000000" pitchFamily="2" charset="-34"/>
              <a:cs typeface="Athiti SemiBold" panose="00000700000000000000" pitchFamily="2" charset="-34"/>
            </a:endParaRPr>
          </a:p>
          <a:p>
            <a:pPr marL="285750" marR="0" indent="-285750" algn="l">
              <a:lnSpc>
                <a:spcPct val="125000"/>
              </a:lnSpc>
              <a:spcBef>
                <a:spcPts val="0"/>
              </a:spcBef>
              <a:spcAft>
                <a:spcPts val="1000"/>
              </a:spcAft>
              <a:buFont typeface="Arial" panose="020B0604020202020204" pitchFamily="34" charset="0"/>
              <a:buChar char="•"/>
            </a:pPr>
            <a:r>
              <a:rPr lang="en-US" sz="1200" kern="1400" dirty="0">
                <a:ln>
                  <a:noFill/>
                </a:ln>
                <a:solidFill>
                  <a:srgbClr val="7F7F7F"/>
                </a:solidFill>
                <a:effectLst/>
                <a:latin typeface="Athiti SemiBold" panose="00000700000000000000" pitchFamily="2" charset="-34"/>
                <a:cs typeface="Athiti SemiBold" panose="00000700000000000000" pitchFamily="2" charset="-34"/>
              </a:rPr>
              <a:t>During this years European Championship, Demarks Christian Eriksen suffered a cardiac arrest during the Denmark vs Finland clash. Luckily for Eriksen the First Aid team were able to restart his heart after using the defibrillator (Kelly, 2021).  </a:t>
            </a:r>
          </a:p>
          <a:p>
            <a:pPr marR="0" algn="ctr">
              <a:lnSpc>
                <a:spcPct val="125000"/>
              </a:lnSpc>
              <a:spcBef>
                <a:spcPts val="0"/>
              </a:spcBef>
              <a:spcAft>
                <a:spcPts val="1000"/>
              </a:spcAft>
            </a:pPr>
            <a:r>
              <a:rPr lang="en-US" sz="1400" kern="1400" dirty="0">
                <a:ln>
                  <a:noFill/>
                </a:ln>
                <a:solidFill>
                  <a:srgbClr val="7F7F7F"/>
                </a:solidFill>
                <a:effectLst/>
                <a:latin typeface="Athiti SemiBold" panose="00000700000000000000" pitchFamily="2" charset="-34"/>
                <a:cs typeface="Athiti SemiBold" panose="00000700000000000000" pitchFamily="2" charset="-34"/>
              </a:rPr>
              <a:t>    </a:t>
            </a:r>
          </a:p>
          <a:p>
            <a:pPr marR="0" algn="ctr">
              <a:lnSpc>
                <a:spcPct val="125000"/>
              </a:lnSpc>
              <a:spcBef>
                <a:spcPts val="0"/>
              </a:spcBef>
              <a:spcAft>
                <a:spcPts val="1000"/>
              </a:spcAft>
            </a:pPr>
            <a:r>
              <a:rPr lang="en-US" sz="1400" kern="1400" dirty="0">
                <a:ln>
                  <a:noFill/>
                </a:ln>
                <a:solidFill>
                  <a:srgbClr val="7F7F7F"/>
                </a:solidFill>
                <a:effectLst/>
                <a:latin typeface="Athiti SemiBold" panose="00000700000000000000" pitchFamily="2" charset="-34"/>
                <a:cs typeface="Athiti SemiBold" panose="00000700000000000000" pitchFamily="2" charset="-34"/>
              </a:rPr>
              <a:t>These just </a:t>
            </a:r>
            <a:r>
              <a:rPr lang="en-US" sz="1400" kern="1400" dirty="0">
                <a:solidFill>
                  <a:srgbClr val="7F7F7F"/>
                </a:solidFill>
                <a:latin typeface="Athiti SemiBold" panose="00000700000000000000" pitchFamily="2" charset="-34"/>
                <a:cs typeface="Athiti SemiBold" panose="00000700000000000000" pitchFamily="2" charset="-34"/>
              </a:rPr>
              <a:t>being few of many incidents over the past decade, I feel</a:t>
            </a:r>
            <a:r>
              <a:rPr lang="en-US" sz="1400" kern="1400" dirty="0">
                <a:ln>
                  <a:noFill/>
                </a:ln>
                <a:solidFill>
                  <a:srgbClr val="7F7F7F"/>
                </a:solidFill>
                <a:effectLst/>
                <a:latin typeface="Athiti SemiBold" panose="00000700000000000000" pitchFamily="2" charset="-34"/>
                <a:cs typeface="Athiti SemiBold" panose="00000700000000000000" pitchFamily="2" charset="-34"/>
              </a:rPr>
              <a:t> </a:t>
            </a:r>
            <a:r>
              <a:rPr lang="en-US" sz="1400" kern="1400" dirty="0">
                <a:solidFill>
                  <a:srgbClr val="7F7F7F"/>
                </a:solidFill>
                <a:latin typeface="Athiti SemiBold" panose="00000700000000000000" pitchFamily="2" charset="-34"/>
                <a:cs typeface="Athiti SemiBold" panose="00000700000000000000" pitchFamily="2" charset="-34"/>
              </a:rPr>
              <a:t>that </a:t>
            </a:r>
            <a:r>
              <a:rPr lang="en-US" sz="1400" kern="1400" dirty="0">
                <a:ln>
                  <a:noFill/>
                </a:ln>
                <a:solidFill>
                  <a:srgbClr val="7F7F7F"/>
                </a:solidFill>
                <a:effectLst/>
                <a:latin typeface="Athiti SemiBold" panose="00000700000000000000" pitchFamily="2" charset="-34"/>
                <a:cs typeface="Athiti SemiBold" panose="00000700000000000000" pitchFamily="2" charset="-34"/>
              </a:rPr>
              <a:t>monitoring  athletes can offer an offer an extra layer of safety to everyone involved in competitive sport</a:t>
            </a:r>
          </a:p>
          <a:p>
            <a:pPr marL="0" marR="0" indent="0" algn="l">
              <a:lnSpc>
                <a:spcPct val="125000"/>
              </a:lnSpc>
              <a:spcBef>
                <a:spcPts val="0"/>
              </a:spcBef>
              <a:spcAft>
                <a:spcPts val="1000"/>
              </a:spcAft>
            </a:pPr>
            <a:r>
              <a:rPr lang="en-US" sz="1800" kern="1400" dirty="0">
                <a:ln>
                  <a:noFill/>
                </a:ln>
                <a:solidFill>
                  <a:srgbClr val="4D4D4D"/>
                </a:solidFill>
                <a:effectLst/>
                <a:latin typeface="Arial" panose="020B0604020202020204" pitchFamily="34" charset="0"/>
              </a:rPr>
              <a:t> </a:t>
            </a:r>
          </a:p>
          <a:p>
            <a:pPr marL="509029" marR="0" indent="-285750" algn="l">
              <a:lnSpc>
                <a:spcPct val="125000"/>
              </a:lnSpc>
              <a:spcBef>
                <a:spcPts val="0"/>
              </a:spcBef>
              <a:spcAft>
                <a:spcPts val="1000"/>
              </a:spcAft>
              <a:buFont typeface="Arial" panose="020B0604020202020204" pitchFamily="34" charset="0"/>
              <a:buChar char="•"/>
            </a:pPr>
            <a:endParaRPr lang="en-US" sz="1800" kern="1400" dirty="0">
              <a:ln>
                <a:noFill/>
              </a:ln>
              <a:solidFill>
                <a:srgbClr val="7F7F7F"/>
              </a:solidFill>
              <a:effectLst/>
              <a:latin typeface="Arial" panose="020B0604020202020204" pitchFamily="34" charset="0"/>
            </a:endParaRPr>
          </a:p>
          <a:p>
            <a:pPr marL="0" marR="0" indent="0" algn="l">
              <a:lnSpc>
                <a:spcPct val="125000"/>
              </a:lnSpc>
              <a:spcBef>
                <a:spcPts val="0"/>
              </a:spcBef>
              <a:spcAft>
                <a:spcPts val="1000"/>
              </a:spcAft>
            </a:pPr>
            <a:r>
              <a:rPr lang="en-US" sz="1800" kern="1400" dirty="0">
                <a:ln>
                  <a:noFill/>
                </a:ln>
                <a:solidFill>
                  <a:srgbClr val="4D4D4D"/>
                </a:solidFill>
                <a:effectLst/>
                <a:latin typeface="Arial" panose="020B0604020202020204" pitchFamily="34" charset="0"/>
              </a:rPr>
              <a:t> </a:t>
            </a:r>
          </a:p>
          <a:p>
            <a:endParaRPr lang="en-GB" dirty="0">
              <a:solidFill>
                <a:schemeClr val="accent2">
                  <a:lumMod val="60000"/>
                  <a:lumOff val="40000"/>
                </a:schemeClr>
              </a:solidFill>
              <a:latin typeface="Athiti SemiBold" panose="00000700000000000000" pitchFamily="2" charset="-34"/>
              <a:cs typeface="Athiti SemiBold" panose="00000700000000000000" pitchFamily="2" charset="-34"/>
            </a:endParaRPr>
          </a:p>
        </p:txBody>
      </p:sp>
      <p:pic>
        <p:nvPicPr>
          <p:cNvPr id="2050" name="Picture 2">
            <a:extLst>
              <a:ext uri="{FF2B5EF4-FFF2-40B4-BE49-F238E27FC236}">
                <a16:creationId xmlns:a16="http://schemas.microsoft.com/office/drawing/2014/main" id="{6B9B6990-8455-4FEC-A531-A1E5497BD2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256" y="4437112"/>
            <a:ext cx="3384376" cy="2036763"/>
          </a:xfrm>
          <a:prstGeom prst="rect">
            <a:avLst/>
          </a:prstGeom>
          <a:noFill/>
          <a:ln>
            <a:noFill/>
          </a:ln>
          <a:effectLst/>
          <a:extLst>
            <a:ext uri="{909E8E84-426E-40DD-AFC4-6F175D3DCCD1}">
              <a14:hiddenFill xmlns:a14="http://schemas.microsoft.com/office/drawing/2010/main">
                <a:solidFill>
                  <a:srgbClr val="6666CC"/>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051" name="Picture 3">
            <a:extLst>
              <a:ext uri="{FF2B5EF4-FFF2-40B4-BE49-F238E27FC236}">
                <a16:creationId xmlns:a16="http://schemas.microsoft.com/office/drawing/2014/main" id="{AC92D6BD-DC63-4039-ACAA-B17847C824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0256" y="1794989"/>
            <a:ext cx="3384376" cy="2100245"/>
          </a:xfrm>
          <a:prstGeom prst="rect">
            <a:avLst/>
          </a:prstGeom>
          <a:noFill/>
          <a:ln>
            <a:noFill/>
          </a:ln>
          <a:effectLst/>
          <a:extLst>
            <a:ext uri="{909E8E84-426E-40DD-AFC4-6F175D3DCCD1}">
              <a14:hiddenFill xmlns:a14="http://schemas.microsoft.com/office/drawing/2010/main">
                <a:solidFill>
                  <a:srgbClr val="6666CC"/>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27386277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2051"/>
                                        </p:tgtEl>
                                        <p:attrNameLst>
                                          <p:attrName>style.visibility</p:attrName>
                                        </p:attrNameLst>
                                      </p:cBhvr>
                                      <p:to>
                                        <p:strVal val="visible"/>
                                      </p:to>
                                    </p:set>
                                    <p:animEffect transition="in" filter="circle(in)">
                                      <p:cBhvr>
                                        <p:cTn id="11" dur="2000"/>
                                        <p:tgtEl>
                                          <p:spTgt spid="2051"/>
                                        </p:tgtEl>
                                      </p:cBhvr>
                                    </p:animEffect>
                                  </p:childTnLst>
                                </p:cTn>
                              </p:par>
                            </p:childTnLst>
                          </p:cTn>
                        </p:par>
                        <p:par>
                          <p:cTn id="12" fill="hold">
                            <p:stCondLst>
                              <p:cond delay="4000"/>
                            </p:stCondLst>
                            <p:childTnLst>
                              <p:par>
                                <p:cTn id="13" presetID="6" presetClass="entr" presetSubtype="16" fill="hold" nodeType="afterEffect">
                                  <p:stCondLst>
                                    <p:cond delay="0"/>
                                  </p:stCondLst>
                                  <p:childTnLst>
                                    <p:set>
                                      <p:cBhvr>
                                        <p:cTn id="14" dur="1" fill="hold">
                                          <p:stCondLst>
                                            <p:cond delay="0"/>
                                          </p:stCondLst>
                                        </p:cTn>
                                        <p:tgtEl>
                                          <p:spTgt spid="2050"/>
                                        </p:tgtEl>
                                        <p:attrNameLst>
                                          <p:attrName>style.visibility</p:attrName>
                                        </p:attrNameLst>
                                      </p:cBhvr>
                                      <p:to>
                                        <p:strVal val="visible"/>
                                      </p:to>
                                    </p:set>
                                    <p:animEffect transition="in" filter="circle(in)">
                                      <p:cBhvr>
                                        <p:cTn id="15"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8D4B-2B8B-40ED-945A-3FEBA89B7487}"/>
              </a:ext>
            </a:extLst>
          </p:cNvPr>
          <p:cNvSpPr>
            <a:spLocks noGrp="1"/>
          </p:cNvSpPr>
          <p:nvPr>
            <p:ph type="title"/>
          </p:nvPr>
        </p:nvSpPr>
        <p:spPr/>
        <p:txBody>
          <a:bodyPr/>
          <a:lstStyle/>
          <a:p>
            <a:pPr algn="ctr"/>
            <a:r>
              <a:rPr lang="en-US" dirty="0">
                <a:latin typeface="Athiti SemiBold" panose="00000700000000000000" pitchFamily="2" charset="-34"/>
                <a:cs typeface="Athiti SemiBold" panose="00000700000000000000" pitchFamily="2" charset="-34"/>
              </a:rPr>
              <a:t>References </a:t>
            </a:r>
            <a:endParaRPr lang="en-GB" dirty="0">
              <a:latin typeface="Athiti SemiBold" panose="00000700000000000000" pitchFamily="2" charset="-34"/>
              <a:cs typeface="Athiti SemiBold" panose="00000700000000000000" pitchFamily="2" charset="-34"/>
            </a:endParaRPr>
          </a:p>
        </p:txBody>
      </p:sp>
      <p:sp>
        <p:nvSpPr>
          <p:cNvPr id="3" name="Content Placeholder 2">
            <a:extLst>
              <a:ext uri="{FF2B5EF4-FFF2-40B4-BE49-F238E27FC236}">
                <a16:creationId xmlns:a16="http://schemas.microsoft.com/office/drawing/2014/main" id="{78673346-E4CE-4303-8CAA-BDA20275C0D0}"/>
              </a:ext>
            </a:extLst>
          </p:cNvPr>
          <p:cNvSpPr>
            <a:spLocks noGrp="1"/>
          </p:cNvSpPr>
          <p:nvPr>
            <p:ph sz="half" idx="1"/>
          </p:nvPr>
        </p:nvSpPr>
        <p:spPr>
          <a:xfrm>
            <a:off x="1066800" y="2420888"/>
            <a:ext cx="10213776" cy="1459360"/>
          </a:xfrm>
        </p:spPr>
        <p:txBody>
          <a:bodyPr>
            <a:normAutofit fontScale="25000" lnSpcReduction="20000"/>
          </a:bodyPr>
          <a:lstStyle/>
          <a:p>
            <a:pPr marL="0" marR="0" indent="0" algn="l">
              <a:lnSpc>
                <a:spcPct val="125000"/>
              </a:lnSpc>
              <a:spcBef>
                <a:spcPts val="0"/>
              </a:spcBef>
              <a:spcAft>
                <a:spcPts val="1000"/>
              </a:spcAft>
              <a:buNone/>
            </a:pPr>
            <a:r>
              <a:rPr lang="en-US" sz="72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BBC Sport, 2012. </a:t>
            </a:r>
            <a:r>
              <a:rPr lang="en-US" sz="7200" i="1"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Bolton's Fabrice Muamba collapses during Spurs-Bolton match, </a:t>
            </a:r>
            <a:r>
              <a:rPr lang="en-US" sz="7200" kern="1400" dirty="0" err="1">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s.l.</a:t>
            </a:r>
            <a:r>
              <a:rPr lang="en-US" sz="72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 https://www.bbc.co.uk/sport/football/17417973. </a:t>
            </a:r>
          </a:p>
          <a:p>
            <a:pPr marL="0" marR="0" indent="0" algn="l">
              <a:lnSpc>
                <a:spcPct val="125000"/>
              </a:lnSpc>
              <a:spcBef>
                <a:spcPts val="0"/>
              </a:spcBef>
              <a:spcAft>
                <a:spcPts val="1000"/>
              </a:spcAft>
              <a:buNone/>
            </a:pPr>
            <a:endParaRPr lang="en-US" sz="72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pPr marL="0" marR="0" indent="0" algn="l">
              <a:lnSpc>
                <a:spcPct val="125000"/>
              </a:lnSpc>
              <a:spcBef>
                <a:spcPts val="0"/>
              </a:spcBef>
              <a:spcAft>
                <a:spcPts val="1000"/>
              </a:spcAft>
              <a:buNone/>
            </a:pPr>
            <a:r>
              <a:rPr lang="en-US" sz="72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Ferguson, E., 2012. 78 minutes in the life (and near death) of Fabrice Muamba. Volume https://www.theguardian.com/football/2012/mar/25/muamba-collapse-minute-by-minute.</a:t>
            </a:r>
          </a:p>
          <a:p>
            <a:pPr marL="0" indent="0">
              <a:lnSpc>
                <a:spcPct val="125000"/>
              </a:lnSpc>
              <a:spcBef>
                <a:spcPts val="0"/>
              </a:spcBef>
              <a:spcAft>
                <a:spcPts val="1000"/>
              </a:spcAft>
              <a:buNone/>
            </a:pPr>
            <a:endParaRPr lang="en-US" sz="72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endParaRPr>
          </a:p>
          <a:p>
            <a:pPr marL="0" indent="0">
              <a:lnSpc>
                <a:spcPct val="125000"/>
              </a:lnSpc>
              <a:spcBef>
                <a:spcPts val="0"/>
              </a:spcBef>
              <a:spcAft>
                <a:spcPts val="1000"/>
              </a:spcAft>
              <a:buNone/>
            </a:pPr>
            <a:r>
              <a:rPr lang="en-US" sz="7200" kern="1400" dirty="0">
                <a:ln>
                  <a:noFill/>
                </a:ln>
                <a:solidFill>
                  <a:schemeClr val="accent2">
                    <a:lumMod val="60000"/>
                    <a:lumOff val="40000"/>
                  </a:schemeClr>
                </a:solidFill>
                <a:effectLst/>
                <a:latin typeface="Athiti SemiBold" panose="00000700000000000000" pitchFamily="2" charset="-34"/>
                <a:cs typeface="Athiti SemiBold" panose="00000700000000000000" pitchFamily="2" charset="-34"/>
              </a:rPr>
              <a:t>Kelly, R., 2021. What happened to Christian Eriksen at Euro 2020? Denmark star's medical emergency explained. Volume https://www.goal.com/en-gb/news/what-happened-christian-eriksen-euro-2020-denmark-medical/</a:t>
            </a:r>
          </a:p>
          <a:p>
            <a:pPr marL="0" marR="0" indent="0" algn="l">
              <a:lnSpc>
                <a:spcPct val="125000"/>
              </a:lnSpc>
              <a:spcBef>
                <a:spcPts val="0"/>
              </a:spcBef>
              <a:spcAft>
                <a:spcPts val="1000"/>
              </a:spcAft>
            </a:pPr>
            <a:endParaRPr lang="en-US" sz="1800" kern="1400" dirty="0">
              <a:ln>
                <a:noFill/>
              </a:ln>
              <a:solidFill>
                <a:srgbClr val="4D4D4D"/>
              </a:solidFill>
              <a:effectLst/>
              <a:latin typeface="Arial" panose="020B0604020202020204" pitchFamily="34" charset="0"/>
            </a:endParaRPr>
          </a:p>
          <a:p>
            <a:pPr marL="0" indent="0">
              <a:buNone/>
            </a:pPr>
            <a:endParaRPr lang="en-GB" sz="1800" dirty="0">
              <a:latin typeface="Athiti SemiBold" panose="00000700000000000000" pitchFamily="2" charset="-34"/>
              <a:cs typeface="Athiti SemiBold" panose="00000700000000000000" pitchFamily="2" charset="-34"/>
            </a:endParaRPr>
          </a:p>
        </p:txBody>
      </p:sp>
    </p:spTree>
    <p:extLst>
      <p:ext uri="{BB962C8B-B14F-4D97-AF65-F5344CB8AC3E}">
        <p14:creationId xmlns:p14="http://schemas.microsoft.com/office/powerpoint/2010/main" val="72692191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260648"/>
            <a:ext cx="11665296" cy="3744416"/>
          </a:xfrm>
        </p:spPr>
        <p:txBody>
          <a:bodyPr/>
          <a:lstStyle/>
          <a:p>
            <a:pPr algn="ctr"/>
            <a:br>
              <a:rPr lang="en-US" dirty="0"/>
            </a:br>
            <a:endParaRPr lang="en-US" dirty="0"/>
          </a:p>
        </p:txBody>
      </p:sp>
      <p:sp>
        <p:nvSpPr>
          <p:cNvPr id="4" name="TextBox 3">
            <a:extLst>
              <a:ext uri="{FF2B5EF4-FFF2-40B4-BE49-F238E27FC236}">
                <a16:creationId xmlns:a16="http://schemas.microsoft.com/office/drawing/2014/main" id="{51AF1BC8-7514-4592-AA66-85861FE331B0}"/>
              </a:ext>
            </a:extLst>
          </p:cNvPr>
          <p:cNvSpPr txBox="1"/>
          <p:nvPr/>
        </p:nvSpPr>
        <p:spPr>
          <a:xfrm>
            <a:off x="1955540" y="2780928"/>
            <a:ext cx="8280920" cy="1107996"/>
          </a:xfrm>
          <a:prstGeom prst="rect">
            <a:avLst/>
          </a:prstGeom>
          <a:noFill/>
        </p:spPr>
        <p:txBody>
          <a:bodyPr wrap="square" rtlCol="0">
            <a:spAutoFit/>
          </a:bodyPr>
          <a:lstStyle/>
          <a:p>
            <a:pPr algn="ctr"/>
            <a:r>
              <a:rPr lang="en-US" sz="6600" dirty="0">
                <a:solidFill>
                  <a:schemeClr val="bg1"/>
                </a:solidFill>
                <a:latin typeface="Athiti SemiBold" panose="00000700000000000000" pitchFamily="2" charset="-34"/>
                <a:cs typeface="Athiti SemiBold" panose="00000700000000000000" pitchFamily="2" charset="-34"/>
              </a:rPr>
              <a:t>ANY QUESTIONS?</a:t>
            </a:r>
            <a:endParaRPr lang="en-GB" sz="6600" dirty="0">
              <a:solidFill>
                <a:schemeClr val="bg1"/>
              </a:solidFill>
              <a:latin typeface="Athiti SemiBold" panose="00000700000000000000" pitchFamily="2" charset="-34"/>
              <a:cs typeface="Athiti SemiBold" panose="00000700000000000000" pitchFamily="2" charset="-34"/>
            </a:endParaRPr>
          </a:p>
        </p:txBody>
      </p:sp>
    </p:spTree>
    <p:extLst>
      <p:ext uri="{BB962C8B-B14F-4D97-AF65-F5344CB8AC3E}">
        <p14:creationId xmlns:p14="http://schemas.microsoft.com/office/powerpoint/2010/main" val="353771846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220</TotalTime>
  <Words>587</Words>
  <Application>Microsoft Office PowerPoint</Application>
  <PresentationFormat>Widescreen</PresentationFormat>
  <Paragraphs>48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Amasis MT Pro Black</vt:lpstr>
      <vt:lpstr>Arial</vt:lpstr>
      <vt:lpstr>Athiti SemiBold</vt:lpstr>
      <vt:lpstr>Franklin Gothic Medium</vt:lpstr>
      <vt:lpstr>Medical Design 16x9</vt:lpstr>
      <vt:lpstr>Heart Rate Monitors for Athletes</vt:lpstr>
      <vt:lpstr>What is the idea? </vt:lpstr>
      <vt:lpstr>What features will the Athletes Heart Monitor have? </vt:lpstr>
      <vt:lpstr>How will the Heart Rate Monitors be used In sport?</vt:lpstr>
      <vt:lpstr>Why do we need to Monitor Athletes?</vt:lpstr>
      <vt:lpstr>References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Heart Rate Monitors for Athletes</dc:title>
  <dc:creator>James</dc:creator>
  <cp:lastModifiedBy>James</cp:lastModifiedBy>
  <cp:revision>1</cp:revision>
  <dcterms:created xsi:type="dcterms:W3CDTF">2021-07-21T20:36:02Z</dcterms:created>
  <dcterms:modified xsi:type="dcterms:W3CDTF">2021-07-23T14:31:34Z</dcterms:modified>
</cp:coreProperties>
</file>