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1"/>
  </p:sldMasterIdLst>
  <p:notesMasterIdLst>
    <p:notesMasterId r:id="rId17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37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37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694529-A33E-4E47-B825-5783829ABF96}" type="doc">
      <dgm:prSet loTypeId="urn:microsoft.com/office/officeart/2005/8/layout/matrix3" loCatId="matrix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BCCDA96-F119-4C75-81DB-90DF390FA5AB}">
      <dgm:prSet/>
      <dgm:spPr/>
      <dgm:t>
        <a:bodyPr/>
        <a:lstStyle/>
        <a:p>
          <a:r>
            <a:rPr lang="en-GB" dirty="0"/>
            <a:t>Anxiety disorders are one of the most prevalent mental health conditions,  globally 4%  (WHO, 2025)</a:t>
          </a:r>
          <a:endParaRPr lang="en-US" dirty="0"/>
        </a:p>
      </dgm:t>
    </dgm:pt>
    <dgm:pt modelId="{7F330858-D887-4F7B-8BC7-E4BCD8657F7D}" type="parTrans" cxnId="{E4FD1DDB-6A14-4BFB-9C42-BEF77B40D0A1}">
      <dgm:prSet/>
      <dgm:spPr/>
      <dgm:t>
        <a:bodyPr/>
        <a:lstStyle/>
        <a:p>
          <a:endParaRPr lang="en-US"/>
        </a:p>
      </dgm:t>
    </dgm:pt>
    <dgm:pt modelId="{CA4EDF14-D89C-4147-9AF0-F5A6DF82DBCF}" type="sibTrans" cxnId="{E4FD1DDB-6A14-4BFB-9C42-BEF77B40D0A1}">
      <dgm:prSet/>
      <dgm:spPr/>
      <dgm:t>
        <a:bodyPr/>
        <a:lstStyle/>
        <a:p>
          <a:endParaRPr lang="en-US"/>
        </a:p>
      </dgm:t>
    </dgm:pt>
    <dgm:pt modelId="{309FD224-B2FD-4ABF-8631-ABB11E508D25}">
      <dgm:prSet/>
      <dgm:spPr/>
      <dgm:t>
        <a:bodyPr/>
        <a:lstStyle/>
        <a:p>
          <a:r>
            <a:rPr lang="en-GB" dirty="0"/>
            <a:t>Generalised Anxiety Disorder is one of several anxiety disorders outlined in the DSM 5-TR (APA, 2022)</a:t>
          </a:r>
          <a:endParaRPr lang="en-US" dirty="0"/>
        </a:p>
      </dgm:t>
    </dgm:pt>
    <dgm:pt modelId="{365CE046-2A19-453C-A622-B0C438C6BFA0}" type="parTrans" cxnId="{51419BC9-A665-42FD-8D46-63C1425C0809}">
      <dgm:prSet/>
      <dgm:spPr/>
      <dgm:t>
        <a:bodyPr/>
        <a:lstStyle/>
        <a:p>
          <a:endParaRPr lang="en-US"/>
        </a:p>
      </dgm:t>
    </dgm:pt>
    <dgm:pt modelId="{8643321D-E722-4E45-BFE2-CBC81A20BA0D}" type="sibTrans" cxnId="{51419BC9-A665-42FD-8D46-63C1425C0809}">
      <dgm:prSet/>
      <dgm:spPr/>
      <dgm:t>
        <a:bodyPr/>
        <a:lstStyle/>
        <a:p>
          <a:endParaRPr lang="en-US"/>
        </a:p>
      </dgm:t>
    </dgm:pt>
    <dgm:pt modelId="{5CB92A2A-04A9-4CEE-B087-59821A5144E3}">
      <dgm:prSet/>
      <dgm:spPr/>
      <dgm:t>
        <a:bodyPr/>
        <a:lstStyle/>
        <a:p>
          <a:r>
            <a:rPr lang="en-GB"/>
            <a:t>It’s characterised by excessive and persistent worry over everyday things  that the individual cannot control.</a:t>
          </a:r>
          <a:endParaRPr lang="en-US"/>
        </a:p>
      </dgm:t>
    </dgm:pt>
    <dgm:pt modelId="{0094F345-E44F-4F2D-AC66-C2789190221D}" type="parTrans" cxnId="{9FBD3A39-29E8-435A-9F93-D0556F957CEE}">
      <dgm:prSet/>
      <dgm:spPr/>
      <dgm:t>
        <a:bodyPr/>
        <a:lstStyle/>
        <a:p>
          <a:endParaRPr lang="en-US"/>
        </a:p>
      </dgm:t>
    </dgm:pt>
    <dgm:pt modelId="{6F44362A-B08F-44F5-A6E1-30A3F08169AE}" type="sibTrans" cxnId="{9FBD3A39-29E8-435A-9F93-D0556F957CEE}">
      <dgm:prSet/>
      <dgm:spPr/>
      <dgm:t>
        <a:bodyPr/>
        <a:lstStyle/>
        <a:p>
          <a:endParaRPr lang="en-US"/>
        </a:p>
      </dgm:t>
    </dgm:pt>
    <dgm:pt modelId="{152ECDE1-D354-49B9-B2C1-7E120792A701}">
      <dgm:prSet/>
      <dgm:spPr/>
      <dgm:t>
        <a:bodyPr/>
        <a:lstStyle/>
        <a:p>
          <a:r>
            <a:rPr lang="en-GB" dirty="0"/>
            <a:t>The anxiety or worry and/or physical symptoms cause distress negatively impacting the ability to function in daily life.</a:t>
          </a:r>
          <a:endParaRPr lang="en-US" dirty="0"/>
        </a:p>
      </dgm:t>
    </dgm:pt>
    <dgm:pt modelId="{4914332A-0ED1-4734-98D0-0F9A5CB3B7FE}" type="parTrans" cxnId="{00F5C047-57B5-4266-A59F-8739B7B7AE16}">
      <dgm:prSet/>
      <dgm:spPr/>
      <dgm:t>
        <a:bodyPr/>
        <a:lstStyle/>
        <a:p>
          <a:endParaRPr lang="en-US"/>
        </a:p>
      </dgm:t>
    </dgm:pt>
    <dgm:pt modelId="{B18B400F-DD3B-4464-8582-A8D7A6AE6D27}" type="sibTrans" cxnId="{00F5C047-57B5-4266-A59F-8739B7B7AE16}">
      <dgm:prSet/>
      <dgm:spPr/>
      <dgm:t>
        <a:bodyPr/>
        <a:lstStyle/>
        <a:p>
          <a:endParaRPr lang="en-US"/>
        </a:p>
      </dgm:t>
    </dgm:pt>
    <dgm:pt modelId="{D5A7536A-21B5-4AFF-AA2C-A45D49319343}" type="pres">
      <dgm:prSet presAssocID="{41694529-A33E-4E47-B825-5783829ABF96}" presName="matrix" presStyleCnt="0">
        <dgm:presLayoutVars>
          <dgm:chMax val="1"/>
          <dgm:dir/>
          <dgm:resizeHandles val="exact"/>
        </dgm:presLayoutVars>
      </dgm:prSet>
      <dgm:spPr/>
    </dgm:pt>
    <dgm:pt modelId="{2FD63145-C962-4FEA-93E9-4F2D8E594C71}" type="pres">
      <dgm:prSet presAssocID="{41694529-A33E-4E47-B825-5783829ABF96}" presName="diamond" presStyleLbl="bgShp" presStyleIdx="0" presStyleCnt="1"/>
      <dgm:spPr/>
    </dgm:pt>
    <dgm:pt modelId="{0F8B9AF7-0CC2-4EFC-B051-87BFF706FDF6}" type="pres">
      <dgm:prSet presAssocID="{41694529-A33E-4E47-B825-5783829ABF9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6BC616D-C2DA-4AC9-9C85-2F1992AFF762}" type="pres">
      <dgm:prSet presAssocID="{41694529-A33E-4E47-B825-5783829ABF9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01CCA36-D2B2-46C9-AC54-04A92473B1DB}" type="pres">
      <dgm:prSet presAssocID="{41694529-A33E-4E47-B825-5783829ABF9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479F71D-B94B-499E-AA60-BA285B731890}" type="pres">
      <dgm:prSet presAssocID="{41694529-A33E-4E47-B825-5783829ABF9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F4DEF05-DBB6-4CFC-895C-6181D93F3897}" type="presOf" srcId="{152ECDE1-D354-49B9-B2C1-7E120792A701}" destId="{2479F71D-B94B-499E-AA60-BA285B731890}" srcOrd="0" destOrd="0" presId="urn:microsoft.com/office/officeart/2005/8/layout/matrix3"/>
    <dgm:cxn modelId="{FBA6E215-370E-4625-8FDE-E7BC2AFB801D}" type="presOf" srcId="{7BCCDA96-F119-4C75-81DB-90DF390FA5AB}" destId="{0F8B9AF7-0CC2-4EFC-B051-87BFF706FDF6}" srcOrd="0" destOrd="0" presId="urn:microsoft.com/office/officeart/2005/8/layout/matrix3"/>
    <dgm:cxn modelId="{9FBD3A39-29E8-435A-9F93-D0556F957CEE}" srcId="{41694529-A33E-4E47-B825-5783829ABF96}" destId="{5CB92A2A-04A9-4CEE-B087-59821A5144E3}" srcOrd="2" destOrd="0" parTransId="{0094F345-E44F-4F2D-AC66-C2789190221D}" sibTransId="{6F44362A-B08F-44F5-A6E1-30A3F08169AE}"/>
    <dgm:cxn modelId="{00F5C047-57B5-4266-A59F-8739B7B7AE16}" srcId="{41694529-A33E-4E47-B825-5783829ABF96}" destId="{152ECDE1-D354-49B9-B2C1-7E120792A701}" srcOrd="3" destOrd="0" parTransId="{4914332A-0ED1-4734-98D0-0F9A5CB3B7FE}" sibTransId="{B18B400F-DD3B-4464-8582-A8D7A6AE6D27}"/>
    <dgm:cxn modelId="{955BDD72-1389-422D-9423-604A1CA82B3A}" type="presOf" srcId="{5CB92A2A-04A9-4CEE-B087-59821A5144E3}" destId="{101CCA36-D2B2-46C9-AC54-04A92473B1DB}" srcOrd="0" destOrd="0" presId="urn:microsoft.com/office/officeart/2005/8/layout/matrix3"/>
    <dgm:cxn modelId="{51419BC9-A665-42FD-8D46-63C1425C0809}" srcId="{41694529-A33E-4E47-B825-5783829ABF96}" destId="{309FD224-B2FD-4ABF-8631-ABB11E508D25}" srcOrd="1" destOrd="0" parTransId="{365CE046-2A19-453C-A622-B0C438C6BFA0}" sibTransId="{8643321D-E722-4E45-BFE2-CBC81A20BA0D}"/>
    <dgm:cxn modelId="{26572ECB-4079-4D36-877A-20FB468B6EB0}" type="presOf" srcId="{309FD224-B2FD-4ABF-8631-ABB11E508D25}" destId="{66BC616D-C2DA-4AC9-9C85-2F1992AFF762}" srcOrd="0" destOrd="0" presId="urn:microsoft.com/office/officeart/2005/8/layout/matrix3"/>
    <dgm:cxn modelId="{E4FD1DDB-6A14-4BFB-9C42-BEF77B40D0A1}" srcId="{41694529-A33E-4E47-B825-5783829ABF96}" destId="{7BCCDA96-F119-4C75-81DB-90DF390FA5AB}" srcOrd="0" destOrd="0" parTransId="{7F330858-D887-4F7B-8BC7-E4BCD8657F7D}" sibTransId="{CA4EDF14-D89C-4147-9AF0-F5A6DF82DBCF}"/>
    <dgm:cxn modelId="{0A6A37EA-7705-4199-8406-E332CD689D0C}" type="presOf" srcId="{41694529-A33E-4E47-B825-5783829ABF96}" destId="{D5A7536A-21B5-4AFF-AA2C-A45D49319343}" srcOrd="0" destOrd="0" presId="urn:microsoft.com/office/officeart/2005/8/layout/matrix3"/>
    <dgm:cxn modelId="{E11FD53E-8841-44E9-889D-D2F641DDA195}" type="presParOf" srcId="{D5A7536A-21B5-4AFF-AA2C-A45D49319343}" destId="{2FD63145-C962-4FEA-93E9-4F2D8E594C71}" srcOrd="0" destOrd="0" presId="urn:microsoft.com/office/officeart/2005/8/layout/matrix3"/>
    <dgm:cxn modelId="{60CB67F1-2E69-4EF8-AD8A-743947E918F4}" type="presParOf" srcId="{D5A7536A-21B5-4AFF-AA2C-A45D49319343}" destId="{0F8B9AF7-0CC2-4EFC-B051-87BFF706FDF6}" srcOrd="1" destOrd="0" presId="urn:microsoft.com/office/officeart/2005/8/layout/matrix3"/>
    <dgm:cxn modelId="{C9B7FE46-8853-45AC-9F9B-21677FAA4B64}" type="presParOf" srcId="{D5A7536A-21B5-4AFF-AA2C-A45D49319343}" destId="{66BC616D-C2DA-4AC9-9C85-2F1992AFF762}" srcOrd="2" destOrd="0" presId="urn:microsoft.com/office/officeart/2005/8/layout/matrix3"/>
    <dgm:cxn modelId="{6DF1AF68-A48C-46AA-BE8B-F870F487F1B6}" type="presParOf" srcId="{D5A7536A-21B5-4AFF-AA2C-A45D49319343}" destId="{101CCA36-D2B2-46C9-AC54-04A92473B1DB}" srcOrd="3" destOrd="0" presId="urn:microsoft.com/office/officeart/2005/8/layout/matrix3"/>
    <dgm:cxn modelId="{11D5FD5A-F6ED-4E1F-A26B-BB6EB050B4CE}" type="presParOf" srcId="{D5A7536A-21B5-4AFF-AA2C-A45D49319343}" destId="{2479F71D-B94B-499E-AA60-BA285B73189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2D4F30-8BA5-4B58-B794-0413F5214FF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4D05DE1-5C32-408F-BFB6-3CD2D3C08EDE}">
      <dgm:prSet/>
      <dgm:spPr/>
      <dgm:t>
        <a:bodyPr/>
        <a:lstStyle/>
        <a:p>
          <a:r>
            <a:rPr lang="en-GB"/>
            <a:t>Anxiety disorders are more prevalent for women compared to men, 1/3 of women will experience an anxiety disorder in their lifetime (Yang et al., 2021)</a:t>
          </a:r>
          <a:endParaRPr lang="en-US"/>
        </a:p>
      </dgm:t>
    </dgm:pt>
    <dgm:pt modelId="{CA49999C-1E24-4B64-A012-690450852126}" type="parTrans" cxnId="{9917003F-52EA-4C67-8D4B-187A9F38D586}">
      <dgm:prSet/>
      <dgm:spPr/>
      <dgm:t>
        <a:bodyPr/>
        <a:lstStyle/>
        <a:p>
          <a:endParaRPr lang="en-US"/>
        </a:p>
      </dgm:t>
    </dgm:pt>
    <dgm:pt modelId="{7FA48646-F63B-478B-A6C2-7BE5544F9FB1}" type="sibTrans" cxnId="{9917003F-52EA-4C67-8D4B-187A9F38D586}">
      <dgm:prSet/>
      <dgm:spPr/>
      <dgm:t>
        <a:bodyPr/>
        <a:lstStyle/>
        <a:p>
          <a:endParaRPr lang="en-US"/>
        </a:p>
      </dgm:t>
    </dgm:pt>
    <dgm:pt modelId="{1A0AB60E-1BCE-4C90-9C1B-63BEA95C09CF}">
      <dgm:prSet/>
      <dgm:spPr/>
      <dgm:t>
        <a:bodyPr/>
        <a:lstStyle/>
        <a:p>
          <a:r>
            <a:rPr lang="en-GB"/>
            <a:t>Rates of GAD for women is reported to peak at midlife, onset between 21-35yrs (de Lijster et al., 2017).  </a:t>
          </a:r>
          <a:endParaRPr lang="en-US"/>
        </a:p>
      </dgm:t>
    </dgm:pt>
    <dgm:pt modelId="{375790C9-2DCD-4C32-ABA4-7F18EE9699A5}" type="parTrans" cxnId="{24A7DA66-B626-4A44-9E2E-B3F2C1446AE7}">
      <dgm:prSet/>
      <dgm:spPr/>
      <dgm:t>
        <a:bodyPr/>
        <a:lstStyle/>
        <a:p>
          <a:endParaRPr lang="en-US"/>
        </a:p>
      </dgm:t>
    </dgm:pt>
    <dgm:pt modelId="{3EEC82D6-14C5-41CA-B601-E93487BEF8CA}" type="sibTrans" cxnId="{24A7DA66-B626-4A44-9E2E-B3F2C1446AE7}">
      <dgm:prSet/>
      <dgm:spPr/>
      <dgm:t>
        <a:bodyPr/>
        <a:lstStyle/>
        <a:p>
          <a:endParaRPr lang="en-US"/>
        </a:p>
      </dgm:t>
    </dgm:pt>
    <dgm:pt modelId="{6B26AD50-5A5D-4C7C-9395-33FD43599933}">
      <dgm:prSet/>
      <dgm:spPr/>
      <dgm:t>
        <a:bodyPr/>
        <a:lstStyle/>
        <a:p>
          <a:r>
            <a:rPr lang="en-GB"/>
            <a:t>Rehabilitative proposal suitable for a woman in mid life, age 30-50 years</a:t>
          </a:r>
          <a:endParaRPr lang="en-US"/>
        </a:p>
      </dgm:t>
    </dgm:pt>
    <dgm:pt modelId="{DF8ACFDA-2703-4E0D-A391-C1A24A025548}" type="parTrans" cxnId="{121C15E3-FE3E-41D6-8C4F-9D05BEB15D01}">
      <dgm:prSet/>
      <dgm:spPr/>
      <dgm:t>
        <a:bodyPr/>
        <a:lstStyle/>
        <a:p>
          <a:endParaRPr lang="en-US"/>
        </a:p>
      </dgm:t>
    </dgm:pt>
    <dgm:pt modelId="{1FA805C1-717E-46C7-902F-C5EC44922FC7}" type="sibTrans" cxnId="{121C15E3-FE3E-41D6-8C4F-9D05BEB15D01}">
      <dgm:prSet/>
      <dgm:spPr/>
      <dgm:t>
        <a:bodyPr/>
        <a:lstStyle/>
        <a:p>
          <a:endParaRPr lang="en-US"/>
        </a:p>
      </dgm:t>
    </dgm:pt>
    <dgm:pt modelId="{199AECE7-DDA3-4FFB-9218-1F16E9CA518B}">
      <dgm:prSet/>
      <dgm:spPr/>
      <dgm:t>
        <a:bodyPr/>
        <a:lstStyle/>
        <a:p>
          <a:r>
            <a:rPr lang="en-GB"/>
            <a:t>Untreated anxiety can become chronic and recurrent through life (Yang et al., 2021)</a:t>
          </a:r>
          <a:endParaRPr lang="en-US"/>
        </a:p>
      </dgm:t>
    </dgm:pt>
    <dgm:pt modelId="{9304761F-98C4-4FAF-AE83-22201D395610}" type="parTrans" cxnId="{BC245A25-4909-43B1-9843-5FD00AF02FE9}">
      <dgm:prSet/>
      <dgm:spPr/>
      <dgm:t>
        <a:bodyPr/>
        <a:lstStyle/>
        <a:p>
          <a:endParaRPr lang="en-US"/>
        </a:p>
      </dgm:t>
    </dgm:pt>
    <dgm:pt modelId="{5322E13E-6C47-4487-BEAC-7518C4D99436}" type="sibTrans" cxnId="{BC245A25-4909-43B1-9843-5FD00AF02FE9}">
      <dgm:prSet/>
      <dgm:spPr/>
      <dgm:t>
        <a:bodyPr/>
        <a:lstStyle/>
        <a:p>
          <a:endParaRPr lang="en-US"/>
        </a:p>
      </dgm:t>
    </dgm:pt>
    <dgm:pt modelId="{09D5886B-ADA1-4DF2-803B-BBDF19291E5F}" type="pres">
      <dgm:prSet presAssocID="{672D4F30-8BA5-4B58-B794-0413F5214FF8}" presName="outerComposite" presStyleCnt="0">
        <dgm:presLayoutVars>
          <dgm:chMax val="5"/>
          <dgm:dir/>
          <dgm:resizeHandles val="exact"/>
        </dgm:presLayoutVars>
      </dgm:prSet>
      <dgm:spPr/>
    </dgm:pt>
    <dgm:pt modelId="{1B6973FB-B477-4F37-90C5-CB9B1918C488}" type="pres">
      <dgm:prSet presAssocID="{672D4F30-8BA5-4B58-B794-0413F5214FF8}" presName="dummyMaxCanvas" presStyleCnt="0">
        <dgm:presLayoutVars/>
      </dgm:prSet>
      <dgm:spPr/>
    </dgm:pt>
    <dgm:pt modelId="{000A9C4E-B743-45B2-8AB7-B1DFCCF64316}" type="pres">
      <dgm:prSet presAssocID="{672D4F30-8BA5-4B58-B794-0413F5214FF8}" presName="FourNodes_1" presStyleLbl="node1" presStyleIdx="0" presStyleCnt="4">
        <dgm:presLayoutVars>
          <dgm:bulletEnabled val="1"/>
        </dgm:presLayoutVars>
      </dgm:prSet>
      <dgm:spPr/>
    </dgm:pt>
    <dgm:pt modelId="{DAE700AD-7CBD-4F3E-9E83-514742A566AA}" type="pres">
      <dgm:prSet presAssocID="{672D4F30-8BA5-4B58-B794-0413F5214FF8}" presName="FourNodes_2" presStyleLbl="node1" presStyleIdx="1" presStyleCnt="4">
        <dgm:presLayoutVars>
          <dgm:bulletEnabled val="1"/>
        </dgm:presLayoutVars>
      </dgm:prSet>
      <dgm:spPr/>
    </dgm:pt>
    <dgm:pt modelId="{47745B6D-6F2C-4FFC-8F51-D6F45BF437DA}" type="pres">
      <dgm:prSet presAssocID="{672D4F30-8BA5-4B58-B794-0413F5214FF8}" presName="FourNodes_3" presStyleLbl="node1" presStyleIdx="2" presStyleCnt="4">
        <dgm:presLayoutVars>
          <dgm:bulletEnabled val="1"/>
        </dgm:presLayoutVars>
      </dgm:prSet>
      <dgm:spPr/>
    </dgm:pt>
    <dgm:pt modelId="{F731F740-0BAD-4DF5-B705-C9FE0A75939C}" type="pres">
      <dgm:prSet presAssocID="{672D4F30-8BA5-4B58-B794-0413F5214FF8}" presName="FourNodes_4" presStyleLbl="node1" presStyleIdx="3" presStyleCnt="4">
        <dgm:presLayoutVars>
          <dgm:bulletEnabled val="1"/>
        </dgm:presLayoutVars>
      </dgm:prSet>
      <dgm:spPr/>
    </dgm:pt>
    <dgm:pt modelId="{E5605C46-A5B2-4B75-A471-3351EC4D54C4}" type="pres">
      <dgm:prSet presAssocID="{672D4F30-8BA5-4B58-B794-0413F5214FF8}" presName="FourConn_1-2" presStyleLbl="fgAccFollowNode1" presStyleIdx="0" presStyleCnt="3">
        <dgm:presLayoutVars>
          <dgm:bulletEnabled val="1"/>
        </dgm:presLayoutVars>
      </dgm:prSet>
      <dgm:spPr/>
    </dgm:pt>
    <dgm:pt modelId="{9A38EE76-E31B-4D95-B8BD-FF116BFB7CBE}" type="pres">
      <dgm:prSet presAssocID="{672D4F30-8BA5-4B58-B794-0413F5214FF8}" presName="FourConn_2-3" presStyleLbl="fgAccFollowNode1" presStyleIdx="1" presStyleCnt="3">
        <dgm:presLayoutVars>
          <dgm:bulletEnabled val="1"/>
        </dgm:presLayoutVars>
      </dgm:prSet>
      <dgm:spPr/>
    </dgm:pt>
    <dgm:pt modelId="{2A672F33-E799-48D4-95FF-340FB920660E}" type="pres">
      <dgm:prSet presAssocID="{672D4F30-8BA5-4B58-B794-0413F5214FF8}" presName="FourConn_3-4" presStyleLbl="fgAccFollowNode1" presStyleIdx="2" presStyleCnt="3">
        <dgm:presLayoutVars>
          <dgm:bulletEnabled val="1"/>
        </dgm:presLayoutVars>
      </dgm:prSet>
      <dgm:spPr/>
    </dgm:pt>
    <dgm:pt modelId="{34C8069F-40E1-4BA7-B5AB-B4F92BDB0E0B}" type="pres">
      <dgm:prSet presAssocID="{672D4F30-8BA5-4B58-B794-0413F5214FF8}" presName="FourNodes_1_text" presStyleLbl="node1" presStyleIdx="3" presStyleCnt="4">
        <dgm:presLayoutVars>
          <dgm:bulletEnabled val="1"/>
        </dgm:presLayoutVars>
      </dgm:prSet>
      <dgm:spPr/>
    </dgm:pt>
    <dgm:pt modelId="{E876ED77-9C8D-44B2-8C49-8159E0767E4C}" type="pres">
      <dgm:prSet presAssocID="{672D4F30-8BA5-4B58-B794-0413F5214FF8}" presName="FourNodes_2_text" presStyleLbl="node1" presStyleIdx="3" presStyleCnt="4">
        <dgm:presLayoutVars>
          <dgm:bulletEnabled val="1"/>
        </dgm:presLayoutVars>
      </dgm:prSet>
      <dgm:spPr/>
    </dgm:pt>
    <dgm:pt modelId="{8DBF1A82-CFFC-4E29-81D4-1CE7799F8367}" type="pres">
      <dgm:prSet presAssocID="{672D4F30-8BA5-4B58-B794-0413F5214FF8}" presName="FourNodes_3_text" presStyleLbl="node1" presStyleIdx="3" presStyleCnt="4">
        <dgm:presLayoutVars>
          <dgm:bulletEnabled val="1"/>
        </dgm:presLayoutVars>
      </dgm:prSet>
      <dgm:spPr/>
    </dgm:pt>
    <dgm:pt modelId="{FF176765-80C9-431F-B1D4-BD59BBFB591A}" type="pres">
      <dgm:prSet presAssocID="{672D4F30-8BA5-4B58-B794-0413F5214FF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C245A25-4909-43B1-9843-5FD00AF02FE9}" srcId="{672D4F30-8BA5-4B58-B794-0413F5214FF8}" destId="{199AECE7-DDA3-4FFB-9218-1F16E9CA518B}" srcOrd="3" destOrd="0" parTransId="{9304761F-98C4-4FAF-AE83-22201D395610}" sibTransId="{5322E13E-6C47-4487-BEAC-7518C4D99436}"/>
    <dgm:cxn modelId="{8E65952F-3D1D-4814-BF6B-104AEF0B4623}" type="presOf" srcId="{199AECE7-DDA3-4FFB-9218-1F16E9CA518B}" destId="{FF176765-80C9-431F-B1D4-BD59BBFB591A}" srcOrd="1" destOrd="0" presId="urn:microsoft.com/office/officeart/2005/8/layout/vProcess5"/>
    <dgm:cxn modelId="{9917003F-52EA-4C67-8D4B-187A9F38D586}" srcId="{672D4F30-8BA5-4B58-B794-0413F5214FF8}" destId="{74D05DE1-5C32-408F-BFB6-3CD2D3C08EDE}" srcOrd="0" destOrd="0" parTransId="{CA49999C-1E24-4B64-A012-690450852126}" sibTransId="{7FA48646-F63B-478B-A6C2-7BE5544F9FB1}"/>
    <dgm:cxn modelId="{75385A42-BE68-4EDC-A7C2-119E0E75D2D7}" type="presOf" srcId="{1A0AB60E-1BCE-4C90-9C1B-63BEA95C09CF}" destId="{E876ED77-9C8D-44B2-8C49-8159E0767E4C}" srcOrd="1" destOrd="0" presId="urn:microsoft.com/office/officeart/2005/8/layout/vProcess5"/>
    <dgm:cxn modelId="{24A7DA66-B626-4A44-9E2E-B3F2C1446AE7}" srcId="{672D4F30-8BA5-4B58-B794-0413F5214FF8}" destId="{1A0AB60E-1BCE-4C90-9C1B-63BEA95C09CF}" srcOrd="1" destOrd="0" parTransId="{375790C9-2DCD-4C32-ABA4-7F18EE9699A5}" sibTransId="{3EEC82D6-14C5-41CA-B601-E93487BEF8CA}"/>
    <dgm:cxn modelId="{3FFFD753-07D4-4621-A8EA-E76306FF473B}" type="presOf" srcId="{672D4F30-8BA5-4B58-B794-0413F5214FF8}" destId="{09D5886B-ADA1-4DF2-803B-BBDF19291E5F}" srcOrd="0" destOrd="0" presId="urn:microsoft.com/office/officeart/2005/8/layout/vProcess5"/>
    <dgm:cxn modelId="{72BB8555-C1BD-4DD6-9894-545BC24BB58B}" type="presOf" srcId="{74D05DE1-5C32-408F-BFB6-3CD2D3C08EDE}" destId="{34C8069F-40E1-4BA7-B5AB-B4F92BDB0E0B}" srcOrd="1" destOrd="0" presId="urn:microsoft.com/office/officeart/2005/8/layout/vProcess5"/>
    <dgm:cxn modelId="{209F6791-7E6E-4A48-B5C9-AE36DB4D6B53}" type="presOf" srcId="{1A0AB60E-1BCE-4C90-9C1B-63BEA95C09CF}" destId="{DAE700AD-7CBD-4F3E-9E83-514742A566AA}" srcOrd="0" destOrd="0" presId="urn:microsoft.com/office/officeart/2005/8/layout/vProcess5"/>
    <dgm:cxn modelId="{690A61AF-218C-4848-A4FD-7D3651A4232F}" type="presOf" srcId="{7FA48646-F63B-478B-A6C2-7BE5544F9FB1}" destId="{E5605C46-A5B2-4B75-A471-3351EC4D54C4}" srcOrd="0" destOrd="0" presId="urn:microsoft.com/office/officeart/2005/8/layout/vProcess5"/>
    <dgm:cxn modelId="{CA4136C2-B804-4713-88AA-51052B06A316}" type="presOf" srcId="{74D05DE1-5C32-408F-BFB6-3CD2D3C08EDE}" destId="{000A9C4E-B743-45B2-8AB7-B1DFCCF64316}" srcOrd="0" destOrd="0" presId="urn:microsoft.com/office/officeart/2005/8/layout/vProcess5"/>
    <dgm:cxn modelId="{91E558C7-2435-4F08-910C-1BC8E1F7CDF1}" type="presOf" srcId="{6B26AD50-5A5D-4C7C-9395-33FD43599933}" destId="{8DBF1A82-CFFC-4E29-81D4-1CE7799F8367}" srcOrd="1" destOrd="0" presId="urn:microsoft.com/office/officeart/2005/8/layout/vProcess5"/>
    <dgm:cxn modelId="{488955C8-12B7-4FF6-B27B-3511F6F18C40}" type="presOf" srcId="{3EEC82D6-14C5-41CA-B601-E93487BEF8CA}" destId="{9A38EE76-E31B-4D95-B8BD-FF116BFB7CBE}" srcOrd="0" destOrd="0" presId="urn:microsoft.com/office/officeart/2005/8/layout/vProcess5"/>
    <dgm:cxn modelId="{9FE43EC9-2FD7-408D-A423-B737C39AD0AD}" type="presOf" srcId="{1FA805C1-717E-46C7-902F-C5EC44922FC7}" destId="{2A672F33-E799-48D4-95FF-340FB920660E}" srcOrd="0" destOrd="0" presId="urn:microsoft.com/office/officeart/2005/8/layout/vProcess5"/>
    <dgm:cxn modelId="{BFDA94D8-9C18-42A6-BE62-7A81D521FE78}" type="presOf" srcId="{199AECE7-DDA3-4FFB-9218-1F16E9CA518B}" destId="{F731F740-0BAD-4DF5-B705-C9FE0A75939C}" srcOrd="0" destOrd="0" presId="urn:microsoft.com/office/officeart/2005/8/layout/vProcess5"/>
    <dgm:cxn modelId="{216448E0-410D-4783-BC96-0EAFF91D1493}" type="presOf" srcId="{6B26AD50-5A5D-4C7C-9395-33FD43599933}" destId="{47745B6D-6F2C-4FFC-8F51-D6F45BF437DA}" srcOrd="0" destOrd="0" presId="urn:microsoft.com/office/officeart/2005/8/layout/vProcess5"/>
    <dgm:cxn modelId="{121C15E3-FE3E-41D6-8C4F-9D05BEB15D01}" srcId="{672D4F30-8BA5-4B58-B794-0413F5214FF8}" destId="{6B26AD50-5A5D-4C7C-9395-33FD43599933}" srcOrd="2" destOrd="0" parTransId="{DF8ACFDA-2703-4E0D-A391-C1A24A025548}" sibTransId="{1FA805C1-717E-46C7-902F-C5EC44922FC7}"/>
    <dgm:cxn modelId="{FAB9D5E5-30CD-458E-83FB-DEE34BC9DAC4}" type="presParOf" srcId="{09D5886B-ADA1-4DF2-803B-BBDF19291E5F}" destId="{1B6973FB-B477-4F37-90C5-CB9B1918C488}" srcOrd="0" destOrd="0" presId="urn:microsoft.com/office/officeart/2005/8/layout/vProcess5"/>
    <dgm:cxn modelId="{3532B787-D739-4F7D-AA58-81BD798B045A}" type="presParOf" srcId="{09D5886B-ADA1-4DF2-803B-BBDF19291E5F}" destId="{000A9C4E-B743-45B2-8AB7-B1DFCCF64316}" srcOrd="1" destOrd="0" presId="urn:microsoft.com/office/officeart/2005/8/layout/vProcess5"/>
    <dgm:cxn modelId="{26F41810-ED04-4254-9408-980EAB68447B}" type="presParOf" srcId="{09D5886B-ADA1-4DF2-803B-BBDF19291E5F}" destId="{DAE700AD-7CBD-4F3E-9E83-514742A566AA}" srcOrd="2" destOrd="0" presId="urn:microsoft.com/office/officeart/2005/8/layout/vProcess5"/>
    <dgm:cxn modelId="{F53CC36F-6E77-4088-9A2E-E00E710BDE31}" type="presParOf" srcId="{09D5886B-ADA1-4DF2-803B-BBDF19291E5F}" destId="{47745B6D-6F2C-4FFC-8F51-D6F45BF437DA}" srcOrd="3" destOrd="0" presId="urn:microsoft.com/office/officeart/2005/8/layout/vProcess5"/>
    <dgm:cxn modelId="{C77414E9-7616-4774-91AB-77D7EA55BCB6}" type="presParOf" srcId="{09D5886B-ADA1-4DF2-803B-BBDF19291E5F}" destId="{F731F740-0BAD-4DF5-B705-C9FE0A75939C}" srcOrd="4" destOrd="0" presId="urn:microsoft.com/office/officeart/2005/8/layout/vProcess5"/>
    <dgm:cxn modelId="{FD3E0CAB-6C99-4FC0-83E2-E2716C0B1AB4}" type="presParOf" srcId="{09D5886B-ADA1-4DF2-803B-BBDF19291E5F}" destId="{E5605C46-A5B2-4B75-A471-3351EC4D54C4}" srcOrd="5" destOrd="0" presId="urn:microsoft.com/office/officeart/2005/8/layout/vProcess5"/>
    <dgm:cxn modelId="{BD05FE29-1B33-4F2A-8CAB-7BFFC210118A}" type="presParOf" srcId="{09D5886B-ADA1-4DF2-803B-BBDF19291E5F}" destId="{9A38EE76-E31B-4D95-B8BD-FF116BFB7CBE}" srcOrd="6" destOrd="0" presId="urn:microsoft.com/office/officeart/2005/8/layout/vProcess5"/>
    <dgm:cxn modelId="{ED3D4CA1-FDB4-4026-829A-25C6C43B21BC}" type="presParOf" srcId="{09D5886B-ADA1-4DF2-803B-BBDF19291E5F}" destId="{2A672F33-E799-48D4-95FF-340FB920660E}" srcOrd="7" destOrd="0" presId="urn:microsoft.com/office/officeart/2005/8/layout/vProcess5"/>
    <dgm:cxn modelId="{1A0B0A77-9F7D-4926-8779-3A1B5208F72D}" type="presParOf" srcId="{09D5886B-ADA1-4DF2-803B-BBDF19291E5F}" destId="{34C8069F-40E1-4BA7-B5AB-B4F92BDB0E0B}" srcOrd="8" destOrd="0" presId="urn:microsoft.com/office/officeart/2005/8/layout/vProcess5"/>
    <dgm:cxn modelId="{69951AFD-B406-4F10-8F25-D2B5E6DA0D81}" type="presParOf" srcId="{09D5886B-ADA1-4DF2-803B-BBDF19291E5F}" destId="{E876ED77-9C8D-44B2-8C49-8159E0767E4C}" srcOrd="9" destOrd="0" presId="urn:microsoft.com/office/officeart/2005/8/layout/vProcess5"/>
    <dgm:cxn modelId="{14E246C9-79C5-49FC-9C4E-B59160E85ED2}" type="presParOf" srcId="{09D5886B-ADA1-4DF2-803B-BBDF19291E5F}" destId="{8DBF1A82-CFFC-4E29-81D4-1CE7799F8367}" srcOrd="10" destOrd="0" presId="urn:microsoft.com/office/officeart/2005/8/layout/vProcess5"/>
    <dgm:cxn modelId="{952E5746-F9BC-46EE-AC0C-1FFD9B6B6B62}" type="presParOf" srcId="{09D5886B-ADA1-4DF2-803B-BBDF19291E5F}" destId="{FF176765-80C9-431F-B1D4-BD59BBFB591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3A37FB-44BE-4BA9-B4B4-4B1CA44EA2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CF0995BE-966A-4333-B332-B110A71513E6}">
      <dgm:prSet/>
      <dgm:spPr/>
      <dgm:t>
        <a:bodyPr/>
        <a:lstStyle/>
        <a:p>
          <a:r>
            <a:rPr lang="en-GB"/>
            <a:t>Following GP referral to the Primary Care team LM satisfies the criteria set out in the DSM 5 –TR (APA,2022) and has received a diagnosis of Generalised Anxiety Disorder</a:t>
          </a:r>
          <a:endParaRPr lang="en-US"/>
        </a:p>
      </dgm:t>
    </dgm:pt>
    <dgm:pt modelId="{16237172-D6ED-4159-A08C-8AB931EC271F}" type="parTrans" cxnId="{5445F63F-4C46-467A-AD91-61DC680D42A4}">
      <dgm:prSet/>
      <dgm:spPr/>
      <dgm:t>
        <a:bodyPr/>
        <a:lstStyle/>
        <a:p>
          <a:endParaRPr lang="en-US"/>
        </a:p>
      </dgm:t>
    </dgm:pt>
    <dgm:pt modelId="{AE606C7E-89B7-46BA-8CD7-6FF15905A2F5}" type="sibTrans" cxnId="{5445F63F-4C46-467A-AD91-61DC680D42A4}">
      <dgm:prSet/>
      <dgm:spPr/>
      <dgm:t>
        <a:bodyPr/>
        <a:lstStyle/>
        <a:p>
          <a:endParaRPr lang="en-US"/>
        </a:p>
      </dgm:t>
    </dgm:pt>
    <dgm:pt modelId="{2438FE1F-BE77-4E57-A419-9DF6E6C60CF1}">
      <dgm:prSet/>
      <dgm:spPr/>
      <dgm:t>
        <a:bodyPr/>
        <a:lstStyle/>
        <a:p>
          <a:r>
            <a:rPr lang="en-GB"/>
            <a:t>Currently on medical leave from work due to overwhelm and burnout, irritability and fatigue </a:t>
          </a:r>
          <a:endParaRPr lang="en-US"/>
        </a:p>
      </dgm:t>
    </dgm:pt>
    <dgm:pt modelId="{C5461157-03DD-4142-B444-7BEC85B636E3}" type="parTrans" cxnId="{C7EF423D-72A7-4BA4-AA8E-A9C94F0BD8EF}">
      <dgm:prSet/>
      <dgm:spPr/>
      <dgm:t>
        <a:bodyPr/>
        <a:lstStyle/>
        <a:p>
          <a:endParaRPr lang="en-US"/>
        </a:p>
      </dgm:t>
    </dgm:pt>
    <dgm:pt modelId="{4347748A-ED8B-4B28-9CB8-187A5CEB9F68}" type="sibTrans" cxnId="{C7EF423D-72A7-4BA4-AA8E-A9C94F0BD8EF}">
      <dgm:prSet/>
      <dgm:spPr/>
      <dgm:t>
        <a:bodyPr/>
        <a:lstStyle/>
        <a:p>
          <a:endParaRPr lang="en-US"/>
        </a:p>
      </dgm:t>
    </dgm:pt>
    <dgm:pt modelId="{6F5E9FE0-02BE-4F40-978C-CE2B5F33B831}">
      <dgm:prSet/>
      <dgm:spPr/>
      <dgm:t>
        <a:bodyPr/>
        <a:lstStyle/>
        <a:p>
          <a:r>
            <a:rPr lang="en-GB"/>
            <a:t>LM has become more socially withdrawn, future worries have led to and avoidance of social activities and events.</a:t>
          </a:r>
          <a:endParaRPr lang="en-US"/>
        </a:p>
      </dgm:t>
    </dgm:pt>
    <dgm:pt modelId="{59479841-96B7-41BD-808C-81F9B6CEAEF5}" type="parTrans" cxnId="{F14B1FBC-6DB6-49F1-8264-06A9E4342FC0}">
      <dgm:prSet/>
      <dgm:spPr/>
      <dgm:t>
        <a:bodyPr/>
        <a:lstStyle/>
        <a:p>
          <a:endParaRPr lang="en-US"/>
        </a:p>
      </dgm:t>
    </dgm:pt>
    <dgm:pt modelId="{0F92AAE2-802A-424B-BBFE-553333011692}" type="sibTrans" cxnId="{F14B1FBC-6DB6-49F1-8264-06A9E4342FC0}">
      <dgm:prSet/>
      <dgm:spPr/>
      <dgm:t>
        <a:bodyPr/>
        <a:lstStyle/>
        <a:p>
          <a:endParaRPr lang="en-US"/>
        </a:p>
      </dgm:t>
    </dgm:pt>
    <dgm:pt modelId="{A76CB378-10BF-4C92-AAD8-CEB2434AE7CE}">
      <dgm:prSet/>
      <dgm:spPr/>
      <dgm:t>
        <a:bodyPr/>
        <a:lstStyle/>
        <a:p>
          <a:r>
            <a:rPr lang="en-GB"/>
            <a:t>Low self-esteem and negative self-talk behaviours have worsened self-care habits</a:t>
          </a:r>
          <a:endParaRPr lang="en-US"/>
        </a:p>
      </dgm:t>
    </dgm:pt>
    <dgm:pt modelId="{B0B589C8-5F11-4C14-92C9-2C9B5B694AC6}" type="parTrans" cxnId="{41BA826A-F867-48A3-9F5F-921E9EF10040}">
      <dgm:prSet/>
      <dgm:spPr/>
      <dgm:t>
        <a:bodyPr/>
        <a:lstStyle/>
        <a:p>
          <a:endParaRPr lang="en-US"/>
        </a:p>
      </dgm:t>
    </dgm:pt>
    <dgm:pt modelId="{3CC9FBCD-8A45-4DBD-AD7D-D9BC0A88C242}" type="sibTrans" cxnId="{41BA826A-F867-48A3-9F5F-921E9EF10040}">
      <dgm:prSet/>
      <dgm:spPr/>
      <dgm:t>
        <a:bodyPr/>
        <a:lstStyle/>
        <a:p>
          <a:endParaRPr lang="en-US"/>
        </a:p>
      </dgm:t>
    </dgm:pt>
    <dgm:pt modelId="{6420AC94-1624-43FF-8734-207A34D3335C}">
      <dgm:prSet/>
      <dgm:spPr/>
      <dgm:t>
        <a:bodyPr/>
        <a:lstStyle/>
        <a:p>
          <a:r>
            <a:rPr lang="en-GB"/>
            <a:t>Reports experiencing physical symptoms such as shortness of breath, dizziness, muscle pain, trembling and nausea </a:t>
          </a:r>
          <a:endParaRPr lang="en-US"/>
        </a:p>
      </dgm:t>
    </dgm:pt>
    <dgm:pt modelId="{F58FD464-1564-4047-AEF4-AB7BB6ED8499}" type="parTrans" cxnId="{0709976A-AAF6-4D1E-9DED-C3A3DE88AE8A}">
      <dgm:prSet/>
      <dgm:spPr/>
      <dgm:t>
        <a:bodyPr/>
        <a:lstStyle/>
        <a:p>
          <a:endParaRPr lang="en-US"/>
        </a:p>
      </dgm:t>
    </dgm:pt>
    <dgm:pt modelId="{E8260A48-6007-43B6-A515-B709E2574889}" type="sibTrans" cxnId="{0709976A-AAF6-4D1E-9DED-C3A3DE88AE8A}">
      <dgm:prSet/>
      <dgm:spPr/>
      <dgm:t>
        <a:bodyPr/>
        <a:lstStyle/>
        <a:p>
          <a:endParaRPr lang="en-US"/>
        </a:p>
      </dgm:t>
    </dgm:pt>
    <dgm:pt modelId="{15E369F4-8973-459D-934E-BC6CC31475DF}" type="pres">
      <dgm:prSet presAssocID="{973A37FB-44BE-4BA9-B4B4-4B1CA44EA227}" presName="root" presStyleCnt="0">
        <dgm:presLayoutVars>
          <dgm:dir/>
          <dgm:resizeHandles val="exact"/>
        </dgm:presLayoutVars>
      </dgm:prSet>
      <dgm:spPr/>
    </dgm:pt>
    <dgm:pt modelId="{A60DD1AB-013A-41EB-AAB5-CBFDA6E88F19}" type="pres">
      <dgm:prSet presAssocID="{CF0995BE-966A-4333-B332-B110A71513E6}" presName="compNode" presStyleCnt="0"/>
      <dgm:spPr/>
    </dgm:pt>
    <dgm:pt modelId="{C590FCCF-1DAB-4A06-B5B0-E2A0CF0F0B22}" type="pres">
      <dgm:prSet presAssocID="{CF0995BE-966A-4333-B332-B110A71513E6}" presName="bgRect" presStyleLbl="bgShp" presStyleIdx="0" presStyleCnt="5"/>
      <dgm:spPr/>
    </dgm:pt>
    <dgm:pt modelId="{C9E7FBE6-6414-4C9E-B8EF-E0C57DAD9C42}" type="pres">
      <dgm:prSet presAssocID="{CF0995BE-966A-4333-B332-B110A71513E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DE3BC95-EAFB-4C9A-94E8-A946F91833A6}" type="pres">
      <dgm:prSet presAssocID="{CF0995BE-966A-4333-B332-B110A71513E6}" presName="spaceRect" presStyleCnt="0"/>
      <dgm:spPr/>
    </dgm:pt>
    <dgm:pt modelId="{4FAB94E7-2B05-4EC8-B5C1-F3AFAE88548E}" type="pres">
      <dgm:prSet presAssocID="{CF0995BE-966A-4333-B332-B110A71513E6}" presName="parTx" presStyleLbl="revTx" presStyleIdx="0" presStyleCnt="5">
        <dgm:presLayoutVars>
          <dgm:chMax val="0"/>
          <dgm:chPref val="0"/>
        </dgm:presLayoutVars>
      </dgm:prSet>
      <dgm:spPr/>
    </dgm:pt>
    <dgm:pt modelId="{3E7E4361-7197-48CA-900A-1EDC73677909}" type="pres">
      <dgm:prSet presAssocID="{AE606C7E-89B7-46BA-8CD7-6FF15905A2F5}" presName="sibTrans" presStyleCnt="0"/>
      <dgm:spPr/>
    </dgm:pt>
    <dgm:pt modelId="{16B14A21-C307-48FC-8B65-FB9576B16F08}" type="pres">
      <dgm:prSet presAssocID="{2438FE1F-BE77-4E57-A419-9DF6E6C60CF1}" presName="compNode" presStyleCnt="0"/>
      <dgm:spPr/>
    </dgm:pt>
    <dgm:pt modelId="{DAF3D4F8-8AF9-40EC-BCAB-1061D1927FD7}" type="pres">
      <dgm:prSet presAssocID="{2438FE1F-BE77-4E57-A419-9DF6E6C60CF1}" presName="bgRect" presStyleLbl="bgShp" presStyleIdx="1" presStyleCnt="5"/>
      <dgm:spPr/>
    </dgm:pt>
    <dgm:pt modelId="{B0239D13-D5D9-49CC-A2E4-99295E639630}" type="pres">
      <dgm:prSet presAssocID="{2438FE1F-BE77-4E57-A419-9DF6E6C60CF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DCC6419-96F3-4328-86A0-B560F937393B}" type="pres">
      <dgm:prSet presAssocID="{2438FE1F-BE77-4E57-A419-9DF6E6C60CF1}" presName="spaceRect" presStyleCnt="0"/>
      <dgm:spPr/>
    </dgm:pt>
    <dgm:pt modelId="{66F46F05-8207-401F-9BCC-359A05FC48A2}" type="pres">
      <dgm:prSet presAssocID="{2438FE1F-BE77-4E57-A419-9DF6E6C60CF1}" presName="parTx" presStyleLbl="revTx" presStyleIdx="1" presStyleCnt="5">
        <dgm:presLayoutVars>
          <dgm:chMax val="0"/>
          <dgm:chPref val="0"/>
        </dgm:presLayoutVars>
      </dgm:prSet>
      <dgm:spPr/>
    </dgm:pt>
    <dgm:pt modelId="{78781C35-A24B-4864-ABE8-23DC2A9C07B6}" type="pres">
      <dgm:prSet presAssocID="{4347748A-ED8B-4B28-9CB8-187A5CEB9F68}" presName="sibTrans" presStyleCnt="0"/>
      <dgm:spPr/>
    </dgm:pt>
    <dgm:pt modelId="{B948BF5E-2D3A-4C84-BA29-6ABCAC62DF23}" type="pres">
      <dgm:prSet presAssocID="{6F5E9FE0-02BE-4F40-978C-CE2B5F33B831}" presName="compNode" presStyleCnt="0"/>
      <dgm:spPr/>
    </dgm:pt>
    <dgm:pt modelId="{983B4077-F10F-429A-BA37-389553B0C7BF}" type="pres">
      <dgm:prSet presAssocID="{6F5E9FE0-02BE-4F40-978C-CE2B5F33B831}" presName="bgRect" presStyleLbl="bgShp" presStyleIdx="2" presStyleCnt="5"/>
      <dgm:spPr/>
    </dgm:pt>
    <dgm:pt modelId="{99696CFA-A69E-4374-8B71-43D8D154E472}" type="pres">
      <dgm:prSet presAssocID="{6F5E9FE0-02BE-4F40-978C-CE2B5F33B83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98D0D34D-631A-4E9C-8245-3443401773D6}" type="pres">
      <dgm:prSet presAssocID="{6F5E9FE0-02BE-4F40-978C-CE2B5F33B831}" presName="spaceRect" presStyleCnt="0"/>
      <dgm:spPr/>
    </dgm:pt>
    <dgm:pt modelId="{9893FDA5-178A-4249-A7BC-AF848DE7B3A9}" type="pres">
      <dgm:prSet presAssocID="{6F5E9FE0-02BE-4F40-978C-CE2B5F33B831}" presName="parTx" presStyleLbl="revTx" presStyleIdx="2" presStyleCnt="5">
        <dgm:presLayoutVars>
          <dgm:chMax val="0"/>
          <dgm:chPref val="0"/>
        </dgm:presLayoutVars>
      </dgm:prSet>
      <dgm:spPr/>
    </dgm:pt>
    <dgm:pt modelId="{5A39DFA4-63F5-4CFC-892E-7EA1ABB149C7}" type="pres">
      <dgm:prSet presAssocID="{0F92AAE2-802A-424B-BBFE-553333011692}" presName="sibTrans" presStyleCnt="0"/>
      <dgm:spPr/>
    </dgm:pt>
    <dgm:pt modelId="{B580A8FE-EE95-42F3-B7CE-C775856D2EAA}" type="pres">
      <dgm:prSet presAssocID="{A76CB378-10BF-4C92-AAD8-CEB2434AE7CE}" presName="compNode" presStyleCnt="0"/>
      <dgm:spPr/>
    </dgm:pt>
    <dgm:pt modelId="{9E3A9829-6763-4BDE-8D98-70495934074A}" type="pres">
      <dgm:prSet presAssocID="{A76CB378-10BF-4C92-AAD8-CEB2434AE7CE}" presName="bgRect" presStyleLbl="bgShp" presStyleIdx="3" presStyleCnt="5"/>
      <dgm:spPr/>
    </dgm:pt>
    <dgm:pt modelId="{BF6D572A-793B-4DC5-BB49-26EEDA5E7955}" type="pres">
      <dgm:prSet presAssocID="{A76CB378-10BF-4C92-AAD8-CEB2434AE7C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F3491B5B-CD8A-4368-BB74-EE190C2BE856}" type="pres">
      <dgm:prSet presAssocID="{A76CB378-10BF-4C92-AAD8-CEB2434AE7CE}" presName="spaceRect" presStyleCnt="0"/>
      <dgm:spPr/>
    </dgm:pt>
    <dgm:pt modelId="{DB1A46FB-9642-49BA-BF49-30517ADFD6B3}" type="pres">
      <dgm:prSet presAssocID="{A76CB378-10BF-4C92-AAD8-CEB2434AE7CE}" presName="parTx" presStyleLbl="revTx" presStyleIdx="3" presStyleCnt="5">
        <dgm:presLayoutVars>
          <dgm:chMax val="0"/>
          <dgm:chPref val="0"/>
        </dgm:presLayoutVars>
      </dgm:prSet>
      <dgm:spPr/>
    </dgm:pt>
    <dgm:pt modelId="{40B48587-158E-4781-822D-A068C68AECA6}" type="pres">
      <dgm:prSet presAssocID="{3CC9FBCD-8A45-4DBD-AD7D-D9BC0A88C242}" presName="sibTrans" presStyleCnt="0"/>
      <dgm:spPr/>
    </dgm:pt>
    <dgm:pt modelId="{B94BE3F6-8CBC-4A28-B190-6356158FD1F5}" type="pres">
      <dgm:prSet presAssocID="{6420AC94-1624-43FF-8734-207A34D3335C}" presName="compNode" presStyleCnt="0"/>
      <dgm:spPr/>
    </dgm:pt>
    <dgm:pt modelId="{29405E27-CF6E-4DF6-9D34-96A87D3E4726}" type="pres">
      <dgm:prSet presAssocID="{6420AC94-1624-43FF-8734-207A34D3335C}" presName="bgRect" presStyleLbl="bgShp" presStyleIdx="4" presStyleCnt="5"/>
      <dgm:spPr/>
    </dgm:pt>
    <dgm:pt modelId="{224B5A9E-EF78-4110-B871-F4B64AF16FF0}" type="pres">
      <dgm:prSet presAssocID="{6420AC94-1624-43FF-8734-207A34D333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F6BE33E5-FC66-4FB5-86E5-D8553E91F4E7}" type="pres">
      <dgm:prSet presAssocID="{6420AC94-1624-43FF-8734-207A34D3335C}" presName="spaceRect" presStyleCnt="0"/>
      <dgm:spPr/>
    </dgm:pt>
    <dgm:pt modelId="{997F82F1-98AF-43C2-9499-70FE6168D9B3}" type="pres">
      <dgm:prSet presAssocID="{6420AC94-1624-43FF-8734-207A34D3335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507BA07-577C-4BCF-8F53-04718E859EE8}" type="presOf" srcId="{2438FE1F-BE77-4E57-A419-9DF6E6C60CF1}" destId="{66F46F05-8207-401F-9BCC-359A05FC48A2}" srcOrd="0" destOrd="0" presId="urn:microsoft.com/office/officeart/2018/2/layout/IconVerticalSolidList"/>
    <dgm:cxn modelId="{AAEA2F24-A45F-4431-86A7-1EE42E990F75}" type="presOf" srcId="{973A37FB-44BE-4BA9-B4B4-4B1CA44EA227}" destId="{15E369F4-8973-459D-934E-BC6CC31475DF}" srcOrd="0" destOrd="0" presId="urn:microsoft.com/office/officeart/2018/2/layout/IconVerticalSolidList"/>
    <dgm:cxn modelId="{1B7BFA2E-E8DF-4AF9-B290-DE8F4A7B3D2B}" type="presOf" srcId="{A76CB378-10BF-4C92-AAD8-CEB2434AE7CE}" destId="{DB1A46FB-9642-49BA-BF49-30517ADFD6B3}" srcOrd="0" destOrd="0" presId="urn:microsoft.com/office/officeart/2018/2/layout/IconVerticalSolidList"/>
    <dgm:cxn modelId="{C7EF423D-72A7-4BA4-AA8E-A9C94F0BD8EF}" srcId="{973A37FB-44BE-4BA9-B4B4-4B1CA44EA227}" destId="{2438FE1F-BE77-4E57-A419-9DF6E6C60CF1}" srcOrd="1" destOrd="0" parTransId="{C5461157-03DD-4142-B444-7BEC85B636E3}" sibTransId="{4347748A-ED8B-4B28-9CB8-187A5CEB9F68}"/>
    <dgm:cxn modelId="{5445F63F-4C46-467A-AD91-61DC680D42A4}" srcId="{973A37FB-44BE-4BA9-B4B4-4B1CA44EA227}" destId="{CF0995BE-966A-4333-B332-B110A71513E6}" srcOrd="0" destOrd="0" parTransId="{16237172-D6ED-4159-A08C-8AB931EC271F}" sibTransId="{AE606C7E-89B7-46BA-8CD7-6FF15905A2F5}"/>
    <dgm:cxn modelId="{41BA826A-F867-48A3-9F5F-921E9EF10040}" srcId="{973A37FB-44BE-4BA9-B4B4-4B1CA44EA227}" destId="{A76CB378-10BF-4C92-AAD8-CEB2434AE7CE}" srcOrd="3" destOrd="0" parTransId="{B0B589C8-5F11-4C14-92C9-2C9B5B694AC6}" sibTransId="{3CC9FBCD-8A45-4DBD-AD7D-D9BC0A88C242}"/>
    <dgm:cxn modelId="{0709976A-AAF6-4D1E-9DED-C3A3DE88AE8A}" srcId="{973A37FB-44BE-4BA9-B4B4-4B1CA44EA227}" destId="{6420AC94-1624-43FF-8734-207A34D3335C}" srcOrd="4" destOrd="0" parTransId="{F58FD464-1564-4047-AEF4-AB7BB6ED8499}" sibTransId="{E8260A48-6007-43B6-A515-B709E2574889}"/>
    <dgm:cxn modelId="{1B167E6D-0850-46F2-A73B-EB5B2DA4DDBE}" type="presOf" srcId="{6F5E9FE0-02BE-4F40-978C-CE2B5F33B831}" destId="{9893FDA5-178A-4249-A7BC-AF848DE7B3A9}" srcOrd="0" destOrd="0" presId="urn:microsoft.com/office/officeart/2018/2/layout/IconVerticalSolidList"/>
    <dgm:cxn modelId="{64F41574-5358-499A-A0D4-552B185A04B0}" type="presOf" srcId="{6420AC94-1624-43FF-8734-207A34D3335C}" destId="{997F82F1-98AF-43C2-9499-70FE6168D9B3}" srcOrd="0" destOrd="0" presId="urn:microsoft.com/office/officeart/2018/2/layout/IconVerticalSolidList"/>
    <dgm:cxn modelId="{0E2068BB-6491-42D3-BEAD-0F58C158F799}" type="presOf" srcId="{CF0995BE-966A-4333-B332-B110A71513E6}" destId="{4FAB94E7-2B05-4EC8-B5C1-F3AFAE88548E}" srcOrd="0" destOrd="0" presId="urn:microsoft.com/office/officeart/2018/2/layout/IconVerticalSolidList"/>
    <dgm:cxn modelId="{F14B1FBC-6DB6-49F1-8264-06A9E4342FC0}" srcId="{973A37FB-44BE-4BA9-B4B4-4B1CA44EA227}" destId="{6F5E9FE0-02BE-4F40-978C-CE2B5F33B831}" srcOrd="2" destOrd="0" parTransId="{59479841-96B7-41BD-808C-81F9B6CEAEF5}" sibTransId="{0F92AAE2-802A-424B-BBFE-553333011692}"/>
    <dgm:cxn modelId="{E221927B-3E77-469E-86D8-EB0B452B3B93}" type="presParOf" srcId="{15E369F4-8973-459D-934E-BC6CC31475DF}" destId="{A60DD1AB-013A-41EB-AAB5-CBFDA6E88F19}" srcOrd="0" destOrd="0" presId="urn:microsoft.com/office/officeart/2018/2/layout/IconVerticalSolidList"/>
    <dgm:cxn modelId="{CD1FD399-5F56-4B1F-8707-41F62FC81F36}" type="presParOf" srcId="{A60DD1AB-013A-41EB-AAB5-CBFDA6E88F19}" destId="{C590FCCF-1DAB-4A06-B5B0-E2A0CF0F0B22}" srcOrd="0" destOrd="0" presId="urn:microsoft.com/office/officeart/2018/2/layout/IconVerticalSolidList"/>
    <dgm:cxn modelId="{4BBB50FD-DA3F-4040-AC42-F75E705FA1FE}" type="presParOf" srcId="{A60DD1AB-013A-41EB-AAB5-CBFDA6E88F19}" destId="{C9E7FBE6-6414-4C9E-B8EF-E0C57DAD9C42}" srcOrd="1" destOrd="0" presId="urn:microsoft.com/office/officeart/2018/2/layout/IconVerticalSolidList"/>
    <dgm:cxn modelId="{CFB15EBF-652F-4937-BC5D-E894F624214D}" type="presParOf" srcId="{A60DD1AB-013A-41EB-AAB5-CBFDA6E88F19}" destId="{2DE3BC95-EAFB-4C9A-94E8-A946F91833A6}" srcOrd="2" destOrd="0" presId="urn:microsoft.com/office/officeart/2018/2/layout/IconVerticalSolidList"/>
    <dgm:cxn modelId="{D5CEAC4D-3D7D-4D61-8A26-662D7A543761}" type="presParOf" srcId="{A60DD1AB-013A-41EB-AAB5-CBFDA6E88F19}" destId="{4FAB94E7-2B05-4EC8-B5C1-F3AFAE88548E}" srcOrd="3" destOrd="0" presId="urn:microsoft.com/office/officeart/2018/2/layout/IconVerticalSolidList"/>
    <dgm:cxn modelId="{D8625577-D7E8-4E19-9F49-F04D3E161403}" type="presParOf" srcId="{15E369F4-8973-459D-934E-BC6CC31475DF}" destId="{3E7E4361-7197-48CA-900A-1EDC73677909}" srcOrd="1" destOrd="0" presId="urn:microsoft.com/office/officeart/2018/2/layout/IconVerticalSolidList"/>
    <dgm:cxn modelId="{38D2DAB9-4AD5-435D-B72F-F2D639823CE2}" type="presParOf" srcId="{15E369F4-8973-459D-934E-BC6CC31475DF}" destId="{16B14A21-C307-48FC-8B65-FB9576B16F08}" srcOrd="2" destOrd="0" presId="urn:microsoft.com/office/officeart/2018/2/layout/IconVerticalSolidList"/>
    <dgm:cxn modelId="{91BF9977-E7E9-4467-B4AB-560CDF39DFE3}" type="presParOf" srcId="{16B14A21-C307-48FC-8B65-FB9576B16F08}" destId="{DAF3D4F8-8AF9-40EC-BCAB-1061D1927FD7}" srcOrd="0" destOrd="0" presId="urn:microsoft.com/office/officeart/2018/2/layout/IconVerticalSolidList"/>
    <dgm:cxn modelId="{A85C8079-782D-42B3-B0A7-D4C0A72F91FE}" type="presParOf" srcId="{16B14A21-C307-48FC-8B65-FB9576B16F08}" destId="{B0239D13-D5D9-49CC-A2E4-99295E639630}" srcOrd="1" destOrd="0" presId="urn:microsoft.com/office/officeart/2018/2/layout/IconVerticalSolidList"/>
    <dgm:cxn modelId="{3D31B409-D010-461D-9A61-5E222CB78885}" type="presParOf" srcId="{16B14A21-C307-48FC-8B65-FB9576B16F08}" destId="{9DCC6419-96F3-4328-86A0-B560F937393B}" srcOrd="2" destOrd="0" presId="urn:microsoft.com/office/officeart/2018/2/layout/IconVerticalSolidList"/>
    <dgm:cxn modelId="{C378B79F-886C-4F3C-87E5-A9E55D6EA562}" type="presParOf" srcId="{16B14A21-C307-48FC-8B65-FB9576B16F08}" destId="{66F46F05-8207-401F-9BCC-359A05FC48A2}" srcOrd="3" destOrd="0" presId="urn:microsoft.com/office/officeart/2018/2/layout/IconVerticalSolidList"/>
    <dgm:cxn modelId="{9BE11912-5969-4272-B6D3-255C6C3C9E55}" type="presParOf" srcId="{15E369F4-8973-459D-934E-BC6CC31475DF}" destId="{78781C35-A24B-4864-ABE8-23DC2A9C07B6}" srcOrd="3" destOrd="0" presId="urn:microsoft.com/office/officeart/2018/2/layout/IconVerticalSolidList"/>
    <dgm:cxn modelId="{32D37E07-6213-403E-B9FF-382DF07C2B17}" type="presParOf" srcId="{15E369F4-8973-459D-934E-BC6CC31475DF}" destId="{B948BF5E-2D3A-4C84-BA29-6ABCAC62DF23}" srcOrd="4" destOrd="0" presId="urn:microsoft.com/office/officeart/2018/2/layout/IconVerticalSolidList"/>
    <dgm:cxn modelId="{0556EEB2-BE4D-401C-9A4D-B7F5B316CE37}" type="presParOf" srcId="{B948BF5E-2D3A-4C84-BA29-6ABCAC62DF23}" destId="{983B4077-F10F-429A-BA37-389553B0C7BF}" srcOrd="0" destOrd="0" presId="urn:microsoft.com/office/officeart/2018/2/layout/IconVerticalSolidList"/>
    <dgm:cxn modelId="{8741DF5F-6ACC-4BA6-9E7E-3D34FDC28D7E}" type="presParOf" srcId="{B948BF5E-2D3A-4C84-BA29-6ABCAC62DF23}" destId="{99696CFA-A69E-4374-8B71-43D8D154E472}" srcOrd="1" destOrd="0" presId="urn:microsoft.com/office/officeart/2018/2/layout/IconVerticalSolidList"/>
    <dgm:cxn modelId="{6CDA6BCA-CC71-4777-A6EB-013C79471BFD}" type="presParOf" srcId="{B948BF5E-2D3A-4C84-BA29-6ABCAC62DF23}" destId="{98D0D34D-631A-4E9C-8245-3443401773D6}" srcOrd="2" destOrd="0" presId="urn:microsoft.com/office/officeart/2018/2/layout/IconVerticalSolidList"/>
    <dgm:cxn modelId="{54D6949B-F536-4799-9906-C836FA4BDCF2}" type="presParOf" srcId="{B948BF5E-2D3A-4C84-BA29-6ABCAC62DF23}" destId="{9893FDA5-178A-4249-A7BC-AF848DE7B3A9}" srcOrd="3" destOrd="0" presId="urn:microsoft.com/office/officeart/2018/2/layout/IconVerticalSolidList"/>
    <dgm:cxn modelId="{5C0581F4-A017-4893-AF71-7CDA3CF4427F}" type="presParOf" srcId="{15E369F4-8973-459D-934E-BC6CC31475DF}" destId="{5A39DFA4-63F5-4CFC-892E-7EA1ABB149C7}" srcOrd="5" destOrd="0" presId="urn:microsoft.com/office/officeart/2018/2/layout/IconVerticalSolidList"/>
    <dgm:cxn modelId="{02A602B7-E900-437E-9D1E-120C86F45083}" type="presParOf" srcId="{15E369F4-8973-459D-934E-BC6CC31475DF}" destId="{B580A8FE-EE95-42F3-B7CE-C775856D2EAA}" srcOrd="6" destOrd="0" presId="urn:microsoft.com/office/officeart/2018/2/layout/IconVerticalSolidList"/>
    <dgm:cxn modelId="{4B3DA529-2476-40CD-A929-3313D294BA1B}" type="presParOf" srcId="{B580A8FE-EE95-42F3-B7CE-C775856D2EAA}" destId="{9E3A9829-6763-4BDE-8D98-70495934074A}" srcOrd="0" destOrd="0" presId="urn:microsoft.com/office/officeart/2018/2/layout/IconVerticalSolidList"/>
    <dgm:cxn modelId="{A25AF586-2C47-4F49-9078-63A216287C76}" type="presParOf" srcId="{B580A8FE-EE95-42F3-B7CE-C775856D2EAA}" destId="{BF6D572A-793B-4DC5-BB49-26EEDA5E7955}" srcOrd="1" destOrd="0" presId="urn:microsoft.com/office/officeart/2018/2/layout/IconVerticalSolidList"/>
    <dgm:cxn modelId="{A02F5A26-93AE-4D17-A246-7BDB5E40039F}" type="presParOf" srcId="{B580A8FE-EE95-42F3-B7CE-C775856D2EAA}" destId="{F3491B5B-CD8A-4368-BB74-EE190C2BE856}" srcOrd="2" destOrd="0" presId="urn:microsoft.com/office/officeart/2018/2/layout/IconVerticalSolidList"/>
    <dgm:cxn modelId="{BCDC119E-3305-4F37-AA23-BDD12D67EB47}" type="presParOf" srcId="{B580A8FE-EE95-42F3-B7CE-C775856D2EAA}" destId="{DB1A46FB-9642-49BA-BF49-30517ADFD6B3}" srcOrd="3" destOrd="0" presId="urn:microsoft.com/office/officeart/2018/2/layout/IconVerticalSolidList"/>
    <dgm:cxn modelId="{3F77C658-45C3-415B-9E3A-DC6CCB746DED}" type="presParOf" srcId="{15E369F4-8973-459D-934E-BC6CC31475DF}" destId="{40B48587-158E-4781-822D-A068C68AECA6}" srcOrd="7" destOrd="0" presId="urn:microsoft.com/office/officeart/2018/2/layout/IconVerticalSolidList"/>
    <dgm:cxn modelId="{DCC48C65-8B44-4283-9CD7-8944D24BB3F4}" type="presParOf" srcId="{15E369F4-8973-459D-934E-BC6CC31475DF}" destId="{B94BE3F6-8CBC-4A28-B190-6356158FD1F5}" srcOrd="8" destOrd="0" presId="urn:microsoft.com/office/officeart/2018/2/layout/IconVerticalSolidList"/>
    <dgm:cxn modelId="{EFF364C8-9C00-47FE-855E-A4E34DAE7AA2}" type="presParOf" srcId="{B94BE3F6-8CBC-4A28-B190-6356158FD1F5}" destId="{29405E27-CF6E-4DF6-9D34-96A87D3E4726}" srcOrd="0" destOrd="0" presId="urn:microsoft.com/office/officeart/2018/2/layout/IconVerticalSolidList"/>
    <dgm:cxn modelId="{8E9722E0-1F13-4246-B013-1413BE9A48CF}" type="presParOf" srcId="{B94BE3F6-8CBC-4A28-B190-6356158FD1F5}" destId="{224B5A9E-EF78-4110-B871-F4B64AF16FF0}" srcOrd="1" destOrd="0" presId="urn:microsoft.com/office/officeart/2018/2/layout/IconVerticalSolidList"/>
    <dgm:cxn modelId="{386976C6-0656-4BA2-9730-C7E2B7BB9D8A}" type="presParOf" srcId="{B94BE3F6-8CBC-4A28-B190-6356158FD1F5}" destId="{F6BE33E5-FC66-4FB5-86E5-D8553E91F4E7}" srcOrd="2" destOrd="0" presId="urn:microsoft.com/office/officeart/2018/2/layout/IconVerticalSolidList"/>
    <dgm:cxn modelId="{84266446-79CD-4CA9-8AEA-EC186FEC6B7E}" type="presParOf" srcId="{B94BE3F6-8CBC-4A28-B190-6356158FD1F5}" destId="{997F82F1-98AF-43C2-9499-70FE6168D9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DB8140-E314-4F12-9989-18ADE0B13A3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A61F5CE-A2CB-4A47-9875-AECCCE0B2C4E}">
      <dgm:prSet/>
      <dgm:spPr/>
      <dgm:t>
        <a:bodyPr/>
        <a:lstStyle/>
        <a:p>
          <a:r>
            <a:rPr lang="en-GB"/>
            <a:t>Initial assessment should include medical tests, therefore ECG, blood tests, pregnancy test will be carried out to rule out other explanation of symptoms. </a:t>
          </a:r>
          <a:endParaRPr lang="en-US"/>
        </a:p>
      </dgm:t>
    </dgm:pt>
    <dgm:pt modelId="{D76A3425-2995-4A8D-9459-1217FA45D0F9}" type="parTrans" cxnId="{E4648797-CAB1-47A2-A392-413AFBB2331E}">
      <dgm:prSet/>
      <dgm:spPr/>
      <dgm:t>
        <a:bodyPr/>
        <a:lstStyle/>
        <a:p>
          <a:endParaRPr lang="en-US"/>
        </a:p>
      </dgm:t>
    </dgm:pt>
    <dgm:pt modelId="{6AF8917C-C7DA-4CE3-A7D7-39724F1C4049}" type="sibTrans" cxnId="{E4648797-CAB1-47A2-A392-413AFBB2331E}">
      <dgm:prSet/>
      <dgm:spPr/>
      <dgm:t>
        <a:bodyPr/>
        <a:lstStyle/>
        <a:p>
          <a:endParaRPr lang="en-US"/>
        </a:p>
      </dgm:t>
    </dgm:pt>
    <dgm:pt modelId="{AD838912-1D4A-44F3-A603-78554D42ACB8}">
      <dgm:prSet/>
      <dgm:spPr/>
      <dgm:t>
        <a:bodyPr/>
        <a:lstStyle/>
        <a:p>
          <a:r>
            <a:rPr lang="en-GB"/>
            <a:t>GAD-7 Baseline test for GAD severity and on-going assessment. Accessible and sensitive to change (Toussaint et al., 2020)</a:t>
          </a:r>
          <a:endParaRPr lang="en-US"/>
        </a:p>
      </dgm:t>
    </dgm:pt>
    <dgm:pt modelId="{514894AD-532B-4A0E-AB9A-D4F034F25E30}" type="parTrans" cxnId="{150C8832-A263-46AC-99B6-92F0C781CD61}">
      <dgm:prSet/>
      <dgm:spPr/>
      <dgm:t>
        <a:bodyPr/>
        <a:lstStyle/>
        <a:p>
          <a:endParaRPr lang="en-US"/>
        </a:p>
      </dgm:t>
    </dgm:pt>
    <dgm:pt modelId="{802A1A16-C583-4D41-8BF8-B05C3392B086}" type="sibTrans" cxnId="{150C8832-A263-46AC-99B6-92F0C781CD61}">
      <dgm:prSet/>
      <dgm:spPr/>
      <dgm:t>
        <a:bodyPr/>
        <a:lstStyle/>
        <a:p>
          <a:endParaRPr lang="en-US"/>
        </a:p>
      </dgm:t>
    </dgm:pt>
    <dgm:pt modelId="{4880F714-FDAF-4803-B4B8-3BBB6BCD4D44}">
      <dgm:prSet/>
      <dgm:spPr/>
      <dgm:t>
        <a:bodyPr/>
        <a:lstStyle/>
        <a:p>
          <a:r>
            <a:rPr lang="en-GB"/>
            <a:t>GAD has high comorbidity with depression (Bandelow, 2022)</a:t>
          </a:r>
          <a:endParaRPr lang="en-US"/>
        </a:p>
      </dgm:t>
    </dgm:pt>
    <dgm:pt modelId="{0991C72E-6920-4892-B365-17A2FB6F4746}" type="parTrans" cxnId="{34B779B2-ED29-4C68-A8DA-287B7AF4F0F4}">
      <dgm:prSet/>
      <dgm:spPr/>
      <dgm:t>
        <a:bodyPr/>
        <a:lstStyle/>
        <a:p>
          <a:endParaRPr lang="en-US"/>
        </a:p>
      </dgm:t>
    </dgm:pt>
    <dgm:pt modelId="{2CD608AB-F7B6-46A1-84C7-5714F9303644}" type="sibTrans" cxnId="{34B779B2-ED29-4C68-A8DA-287B7AF4F0F4}">
      <dgm:prSet/>
      <dgm:spPr/>
      <dgm:t>
        <a:bodyPr/>
        <a:lstStyle/>
        <a:p>
          <a:endParaRPr lang="en-US"/>
        </a:p>
      </dgm:t>
    </dgm:pt>
    <dgm:pt modelId="{24EF7DC1-14DA-4F1F-B1EB-581D25888AE8}">
      <dgm:prSet/>
      <dgm:spPr/>
      <dgm:t>
        <a:bodyPr/>
        <a:lstStyle/>
        <a:p>
          <a:r>
            <a:rPr lang="en-GB" dirty="0"/>
            <a:t>An integrative and holistic approach is the most effective for treating GAD (Aziz et al., 2020)</a:t>
          </a:r>
          <a:endParaRPr lang="en-US" dirty="0"/>
        </a:p>
      </dgm:t>
    </dgm:pt>
    <dgm:pt modelId="{AE6017EC-59F1-48DB-8B2D-FADDD648B78B}" type="parTrans" cxnId="{02828D36-292E-4D6C-B876-58B2BED47BD4}">
      <dgm:prSet/>
      <dgm:spPr/>
      <dgm:t>
        <a:bodyPr/>
        <a:lstStyle/>
        <a:p>
          <a:endParaRPr lang="en-US"/>
        </a:p>
      </dgm:t>
    </dgm:pt>
    <dgm:pt modelId="{5FA5E64C-EBD0-4706-B156-C7746246B714}" type="sibTrans" cxnId="{02828D36-292E-4D6C-B876-58B2BED47BD4}">
      <dgm:prSet/>
      <dgm:spPr/>
      <dgm:t>
        <a:bodyPr/>
        <a:lstStyle/>
        <a:p>
          <a:endParaRPr lang="en-US"/>
        </a:p>
      </dgm:t>
    </dgm:pt>
    <dgm:pt modelId="{5B10933F-693F-4FCD-9460-262BBABE25AE}">
      <dgm:prSet/>
      <dgm:spPr/>
      <dgm:t>
        <a:bodyPr/>
        <a:lstStyle/>
        <a:p>
          <a:r>
            <a:rPr lang="en-GB" dirty="0"/>
            <a:t>Collaborative planning for treatment management is more effective for patient engagement and reducing drop-out</a:t>
          </a:r>
          <a:endParaRPr lang="en-US" dirty="0"/>
        </a:p>
      </dgm:t>
    </dgm:pt>
    <dgm:pt modelId="{9E161FAC-D022-4CFA-B5C4-2F17EA09286C}" type="parTrans" cxnId="{2D5D65E6-E777-4747-9F0B-F17397EE78EA}">
      <dgm:prSet/>
      <dgm:spPr/>
      <dgm:t>
        <a:bodyPr/>
        <a:lstStyle/>
        <a:p>
          <a:endParaRPr lang="en-US"/>
        </a:p>
      </dgm:t>
    </dgm:pt>
    <dgm:pt modelId="{94244385-3323-4571-8CCB-2A36C83BD42E}" type="sibTrans" cxnId="{2D5D65E6-E777-4747-9F0B-F17397EE78EA}">
      <dgm:prSet/>
      <dgm:spPr/>
      <dgm:t>
        <a:bodyPr/>
        <a:lstStyle/>
        <a:p>
          <a:endParaRPr lang="en-US"/>
        </a:p>
      </dgm:t>
    </dgm:pt>
    <dgm:pt modelId="{755E44FA-EA01-4421-AD82-AE88F3BA0486}">
      <dgm:prSet/>
      <dgm:spPr/>
      <dgm:t>
        <a:bodyPr/>
        <a:lstStyle/>
        <a:p>
          <a:r>
            <a:rPr lang="en-US" dirty="0"/>
            <a:t>Identify predisposing and perpetuating risk factors for GAD by assessing heritability and lifestyle factors (Andrews et al., 2018)</a:t>
          </a:r>
        </a:p>
      </dgm:t>
    </dgm:pt>
    <dgm:pt modelId="{E886E633-F3CA-4B15-858A-C87D96A26E10}" type="parTrans" cxnId="{E2D9B5E3-F130-47AD-9E0B-1B9D357F2E5B}">
      <dgm:prSet/>
      <dgm:spPr/>
      <dgm:t>
        <a:bodyPr/>
        <a:lstStyle/>
        <a:p>
          <a:endParaRPr lang="en-GB"/>
        </a:p>
      </dgm:t>
    </dgm:pt>
    <dgm:pt modelId="{3E565CF8-A39F-4B14-877B-FBDC87D717D9}" type="sibTrans" cxnId="{E2D9B5E3-F130-47AD-9E0B-1B9D357F2E5B}">
      <dgm:prSet/>
      <dgm:spPr/>
      <dgm:t>
        <a:bodyPr/>
        <a:lstStyle/>
        <a:p>
          <a:endParaRPr lang="en-GB"/>
        </a:p>
      </dgm:t>
    </dgm:pt>
    <dgm:pt modelId="{8F898596-787A-4527-B15D-FC7FD59EB7F7}" type="pres">
      <dgm:prSet presAssocID="{22DB8140-E314-4F12-9989-18ADE0B13A3A}" presName="diagram" presStyleCnt="0">
        <dgm:presLayoutVars>
          <dgm:dir/>
          <dgm:resizeHandles val="exact"/>
        </dgm:presLayoutVars>
      </dgm:prSet>
      <dgm:spPr/>
    </dgm:pt>
    <dgm:pt modelId="{44923176-567E-4C02-AB3C-C7EA912D0F1F}" type="pres">
      <dgm:prSet presAssocID="{7A61F5CE-A2CB-4A47-9875-AECCCE0B2C4E}" presName="node" presStyleLbl="node1" presStyleIdx="0" presStyleCnt="6">
        <dgm:presLayoutVars>
          <dgm:bulletEnabled val="1"/>
        </dgm:presLayoutVars>
      </dgm:prSet>
      <dgm:spPr/>
    </dgm:pt>
    <dgm:pt modelId="{ABB72AC8-FD03-4661-AB89-1B93B636A2F1}" type="pres">
      <dgm:prSet presAssocID="{6AF8917C-C7DA-4CE3-A7D7-39724F1C4049}" presName="sibTrans" presStyleCnt="0"/>
      <dgm:spPr/>
    </dgm:pt>
    <dgm:pt modelId="{7C7AF84C-DE62-4234-B365-4FB99FE22F5D}" type="pres">
      <dgm:prSet presAssocID="{AD838912-1D4A-44F3-A603-78554D42ACB8}" presName="node" presStyleLbl="node1" presStyleIdx="1" presStyleCnt="6">
        <dgm:presLayoutVars>
          <dgm:bulletEnabled val="1"/>
        </dgm:presLayoutVars>
      </dgm:prSet>
      <dgm:spPr/>
    </dgm:pt>
    <dgm:pt modelId="{E55190A7-D98E-4E91-A6B7-16F4E3EDD788}" type="pres">
      <dgm:prSet presAssocID="{802A1A16-C583-4D41-8BF8-B05C3392B086}" presName="sibTrans" presStyleCnt="0"/>
      <dgm:spPr/>
    </dgm:pt>
    <dgm:pt modelId="{E25E29B9-19B8-472F-ADA4-9DDDDA413DF1}" type="pres">
      <dgm:prSet presAssocID="{4880F714-FDAF-4803-B4B8-3BBB6BCD4D44}" presName="node" presStyleLbl="node1" presStyleIdx="2" presStyleCnt="6">
        <dgm:presLayoutVars>
          <dgm:bulletEnabled val="1"/>
        </dgm:presLayoutVars>
      </dgm:prSet>
      <dgm:spPr/>
    </dgm:pt>
    <dgm:pt modelId="{2E8DF31D-E739-4D91-8FB9-9BE6308873A6}" type="pres">
      <dgm:prSet presAssocID="{2CD608AB-F7B6-46A1-84C7-5714F9303644}" presName="sibTrans" presStyleCnt="0"/>
      <dgm:spPr/>
    </dgm:pt>
    <dgm:pt modelId="{2E134A02-F3F1-41FE-8CDD-A78794468000}" type="pres">
      <dgm:prSet presAssocID="{24EF7DC1-14DA-4F1F-B1EB-581D25888AE8}" presName="node" presStyleLbl="node1" presStyleIdx="3" presStyleCnt="6">
        <dgm:presLayoutVars>
          <dgm:bulletEnabled val="1"/>
        </dgm:presLayoutVars>
      </dgm:prSet>
      <dgm:spPr/>
    </dgm:pt>
    <dgm:pt modelId="{F06AE12E-DBE0-4FE0-A1AD-7C68B2CA39CC}" type="pres">
      <dgm:prSet presAssocID="{5FA5E64C-EBD0-4706-B156-C7746246B714}" presName="sibTrans" presStyleCnt="0"/>
      <dgm:spPr/>
    </dgm:pt>
    <dgm:pt modelId="{3373B6A1-E646-44C5-BFB3-E6AE90860396}" type="pres">
      <dgm:prSet presAssocID="{5B10933F-693F-4FCD-9460-262BBABE25AE}" presName="node" presStyleLbl="node1" presStyleIdx="4" presStyleCnt="6">
        <dgm:presLayoutVars>
          <dgm:bulletEnabled val="1"/>
        </dgm:presLayoutVars>
      </dgm:prSet>
      <dgm:spPr/>
    </dgm:pt>
    <dgm:pt modelId="{E0500E4D-ADE5-4121-87D6-636622198316}" type="pres">
      <dgm:prSet presAssocID="{94244385-3323-4571-8CCB-2A36C83BD42E}" presName="sibTrans" presStyleCnt="0"/>
      <dgm:spPr/>
    </dgm:pt>
    <dgm:pt modelId="{6B0F2D09-7FD0-4A35-9E6A-844DA0006343}" type="pres">
      <dgm:prSet presAssocID="{755E44FA-EA01-4421-AD82-AE88F3BA0486}" presName="node" presStyleLbl="node1" presStyleIdx="5" presStyleCnt="6">
        <dgm:presLayoutVars>
          <dgm:bulletEnabled val="1"/>
        </dgm:presLayoutVars>
      </dgm:prSet>
      <dgm:spPr/>
    </dgm:pt>
  </dgm:ptLst>
  <dgm:cxnLst>
    <dgm:cxn modelId="{E4052213-1655-46CD-9A30-5B54A7C9BB7D}" type="presOf" srcId="{4880F714-FDAF-4803-B4B8-3BBB6BCD4D44}" destId="{E25E29B9-19B8-472F-ADA4-9DDDDA413DF1}" srcOrd="0" destOrd="0" presId="urn:microsoft.com/office/officeart/2005/8/layout/default"/>
    <dgm:cxn modelId="{B672DE2F-866F-45E0-981E-886D5AEEDB48}" type="presOf" srcId="{24EF7DC1-14DA-4F1F-B1EB-581D25888AE8}" destId="{2E134A02-F3F1-41FE-8CDD-A78794468000}" srcOrd="0" destOrd="0" presId="urn:microsoft.com/office/officeart/2005/8/layout/default"/>
    <dgm:cxn modelId="{150C8832-A263-46AC-99B6-92F0C781CD61}" srcId="{22DB8140-E314-4F12-9989-18ADE0B13A3A}" destId="{AD838912-1D4A-44F3-A603-78554D42ACB8}" srcOrd="1" destOrd="0" parTransId="{514894AD-532B-4A0E-AB9A-D4F034F25E30}" sibTransId="{802A1A16-C583-4D41-8BF8-B05C3392B086}"/>
    <dgm:cxn modelId="{73CB5E34-434E-47A9-B488-99AB3F2CBA25}" type="presOf" srcId="{22DB8140-E314-4F12-9989-18ADE0B13A3A}" destId="{8F898596-787A-4527-B15D-FC7FD59EB7F7}" srcOrd="0" destOrd="0" presId="urn:microsoft.com/office/officeart/2005/8/layout/default"/>
    <dgm:cxn modelId="{02828D36-292E-4D6C-B876-58B2BED47BD4}" srcId="{22DB8140-E314-4F12-9989-18ADE0B13A3A}" destId="{24EF7DC1-14DA-4F1F-B1EB-581D25888AE8}" srcOrd="3" destOrd="0" parTransId="{AE6017EC-59F1-48DB-8B2D-FADDD648B78B}" sibTransId="{5FA5E64C-EBD0-4706-B156-C7746246B714}"/>
    <dgm:cxn modelId="{5C5BC653-9619-4E2C-84F1-0E320B6E6437}" type="presOf" srcId="{5B10933F-693F-4FCD-9460-262BBABE25AE}" destId="{3373B6A1-E646-44C5-BFB3-E6AE90860396}" srcOrd="0" destOrd="0" presId="urn:microsoft.com/office/officeart/2005/8/layout/default"/>
    <dgm:cxn modelId="{E4648797-CAB1-47A2-A392-413AFBB2331E}" srcId="{22DB8140-E314-4F12-9989-18ADE0B13A3A}" destId="{7A61F5CE-A2CB-4A47-9875-AECCCE0B2C4E}" srcOrd="0" destOrd="0" parTransId="{D76A3425-2995-4A8D-9459-1217FA45D0F9}" sibTransId="{6AF8917C-C7DA-4CE3-A7D7-39724F1C4049}"/>
    <dgm:cxn modelId="{34B779B2-ED29-4C68-A8DA-287B7AF4F0F4}" srcId="{22DB8140-E314-4F12-9989-18ADE0B13A3A}" destId="{4880F714-FDAF-4803-B4B8-3BBB6BCD4D44}" srcOrd="2" destOrd="0" parTransId="{0991C72E-6920-4892-B365-17A2FB6F4746}" sibTransId="{2CD608AB-F7B6-46A1-84C7-5714F9303644}"/>
    <dgm:cxn modelId="{C3CEF6B4-1054-4FFC-9A72-54374CD0C299}" type="presOf" srcId="{AD838912-1D4A-44F3-A603-78554D42ACB8}" destId="{7C7AF84C-DE62-4234-B365-4FB99FE22F5D}" srcOrd="0" destOrd="0" presId="urn:microsoft.com/office/officeart/2005/8/layout/default"/>
    <dgm:cxn modelId="{E2D9B5E3-F130-47AD-9E0B-1B9D357F2E5B}" srcId="{22DB8140-E314-4F12-9989-18ADE0B13A3A}" destId="{755E44FA-EA01-4421-AD82-AE88F3BA0486}" srcOrd="5" destOrd="0" parTransId="{E886E633-F3CA-4B15-858A-C87D96A26E10}" sibTransId="{3E565CF8-A39F-4B14-877B-FBDC87D717D9}"/>
    <dgm:cxn modelId="{2D5D65E6-E777-4747-9F0B-F17397EE78EA}" srcId="{22DB8140-E314-4F12-9989-18ADE0B13A3A}" destId="{5B10933F-693F-4FCD-9460-262BBABE25AE}" srcOrd="4" destOrd="0" parTransId="{9E161FAC-D022-4CFA-B5C4-2F17EA09286C}" sibTransId="{94244385-3323-4571-8CCB-2A36C83BD42E}"/>
    <dgm:cxn modelId="{10D80BEE-7AF9-4DAD-A402-D79B24B724A1}" type="presOf" srcId="{7A61F5CE-A2CB-4A47-9875-AECCCE0B2C4E}" destId="{44923176-567E-4C02-AB3C-C7EA912D0F1F}" srcOrd="0" destOrd="0" presId="urn:microsoft.com/office/officeart/2005/8/layout/default"/>
    <dgm:cxn modelId="{BF30EAF1-2F0A-46A8-AEA5-B4E3C3C7ADCE}" type="presOf" srcId="{755E44FA-EA01-4421-AD82-AE88F3BA0486}" destId="{6B0F2D09-7FD0-4A35-9E6A-844DA0006343}" srcOrd="0" destOrd="0" presId="urn:microsoft.com/office/officeart/2005/8/layout/default"/>
    <dgm:cxn modelId="{BF6E1F52-5854-4806-8598-70758CF1FFA2}" type="presParOf" srcId="{8F898596-787A-4527-B15D-FC7FD59EB7F7}" destId="{44923176-567E-4C02-AB3C-C7EA912D0F1F}" srcOrd="0" destOrd="0" presId="urn:microsoft.com/office/officeart/2005/8/layout/default"/>
    <dgm:cxn modelId="{7270CF12-DE16-4919-B0F7-572F094A6334}" type="presParOf" srcId="{8F898596-787A-4527-B15D-FC7FD59EB7F7}" destId="{ABB72AC8-FD03-4661-AB89-1B93B636A2F1}" srcOrd="1" destOrd="0" presId="urn:microsoft.com/office/officeart/2005/8/layout/default"/>
    <dgm:cxn modelId="{59B6AA1A-ADB9-4DE2-A123-39EE88C9B0B5}" type="presParOf" srcId="{8F898596-787A-4527-B15D-FC7FD59EB7F7}" destId="{7C7AF84C-DE62-4234-B365-4FB99FE22F5D}" srcOrd="2" destOrd="0" presId="urn:microsoft.com/office/officeart/2005/8/layout/default"/>
    <dgm:cxn modelId="{41BAAC67-74C6-4FD3-A8F3-53FAF091067E}" type="presParOf" srcId="{8F898596-787A-4527-B15D-FC7FD59EB7F7}" destId="{E55190A7-D98E-4E91-A6B7-16F4E3EDD788}" srcOrd="3" destOrd="0" presId="urn:microsoft.com/office/officeart/2005/8/layout/default"/>
    <dgm:cxn modelId="{6AB9B6A2-1806-410E-B565-646B9DA254FC}" type="presParOf" srcId="{8F898596-787A-4527-B15D-FC7FD59EB7F7}" destId="{E25E29B9-19B8-472F-ADA4-9DDDDA413DF1}" srcOrd="4" destOrd="0" presId="urn:microsoft.com/office/officeart/2005/8/layout/default"/>
    <dgm:cxn modelId="{B79F43B5-3E1E-4D55-AAED-8DC632C4006A}" type="presParOf" srcId="{8F898596-787A-4527-B15D-FC7FD59EB7F7}" destId="{2E8DF31D-E739-4D91-8FB9-9BE6308873A6}" srcOrd="5" destOrd="0" presId="urn:microsoft.com/office/officeart/2005/8/layout/default"/>
    <dgm:cxn modelId="{17F54C3B-8E7B-4202-9A0E-C57BAF28BF66}" type="presParOf" srcId="{8F898596-787A-4527-B15D-FC7FD59EB7F7}" destId="{2E134A02-F3F1-41FE-8CDD-A78794468000}" srcOrd="6" destOrd="0" presId="urn:microsoft.com/office/officeart/2005/8/layout/default"/>
    <dgm:cxn modelId="{80A1A716-2363-4C6D-9616-2EF3D761B0D4}" type="presParOf" srcId="{8F898596-787A-4527-B15D-FC7FD59EB7F7}" destId="{F06AE12E-DBE0-4FE0-A1AD-7C68B2CA39CC}" srcOrd="7" destOrd="0" presId="urn:microsoft.com/office/officeart/2005/8/layout/default"/>
    <dgm:cxn modelId="{2A415F5D-E377-4C45-87B0-E4243FD2BC3A}" type="presParOf" srcId="{8F898596-787A-4527-B15D-FC7FD59EB7F7}" destId="{3373B6A1-E646-44C5-BFB3-E6AE90860396}" srcOrd="8" destOrd="0" presId="urn:microsoft.com/office/officeart/2005/8/layout/default"/>
    <dgm:cxn modelId="{AC9EB42F-AB19-4B26-A280-4B7EF86B018A}" type="presParOf" srcId="{8F898596-787A-4527-B15D-FC7FD59EB7F7}" destId="{E0500E4D-ADE5-4121-87D6-636622198316}" srcOrd="9" destOrd="0" presId="urn:microsoft.com/office/officeart/2005/8/layout/default"/>
    <dgm:cxn modelId="{D3AAD07E-EC60-4CD7-8AAF-A13935590EC3}" type="presParOf" srcId="{8F898596-787A-4527-B15D-FC7FD59EB7F7}" destId="{6B0F2D09-7FD0-4A35-9E6A-844DA000634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BCECC-E899-4E16-B4BE-6EF128BC22F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554898-2F04-4EC1-AE7E-CDF1302ACE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Cognitive Behavioural Therapy – weekly individual psychotherapy (12 initial sessions) </a:t>
          </a:r>
          <a:endParaRPr lang="en-US" dirty="0"/>
        </a:p>
      </dgm:t>
    </dgm:pt>
    <dgm:pt modelId="{4D9D1574-CE0C-4037-B09E-401195CC3427}" type="parTrans" cxnId="{C79B29BC-3905-4AEC-9A31-BA6B7707C3AC}">
      <dgm:prSet/>
      <dgm:spPr/>
      <dgm:t>
        <a:bodyPr/>
        <a:lstStyle/>
        <a:p>
          <a:endParaRPr lang="en-US"/>
        </a:p>
      </dgm:t>
    </dgm:pt>
    <dgm:pt modelId="{6F960BCA-EE67-45F8-834A-1CC03772F849}" type="sibTrans" cxnId="{C79B29BC-3905-4AEC-9A31-BA6B7707C3AC}">
      <dgm:prSet/>
      <dgm:spPr/>
      <dgm:t>
        <a:bodyPr/>
        <a:lstStyle/>
        <a:p>
          <a:endParaRPr lang="en-US"/>
        </a:p>
      </dgm:t>
    </dgm:pt>
    <dgm:pt modelId="{E877F640-3CF8-4B02-8B25-2872406862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Psychoeducation about physiological impact of anxiety to raise symptom awareness</a:t>
          </a:r>
          <a:endParaRPr lang="en-US"/>
        </a:p>
      </dgm:t>
    </dgm:pt>
    <dgm:pt modelId="{7F843F60-260C-49AE-95F1-8BAF7BE56B58}" type="parTrans" cxnId="{FE64685C-CF59-4275-A5A6-2A9133FC84B8}">
      <dgm:prSet/>
      <dgm:spPr/>
      <dgm:t>
        <a:bodyPr/>
        <a:lstStyle/>
        <a:p>
          <a:endParaRPr lang="en-US"/>
        </a:p>
      </dgm:t>
    </dgm:pt>
    <dgm:pt modelId="{AFAE3D21-68C7-470A-9B37-E43E71E87148}" type="sibTrans" cxnId="{FE64685C-CF59-4275-A5A6-2A9133FC84B8}">
      <dgm:prSet/>
      <dgm:spPr/>
      <dgm:t>
        <a:bodyPr/>
        <a:lstStyle/>
        <a:p>
          <a:endParaRPr lang="en-US"/>
        </a:p>
      </dgm:t>
    </dgm:pt>
    <dgm:pt modelId="{58EC0732-A74B-4EE9-9510-8D555CDAC2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Treat with pharmacological intervention – reports lower anxiety scores with SSRI as first line medication, dose should be raised or lowered incrementally and discussed with client.</a:t>
          </a:r>
          <a:endParaRPr lang="en-US" dirty="0"/>
        </a:p>
      </dgm:t>
    </dgm:pt>
    <dgm:pt modelId="{7B2E7F62-3F42-492A-95A2-A0BC7C407FE6}" type="parTrans" cxnId="{795C3AF4-2CAC-4AF3-A444-58B11A357CDB}">
      <dgm:prSet/>
      <dgm:spPr/>
      <dgm:t>
        <a:bodyPr/>
        <a:lstStyle/>
        <a:p>
          <a:endParaRPr lang="en-US"/>
        </a:p>
      </dgm:t>
    </dgm:pt>
    <dgm:pt modelId="{AB7DEBE1-6FE7-4994-A45E-050F20A75FF3}" type="sibTrans" cxnId="{795C3AF4-2CAC-4AF3-A444-58B11A357CDB}">
      <dgm:prSet/>
      <dgm:spPr/>
      <dgm:t>
        <a:bodyPr/>
        <a:lstStyle/>
        <a:p>
          <a:endParaRPr lang="en-US"/>
        </a:p>
      </dgm:t>
    </dgm:pt>
    <dgm:pt modelId="{66852BBD-82C2-47A0-BE77-0F11647452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Relaxation therapy has been found to be beneficial alongside CBT (Papola et al., 2023)</a:t>
          </a:r>
        </a:p>
      </dgm:t>
    </dgm:pt>
    <dgm:pt modelId="{19B0B9B1-6DBB-4781-BAC9-AECCB53E0536}" type="parTrans" cxnId="{2ED89C3B-7614-41BA-857D-774B216AFC36}">
      <dgm:prSet/>
      <dgm:spPr/>
      <dgm:t>
        <a:bodyPr/>
        <a:lstStyle/>
        <a:p>
          <a:endParaRPr lang="en-GB"/>
        </a:p>
      </dgm:t>
    </dgm:pt>
    <dgm:pt modelId="{01DA6BB6-4334-4B76-A612-9F27C2A9B33B}" type="sibTrans" cxnId="{2ED89C3B-7614-41BA-857D-774B216AFC36}">
      <dgm:prSet/>
      <dgm:spPr/>
      <dgm:t>
        <a:bodyPr/>
        <a:lstStyle/>
        <a:p>
          <a:endParaRPr lang="en-GB"/>
        </a:p>
      </dgm:t>
    </dgm:pt>
    <dgm:pt modelId="{38D55060-75F1-4CB8-B807-0C90AAD1C2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Regular reassessment using GAD-7 at 1-month intervals</a:t>
          </a:r>
        </a:p>
      </dgm:t>
    </dgm:pt>
    <dgm:pt modelId="{A55B6F70-541A-4A9E-B1E3-468CA50536FE}" type="parTrans" cxnId="{8A9C000B-C4A6-4087-961A-FC14E384568A}">
      <dgm:prSet/>
      <dgm:spPr/>
      <dgm:t>
        <a:bodyPr/>
        <a:lstStyle/>
        <a:p>
          <a:endParaRPr lang="en-GB"/>
        </a:p>
      </dgm:t>
    </dgm:pt>
    <dgm:pt modelId="{999D463B-CB15-4A61-B1CF-FABA6094EBAC}" type="sibTrans" cxnId="{8A9C000B-C4A6-4087-961A-FC14E384568A}">
      <dgm:prSet/>
      <dgm:spPr/>
      <dgm:t>
        <a:bodyPr/>
        <a:lstStyle/>
        <a:p>
          <a:endParaRPr lang="en-GB"/>
        </a:p>
      </dgm:t>
    </dgm:pt>
    <dgm:pt modelId="{E84B2735-4167-4446-917F-B7E270212AB7}" type="pres">
      <dgm:prSet presAssocID="{68EBCECC-E899-4E16-B4BE-6EF128BC22F9}" presName="root" presStyleCnt="0">
        <dgm:presLayoutVars>
          <dgm:dir/>
          <dgm:resizeHandles val="exact"/>
        </dgm:presLayoutVars>
      </dgm:prSet>
      <dgm:spPr/>
    </dgm:pt>
    <dgm:pt modelId="{DD2E4005-84B8-4269-89CF-75EC7C5972DB}" type="pres">
      <dgm:prSet presAssocID="{BE554898-2F04-4EC1-AE7E-CDF1302ACE80}" presName="compNode" presStyleCnt="0"/>
      <dgm:spPr/>
    </dgm:pt>
    <dgm:pt modelId="{28ECB953-AA1F-4180-A17A-E608A6114DA6}" type="pres">
      <dgm:prSet presAssocID="{BE554898-2F04-4EC1-AE7E-CDF1302ACE80}" presName="bgRect" presStyleLbl="bgShp" presStyleIdx="0" presStyleCnt="5"/>
      <dgm:spPr/>
    </dgm:pt>
    <dgm:pt modelId="{A8D4AD5C-CC05-4A7F-8443-5C7ADBD55F63}" type="pres">
      <dgm:prSet presAssocID="{BE554898-2F04-4EC1-AE7E-CDF1302ACE8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F07D460-3736-4F94-AFE1-4C7C1A9D2370}" type="pres">
      <dgm:prSet presAssocID="{BE554898-2F04-4EC1-AE7E-CDF1302ACE80}" presName="spaceRect" presStyleCnt="0"/>
      <dgm:spPr/>
    </dgm:pt>
    <dgm:pt modelId="{E49392D3-0E90-43D5-9213-EDA46F6636E2}" type="pres">
      <dgm:prSet presAssocID="{BE554898-2F04-4EC1-AE7E-CDF1302ACE80}" presName="parTx" presStyleLbl="revTx" presStyleIdx="0" presStyleCnt="5">
        <dgm:presLayoutVars>
          <dgm:chMax val="0"/>
          <dgm:chPref val="0"/>
        </dgm:presLayoutVars>
      </dgm:prSet>
      <dgm:spPr/>
    </dgm:pt>
    <dgm:pt modelId="{A7005954-AAA6-4948-95C6-60A2DAAE9FD8}" type="pres">
      <dgm:prSet presAssocID="{6F960BCA-EE67-45F8-834A-1CC03772F849}" presName="sibTrans" presStyleCnt="0"/>
      <dgm:spPr/>
    </dgm:pt>
    <dgm:pt modelId="{08941108-2860-4FEE-AEE0-ADF479DE8BA1}" type="pres">
      <dgm:prSet presAssocID="{E877F640-3CF8-4B02-8B25-287240686298}" presName="compNode" presStyleCnt="0"/>
      <dgm:spPr/>
    </dgm:pt>
    <dgm:pt modelId="{D3D45997-0C18-4D17-91C8-8957E647CE84}" type="pres">
      <dgm:prSet presAssocID="{E877F640-3CF8-4B02-8B25-287240686298}" presName="bgRect" presStyleLbl="bgShp" presStyleIdx="1" presStyleCnt="5"/>
      <dgm:spPr/>
    </dgm:pt>
    <dgm:pt modelId="{5B3792DC-1082-493E-94AA-0047DC6EECDA}" type="pres">
      <dgm:prSet presAssocID="{E877F640-3CF8-4B02-8B25-28724068629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39223EC-8E4D-4869-B59F-52CA2D66ADD2}" type="pres">
      <dgm:prSet presAssocID="{E877F640-3CF8-4B02-8B25-287240686298}" presName="spaceRect" presStyleCnt="0"/>
      <dgm:spPr/>
    </dgm:pt>
    <dgm:pt modelId="{184158CA-D01F-40D0-995F-DCE8F6A00D44}" type="pres">
      <dgm:prSet presAssocID="{E877F640-3CF8-4B02-8B25-287240686298}" presName="parTx" presStyleLbl="revTx" presStyleIdx="1" presStyleCnt="5">
        <dgm:presLayoutVars>
          <dgm:chMax val="0"/>
          <dgm:chPref val="0"/>
        </dgm:presLayoutVars>
      </dgm:prSet>
      <dgm:spPr/>
    </dgm:pt>
    <dgm:pt modelId="{DFFBFDB6-23FF-4B2F-8F8D-FCE5B0A0A6EA}" type="pres">
      <dgm:prSet presAssocID="{AFAE3D21-68C7-470A-9B37-E43E71E87148}" presName="sibTrans" presStyleCnt="0"/>
      <dgm:spPr/>
    </dgm:pt>
    <dgm:pt modelId="{CA3F07B4-2D25-403C-BDF9-0588C9252F35}" type="pres">
      <dgm:prSet presAssocID="{58EC0732-A74B-4EE9-9510-8D555CDAC25F}" presName="compNode" presStyleCnt="0"/>
      <dgm:spPr/>
    </dgm:pt>
    <dgm:pt modelId="{5B64FA86-55B5-4F9E-9B1B-8DA05E5A4BFE}" type="pres">
      <dgm:prSet presAssocID="{58EC0732-A74B-4EE9-9510-8D555CDAC25F}" presName="bgRect" presStyleLbl="bgShp" presStyleIdx="2" presStyleCnt="5"/>
      <dgm:spPr/>
    </dgm:pt>
    <dgm:pt modelId="{0F0AB9DC-D196-44CF-B07E-AA902F98C9CC}" type="pres">
      <dgm:prSet presAssocID="{58EC0732-A74B-4EE9-9510-8D555CDAC25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A2FAEE1-90DC-4A11-BB68-843D37AE1C62}" type="pres">
      <dgm:prSet presAssocID="{58EC0732-A74B-4EE9-9510-8D555CDAC25F}" presName="spaceRect" presStyleCnt="0"/>
      <dgm:spPr/>
    </dgm:pt>
    <dgm:pt modelId="{6BF552FD-3D6A-4BE8-A12A-7921F4FF9A61}" type="pres">
      <dgm:prSet presAssocID="{58EC0732-A74B-4EE9-9510-8D555CDAC25F}" presName="parTx" presStyleLbl="revTx" presStyleIdx="2" presStyleCnt="5">
        <dgm:presLayoutVars>
          <dgm:chMax val="0"/>
          <dgm:chPref val="0"/>
        </dgm:presLayoutVars>
      </dgm:prSet>
      <dgm:spPr/>
    </dgm:pt>
    <dgm:pt modelId="{1373107B-B519-4F9B-B09F-61ABE4F192FA}" type="pres">
      <dgm:prSet presAssocID="{AB7DEBE1-6FE7-4994-A45E-050F20A75FF3}" presName="sibTrans" presStyleCnt="0"/>
      <dgm:spPr/>
    </dgm:pt>
    <dgm:pt modelId="{05A2A7EB-D07D-4872-871E-D223508B7713}" type="pres">
      <dgm:prSet presAssocID="{66852BBD-82C2-47A0-BE77-0F11647452B8}" presName="compNode" presStyleCnt="0"/>
      <dgm:spPr/>
    </dgm:pt>
    <dgm:pt modelId="{A3B2AA04-D318-418C-AA9C-3D9047C9AD80}" type="pres">
      <dgm:prSet presAssocID="{66852BBD-82C2-47A0-BE77-0F11647452B8}" presName="bgRect" presStyleLbl="bgShp" presStyleIdx="3" presStyleCnt="5"/>
      <dgm:spPr/>
    </dgm:pt>
    <dgm:pt modelId="{6BC226F0-AA61-490F-BCF5-FC306C7DEED2}" type="pres">
      <dgm:prSet presAssocID="{66852BBD-82C2-47A0-BE77-0F11647452B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af with solid fill"/>
        </a:ext>
      </dgm:extLst>
    </dgm:pt>
    <dgm:pt modelId="{4807E86D-5CA4-42AD-9758-3B142D4A5C7F}" type="pres">
      <dgm:prSet presAssocID="{66852BBD-82C2-47A0-BE77-0F11647452B8}" presName="spaceRect" presStyleCnt="0"/>
      <dgm:spPr/>
    </dgm:pt>
    <dgm:pt modelId="{2885B12E-6F7D-48F8-A9FE-271356797F21}" type="pres">
      <dgm:prSet presAssocID="{66852BBD-82C2-47A0-BE77-0F11647452B8}" presName="parTx" presStyleLbl="revTx" presStyleIdx="3" presStyleCnt="5">
        <dgm:presLayoutVars>
          <dgm:chMax val="0"/>
          <dgm:chPref val="0"/>
        </dgm:presLayoutVars>
      </dgm:prSet>
      <dgm:spPr/>
    </dgm:pt>
    <dgm:pt modelId="{5C08C286-F083-448D-97C6-0A832260BDFA}" type="pres">
      <dgm:prSet presAssocID="{01DA6BB6-4334-4B76-A612-9F27C2A9B33B}" presName="sibTrans" presStyleCnt="0"/>
      <dgm:spPr/>
    </dgm:pt>
    <dgm:pt modelId="{ED6CF1EE-02CC-41DD-A5EB-C3040FD80817}" type="pres">
      <dgm:prSet presAssocID="{38D55060-75F1-4CB8-B807-0C90AAD1C23F}" presName="compNode" presStyleCnt="0"/>
      <dgm:spPr/>
    </dgm:pt>
    <dgm:pt modelId="{8D0D7DE2-2E1F-4E0F-B424-A9AD3285E09A}" type="pres">
      <dgm:prSet presAssocID="{38D55060-75F1-4CB8-B807-0C90AAD1C23F}" presName="bgRect" presStyleLbl="bgShp" presStyleIdx="4" presStyleCnt="5"/>
      <dgm:spPr/>
    </dgm:pt>
    <dgm:pt modelId="{70E6DB01-5A51-408D-BBBD-5E9857A1C735}" type="pres">
      <dgm:prSet presAssocID="{38D55060-75F1-4CB8-B807-0C90AAD1C23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 Ticked with solid fill"/>
        </a:ext>
      </dgm:extLst>
    </dgm:pt>
    <dgm:pt modelId="{1B5F7ED0-38E9-4C31-ABBD-4E51CFC48F2F}" type="pres">
      <dgm:prSet presAssocID="{38D55060-75F1-4CB8-B807-0C90AAD1C23F}" presName="spaceRect" presStyleCnt="0"/>
      <dgm:spPr/>
    </dgm:pt>
    <dgm:pt modelId="{52FF69D5-6418-4263-8AF4-BBCC62B855F2}" type="pres">
      <dgm:prSet presAssocID="{38D55060-75F1-4CB8-B807-0C90AAD1C23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A9C000B-C4A6-4087-961A-FC14E384568A}" srcId="{68EBCECC-E899-4E16-B4BE-6EF128BC22F9}" destId="{38D55060-75F1-4CB8-B807-0C90AAD1C23F}" srcOrd="4" destOrd="0" parTransId="{A55B6F70-541A-4A9E-B1E3-468CA50536FE}" sibTransId="{999D463B-CB15-4A61-B1CF-FABA6094EBAC}"/>
    <dgm:cxn modelId="{3867FE2E-D408-4DED-BBEA-43B09BD6CB4B}" type="presOf" srcId="{38D55060-75F1-4CB8-B807-0C90AAD1C23F}" destId="{52FF69D5-6418-4263-8AF4-BBCC62B855F2}" srcOrd="0" destOrd="0" presId="urn:microsoft.com/office/officeart/2018/2/layout/IconVerticalSolidList"/>
    <dgm:cxn modelId="{2ED89C3B-7614-41BA-857D-774B216AFC36}" srcId="{68EBCECC-E899-4E16-B4BE-6EF128BC22F9}" destId="{66852BBD-82C2-47A0-BE77-0F11647452B8}" srcOrd="3" destOrd="0" parTransId="{19B0B9B1-6DBB-4781-BAC9-AECCB53E0536}" sibTransId="{01DA6BB6-4334-4B76-A612-9F27C2A9B33B}"/>
    <dgm:cxn modelId="{FE64685C-CF59-4275-A5A6-2A9133FC84B8}" srcId="{68EBCECC-E899-4E16-B4BE-6EF128BC22F9}" destId="{E877F640-3CF8-4B02-8B25-287240686298}" srcOrd="1" destOrd="0" parTransId="{7F843F60-260C-49AE-95F1-8BAF7BE56B58}" sibTransId="{AFAE3D21-68C7-470A-9B37-E43E71E87148}"/>
    <dgm:cxn modelId="{60B89580-DB04-4B19-8D02-26A342271F3F}" type="presOf" srcId="{E877F640-3CF8-4B02-8B25-287240686298}" destId="{184158CA-D01F-40D0-995F-DCE8F6A00D44}" srcOrd="0" destOrd="0" presId="urn:microsoft.com/office/officeart/2018/2/layout/IconVerticalSolidList"/>
    <dgm:cxn modelId="{F7C287A5-F67F-4678-8FE5-2C3FD7140C54}" type="presOf" srcId="{68EBCECC-E899-4E16-B4BE-6EF128BC22F9}" destId="{E84B2735-4167-4446-917F-B7E270212AB7}" srcOrd="0" destOrd="0" presId="urn:microsoft.com/office/officeart/2018/2/layout/IconVerticalSolidList"/>
    <dgm:cxn modelId="{C79B29BC-3905-4AEC-9A31-BA6B7707C3AC}" srcId="{68EBCECC-E899-4E16-B4BE-6EF128BC22F9}" destId="{BE554898-2F04-4EC1-AE7E-CDF1302ACE80}" srcOrd="0" destOrd="0" parTransId="{4D9D1574-CE0C-4037-B09E-401195CC3427}" sibTransId="{6F960BCA-EE67-45F8-834A-1CC03772F849}"/>
    <dgm:cxn modelId="{281CBEC6-3D03-45B6-8D5A-92C3F55C7E31}" type="presOf" srcId="{BE554898-2F04-4EC1-AE7E-CDF1302ACE80}" destId="{E49392D3-0E90-43D5-9213-EDA46F6636E2}" srcOrd="0" destOrd="0" presId="urn:microsoft.com/office/officeart/2018/2/layout/IconVerticalSolidList"/>
    <dgm:cxn modelId="{2659F1DD-393A-4BCC-8C32-5824B956FC90}" type="presOf" srcId="{66852BBD-82C2-47A0-BE77-0F11647452B8}" destId="{2885B12E-6F7D-48F8-A9FE-271356797F21}" srcOrd="0" destOrd="0" presId="urn:microsoft.com/office/officeart/2018/2/layout/IconVerticalSolidList"/>
    <dgm:cxn modelId="{E58C9DED-8AFC-42CF-9111-DB2CB1494506}" type="presOf" srcId="{58EC0732-A74B-4EE9-9510-8D555CDAC25F}" destId="{6BF552FD-3D6A-4BE8-A12A-7921F4FF9A61}" srcOrd="0" destOrd="0" presId="urn:microsoft.com/office/officeart/2018/2/layout/IconVerticalSolidList"/>
    <dgm:cxn modelId="{795C3AF4-2CAC-4AF3-A444-58B11A357CDB}" srcId="{68EBCECC-E899-4E16-B4BE-6EF128BC22F9}" destId="{58EC0732-A74B-4EE9-9510-8D555CDAC25F}" srcOrd="2" destOrd="0" parTransId="{7B2E7F62-3F42-492A-95A2-A0BC7C407FE6}" sibTransId="{AB7DEBE1-6FE7-4994-A45E-050F20A75FF3}"/>
    <dgm:cxn modelId="{198608C4-BCF6-4AFA-A93D-7AE21BAD5188}" type="presParOf" srcId="{E84B2735-4167-4446-917F-B7E270212AB7}" destId="{DD2E4005-84B8-4269-89CF-75EC7C5972DB}" srcOrd="0" destOrd="0" presId="urn:microsoft.com/office/officeart/2018/2/layout/IconVerticalSolidList"/>
    <dgm:cxn modelId="{350D2EA6-C48C-4F9E-BFA4-608DA97F713A}" type="presParOf" srcId="{DD2E4005-84B8-4269-89CF-75EC7C5972DB}" destId="{28ECB953-AA1F-4180-A17A-E608A6114DA6}" srcOrd="0" destOrd="0" presId="urn:microsoft.com/office/officeart/2018/2/layout/IconVerticalSolidList"/>
    <dgm:cxn modelId="{5FD11C1F-5514-411C-BEDF-806FF2548EFB}" type="presParOf" srcId="{DD2E4005-84B8-4269-89CF-75EC7C5972DB}" destId="{A8D4AD5C-CC05-4A7F-8443-5C7ADBD55F63}" srcOrd="1" destOrd="0" presId="urn:microsoft.com/office/officeart/2018/2/layout/IconVerticalSolidList"/>
    <dgm:cxn modelId="{9ECEEB74-DBC7-47B2-B008-7E5DB6C9568E}" type="presParOf" srcId="{DD2E4005-84B8-4269-89CF-75EC7C5972DB}" destId="{8F07D460-3736-4F94-AFE1-4C7C1A9D2370}" srcOrd="2" destOrd="0" presId="urn:microsoft.com/office/officeart/2018/2/layout/IconVerticalSolidList"/>
    <dgm:cxn modelId="{1EE972D5-6896-4685-9DC6-859655650324}" type="presParOf" srcId="{DD2E4005-84B8-4269-89CF-75EC7C5972DB}" destId="{E49392D3-0E90-43D5-9213-EDA46F6636E2}" srcOrd="3" destOrd="0" presId="urn:microsoft.com/office/officeart/2018/2/layout/IconVerticalSolidList"/>
    <dgm:cxn modelId="{A4524A90-7096-47E7-952E-FFDF36DB1537}" type="presParOf" srcId="{E84B2735-4167-4446-917F-B7E270212AB7}" destId="{A7005954-AAA6-4948-95C6-60A2DAAE9FD8}" srcOrd="1" destOrd="0" presId="urn:microsoft.com/office/officeart/2018/2/layout/IconVerticalSolidList"/>
    <dgm:cxn modelId="{A6883820-E1BF-4D20-A4E1-0691B0256E14}" type="presParOf" srcId="{E84B2735-4167-4446-917F-B7E270212AB7}" destId="{08941108-2860-4FEE-AEE0-ADF479DE8BA1}" srcOrd="2" destOrd="0" presId="urn:microsoft.com/office/officeart/2018/2/layout/IconVerticalSolidList"/>
    <dgm:cxn modelId="{EFD8E910-A074-4757-928A-9CC1947BAFC8}" type="presParOf" srcId="{08941108-2860-4FEE-AEE0-ADF479DE8BA1}" destId="{D3D45997-0C18-4D17-91C8-8957E647CE84}" srcOrd="0" destOrd="0" presId="urn:microsoft.com/office/officeart/2018/2/layout/IconVerticalSolidList"/>
    <dgm:cxn modelId="{42A96464-D724-476D-9302-4067B3337999}" type="presParOf" srcId="{08941108-2860-4FEE-AEE0-ADF479DE8BA1}" destId="{5B3792DC-1082-493E-94AA-0047DC6EECDA}" srcOrd="1" destOrd="0" presId="urn:microsoft.com/office/officeart/2018/2/layout/IconVerticalSolidList"/>
    <dgm:cxn modelId="{FCA10E2A-3B26-48D5-BA8C-1159EEC3ED3D}" type="presParOf" srcId="{08941108-2860-4FEE-AEE0-ADF479DE8BA1}" destId="{839223EC-8E4D-4869-B59F-52CA2D66ADD2}" srcOrd="2" destOrd="0" presId="urn:microsoft.com/office/officeart/2018/2/layout/IconVerticalSolidList"/>
    <dgm:cxn modelId="{722CC359-0A95-4C35-A927-FB7083EB0B3C}" type="presParOf" srcId="{08941108-2860-4FEE-AEE0-ADF479DE8BA1}" destId="{184158CA-D01F-40D0-995F-DCE8F6A00D44}" srcOrd="3" destOrd="0" presId="urn:microsoft.com/office/officeart/2018/2/layout/IconVerticalSolidList"/>
    <dgm:cxn modelId="{ED2E12EC-BD66-4885-A6A0-38ECCAC412B6}" type="presParOf" srcId="{E84B2735-4167-4446-917F-B7E270212AB7}" destId="{DFFBFDB6-23FF-4B2F-8F8D-FCE5B0A0A6EA}" srcOrd="3" destOrd="0" presId="urn:microsoft.com/office/officeart/2018/2/layout/IconVerticalSolidList"/>
    <dgm:cxn modelId="{AA32B333-1560-4E86-88D4-B4F2D0DEB795}" type="presParOf" srcId="{E84B2735-4167-4446-917F-B7E270212AB7}" destId="{CA3F07B4-2D25-403C-BDF9-0588C9252F35}" srcOrd="4" destOrd="0" presId="urn:microsoft.com/office/officeart/2018/2/layout/IconVerticalSolidList"/>
    <dgm:cxn modelId="{828961BC-30CD-4C01-9BD6-E0BE89E5EF27}" type="presParOf" srcId="{CA3F07B4-2D25-403C-BDF9-0588C9252F35}" destId="{5B64FA86-55B5-4F9E-9B1B-8DA05E5A4BFE}" srcOrd="0" destOrd="0" presId="urn:microsoft.com/office/officeart/2018/2/layout/IconVerticalSolidList"/>
    <dgm:cxn modelId="{1CBD1F64-18E0-4CAF-B709-85041AB4ACD6}" type="presParOf" srcId="{CA3F07B4-2D25-403C-BDF9-0588C9252F35}" destId="{0F0AB9DC-D196-44CF-B07E-AA902F98C9CC}" srcOrd="1" destOrd="0" presId="urn:microsoft.com/office/officeart/2018/2/layout/IconVerticalSolidList"/>
    <dgm:cxn modelId="{062892E9-6DB4-41C3-B606-75DBF6E98215}" type="presParOf" srcId="{CA3F07B4-2D25-403C-BDF9-0588C9252F35}" destId="{FA2FAEE1-90DC-4A11-BB68-843D37AE1C62}" srcOrd="2" destOrd="0" presId="urn:microsoft.com/office/officeart/2018/2/layout/IconVerticalSolidList"/>
    <dgm:cxn modelId="{F5FF8861-E18F-4ED7-B282-B0CCD1F5741C}" type="presParOf" srcId="{CA3F07B4-2D25-403C-BDF9-0588C9252F35}" destId="{6BF552FD-3D6A-4BE8-A12A-7921F4FF9A61}" srcOrd="3" destOrd="0" presId="urn:microsoft.com/office/officeart/2018/2/layout/IconVerticalSolidList"/>
    <dgm:cxn modelId="{E7F91F74-70D7-43AF-BC6C-0CC142282EF2}" type="presParOf" srcId="{E84B2735-4167-4446-917F-B7E270212AB7}" destId="{1373107B-B519-4F9B-B09F-61ABE4F192FA}" srcOrd="5" destOrd="0" presId="urn:microsoft.com/office/officeart/2018/2/layout/IconVerticalSolidList"/>
    <dgm:cxn modelId="{7B678CE2-24FB-49DC-B208-29D89088F52E}" type="presParOf" srcId="{E84B2735-4167-4446-917F-B7E270212AB7}" destId="{05A2A7EB-D07D-4872-871E-D223508B7713}" srcOrd="6" destOrd="0" presId="urn:microsoft.com/office/officeart/2018/2/layout/IconVerticalSolidList"/>
    <dgm:cxn modelId="{3CD26A2B-3D87-43C5-82A1-CF341AC13F64}" type="presParOf" srcId="{05A2A7EB-D07D-4872-871E-D223508B7713}" destId="{A3B2AA04-D318-418C-AA9C-3D9047C9AD80}" srcOrd="0" destOrd="0" presId="urn:microsoft.com/office/officeart/2018/2/layout/IconVerticalSolidList"/>
    <dgm:cxn modelId="{C6AFF478-1FBE-4C24-AA85-302750939208}" type="presParOf" srcId="{05A2A7EB-D07D-4872-871E-D223508B7713}" destId="{6BC226F0-AA61-490F-BCF5-FC306C7DEED2}" srcOrd="1" destOrd="0" presId="urn:microsoft.com/office/officeart/2018/2/layout/IconVerticalSolidList"/>
    <dgm:cxn modelId="{30A084A3-2C8F-4429-B8E9-5D3755B50941}" type="presParOf" srcId="{05A2A7EB-D07D-4872-871E-D223508B7713}" destId="{4807E86D-5CA4-42AD-9758-3B142D4A5C7F}" srcOrd="2" destOrd="0" presId="urn:microsoft.com/office/officeart/2018/2/layout/IconVerticalSolidList"/>
    <dgm:cxn modelId="{D6A21545-4FEA-46B9-AAF7-BCFCC2C465BB}" type="presParOf" srcId="{05A2A7EB-D07D-4872-871E-D223508B7713}" destId="{2885B12E-6F7D-48F8-A9FE-271356797F21}" srcOrd="3" destOrd="0" presId="urn:microsoft.com/office/officeart/2018/2/layout/IconVerticalSolidList"/>
    <dgm:cxn modelId="{D6F2EBAA-AEEA-482E-8A4E-BBF0D6CF32D6}" type="presParOf" srcId="{E84B2735-4167-4446-917F-B7E270212AB7}" destId="{5C08C286-F083-448D-97C6-0A832260BDFA}" srcOrd="7" destOrd="0" presId="urn:microsoft.com/office/officeart/2018/2/layout/IconVerticalSolidList"/>
    <dgm:cxn modelId="{A824CF87-7FC1-4912-A081-FFFBAE38F2CE}" type="presParOf" srcId="{E84B2735-4167-4446-917F-B7E270212AB7}" destId="{ED6CF1EE-02CC-41DD-A5EB-C3040FD80817}" srcOrd="8" destOrd="0" presId="urn:microsoft.com/office/officeart/2018/2/layout/IconVerticalSolidList"/>
    <dgm:cxn modelId="{AC965EAF-07C6-4438-A2FA-92C26969718A}" type="presParOf" srcId="{ED6CF1EE-02CC-41DD-A5EB-C3040FD80817}" destId="{8D0D7DE2-2E1F-4E0F-B424-A9AD3285E09A}" srcOrd="0" destOrd="0" presId="urn:microsoft.com/office/officeart/2018/2/layout/IconVerticalSolidList"/>
    <dgm:cxn modelId="{C124AA44-4A53-4688-AF7E-98F711281473}" type="presParOf" srcId="{ED6CF1EE-02CC-41DD-A5EB-C3040FD80817}" destId="{70E6DB01-5A51-408D-BBBD-5E9857A1C735}" srcOrd="1" destOrd="0" presId="urn:microsoft.com/office/officeart/2018/2/layout/IconVerticalSolidList"/>
    <dgm:cxn modelId="{EFF00C58-FEF5-4C56-8EBE-5340184E5A20}" type="presParOf" srcId="{ED6CF1EE-02CC-41DD-A5EB-C3040FD80817}" destId="{1B5F7ED0-38E9-4C31-ABBD-4E51CFC48F2F}" srcOrd="2" destOrd="0" presId="urn:microsoft.com/office/officeart/2018/2/layout/IconVerticalSolidList"/>
    <dgm:cxn modelId="{279BC994-D969-486A-88E3-429275279898}" type="presParOf" srcId="{ED6CF1EE-02CC-41DD-A5EB-C3040FD80817}" destId="{52FF69D5-6418-4263-8AF4-BBCC62B855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659999-5227-4A88-8BDE-275A847F0B4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2659F36-04A2-4DEF-A1A4-BF903AD244A9}">
      <dgm:prSet/>
      <dgm:spPr/>
      <dgm:t>
        <a:bodyPr/>
        <a:lstStyle/>
        <a:p>
          <a:r>
            <a:rPr lang="en-GB"/>
            <a:t>Emotion regulation strategies to manage stressful situations</a:t>
          </a:r>
          <a:endParaRPr lang="en-US"/>
        </a:p>
      </dgm:t>
    </dgm:pt>
    <dgm:pt modelId="{26465FFE-D61F-4CF0-BC5C-247EE1C66A73}" type="parTrans" cxnId="{86C96F9C-7CAA-4CD0-B549-22525A03681A}">
      <dgm:prSet/>
      <dgm:spPr/>
      <dgm:t>
        <a:bodyPr/>
        <a:lstStyle/>
        <a:p>
          <a:endParaRPr lang="en-US"/>
        </a:p>
      </dgm:t>
    </dgm:pt>
    <dgm:pt modelId="{6710849E-FFA6-494C-91C5-52451D0DE809}" type="sibTrans" cxnId="{86C96F9C-7CAA-4CD0-B549-22525A03681A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016DD5FC-2436-4F52-B178-4A4F3CD6B9A2}">
      <dgm:prSet/>
      <dgm:spPr/>
      <dgm:t>
        <a:bodyPr/>
        <a:lstStyle/>
        <a:p>
          <a:r>
            <a:rPr lang="en-GB"/>
            <a:t>Build self-esteem through reframing negative self-talk to develop positive affect</a:t>
          </a:r>
          <a:endParaRPr lang="en-US"/>
        </a:p>
      </dgm:t>
    </dgm:pt>
    <dgm:pt modelId="{EB273215-E6BA-4A04-8DF6-4E2A4F42FD13}" type="parTrans" cxnId="{AA9219CD-8961-4D0D-BEFF-90AC00D028C4}">
      <dgm:prSet/>
      <dgm:spPr/>
      <dgm:t>
        <a:bodyPr/>
        <a:lstStyle/>
        <a:p>
          <a:endParaRPr lang="en-US"/>
        </a:p>
      </dgm:t>
    </dgm:pt>
    <dgm:pt modelId="{DA1D5F59-664B-42B1-81E8-920F77B93781}" type="sibTrans" cxnId="{AA9219CD-8961-4D0D-BEFF-90AC00D028C4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49B1DD1B-AFE6-4652-AE41-DF0371D81F3B}">
      <dgm:prSet/>
      <dgm:spPr/>
      <dgm:t>
        <a:bodyPr/>
        <a:lstStyle/>
        <a:p>
          <a:r>
            <a:rPr lang="en-GB" dirty="0"/>
            <a:t>Coping mechanisms such as breathing and grounding techniques to manage acute anxiety</a:t>
          </a:r>
          <a:endParaRPr lang="en-US" dirty="0"/>
        </a:p>
      </dgm:t>
    </dgm:pt>
    <dgm:pt modelId="{4C8A5024-B192-4665-8DAF-0B5C70621E90}" type="parTrans" cxnId="{C664EB19-2E3A-4704-8E63-C4885A1ADA1C}">
      <dgm:prSet/>
      <dgm:spPr/>
      <dgm:t>
        <a:bodyPr/>
        <a:lstStyle/>
        <a:p>
          <a:endParaRPr lang="en-US"/>
        </a:p>
      </dgm:t>
    </dgm:pt>
    <dgm:pt modelId="{36EAC4BE-2BE2-46B1-8520-789DA39C4E14}" type="sibTrans" cxnId="{C664EB19-2E3A-4704-8E63-C4885A1ADA1C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AE0EF889-B39C-4720-A8B2-A538D76AF25C}">
      <dgm:prSet/>
      <dgm:spPr/>
      <dgm:t>
        <a:bodyPr/>
        <a:lstStyle/>
        <a:p>
          <a:r>
            <a:rPr lang="en-US" dirty="0"/>
            <a:t>Discuss beneficial lifestyle choices such as healthy diet and alcohol reduction</a:t>
          </a:r>
        </a:p>
      </dgm:t>
    </dgm:pt>
    <dgm:pt modelId="{37FA7C23-DD37-47DE-9F8C-30FD24536FB8}" type="parTrans" cxnId="{42D26D48-A6CC-402E-8085-E5A5A30EF239}">
      <dgm:prSet/>
      <dgm:spPr/>
      <dgm:t>
        <a:bodyPr/>
        <a:lstStyle/>
        <a:p>
          <a:endParaRPr lang="en-GB"/>
        </a:p>
      </dgm:t>
    </dgm:pt>
    <dgm:pt modelId="{4FA53C7E-8536-48DF-A35B-C3FA17ACDDBC}" type="sibTrans" cxnId="{42D26D48-A6CC-402E-8085-E5A5A30EF239}">
      <dgm:prSet phldrT="04"/>
      <dgm:spPr/>
      <dgm:t>
        <a:bodyPr/>
        <a:lstStyle/>
        <a:p>
          <a:r>
            <a:rPr lang="en-US"/>
            <a:t>04</a:t>
          </a:r>
        </a:p>
        <a:p>
          <a:endParaRPr lang="en-GB"/>
        </a:p>
      </dgm:t>
    </dgm:pt>
    <dgm:pt modelId="{099DD0A6-C4AE-45D8-9865-B8F3DA75AD57}" type="pres">
      <dgm:prSet presAssocID="{AD659999-5227-4A88-8BDE-275A847F0B43}" presName="Name0" presStyleCnt="0">
        <dgm:presLayoutVars>
          <dgm:animLvl val="lvl"/>
          <dgm:resizeHandles val="exact"/>
        </dgm:presLayoutVars>
      </dgm:prSet>
      <dgm:spPr/>
    </dgm:pt>
    <dgm:pt modelId="{1473F5A1-8537-4952-AF50-EE7A48EB5ADA}" type="pres">
      <dgm:prSet presAssocID="{02659F36-04A2-4DEF-A1A4-BF903AD244A9}" presName="compositeNode" presStyleCnt="0">
        <dgm:presLayoutVars>
          <dgm:bulletEnabled val="1"/>
        </dgm:presLayoutVars>
      </dgm:prSet>
      <dgm:spPr/>
    </dgm:pt>
    <dgm:pt modelId="{AE2012D9-A18A-4FE0-A98F-DAC2786C3397}" type="pres">
      <dgm:prSet presAssocID="{02659F36-04A2-4DEF-A1A4-BF903AD244A9}" presName="bgRect" presStyleLbl="alignNode1" presStyleIdx="0" presStyleCnt="4"/>
      <dgm:spPr/>
    </dgm:pt>
    <dgm:pt modelId="{AA10041B-B5C6-48C7-B864-966570752E2C}" type="pres">
      <dgm:prSet presAssocID="{6710849E-FFA6-494C-91C5-52451D0DE809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F8592021-3C59-41F5-9061-59D81C3165C8}" type="pres">
      <dgm:prSet presAssocID="{02659F36-04A2-4DEF-A1A4-BF903AD244A9}" presName="nodeRect" presStyleLbl="alignNode1" presStyleIdx="0" presStyleCnt="4">
        <dgm:presLayoutVars>
          <dgm:bulletEnabled val="1"/>
        </dgm:presLayoutVars>
      </dgm:prSet>
      <dgm:spPr/>
    </dgm:pt>
    <dgm:pt modelId="{B16E7CAC-87BB-4391-8932-9972CBCB96A5}" type="pres">
      <dgm:prSet presAssocID="{6710849E-FFA6-494C-91C5-52451D0DE809}" presName="sibTrans" presStyleCnt="0"/>
      <dgm:spPr/>
    </dgm:pt>
    <dgm:pt modelId="{59EC7D83-8545-45CD-8FAC-A35AA1BF3D38}" type="pres">
      <dgm:prSet presAssocID="{016DD5FC-2436-4F52-B178-4A4F3CD6B9A2}" presName="compositeNode" presStyleCnt="0">
        <dgm:presLayoutVars>
          <dgm:bulletEnabled val="1"/>
        </dgm:presLayoutVars>
      </dgm:prSet>
      <dgm:spPr/>
    </dgm:pt>
    <dgm:pt modelId="{7B48C454-1D25-4768-A164-2A88DD0E8543}" type="pres">
      <dgm:prSet presAssocID="{016DD5FC-2436-4F52-B178-4A4F3CD6B9A2}" presName="bgRect" presStyleLbl="alignNode1" presStyleIdx="1" presStyleCnt="4"/>
      <dgm:spPr/>
    </dgm:pt>
    <dgm:pt modelId="{5A4D07ED-0E0D-481E-9917-C8046C321104}" type="pres">
      <dgm:prSet presAssocID="{DA1D5F59-664B-42B1-81E8-920F77B9378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D3070918-7C9D-43AA-BB14-A48880053C3E}" type="pres">
      <dgm:prSet presAssocID="{016DD5FC-2436-4F52-B178-4A4F3CD6B9A2}" presName="nodeRect" presStyleLbl="alignNode1" presStyleIdx="1" presStyleCnt="4">
        <dgm:presLayoutVars>
          <dgm:bulletEnabled val="1"/>
        </dgm:presLayoutVars>
      </dgm:prSet>
      <dgm:spPr/>
    </dgm:pt>
    <dgm:pt modelId="{AA453A29-A894-423E-90AF-A9C5A06E2C8E}" type="pres">
      <dgm:prSet presAssocID="{DA1D5F59-664B-42B1-81E8-920F77B93781}" presName="sibTrans" presStyleCnt="0"/>
      <dgm:spPr/>
    </dgm:pt>
    <dgm:pt modelId="{C3F00255-6FAB-4DC3-BE75-8BDF7B7AE57D}" type="pres">
      <dgm:prSet presAssocID="{49B1DD1B-AFE6-4652-AE41-DF0371D81F3B}" presName="compositeNode" presStyleCnt="0">
        <dgm:presLayoutVars>
          <dgm:bulletEnabled val="1"/>
        </dgm:presLayoutVars>
      </dgm:prSet>
      <dgm:spPr/>
    </dgm:pt>
    <dgm:pt modelId="{324DD6A5-D4B1-4955-9C55-175114770E91}" type="pres">
      <dgm:prSet presAssocID="{49B1DD1B-AFE6-4652-AE41-DF0371D81F3B}" presName="bgRect" presStyleLbl="alignNode1" presStyleIdx="2" presStyleCnt="4"/>
      <dgm:spPr/>
    </dgm:pt>
    <dgm:pt modelId="{72765E62-C43E-465B-A163-1B43580DA0F2}" type="pres">
      <dgm:prSet presAssocID="{36EAC4BE-2BE2-46B1-8520-789DA39C4E14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6EFA6257-4B2E-4C1D-8AAE-BA9E08C54188}" type="pres">
      <dgm:prSet presAssocID="{49B1DD1B-AFE6-4652-AE41-DF0371D81F3B}" presName="nodeRect" presStyleLbl="alignNode1" presStyleIdx="2" presStyleCnt="4">
        <dgm:presLayoutVars>
          <dgm:bulletEnabled val="1"/>
        </dgm:presLayoutVars>
      </dgm:prSet>
      <dgm:spPr/>
    </dgm:pt>
    <dgm:pt modelId="{8D533438-8AEB-4921-A0D7-4AEC264CF64A}" type="pres">
      <dgm:prSet presAssocID="{36EAC4BE-2BE2-46B1-8520-789DA39C4E14}" presName="sibTrans" presStyleCnt="0"/>
      <dgm:spPr/>
    </dgm:pt>
    <dgm:pt modelId="{509F07F4-3805-4EE6-B29D-495A840F1B4C}" type="pres">
      <dgm:prSet presAssocID="{AE0EF889-B39C-4720-A8B2-A538D76AF25C}" presName="compositeNode" presStyleCnt="0">
        <dgm:presLayoutVars>
          <dgm:bulletEnabled val="1"/>
        </dgm:presLayoutVars>
      </dgm:prSet>
      <dgm:spPr/>
    </dgm:pt>
    <dgm:pt modelId="{E8F3EF45-B658-4186-A4E4-54C3579C9D48}" type="pres">
      <dgm:prSet presAssocID="{AE0EF889-B39C-4720-A8B2-A538D76AF25C}" presName="bgRect" presStyleLbl="alignNode1" presStyleIdx="3" presStyleCnt="4"/>
      <dgm:spPr/>
    </dgm:pt>
    <dgm:pt modelId="{F762E80A-74A6-4BED-A68B-2759CB548E72}" type="pres">
      <dgm:prSet presAssocID="{4FA53C7E-8536-48DF-A35B-C3FA17ACDDBC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6E6DF8B-1273-4C3D-BABD-929D1AEA7396}" type="pres">
      <dgm:prSet presAssocID="{AE0EF889-B39C-4720-A8B2-A538D76AF25C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C664EB19-2E3A-4704-8E63-C4885A1ADA1C}" srcId="{AD659999-5227-4A88-8BDE-275A847F0B43}" destId="{49B1DD1B-AFE6-4652-AE41-DF0371D81F3B}" srcOrd="2" destOrd="0" parTransId="{4C8A5024-B192-4665-8DAF-0B5C70621E90}" sibTransId="{36EAC4BE-2BE2-46B1-8520-789DA39C4E14}"/>
    <dgm:cxn modelId="{F930BD1B-5ED1-47A4-87E5-F56DE7187BA1}" type="presOf" srcId="{49B1DD1B-AFE6-4652-AE41-DF0371D81F3B}" destId="{324DD6A5-D4B1-4955-9C55-175114770E91}" srcOrd="0" destOrd="0" presId="urn:microsoft.com/office/officeart/2016/7/layout/LinearBlockProcessNumbered"/>
    <dgm:cxn modelId="{3B340D34-4D13-474D-8D80-FE11329B8255}" type="presOf" srcId="{016DD5FC-2436-4F52-B178-4A4F3CD6B9A2}" destId="{7B48C454-1D25-4768-A164-2A88DD0E8543}" srcOrd="0" destOrd="0" presId="urn:microsoft.com/office/officeart/2016/7/layout/LinearBlockProcessNumbered"/>
    <dgm:cxn modelId="{42D26D48-A6CC-402E-8085-E5A5A30EF239}" srcId="{AD659999-5227-4A88-8BDE-275A847F0B43}" destId="{AE0EF889-B39C-4720-A8B2-A538D76AF25C}" srcOrd="3" destOrd="0" parTransId="{37FA7C23-DD37-47DE-9F8C-30FD24536FB8}" sibTransId="{4FA53C7E-8536-48DF-A35B-C3FA17ACDDBC}"/>
    <dgm:cxn modelId="{6F85154D-76D6-4AFC-9D55-151B1B38B94F}" type="presOf" srcId="{DA1D5F59-664B-42B1-81E8-920F77B93781}" destId="{5A4D07ED-0E0D-481E-9917-C8046C321104}" srcOrd="0" destOrd="0" presId="urn:microsoft.com/office/officeart/2016/7/layout/LinearBlockProcessNumbered"/>
    <dgm:cxn modelId="{CF882D51-BE1B-4BFB-AEC4-E114B8027E70}" type="presOf" srcId="{016DD5FC-2436-4F52-B178-4A4F3CD6B9A2}" destId="{D3070918-7C9D-43AA-BB14-A48880053C3E}" srcOrd="1" destOrd="0" presId="urn:microsoft.com/office/officeart/2016/7/layout/LinearBlockProcessNumbered"/>
    <dgm:cxn modelId="{C2AC8271-2C18-42C7-BE27-FB265D374D25}" type="presOf" srcId="{4FA53C7E-8536-48DF-A35B-C3FA17ACDDBC}" destId="{F762E80A-74A6-4BED-A68B-2759CB548E72}" srcOrd="0" destOrd="0" presId="urn:microsoft.com/office/officeart/2016/7/layout/LinearBlockProcessNumbered"/>
    <dgm:cxn modelId="{AA719672-00CA-4892-A34D-1E08F65EA649}" type="presOf" srcId="{AE0EF889-B39C-4720-A8B2-A538D76AF25C}" destId="{E8F3EF45-B658-4186-A4E4-54C3579C9D48}" srcOrd="0" destOrd="0" presId="urn:microsoft.com/office/officeart/2016/7/layout/LinearBlockProcessNumbered"/>
    <dgm:cxn modelId="{CC723888-88AD-46E9-A5E2-3AA8E29F7880}" type="presOf" srcId="{AD659999-5227-4A88-8BDE-275A847F0B43}" destId="{099DD0A6-C4AE-45D8-9865-B8F3DA75AD57}" srcOrd="0" destOrd="0" presId="urn:microsoft.com/office/officeart/2016/7/layout/LinearBlockProcessNumbered"/>
    <dgm:cxn modelId="{FF9FA294-8626-4B24-9DA1-3DF4DD9EC227}" type="presOf" srcId="{02659F36-04A2-4DEF-A1A4-BF903AD244A9}" destId="{F8592021-3C59-41F5-9061-59D81C3165C8}" srcOrd="1" destOrd="0" presId="urn:microsoft.com/office/officeart/2016/7/layout/LinearBlockProcessNumbered"/>
    <dgm:cxn modelId="{B1C28695-5FD9-4CF2-ABD1-D63E8B0B8368}" type="presOf" srcId="{36EAC4BE-2BE2-46B1-8520-789DA39C4E14}" destId="{72765E62-C43E-465B-A163-1B43580DA0F2}" srcOrd="0" destOrd="0" presId="urn:microsoft.com/office/officeart/2016/7/layout/LinearBlockProcessNumbered"/>
    <dgm:cxn modelId="{86C96F9C-7CAA-4CD0-B549-22525A03681A}" srcId="{AD659999-5227-4A88-8BDE-275A847F0B43}" destId="{02659F36-04A2-4DEF-A1A4-BF903AD244A9}" srcOrd="0" destOrd="0" parTransId="{26465FFE-D61F-4CF0-BC5C-247EE1C66A73}" sibTransId="{6710849E-FFA6-494C-91C5-52451D0DE809}"/>
    <dgm:cxn modelId="{9B3877C1-BA0A-47F3-9864-FAFCE7D7B763}" type="presOf" srcId="{49B1DD1B-AFE6-4652-AE41-DF0371D81F3B}" destId="{6EFA6257-4B2E-4C1D-8AAE-BA9E08C54188}" srcOrd="1" destOrd="0" presId="urn:microsoft.com/office/officeart/2016/7/layout/LinearBlockProcessNumbered"/>
    <dgm:cxn modelId="{AA9219CD-8961-4D0D-BEFF-90AC00D028C4}" srcId="{AD659999-5227-4A88-8BDE-275A847F0B43}" destId="{016DD5FC-2436-4F52-B178-4A4F3CD6B9A2}" srcOrd="1" destOrd="0" parTransId="{EB273215-E6BA-4A04-8DF6-4E2A4F42FD13}" sibTransId="{DA1D5F59-664B-42B1-81E8-920F77B93781}"/>
    <dgm:cxn modelId="{B7DFA9DA-A068-4F0A-8795-2A287EBDF3BC}" type="presOf" srcId="{AE0EF889-B39C-4720-A8B2-A538D76AF25C}" destId="{F6E6DF8B-1273-4C3D-BABD-929D1AEA7396}" srcOrd="1" destOrd="0" presId="urn:microsoft.com/office/officeart/2016/7/layout/LinearBlockProcessNumbered"/>
    <dgm:cxn modelId="{2812ABDF-4F58-4512-826E-2780CEFFB8F4}" type="presOf" srcId="{6710849E-FFA6-494C-91C5-52451D0DE809}" destId="{AA10041B-B5C6-48C7-B864-966570752E2C}" srcOrd="0" destOrd="0" presId="urn:microsoft.com/office/officeart/2016/7/layout/LinearBlockProcessNumbered"/>
    <dgm:cxn modelId="{662BB8FC-73A7-4DC1-8DF4-1F21C96FA57D}" type="presOf" srcId="{02659F36-04A2-4DEF-A1A4-BF903AD244A9}" destId="{AE2012D9-A18A-4FE0-A98F-DAC2786C3397}" srcOrd="0" destOrd="0" presId="urn:microsoft.com/office/officeart/2016/7/layout/LinearBlockProcessNumbered"/>
    <dgm:cxn modelId="{030884FA-9231-46B6-8697-FACE747B768B}" type="presParOf" srcId="{099DD0A6-C4AE-45D8-9865-B8F3DA75AD57}" destId="{1473F5A1-8537-4952-AF50-EE7A48EB5ADA}" srcOrd="0" destOrd="0" presId="urn:microsoft.com/office/officeart/2016/7/layout/LinearBlockProcessNumbered"/>
    <dgm:cxn modelId="{F85390BA-2A64-4AA3-92E4-9A2B8D56CFC7}" type="presParOf" srcId="{1473F5A1-8537-4952-AF50-EE7A48EB5ADA}" destId="{AE2012D9-A18A-4FE0-A98F-DAC2786C3397}" srcOrd="0" destOrd="0" presId="urn:microsoft.com/office/officeart/2016/7/layout/LinearBlockProcessNumbered"/>
    <dgm:cxn modelId="{38FE0371-978C-4C78-85C4-CB7640174698}" type="presParOf" srcId="{1473F5A1-8537-4952-AF50-EE7A48EB5ADA}" destId="{AA10041B-B5C6-48C7-B864-966570752E2C}" srcOrd="1" destOrd="0" presId="urn:microsoft.com/office/officeart/2016/7/layout/LinearBlockProcessNumbered"/>
    <dgm:cxn modelId="{9BC84CCB-1B6F-4732-9DF3-986D9E1969DC}" type="presParOf" srcId="{1473F5A1-8537-4952-AF50-EE7A48EB5ADA}" destId="{F8592021-3C59-41F5-9061-59D81C3165C8}" srcOrd="2" destOrd="0" presId="urn:microsoft.com/office/officeart/2016/7/layout/LinearBlockProcessNumbered"/>
    <dgm:cxn modelId="{D51EB01D-1A2C-4265-B724-DF67319978AE}" type="presParOf" srcId="{099DD0A6-C4AE-45D8-9865-B8F3DA75AD57}" destId="{B16E7CAC-87BB-4391-8932-9972CBCB96A5}" srcOrd="1" destOrd="0" presId="urn:microsoft.com/office/officeart/2016/7/layout/LinearBlockProcessNumbered"/>
    <dgm:cxn modelId="{2FD7576A-9391-4A6E-80D6-90E7D12CF7EC}" type="presParOf" srcId="{099DD0A6-C4AE-45D8-9865-B8F3DA75AD57}" destId="{59EC7D83-8545-45CD-8FAC-A35AA1BF3D38}" srcOrd="2" destOrd="0" presId="urn:microsoft.com/office/officeart/2016/7/layout/LinearBlockProcessNumbered"/>
    <dgm:cxn modelId="{EC6A3022-EFF3-4C03-BF54-A59B839DC1C2}" type="presParOf" srcId="{59EC7D83-8545-45CD-8FAC-A35AA1BF3D38}" destId="{7B48C454-1D25-4768-A164-2A88DD0E8543}" srcOrd="0" destOrd="0" presId="urn:microsoft.com/office/officeart/2016/7/layout/LinearBlockProcessNumbered"/>
    <dgm:cxn modelId="{1E2BDE46-378F-45C0-AF0A-4BF49F4FFF3A}" type="presParOf" srcId="{59EC7D83-8545-45CD-8FAC-A35AA1BF3D38}" destId="{5A4D07ED-0E0D-481E-9917-C8046C321104}" srcOrd="1" destOrd="0" presId="urn:microsoft.com/office/officeart/2016/7/layout/LinearBlockProcessNumbered"/>
    <dgm:cxn modelId="{E180CAD4-14E3-4297-8CC9-C4176048BB62}" type="presParOf" srcId="{59EC7D83-8545-45CD-8FAC-A35AA1BF3D38}" destId="{D3070918-7C9D-43AA-BB14-A48880053C3E}" srcOrd="2" destOrd="0" presId="urn:microsoft.com/office/officeart/2016/7/layout/LinearBlockProcessNumbered"/>
    <dgm:cxn modelId="{382CFE7D-E7A9-4303-95C7-EAA5EC4CFC9E}" type="presParOf" srcId="{099DD0A6-C4AE-45D8-9865-B8F3DA75AD57}" destId="{AA453A29-A894-423E-90AF-A9C5A06E2C8E}" srcOrd="3" destOrd="0" presId="urn:microsoft.com/office/officeart/2016/7/layout/LinearBlockProcessNumbered"/>
    <dgm:cxn modelId="{B4C9FBA5-B24B-46A7-9330-6D9B8E26CD12}" type="presParOf" srcId="{099DD0A6-C4AE-45D8-9865-B8F3DA75AD57}" destId="{C3F00255-6FAB-4DC3-BE75-8BDF7B7AE57D}" srcOrd="4" destOrd="0" presId="urn:microsoft.com/office/officeart/2016/7/layout/LinearBlockProcessNumbered"/>
    <dgm:cxn modelId="{ADA131B2-2B05-434A-854A-D2B528C4E7B7}" type="presParOf" srcId="{C3F00255-6FAB-4DC3-BE75-8BDF7B7AE57D}" destId="{324DD6A5-D4B1-4955-9C55-175114770E91}" srcOrd="0" destOrd="0" presId="urn:microsoft.com/office/officeart/2016/7/layout/LinearBlockProcessNumbered"/>
    <dgm:cxn modelId="{52B299B5-C37C-4718-9574-FEFD543F9D12}" type="presParOf" srcId="{C3F00255-6FAB-4DC3-BE75-8BDF7B7AE57D}" destId="{72765E62-C43E-465B-A163-1B43580DA0F2}" srcOrd="1" destOrd="0" presId="urn:microsoft.com/office/officeart/2016/7/layout/LinearBlockProcessNumbered"/>
    <dgm:cxn modelId="{DFD6EDFB-581A-47B8-A2E2-F9169DBE32C5}" type="presParOf" srcId="{C3F00255-6FAB-4DC3-BE75-8BDF7B7AE57D}" destId="{6EFA6257-4B2E-4C1D-8AAE-BA9E08C54188}" srcOrd="2" destOrd="0" presId="urn:microsoft.com/office/officeart/2016/7/layout/LinearBlockProcessNumbered"/>
    <dgm:cxn modelId="{F2C887B4-24D8-4DAC-89A3-FA70C48ABA6F}" type="presParOf" srcId="{099DD0A6-C4AE-45D8-9865-B8F3DA75AD57}" destId="{8D533438-8AEB-4921-A0D7-4AEC264CF64A}" srcOrd="5" destOrd="0" presId="urn:microsoft.com/office/officeart/2016/7/layout/LinearBlockProcessNumbered"/>
    <dgm:cxn modelId="{AC07B488-AF25-44A8-A7D0-9ECEB0707157}" type="presParOf" srcId="{099DD0A6-C4AE-45D8-9865-B8F3DA75AD57}" destId="{509F07F4-3805-4EE6-B29D-495A840F1B4C}" srcOrd="6" destOrd="0" presId="urn:microsoft.com/office/officeart/2016/7/layout/LinearBlockProcessNumbered"/>
    <dgm:cxn modelId="{83E07D2B-5FD9-489D-9D6D-D040C301C311}" type="presParOf" srcId="{509F07F4-3805-4EE6-B29D-495A840F1B4C}" destId="{E8F3EF45-B658-4186-A4E4-54C3579C9D48}" srcOrd="0" destOrd="0" presId="urn:microsoft.com/office/officeart/2016/7/layout/LinearBlockProcessNumbered"/>
    <dgm:cxn modelId="{D10519AB-41BE-4D8E-858B-4A0CA58BA98A}" type="presParOf" srcId="{509F07F4-3805-4EE6-B29D-495A840F1B4C}" destId="{F762E80A-74A6-4BED-A68B-2759CB548E72}" srcOrd="1" destOrd="0" presId="urn:microsoft.com/office/officeart/2016/7/layout/LinearBlockProcessNumbered"/>
    <dgm:cxn modelId="{87E5D302-572E-4B76-8C00-2BBCCC967A7F}" type="presParOf" srcId="{509F07F4-3805-4EE6-B29D-495A840F1B4C}" destId="{F6E6DF8B-1273-4C3D-BABD-929D1AEA7396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C4C4588-B39B-46FD-9C3A-C0838B4C3D2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B44F621-6991-4A42-8496-19DD11BD32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GAD is one of the least heritable anxiety disorders compared to specific phobias or social anxiety disorder</a:t>
          </a:r>
          <a:endParaRPr lang="en-US"/>
        </a:p>
      </dgm:t>
    </dgm:pt>
    <dgm:pt modelId="{86D0EEE9-732E-4263-B287-1332F53F6DCD}" type="parTrans" cxnId="{6C6EB61A-7628-46FC-8520-9DCAC08552BE}">
      <dgm:prSet/>
      <dgm:spPr/>
      <dgm:t>
        <a:bodyPr/>
        <a:lstStyle/>
        <a:p>
          <a:endParaRPr lang="en-US"/>
        </a:p>
      </dgm:t>
    </dgm:pt>
    <dgm:pt modelId="{FDC00954-7460-42F4-8A8E-9A254FDB362F}" type="sibTrans" cxnId="{6C6EB61A-7628-46FC-8520-9DCAC08552BE}">
      <dgm:prSet/>
      <dgm:spPr/>
      <dgm:t>
        <a:bodyPr/>
        <a:lstStyle/>
        <a:p>
          <a:endParaRPr lang="en-US"/>
        </a:p>
      </dgm:t>
    </dgm:pt>
    <dgm:pt modelId="{B7B399A7-72A9-4656-825D-4E5EEB83CF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Therefore, environmental factors are significant to risk of GAD</a:t>
          </a:r>
          <a:endParaRPr lang="en-US"/>
        </a:p>
      </dgm:t>
    </dgm:pt>
    <dgm:pt modelId="{ED8C2CBF-96B5-4E30-8102-A9668FB7A1E1}" type="parTrans" cxnId="{07DF8656-1785-44EC-AB63-A64E382C69D0}">
      <dgm:prSet/>
      <dgm:spPr/>
      <dgm:t>
        <a:bodyPr/>
        <a:lstStyle/>
        <a:p>
          <a:endParaRPr lang="en-US"/>
        </a:p>
      </dgm:t>
    </dgm:pt>
    <dgm:pt modelId="{7908E765-1BF9-4793-92F3-383AA98E0CAA}" type="sibTrans" cxnId="{07DF8656-1785-44EC-AB63-A64E382C69D0}">
      <dgm:prSet/>
      <dgm:spPr/>
      <dgm:t>
        <a:bodyPr/>
        <a:lstStyle/>
        <a:p>
          <a:endParaRPr lang="en-US"/>
        </a:p>
      </dgm:t>
    </dgm:pt>
    <dgm:pt modelId="{BC484339-9090-45CB-B668-BDD44427E5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more ACE’s the higher the risk of an anxiety disorder (Moriya et al., 2023)</a:t>
          </a:r>
          <a:endParaRPr lang="en-US" dirty="0"/>
        </a:p>
      </dgm:t>
    </dgm:pt>
    <dgm:pt modelId="{8CD1BAE7-F221-421B-BF62-4E611687DECF}" type="parTrans" cxnId="{B2920B67-7893-4EC9-B2F1-BABCE00EC164}">
      <dgm:prSet/>
      <dgm:spPr/>
      <dgm:t>
        <a:bodyPr/>
        <a:lstStyle/>
        <a:p>
          <a:endParaRPr lang="en-US"/>
        </a:p>
      </dgm:t>
    </dgm:pt>
    <dgm:pt modelId="{7A1B568B-7ED3-44AE-A62E-C445BE89C30B}" type="sibTrans" cxnId="{B2920B67-7893-4EC9-B2F1-BABCE00EC164}">
      <dgm:prSet/>
      <dgm:spPr/>
      <dgm:t>
        <a:bodyPr/>
        <a:lstStyle/>
        <a:p>
          <a:endParaRPr lang="en-US"/>
        </a:p>
      </dgm:t>
    </dgm:pt>
    <dgm:pt modelId="{F7795E75-763C-4181-B9FA-4A8F6C37DE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Impact of childhood bullying found to significantly increase risk of developing GAD in adulthood (Gladstone et al., 2008;Yang et al., 2018) over and above maltreatment.</a:t>
          </a:r>
          <a:endParaRPr lang="en-US"/>
        </a:p>
      </dgm:t>
    </dgm:pt>
    <dgm:pt modelId="{F7210E16-0B6F-4347-AD0B-D08A90F0AB2C}" type="parTrans" cxnId="{67E181AA-12C3-4CDC-9425-710BE56B8CF3}">
      <dgm:prSet/>
      <dgm:spPr/>
      <dgm:t>
        <a:bodyPr/>
        <a:lstStyle/>
        <a:p>
          <a:endParaRPr lang="en-US"/>
        </a:p>
      </dgm:t>
    </dgm:pt>
    <dgm:pt modelId="{2CFACF5A-010C-4C33-89DB-597D6CA71A4E}" type="sibTrans" cxnId="{67E181AA-12C3-4CDC-9425-710BE56B8CF3}">
      <dgm:prSet/>
      <dgm:spPr/>
      <dgm:t>
        <a:bodyPr/>
        <a:lstStyle/>
        <a:p>
          <a:endParaRPr lang="en-US"/>
        </a:p>
      </dgm:t>
    </dgm:pt>
    <dgm:pt modelId="{3288674C-03BE-41FE-88F2-97B8A33DF13B}" type="pres">
      <dgm:prSet presAssocID="{AC4C4588-B39B-46FD-9C3A-C0838B4C3D2B}" presName="linear" presStyleCnt="0">
        <dgm:presLayoutVars>
          <dgm:animLvl val="lvl"/>
          <dgm:resizeHandles val="exact"/>
        </dgm:presLayoutVars>
      </dgm:prSet>
      <dgm:spPr/>
    </dgm:pt>
    <dgm:pt modelId="{68F05B3E-56E4-4447-9CFB-465233ABBF41}" type="pres">
      <dgm:prSet presAssocID="{FB44F621-6991-4A42-8496-19DD11BD323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C1EB4AC-938A-4DB6-B309-161AC37ADB8B}" type="pres">
      <dgm:prSet presAssocID="{FDC00954-7460-42F4-8A8E-9A254FDB362F}" presName="spacer" presStyleCnt="0"/>
      <dgm:spPr/>
    </dgm:pt>
    <dgm:pt modelId="{7B24520C-AA1A-43F5-8E46-3F0B15F0EC2E}" type="pres">
      <dgm:prSet presAssocID="{B7B399A7-72A9-4656-825D-4E5EEB83CF2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074545-A5DF-4EDB-BA1B-EBA3215A86C1}" type="pres">
      <dgm:prSet presAssocID="{7908E765-1BF9-4793-92F3-383AA98E0CAA}" presName="spacer" presStyleCnt="0"/>
      <dgm:spPr/>
    </dgm:pt>
    <dgm:pt modelId="{8F6FFC38-3985-427E-B754-264D729B37CF}" type="pres">
      <dgm:prSet presAssocID="{BC484339-9090-45CB-B668-BDD44427E58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764BF6C-D673-4793-AC58-4DF392BAB5A7}" type="pres">
      <dgm:prSet presAssocID="{7A1B568B-7ED3-44AE-A62E-C445BE89C30B}" presName="spacer" presStyleCnt="0"/>
      <dgm:spPr/>
    </dgm:pt>
    <dgm:pt modelId="{A705F7CC-2848-4F9A-8B42-76D63B0BC4ED}" type="pres">
      <dgm:prSet presAssocID="{F7795E75-763C-4181-B9FA-4A8F6C37DE5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C6EB61A-7628-46FC-8520-9DCAC08552BE}" srcId="{AC4C4588-B39B-46FD-9C3A-C0838B4C3D2B}" destId="{FB44F621-6991-4A42-8496-19DD11BD3232}" srcOrd="0" destOrd="0" parTransId="{86D0EEE9-732E-4263-B287-1332F53F6DCD}" sibTransId="{FDC00954-7460-42F4-8A8E-9A254FDB362F}"/>
    <dgm:cxn modelId="{A9E1A61C-8770-47EC-95D9-74EBDEA5240A}" type="presOf" srcId="{B7B399A7-72A9-4656-825D-4E5EEB83CF2D}" destId="{7B24520C-AA1A-43F5-8E46-3F0B15F0EC2E}" srcOrd="0" destOrd="0" presId="urn:microsoft.com/office/officeart/2005/8/layout/vList2"/>
    <dgm:cxn modelId="{9E2C7923-01CD-443E-9F93-9B397C1F20CC}" type="presOf" srcId="{AC4C4588-B39B-46FD-9C3A-C0838B4C3D2B}" destId="{3288674C-03BE-41FE-88F2-97B8A33DF13B}" srcOrd="0" destOrd="0" presId="urn:microsoft.com/office/officeart/2005/8/layout/vList2"/>
    <dgm:cxn modelId="{B2920B67-7893-4EC9-B2F1-BABCE00EC164}" srcId="{AC4C4588-B39B-46FD-9C3A-C0838B4C3D2B}" destId="{BC484339-9090-45CB-B668-BDD44427E58D}" srcOrd="2" destOrd="0" parTransId="{8CD1BAE7-F221-421B-BF62-4E611687DECF}" sibTransId="{7A1B568B-7ED3-44AE-A62E-C445BE89C30B}"/>
    <dgm:cxn modelId="{07DF8656-1785-44EC-AB63-A64E382C69D0}" srcId="{AC4C4588-B39B-46FD-9C3A-C0838B4C3D2B}" destId="{B7B399A7-72A9-4656-825D-4E5EEB83CF2D}" srcOrd="1" destOrd="0" parTransId="{ED8C2CBF-96B5-4E30-8102-A9668FB7A1E1}" sibTransId="{7908E765-1BF9-4793-92F3-383AA98E0CAA}"/>
    <dgm:cxn modelId="{1025668C-C22D-4E38-BCC8-44E7FC3CDD69}" type="presOf" srcId="{BC484339-9090-45CB-B668-BDD44427E58D}" destId="{8F6FFC38-3985-427E-B754-264D729B37CF}" srcOrd="0" destOrd="0" presId="urn:microsoft.com/office/officeart/2005/8/layout/vList2"/>
    <dgm:cxn modelId="{3C5AA9A7-5564-4031-82C8-951CD4C93C34}" type="presOf" srcId="{F7795E75-763C-4181-B9FA-4A8F6C37DE59}" destId="{A705F7CC-2848-4F9A-8B42-76D63B0BC4ED}" srcOrd="0" destOrd="0" presId="urn:microsoft.com/office/officeart/2005/8/layout/vList2"/>
    <dgm:cxn modelId="{67E181AA-12C3-4CDC-9425-710BE56B8CF3}" srcId="{AC4C4588-B39B-46FD-9C3A-C0838B4C3D2B}" destId="{F7795E75-763C-4181-B9FA-4A8F6C37DE59}" srcOrd="3" destOrd="0" parTransId="{F7210E16-0B6F-4347-AD0B-D08A90F0AB2C}" sibTransId="{2CFACF5A-010C-4C33-89DB-597D6CA71A4E}"/>
    <dgm:cxn modelId="{90D7ADD1-DA64-4392-A358-92453A51D12F}" type="presOf" srcId="{FB44F621-6991-4A42-8496-19DD11BD3232}" destId="{68F05B3E-56E4-4447-9CFB-465233ABBF41}" srcOrd="0" destOrd="0" presId="urn:microsoft.com/office/officeart/2005/8/layout/vList2"/>
    <dgm:cxn modelId="{40631645-A195-4775-B7E7-5B2B6597DFCB}" type="presParOf" srcId="{3288674C-03BE-41FE-88F2-97B8A33DF13B}" destId="{68F05B3E-56E4-4447-9CFB-465233ABBF41}" srcOrd="0" destOrd="0" presId="urn:microsoft.com/office/officeart/2005/8/layout/vList2"/>
    <dgm:cxn modelId="{E50751F7-6D33-4116-B0FA-8CF2E26D74C6}" type="presParOf" srcId="{3288674C-03BE-41FE-88F2-97B8A33DF13B}" destId="{0C1EB4AC-938A-4DB6-B309-161AC37ADB8B}" srcOrd="1" destOrd="0" presId="urn:microsoft.com/office/officeart/2005/8/layout/vList2"/>
    <dgm:cxn modelId="{A1CD31D9-C6A3-4DDE-8E30-A23D88389644}" type="presParOf" srcId="{3288674C-03BE-41FE-88F2-97B8A33DF13B}" destId="{7B24520C-AA1A-43F5-8E46-3F0B15F0EC2E}" srcOrd="2" destOrd="0" presId="urn:microsoft.com/office/officeart/2005/8/layout/vList2"/>
    <dgm:cxn modelId="{35496614-04F6-4181-8C95-86D0CD0706EE}" type="presParOf" srcId="{3288674C-03BE-41FE-88F2-97B8A33DF13B}" destId="{A3074545-A5DF-4EDB-BA1B-EBA3215A86C1}" srcOrd="3" destOrd="0" presId="urn:microsoft.com/office/officeart/2005/8/layout/vList2"/>
    <dgm:cxn modelId="{11065A99-528A-4128-A213-EED7AF237CF6}" type="presParOf" srcId="{3288674C-03BE-41FE-88F2-97B8A33DF13B}" destId="{8F6FFC38-3985-427E-B754-264D729B37CF}" srcOrd="4" destOrd="0" presId="urn:microsoft.com/office/officeart/2005/8/layout/vList2"/>
    <dgm:cxn modelId="{FAD81E6E-45B8-45E9-8091-75AA46ABEE1B}" type="presParOf" srcId="{3288674C-03BE-41FE-88F2-97B8A33DF13B}" destId="{0764BF6C-D673-4793-AC58-4DF392BAB5A7}" srcOrd="5" destOrd="0" presId="urn:microsoft.com/office/officeart/2005/8/layout/vList2"/>
    <dgm:cxn modelId="{B9622B31-5B13-427C-83AE-7FAC32B780D1}" type="presParOf" srcId="{3288674C-03BE-41FE-88F2-97B8A33DF13B}" destId="{A705F7CC-2848-4F9A-8B42-76D63B0BC4E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02E247C-8ACA-4E00-9C91-BA9A383FC6B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CA8AF5-3CAD-473C-813C-BB6C91624F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Phased return to work</a:t>
          </a:r>
          <a:endParaRPr lang="en-US"/>
        </a:p>
      </dgm:t>
    </dgm:pt>
    <dgm:pt modelId="{0AB34DFF-7121-43E2-9684-63A7047249AF}" type="parTrans" cxnId="{D89692B5-80CE-4506-9D81-42CF0A2F0D45}">
      <dgm:prSet/>
      <dgm:spPr/>
      <dgm:t>
        <a:bodyPr/>
        <a:lstStyle/>
        <a:p>
          <a:endParaRPr lang="en-US"/>
        </a:p>
      </dgm:t>
    </dgm:pt>
    <dgm:pt modelId="{71077A00-1587-4832-BFE0-D9C926B3C9C3}" type="sibTrans" cxnId="{D89692B5-80CE-4506-9D81-42CF0A2F0D45}">
      <dgm:prSet/>
      <dgm:spPr/>
      <dgm:t>
        <a:bodyPr/>
        <a:lstStyle/>
        <a:p>
          <a:endParaRPr lang="en-US"/>
        </a:p>
      </dgm:t>
    </dgm:pt>
    <dgm:pt modelId="{26FE6C13-7110-480C-B7D9-3FCCB3D939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Crisis and relapse planning</a:t>
          </a:r>
          <a:endParaRPr lang="en-US"/>
        </a:p>
      </dgm:t>
    </dgm:pt>
    <dgm:pt modelId="{7A920111-6FE8-42DC-ABE5-875C455F30A4}" type="parTrans" cxnId="{A7A36CDE-188D-49A2-8EAE-9B76B84E1BD3}">
      <dgm:prSet/>
      <dgm:spPr/>
      <dgm:t>
        <a:bodyPr/>
        <a:lstStyle/>
        <a:p>
          <a:endParaRPr lang="en-US"/>
        </a:p>
      </dgm:t>
    </dgm:pt>
    <dgm:pt modelId="{C7740F4D-1E62-414F-8503-2497DC8DA8BF}" type="sibTrans" cxnId="{A7A36CDE-188D-49A2-8EAE-9B76B84E1BD3}">
      <dgm:prSet/>
      <dgm:spPr/>
      <dgm:t>
        <a:bodyPr/>
        <a:lstStyle/>
        <a:p>
          <a:endParaRPr lang="en-US"/>
        </a:p>
      </dgm:t>
    </dgm:pt>
    <dgm:pt modelId="{6AB57278-16F8-43FA-8D1D-1228A23BC0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Mental health maintenance through self-care routines and lifestyle choices</a:t>
          </a:r>
          <a:endParaRPr lang="en-US"/>
        </a:p>
      </dgm:t>
    </dgm:pt>
    <dgm:pt modelId="{22183010-3240-4C89-9F0E-AB5D886440E7}" type="parTrans" cxnId="{5E4AB1E4-2FEC-447E-9C46-3D6BF058B895}">
      <dgm:prSet/>
      <dgm:spPr/>
      <dgm:t>
        <a:bodyPr/>
        <a:lstStyle/>
        <a:p>
          <a:endParaRPr lang="en-US"/>
        </a:p>
      </dgm:t>
    </dgm:pt>
    <dgm:pt modelId="{9730EF5A-685A-4978-BEC4-11C777188B2F}" type="sibTrans" cxnId="{5E4AB1E4-2FEC-447E-9C46-3D6BF058B895}">
      <dgm:prSet/>
      <dgm:spPr/>
      <dgm:t>
        <a:bodyPr/>
        <a:lstStyle/>
        <a:p>
          <a:endParaRPr lang="en-US"/>
        </a:p>
      </dgm:t>
    </dgm:pt>
    <dgm:pt modelId="{DD364766-85E8-45AF-B654-0209932305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GAD symptom prevention education</a:t>
          </a:r>
          <a:endParaRPr lang="en-US"/>
        </a:p>
      </dgm:t>
    </dgm:pt>
    <dgm:pt modelId="{DD802663-4169-426C-9F74-5BEBA7038C28}" type="parTrans" cxnId="{7C522EED-BFFB-400D-A700-7BE7B8805D70}">
      <dgm:prSet/>
      <dgm:spPr/>
      <dgm:t>
        <a:bodyPr/>
        <a:lstStyle/>
        <a:p>
          <a:endParaRPr lang="en-US"/>
        </a:p>
      </dgm:t>
    </dgm:pt>
    <dgm:pt modelId="{6BBE45A3-44F8-4000-83C4-DE395C57E876}" type="sibTrans" cxnId="{7C522EED-BFFB-400D-A700-7BE7B8805D70}">
      <dgm:prSet/>
      <dgm:spPr/>
      <dgm:t>
        <a:bodyPr/>
        <a:lstStyle/>
        <a:p>
          <a:endParaRPr lang="en-US"/>
        </a:p>
      </dgm:t>
    </dgm:pt>
    <dgm:pt modelId="{0162027F-9E19-4FCD-BEA9-3DF5DAF887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Continue to monitor symptoms and medication every 6 months</a:t>
          </a:r>
          <a:endParaRPr lang="en-US"/>
        </a:p>
      </dgm:t>
    </dgm:pt>
    <dgm:pt modelId="{404A137C-649C-47DA-8F95-6C8C12A5E9A3}" type="parTrans" cxnId="{D8369231-00FA-4600-B75B-C1E881302F69}">
      <dgm:prSet/>
      <dgm:spPr/>
      <dgm:t>
        <a:bodyPr/>
        <a:lstStyle/>
        <a:p>
          <a:endParaRPr lang="en-US"/>
        </a:p>
      </dgm:t>
    </dgm:pt>
    <dgm:pt modelId="{FF63A3FE-00A1-4BFF-A3AF-4E52FD101641}" type="sibTrans" cxnId="{D8369231-00FA-4600-B75B-C1E881302F69}">
      <dgm:prSet/>
      <dgm:spPr/>
      <dgm:t>
        <a:bodyPr/>
        <a:lstStyle/>
        <a:p>
          <a:endParaRPr lang="en-US"/>
        </a:p>
      </dgm:t>
    </dgm:pt>
    <dgm:pt modelId="{52CDEE95-8278-4701-BF42-594C7338236F}" type="pres">
      <dgm:prSet presAssocID="{702E247C-8ACA-4E00-9C91-BA9A383FC6B9}" presName="root" presStyleCnt="0">
        <dgm:presLayoutVars>
          <dgm:dir/>
          <dgm:resizeHandles val="exact"/>
        </dgm:presLayoutVars>
      </dgm:prSet>
      <dgm:spPr/>
    </dgm:pt>
    <dgm:pt modelId="{E1853256-7528-4FAC-8B74-8A373C73D2CA}" type="pres">
      <dgm:prSet presAssocID="{70CA8AF5-3CAD-473C-813C-BB6C91624F28}" presName="compNode" presStyleCnt="0"/>
      <dgm:spPr/>
    </dgm:pt>
    <dgm:pt modelId="{47EE1B14-9435-480B-9378-90D168F873DB}" type="pres">
      <dgm:prSet presAssocID="{70CA8AF5-3CAD-473C-813C-BB6C91624F28}" presName="bgRect" presStyleLbl="bgShp" presStyleIdx="0" presStyleCnt="5"/>
      <dgm:spPr/>
    </dgm:pt>
    <dgm:pt modelId="{A5CD197B-2BA6-43B1-837A-63E48538DA71}" type="pres">
      <dgm:prSet presAssocID="{70CA8AF5-3CAD-473C-813C-BB6C91624F2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17DFE030-EBD6-4F8D-B590-50FAC83D71F1}" type="pres">
      <dgm:prSet presAssocID="{70CA8AF5-3CAD-473C-813C-BB6C91624F28}" presName="spaceRect" presStyleCnt="0"/>
      <dgm:spPr/>
    </dgm:pt>
    <dgm:pt modelId="{E0FD4A1E-99E0-4319-A84B-38CCAAB96025}" type="pres">
      <dgm:prSet presAssocID="{70CA8AF5-3CAD-473C-813C-BB6C91624F28}" presName="parTx" presStyleLbl="revTx" presStyleIdx="0" presStyleCnt="5">
        <dgm:presLayoutVars>
          <dgm:chMax val="0"/>
          <dgm:chPref val="0"/>
        </dgm:presLayoutVars>
      </dgm:prSet>
      <dgm:spPr/>
    </dgm:pt>
    <dgm:pt modelId="{8E3EA357-E4E2-4E76-B5C1-76326D5C81E3}" type="pres">
      <dgm:prSet presAssocID="{71077A00-1587-4832-BFE0-D9C926B3C9C3}" presName="sibTrans" presStyleCnt="0"/>
      <dgm:spPr/>
    </dgm:pt>
    <dgm:pt modelId="{2DB1FFE7-F039-48C5-878F-4B2E03FF00D4}" type="pres">
      <dgm:prSet presAssocID="{26FE6C13-7110-480C-B7D9-3FCCB3D939CA}" presName="compNode" presStyleCnt="0"/>
      <dgm:spPr/>
    </dgm:pt>
    <dgm:pt modelId="{29FE382B-C76E-4203-8B9C-26623842F3B5}" type="pres">
      <dgm:prSet presAssocID="{26FE6C13-7110-480C-B7D9-3FCCB3D939CA}" presName="bgRect" presStyleLbl="bgShp" presStyleIdx="1" presStyleCnt="5"/>
      <dgm:spPr/>
    </dgm:pt>
    <dgm:pt modelId="{A5C1A7B6-0691-4703-A767-12497B1D9CEF}" type="pres">
      <dgm:prSet presAssocID="{26FE6C13-7110-480C-B7D9-3FCCB3D939C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63D7EC9-F000-4854-AC9E-22D1E6F8EB0E}" type="pres">
      <dgm:prSet presAssocID="{26FE6C13-7110-480C-B7D9-3FCCB3D939CA}" presName="spaceRect" presStyleCnt="0"/>
      <dgm:spPr/>
    </dgm:pt>
    <dgm:pt modelId="{1D41FC49-DC68-4AC0-9149-FC6BF32F17CE}" type="pres">
      <dgm:prSet presAssocID="{26FE6C13-7110-480C-B7D9-3FCCB3D939CA}" presName="parTx" presStyleLbl="revTx" presStyleIdx="1" presStyleCnt="5">
        <dgm:presLayoutVars>
          <dgm:chMax val="0"/>
          <dgm:chPref val="0"/>
        </dgm:presLayoutVars>
      </dgm:prSet>
      <dgm:spPr/>
    </dgm:pt>
    <dgm:pt modelId="{E2CA73A7-281A-4D16-B863-8D86AEF849DB}" type="pres">
      <dgm:prSet presAssocID="{C7740F4D-1E62-414F-8503-2497DC8DA8BF}" presName="sibTrans" presStyleCnt="0"/>
      <dgm:spPr/>
    </dgm:pt>
    <dgm:pt modelId="{09168792-4BAA-48CC-BEDE-C0EA25CFAF91}" type="pres">
      <dgm:prSet presAssocID="{6AB57278-16F8-43FA-8D1D-1228A23BC047}" presName="compNode" presStyleCnt="0"/>
      <dgm:spPr/>
    </dgm:pt>
    <dgm:pt modelId="{C95323C6-5811-415E-ABFB-55C6D9B188D3}" type="pres">
      <dgm:prSet presAssocID="{6AB57278-16F8-43FA-8D1D-1228A23BC047}" presName="bgRect" presStyleLbl="bgShp" presStyleIdx="2" presStyleCnt="5"/>
      <dgm:spPr/>
    </dgm:pt>
    <dgm:pt modelId="{3FD56D52-849F-463B-BCF9-C8659870F32C}" type="pres">
      <dgm:prSet presAssocID="{6AB57278-16F8-43FA-8D1D-1228A23BC04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DFE8963-4485-4DB5-9AFF-F10FD36CD305}" type="pres">
      <dgm:prSet presAssocID="{6AB57278-16F8-43FA-8D1D-1228A23BC047}" presName="spaceRect" presStyleCnt="0"/>
      <dgm:spPr/>
    </dgm:pt>
    <dgm:pt modelId="{770BBB2A-3022-4193-BC32-FB272904859A}" type="pres">
      <dgm:prSet presAssocID="{6AB57278-16F8-43FA-8D1D-1228A23BC047}" presName="parTx" presStyleLbl="revTx" presStyleIdx="2" presStyleCnt="5">
        <dgm:presLayoutVars>
          <dgm:chMax val="0"/>
          <dgm:chPref val="0"/>
        </dgm:presLayoutVars>
      </dgm:prSet>
      <dgm:spPr/>
    </dgm:pt>
    <dgm:pt modelId="{4689CA56-7B74-4C7F-A21A-5DAAFBBC1011}" type="pres">
      <dgm:prSet presAssocID="{9730EF5A-685A-4978-BEC4-11C777188B2F}" presName="sibTrans" presStyleCnt="0"/>
      <dgm:spPr/>
    </dgm:pt>
    <dgm:pt modelId="{09AE0D84-D8F1-44A3-8845-F6F37F36BD50}" type="pres">
      <dgm:prSet presAssocID="{DD364766-85E8-45AF-B654-0209932305C3}" presName="compNode" presStyleCnt="0"/>
      <dgm:spPr/>
    </dgm:pt>
    <dgm:pt modelId="{4033943F-0DD2-4495-A6EF-2031A3B308D7}" type="pres">
      <dgm:prSet presAssocID="{DD364766-85E8-45AF-B654-0209932305C3}" presName="bgRect" presStyleLbl="bgShp" presStyleIdx="3" presStyleCnt="5"/>
      <dgm:spPr/>
    </dgm:pt>
    <dgm:pt modelId="{5F0AD8D6-AAA4-4655-B2E4-4B7C17AE6E0E}" type="pres">
      <dgm:prSet presAssocID="{DD364766-85E8-45AF-B654-0209932305C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20E799F-762F-4896-9AB6-6E1D8B243BD3}" type="pres">
      <dgm:prSet presAssocID="{DD364766-85E8-45AF-B654-0209932305C3}" presName="spaceRect" presStyleCnt="0"/>
      <dgm:spPr/>
    </dgm:pt>
    <dgm:pt modelId="{3E26172B-2334-47BF-990F-5468146311EC}" type="pres">
      <dgm:prSet presAssocID="{DD364766-85E8-45AF-B654-0209932305C3}" presName="parTx" presStyleLbl="revTx" presStyleIdx="3" presStyleCnt="5">
        <dgm:presLayoutVars>
          <dgm:chMax val="0"/>
          <dgm:chPref val="0"/>
        </dgm:presLayoutVars>
      </dgm:prSet>
      <dgm:spPr/>
    </dgm:pt>
    <dgm:pt modelId="{D4A436EB-8D93-4F26-9039-D4B92C728042}" type="pres">
      <dgm:prSet presAssocID="{6BBE45A3-44F8-4000-83C4-DE395C57E876}" presName="sibTrans" presStyleCnt="0"/>
      <dgm:spPr/>
    </dgm:pt>
    <dgm:pt modelId="{33891D20-C4E0-4AE4-99CB-38117443D07B}" type="pres">
      <dgm:prSet presAssocID="{0162027F-9E19-4FCD-BEA9-3DF5DAF8876E}" presName="compNode" presStyleCnt="0"/>
      <dgm:spPr/>
    </dgm:pt>
    <dgm:pt modelId="{2162908F-261E-4853-8F44-F2DB0478452C}" type="pres">
      <dgm:prSet presAssocID="{0162027F-9E19-4FCD-BEA9-3DF5DAF8876E}" presName="bgRect" presStyleLbl="bgShp" presStyleIdx="4" presStyleCnt="5"/>
      <dgm:spPr/>
    </dgm:pt>
    <dgm:pt modelId="{3D8E3D22-4C4B-4FAA-94CD-8EE73C596106}" type="pres">
      <dgm:prSet presAssocID="{0162027F-9E19-4FCD-BEA9-3DF5DAF8876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CF53C7E-5C5F-47CC-8475-F9B463958894}" type="pres">
      <dgm:prSet presAssocID="{0162027F-9E19-4FCD-BEA9-3DF5DAF8876E}" presName="spaceRect" presStyleCnt="0"/>
      <dgm:spPr/>
    </dgm:pt>
    <dgm:pt modelId="{041E0B16-2F15-47EF-A2E4-6F8D38912016}" type="pres">
      <dgm:prSet presAssocID="{0162027F-9E19-4FCD-BEA9-3DF5DAF8876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258AF2A-6032-4371-A009-C31B13B11087}" type="presOf" srcId="{DD364766-85E8-45AF-B654-0209932305C3}" destId="{3E26172B-2334-47BF-990F-5468146311EC}" srcOrd="0" destOrd="0" presId="urn:microsoft.com/office/officeart/2018/2/layout/IconVerticalSolidList"/>
    <dgm:cxn modelId="{D8369231-00FA-4600-B75B-C1E881302F69}" srcId="{702E247C-8ACA-4E00-9C91-BA9A383FC6B9}" destId="{0162027F-9E19-4FCD-BEA9-3DF5DAF8876E}" srcOrd="4" destOrd="0" parTransId="{404A137C-649C-47DA-8F95-6C8C12A5E9A3}" sibTransId="{FF63A3FE-00A1-4BFF-A3AF-4E52FD101641}"/>
    <dgm:cxn modelId="{F0BCEF37-F90A-419A-A37F-FEA2C3970540}" type="presOf" srcId="{70CA8AF5-3CAD-473C-813C-BB6C91624F28}" destId="{E0FD4A1E-99E0-4319-A84B-38CCAAB96025}" srcOrd="0" destOrd="0" presId="urn:microsoft.com/office/officeart/2018/2/layout/IconVerticalSolidList"/>
    <dgm:cxn modelId="{5863BE70-331E-4FEA-BBE4-48B49AD446D6}" type="presOf" srcId="{0162027F-9E19-4FCD-BEA9-3DF5DAF8876E}" destId="{041E0B16-2F15-47EF-A2E4-6F8D38912016}" srcOrd="0" destOrd="0" presId="urn:microsoft.com/office/officeart/2018/2/layout/IconVerticalSolidList"/>
    <dgm:cxn modelId="{449D9E8D-CB04-4479-A5D1-B7061518CB28}" type="presOf" srcId="{26FE6C13-7110-480C-B7D9-3FCCB3D939CA}" destId="{1D41FC49-DC68-4AC0-9149-FC6BF32F17CE}" srcOrd="0" destOrd="0" presId="urn:microsoft.com/office/officeart/2018/2/layout/IconVerticalSolidList"/>
    <dgm:cxn modelId="{3EAAF6B1-8C74-4D1E-AE6A-9A58F739B7AD}" type="presOf" srcId="{702E247C-8ACA-4E00-9C91-BA9A383FC6B9}" destId="{52CDEE95-8278-4701-BF42-594C7338236F}" srcOrd="0" destOrd="0" presId="urn:microsoft.com/office/officeart/2018/2/layout/IconVerticalSolidList"/>
    <dgm:cxn modelId="{D89692B5-80CE-4506-9D81-42CF0A2F0D45}" srcId="{702E247C-8ACA-4E00-9C91-BA9A383FC6B9}" destId="{70CA8AF5-3CAD-473C-813C-BB6C91624F28}" srcOrd="0" destOrd="0" parTransId="{0AB34DFF-7121-43E2-9684-63A7047249AF}" sibTransId="{71077A00-1587-4832-BFE0-D9C926B3C9C3}"/>
    <dgm:cxn modelId="{A7A36CDE-188D-49A2-8EAE-9B76B84E1BD3}" srcId="{702E247C-8ACA-4E00-9C91-BA9A383FC6B9}" destId="{26FE6C13-7110-480C-B7D9-3FCCB3D939CA}" srcOrd="1" destOrd="0" parTransId="{7A920111-6FE8-42DC-ABE5-875C455F30A4}" sibTransId="{C7740F4D-1E62-414F-8503-2497DC8DA8BF}"/>
    <dgm:cxn modelId="{5E4AB1E4-2FEC-447E-9C46-3D6BF058B895}" srcId="{702E247C-8ACA-4E00-9C91-BA9A383FC6B9}" destId="{6AB57278-16F8-43FA-8D1D-1228A23BC047}" srcOrd="2" destOrd="0" parTransId="{22183010-3240-4C89-9F0E-AB5D886440E7}" sibTransId="{9730EF5A-685A-4978-BEC4-11C777188B2F}"/>
    <dgm:cxn modelId="{7C522EED-BFFB-400D-A700-7BE7B8805D70}" srcId="{702E247C-8ACA-4E00-9C91-BA9A383FC6B9}" destId="{DD364766-85E8-45AF-B654-0209932305C3}" srcOrd="3" destOrd="0" parTransId="{DD802663-4169-426C-9F74-5BEBA7038C28}" sibTransId="{6BBE45A3-44F8-4000-83C4-DE395C57E876}"/>
    <dgm:cxn modelId="{45C2C6F2-979A-4FEC-8FBF-DD6DD8BDBF0A}" type="presOf" srcId="{6AB57278-16F8-43FA-8D1D-1228A23BC047}" destId="{770BBB2A-3022-4193-BC32-FB272904859A}" srcOrd="0" destOrd="0" presId="urn:microsoft.com/office/officeart/2018/2/layout/IconVerticalSolidList"/>
    <dgm:cxn modelId="{4EDFC710-B648-4F09-8B2B-7CDD72A8676B}" type="presParOf" srcId="{52CDEE95-8278-4701-BF42-594C7338236F}" destId="{E1853256-7528-4FAC-8B74-8A373C73D2CA}" srcOrd="0" destOrd="0" presId="urn:microsoft.com/office/officeart/2018/2/layout/IconVerticalSolidList"/>
    <dgm:cxn modelId="{A64068C4-A4CE-4F1A-A8DE-CE73053844A1}" type="presParOf" srcId="{E1853256-7528-4FAC-8B74-8A373C73D2CA}" destId="{47EE1B14-9435-480B-9378-90D168F873DB}" srcOrd="0" destOrd="0" presId="urn:microsoft.com/office/officeart/2018/2/layout/IconVerticalSolidList"/>
    <dgm:cxn modelId="{85F29C6D-C732-456E-B098-95ED995AE29B}" type="presParOf" srcId="{E1853256-7528-4FAC-8B74-8A373C73D2CA}" destId="{A5CD197B-2BA6-43B1-837A-63E48538DA71}" srcOrd="1" destOrd="0" presId="urn:microsoft.com/office/officeart/2018/2/layout/IconVerticalSolidList"/>
    <dgm:cxn modelId="{E5407F13-F5FB-4305-BEAD-3B176473C80B}" type="presParOf" srcId="{E1853256-7528-4FAC-8B74-8A373C73D2CA}" destId="{17DFE030-EBD6-4F8D-B590-50FAC83D71F1}" srcOrd="2" destOrd="0" presId="urn:microsoft.com/office/officeart/2018/2/layout/IconVerticalSolidList"/>
    <dgm:cxn modelId="{14573500-199F-4ADE-9C68-2D85EE5CA173}" type="presParOf" srcId="{E1853256-7528-4FAC-8B74-8A373C73D2CA}" destId="{E0FD4A1E-99E0-4319-A84B-38CCAAB96025}" srcOrd="3" destOrd="0" presId="urn:microsoft.com/office/officeart/2018/2/layout/IconVerticalSolidList"/>
    <dgm:cxn modelId="{E228431B-E179-463B-82EA-70EA98D6E276}" type="presParOf" srcId="{52CDEE95-8278-4701-BF42-594C7338236F}" destId="{8E3EA357-E4E2-4E76-B5C1-76326D5C81E3}" srcOrd="1" destOrd="0" presId="urn:microsoft.com/office/officeart/2018/2/layout/IconVerticalSolidList"/>
    <dgm:cxn modelId="{65640253-26BD-473A-B015-3394669473CA}" type="presParOf" srcId="{52CDEE95-8278-4701-BF42-594C7338236F}" destId="{2DB1FFE7-F039-48C5-878F-4B2E03FF00D4}" srcOrd="2" destOrd="0" presId="urn:microsoft.com/office/officeart/2018/2/layout/IconVerticalSolidList"/>
    <dgm:cxn modelId="{C84BE0F4-B110-4225-A834-B91723CCE285}" type="presParOf" srcId="{2DB1FFE7-F039-48C5-878F-4B2E03FF00D4}" destId="{29FE382B-C76E-4203-8B9C-26623842F3B5}" srcOrd="0" destOrd="0" presId="urn:microsoft.com/office/officeart/2018/2/layout/IconVerticalSolidList"/>
    <dgm:cxn modelId="{EAB3857D-ACE1-4E00-8B85-A0D7DA9BEA72}" type="presParOf" srcId="{2DB1FFE7-F039-48C5-878F-4B2E03FF00D4}" destId="{A5C1A7B6-0691-4703-A767-12497B1D9CEF}" srcOrd="1" destOrd="0" presId="urn:microsoft.com/office/officeart/2018/2/layout/IconVerticalSolidList"/>
    <dgm:cxn modelId="{5B5DC472-1B9B-4546-8143-FEE493E3F45C}" type="presParOf" srcId="{2DB1FFE7-F039-48C5-878F-4B2E03FF00D4}" destId="{163D7EC9-F000-4854-AC9E-22D1E6F8EB0E}" srcOrd="2" destOrd="0" presId="urn:microsoft.com/office/officeart/2018/2/layout/IconVerticalSolidList"/>
    <dgm:cxn modelId="{445ECB09-FAAF-480C-9898-BCB96DB59B7E}" type="presParOf" srcId="{2DB1FFE7-F039-48C5-878F-4B2E03FF00D4}" destId="{1D41FC49-DC68-4AC0-9149-FC6BF32F17CE}" srcOrd="3" destOrd="0" presId="urn:microsoft.com/office/officeart/2018/2/layout/IconVerticalSolidList"/>
    <dgm:cxn modelId="{D7BA1E68-8B2C-4AAB-8193-3032B575E25B}" type="presParOf" srcId="{52CDEE95-8278-4701-BF42-594C7338236F}" destId="{E2CA73A7-281A-4D16-B863-8D86AEF849DB}" srcOrd="3" destOrd="0" presId="urn:microsoft.com/office/officeart/2018/2/layout/IconVerticalSolidList"/>
    <dgm:cxn modelId="{4417A82A-8E2E-481F-89B9-0077BA73D0BA}" type="presParOf" srcId="{52CDEE95-8278-4701-BF42-594C7338236F}" destId="{09168792-4BAA-48CC-BEDE-C0EA25CFAF91}" srcOrd="4" destOrd="0" presId="urn:microsoft.com/office/officeart/2018/2/layout/IconVerticalSolidList"/>
    <dgm:cxn modelId="{CD02A43D-D82C-497A-988C-53BB5F85B9F1}" type="presParOf" srcId="{09168792-4BAA-48CC-BEDE-C0EA25CFAF91}" destId="{C95323C6-5811-415E-ABFB-55C6D9B188D3}" srcOrd="0" destOrd="0" presId="urn:microsoft.com/office/officeart/2018/2/layout/IconVerticalSolidList"/>
    <dgm:cxn modelId="{B17BAECE-BCCE-4E16-B230-160C5A09D07A}" type="presParOf" srcId="{09168792-4BAA-48CC-BEDE-C0EA25CFAF91}" destId="{3FD56D52-849F-463B-BCF9-C8659870F32C}" srcOrd="1" destOrd="0" presId="urn:microsoft.com/office/officeart/2018/2/layout/IconVerticalSolidList"/>
    <dgm:cxn modelId="{FBD0CB55-20C3-41D2-968A-C24F4D8E1533}" type="presParOf" srcId="{09168792-4BAA-48CC-BEDE-C0EA25CFAF91}" destId="{2DFE8963-4485-4DB5-9AFF-F10FD36CD305}" srcOrd="2" destOrd="0" presId="urn:microsoft.com/office/officeart/2018/2/layout/IconVerticalSolidList"/>
    <dgm:cxn modelId="{2AD9B562-14AA-4B74-8D91-9E3FE244B815}" type="presParOf" srcId="{09168792-4BAA-48CC-BEDE-C0EA25CFAF91}" destId="{770BBB2A-3022-4193-BC32-FB272904859A}" srcOrd="3" destOrd="0" presId="urn:microsoft.com/office/officeart/2018/2/layout/IconVerticalSolidList"/>
    <dgm:cxn modelId="{D73D7729-4260-4564-812B-BC49599BE132}" type="presParOf" srcId="{52CDEE95-8278-4701-BF42-594C7338236F}" destId="{4689CA56-7B74-4C7F-A21A-5DAAFBBC1011}" srcOrd="5" destOrd="0" presId="urn:microsoft.com/office/officeart/2018/2/layout/IconVerticalSolidList"/>
    <dgm:cxn modelId="{D3D7F898-6108-4579-B10F-D6BBBF719055}" type="presParOf" srcId="{52CDEE95-8278-4701-BF42-594C7338236F}" destId="{09AE0D84-D8F1-44A3-8845-F6F37F36BD50}" srcOrd="6" destOrd="0" presId="urn:microsoft.com/office/officeart/2018/2/layout/IconVerticalSolidList"/>
    <dgm:cxn modelId="{F4387C97-C726-407E-9B2E-98D11A6FC277}" type="presParOf" srcId="{09AE0D84-D8F1-44A3-8845-F6F37F36BD50}" destId="{4033943F-0DD2-4495-A6EF-2031A3B308D7}" srcOrd="0" destOrd="0" presId="urn:microsoft.com/office/officeart/2018/2/layout/IconVerticalSolidList"/>
    <dgm:cxn modelId="{3D47B43C-41FC-43A2-88CE-444E1B3866F1}" type="presParOf" srcId="{09AE0D84-D8F1-44A3-8845-F6F37F36BD50}" destId="{5F0AD8D6-AAA4-4655-B2E4-4B7C17AE6E0E}" srcOrd="1" destOrd="0" presId="urn:microsoft.com/office/officeart/2018/2/layout/IconVerticalSolidList"/>
    <dgm:cxn modelId="{E9DFAADA-9183-45BC-968A-0420DA839033}" type="presParOf" srcId="{09AE0D84-D8F1-44A3-8845-F6F37F36BD50}" destId="{620E799F-762F-4896-9AB6-6E1D8B243BD3}" srcOrd="2" destOrd="0" presId="urn:microsoft.com/office/officeart/2018/2/layout/IconVerticalSolidList"/>
    <dgm:cxn modelId="{FF4E3A70-1BFE-41EB-B5B6-96E9830386E4}" type="presParOf" srcId="{09AE0D84-D8F1-44A3-8845-F6F37F36BD50}" destId="{3E26172B-2334-47BF-990F-5468146311EC}" srcOrd="3" destOrd="0" presId="urn:microsoft.com/office/officeart/2018/2/layout/IconVerticalSolidList"/>
    <dgm:cxn modelId="{31BBD9D1-5733-4A95-B9B6-1F4A9457504F}" type="presParOf" srcId="{52CDEE95-8278-4701-BF42-594C7338236F}" destId="{D4A436EB-8D93-4F26-9039-D4B92C728042}" srcOrd="7" destOrd="0" presId="urn:microsoft.com/office/officeart/2018/2/layout/IconVerticalSolidList"/>
    <dgm:cxn modelId="{BF1247F8-5F61-4FD9-AF8E-838819F9967E}" type="presParOf" srcId="{52CDEE95-8278-4701-BF42-594C7338236F}" destId="{33891D20-C4E0-4AE4-99CB-38117443D07B}" srcOrd="8" destOrd="0" presId="urn:microsoft.com/office/officeart/2018/2/layout/IconVerticalSolidList"/>
    <dgm:cxn modelId="{41D71F7D-C9FE-457B-AF30-84F946B9B8A6}" type="presParOf" srcId="{33891D20-C4E0-4AE4-99CB-38117443D07B}" destId="{2162908F-261E-4853-8F44-F2DB0478452C}" srcOrd="0" destOrd="0" presId="urn:microsoft.com/office/officeart/2018/2/layout/IconVerticalSolidList"/>
    <dgm:cxn modelId="{43688291-49E0-4A35-AEFE-9850B387160E}" type="presParOf" srcId="{33891D20-C4E0-4AE4-99CB-38117443D07B}" destId="{3D8E3D22-4C4B-4FAA-94CD-8EE73C596106}" srcOrd="1" destOrd="0" presId="urn:microsoft.com/office/officeart/2018/2/layout/IconVerticalSolidList"/>
    <dgm:cxn modelId="{C6D8ED71-3CBE-4DD2-B62B-BB1F3D328D47}" type="presParOf" srcId="{33891D20-C4E0-4AE4-99CB-38117443D07B}" destId="{8CF53C7E-5C5F-47CC-8475-F9B463958894}" srcOrd="2" destOrd="0" presId="urn:microsoft.com/office/officeart/2018/2/layout/IconVerticalSolidList"/>
    <dgm:cxn modelId="{366D68A8-778B-43E3-B71C-598C741DA5BA}" type="presParOf" srcId="{33891D20-C4E0-4AE4-99CB-38117443D07B}" destId="{041E0B16-2F15-47EF-A2E4-6F8D3891201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85BF83C-F6AD-434F-B3CB-85E9BF27516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7CEC87C-21BF-4368-A8A8-EA80978AA643}">
      <dgm:prSet/>
      <dgm:spPr/>
      <dgm:t>
        <a:bodyPr/>
        <a:lstStyle/>
        <a:p>
          <a:r>
            <a:rPr lang="en-GB"/>
            <a:t>Integrated and holistic,  person-centred approach most effective</a:t>
          </a:r>
          <a:endParaRPr lang="en-US"/>
        </a:p>
      </dgm:t>
    </dgm:pt>
    <dgm:pt modelId="{185C51D3-8C15-47BD-BD34-4BBB0896A7C2}" type="parTrans" cxnId="{B44BC180-1740-4AAD-A153-73481F9BC278}">
      <dgm:prSet/>
      <dgm:spPr/>
      <dgm:t>
        <a:bodyPr/>
        <a:lstStyle/>
        <a:p>
          <a:endParaRPr lang="en-US"/>
        </a:p>
      </dgm:t>
    </dgm:pt>
    <dgm:pt modelId="{C0165728-1C2E-4E6B-9231-EE5956758404}" type="sibTrans" cxnId="{B44BC180-1740-4AAD-A153-73481F9BC278}">
      <dgm:prSet/>
      <dgm:spPr/>
      <dgm:t>
        <a:bodyPr/>
        <a:lstStyle/>
        <a:p>
          <a:endParaRPr lang="en-US"/>
        </a:p>
      </dgm:t>
    </dgm:pt>
    <dgm:pt modelId="{388ACCAF-1D09-4E8F-B59D-B936F3AD0232}">
      <dgm:prSet/>
      <dgm:spPr/>
      <dgm:t>
        <a:bodyPr/>
        <a:lstStyle/>
        <a:p>
          <a:r>
            <a:rPr lang="en-GB"/>
            <a:t>Intervention must be selected for severity of GAD symptoms</a:t>
          </a:r>
          <a:endParaRPr lang="en-US"/>
        </a:p>
      </dgm:t>
    </dgm:pt>
    <dgm:pt modelId="{555F2EF8-04BD-4149-BC39-374831802B2B}" type="parTrans" cxnId="{DDDFD2A0-1B1F-458D-9978-5CD2D909F516}">
      <dgm:prSet/>
      <dgm:spPr/>
      <dgm:t>
        <a:bodyPr/>
        <a:lstStyle/>
        <a:p>
          <a:endParaRPr lang="en-US"/>
        </a:p>
      </dgm:t>
    </dgm:pt>
    <dgm:pt modelId="{65723C41-B248-47FA-A0DB-77C78B7725E8}" type="sibTrans" cxnId="{DDDFD2A0-1B1F-458D-9978-5CD2D909F516}">
      <dgm:prSet/>
      <dgm:spPr/>
      <dgm:t>
        <a:bodyPr/>
        <a:lstStyle/>
        <a:p>
          <a:endParaRPr lang="en-US"/>
        </a:p>
      </dgm:t>
    </dgm:pt>
    <dgm:pt modelId="{11D7C839-8AB3-40DA-96E4-23931CE7BDA8}">
      <dgm:prSet/>
      <dgm:spPr/>
      <dgm:t>
        <a:bodyPr/>
        <a:lstStyle/>
        <a:p>
          <a:r>
            <a:rPr lang="en-GB"/>
            <a:t>Patient history will inform skill development</a:t>
          </a:r>
          <a:endParaRPr lang="en-US"/>
        </a:p>
      </dgm:t>
    </dgm:pt>
    <dgm:pt modelId="{69A2772E-878D-469B-9376-950465B6A0D7}" type="parTrans" cxnId="{B2AA4E23-4A5C-4C40-8A63-99A6548DE325}">
      <dgm:prSet/>
      <dgm:spPr/>
      <dgm:t>
        <a:bodyPr/>
        <a:lstStyle/>
        <a:p>
          <a:endParaRPr lang="en-US"/>
        </a:p>
      </dgm:t>
    </dgm:pt>
    <dgm:pt modelId="{E364ED3C-0932-4385-A094-59B280C796EB}" type="sibTrans" cxnId="{B2AA4E23-4A5C-4C40-8A63-99A6548DE325}">
      <dgm:prSet/>
      <dgm:spPr/>
      <dgm:t>
        <a:bodyPr/>
        <a:lstStyle/>
        <a:p>
          <a:endParaRPr lang="en-US"/>
        </a:p>
      </dgm:t>
    </dgm:pt>
    <dgm:pt modelId="{D9EE9230-7B53-48A6-8874-5AE16E7FF34A}">
      <dgm:prSet/>
      <dgm:spPr/>
      <dgm:t>
        <a:bodyPr/>
        <a:lstStyle/>
        <a:p>
          <a:r>
            <a:rPr lang="en-GB" dirty="0"/>
            <a:t>Treatment for GAD can be effective but change will take time</a:t>
          </a:r>
          <a:endParaRPr lang="en-US" dirty="0"/>
        </a:p>
      </dgm:t>
    </dgm:pt>
    <dgm:pt modelId="{DECC1E8A-1E6A-4CEE-B571-C35695684B83}" type="parTrans" cxnId="{2D1CAA37-44BB-454E-AD40-6F8B7E592F50}">
      <dgm:prSet/>
      <dgm:spPr/>
      <dgm:t>
        <a:bodyPr/>
        <a:lstStyle/>
        <a:p>
          <a:endParaRPr lang="en-US"/>
        </a:p>
      </dgm:t>
    </dgm:pt>
    <dgm:pt modelId="{1E7822DB-48AB-4BC0-815B-4A3C180A2B2C}" type="sibTrans" cxnId="{2D1CAA37-44BB-454E-AD40-6F8B7E592F50}">
      <dgm:prSet/>
      <dgm:spPr/>
      <dgm:t>
        <a:bodyPr/>
        <a:lstStyle/>
        <a:p>
          <a:endParaRPr lang="en-US"/>
        </a:p>
      </dgm:t>
    </dgm:pt>
    <dgm:pt modelId="{59654280-19D3-47DA-ADC8-94B24075E805}">
      <dgm:prSet/>
      <dgm:spPr/>
      <dgm:t>
        <a:bodyPr/>
        <a:lstStyle/>
        <a:p>
          <a:r>
            <a:rPr lang="en-GB"/>
            <a:t>Relapse and crisis planning essential for prevention</a:t>
          </a:r>
          <a:endParaRPr lang="en-US"/>
        </a:p>
      </dgm:t>
    </dgm:pt>
    <dgm:pt modelId="{3FA26742-0504-46FB-BFDA-F74E3A7E0710}" type="parTrans" cxnId="{C972E4EB-0DAF-454F-8114-600E6996607B}">
      <dgm:prSet/>
      <dgm:spPr/>
      <dgm:t>
        <a:bodyPr/>
        <a:lstStyle/>
        <a:p>
          <a:endParaRPr lang="en-US"/>
        </a:p>
      </dgm:t>
    </dgm:pt>
    <dgm:pt modelId="{55436D48-E120-4EC3-AA94-846C86A7E7FB}" type="sibTrans" cxnId="{C972E4EB-0DAF-454F-8114-600E6996607B}">
      <dgm:prSet/>
      <dgm:spPr/>
      <dgm:t>
        <a:bodyPr/>
        <a:lstStyle/>
        <a:p>
          <a:endParaRPr lang="en-US"/>
        </a:p>
      </dgm:t>
    </dgm:pt>
    <dgm:pt modelId="{CB28F90D-72F7-4DDF-9A8B-2F366BB33466}">
      <dgm:prSet/>
      <dgm:spPr/>
      <dgm:t>
        <a:bodyPr/>
        <a:lstStyle/>
        <a:p>
          <a:r>
            <a:rPr lang="en-GB"/>
            <a:t>Intervention should be time relevant but flexible and adaptable</a:t>
          </a:r>
          <a:endParaRPr lang="en-US"/>
        </a:p>
      </dgm:t>
    </dgm:pt>
    <dgm:pt modelId="{BA2509A6-CD79-4FDD-9E4F-D077A164FD07}" type="parTrans" cxnId="{F740707C-2B79-4D82-BE58-2D5B834D63F8}">
      <dgm:prSet/>
      <dgm:spPr/>
      <dgm:t>
        <a:bodyPr/>
        <a:lstStyle/>
        <a:p>
          <a:endParaRPr lang="en-US"/>
        </a:p>
      </dgm:t>
    </dgm:pt>
    <dgm:pt modelId="{5E2F7A05-3C16-4D5B-8BB5-2033B256B3CA}" type="sibTrans" cxnId="{F740707C-2B79-4D82-BE58-2D5B834D63F8}">
      <dgm:prSet/>
      <dgm:spPr/>
      <dgm:t>
        <a:bodyPr/>
        <a:lstStyle/>
        <a:p>
          <a:endParaRPr lang="en-US"/>
        </a:p>
      </dgm:t>
    </dgm:pt>
    <dgm:pt modelId="{51F14D4D-27CC-4FF4-B617-042FEFD2A284}" type="pres">
      <dgm:prSet presAssocID="{D85BF83C-F6AD-434F-B3CB-85E9BF275169}" presName="vert0" presStyleCnt="0">
        <dgm:presLayoutVars>
          <dgm:dir/>
          <dgm:animOne val="branch"/>
          <dgm:animLvl val="lvl"/>
        </dgm:presLayoutVars>
      </dgm:prSet>
      <dgm:spPr/>
    </dgm:pt>
    <dgm:pt modelId="{981CCC8A-7E11-481C-8E9C-D68B66EBCC26}" type="pres">
      <dgm:prSet presAssocID="{C7CEC87C-21BF-4368-A8A8-EA80978AA643}" presName="thickLine" presStyleLbl="alignNode1" presStyleIdx="0" presStyleCnt="6"/>
      <dgm:spPr/>
    </dgm:pt>
    <dgm:pt modelId="{93830C4F-558E-4963-8D6B-7CBC03D6527E}" type="pres">
      <dgm:prSet presAssocID="{C7CEC87C-21BF-4368-A8A8-EA80978AA643}" presName="horz1" presStyleCnt="0"/>
      <dgm:spPr/>
    </dgm:pt>
    <dgm:pt modelId="{0695032B-E5A0-4A8A-97BA-404C3770117F}" type="pres">
      <dgm:prSet presAssocID="{C7CEC87C-21BF-4368-A8A8-EA80978AA643}" presName="tx1" presStyleLbl="revTx" presStyleIdx="0" presStyleCnt="6"/>
      <dgm:spPr/>
    </dgm:pt>
    <dgm:pt modelId="{21CDCA2C-E930-462C-A5A3-F45736368192}" type="pres">
      <dgm:prSet presAssocID="{C7CEC87C-21BF-4368-A8A8-EA80978AA643}" presName="vert1" presStyleCnt="0"/>
      <dgm:spPr/>
    </dgm:pt>
    <dgm:pt modelId="{E8D3EE2F-DE72-4A53-B621-D06CC0E02F0F}" type="pres">
      <dgm:prSet presAssocID="{388ACCAF-1D09-4E8F-B59D-B936F3AD0232}" presName="thickLine" presStyleLbl="alignNode1" presStyleIdx="1" presStyleCnt="6"/>
      <dgm:spPr/>
    </dgm:pt>
    <dgm:pt modelId="{EB894C11-2F5A-445A-A92F-0ED53023C882}" type="pres">
      <dgm:prSet presAssocID="{388ACCAF-1D09-4E8F-B59D-B936F3AD0232}" presName="horz1" presStyleCnt="0"/>
      <dgm:spPr/>
    </dgm:pt>
    <dgm:pt modelId="{313A8A0E-2051-4BA3-BD07-D0821BF5EFC2}" type="pres">
      <dgm:prSet presAssocID="{388ACCAF-1D09-4E8F-B59D-B936F3AD0232}" presName="tx1" presStyleLbl="revTx" presStyleIdx="1" presStyleCnt="6"/>
      <dgm:spPr/>
    </dgm:pt>
    <dgm:pt modelId="{C9CB8948-E3E6-4C3C-B920-D9ACF52D2ECA}" type="pres">
      <dgm:prSet presAssocID="{388ACCAF-1D09-4E8F-B59D-B936F3AD0232}" presName="vert1" presStyleCnt="0"/>
      <dgm:spPr/>
    </dgm:pt>
    <dgm:pt modelId="{487491B9-2AE9-439E-9A69-AB158C63C082}" type="pres">
      <dgm:prSet presAssocID="{11D7C839-8AB3-40DA-96E4-23931CE7BDA8}" presName="thickLine" presStyleLbl="alignNode1" presStyleIdx="2" presStyleCnt="6"/>
      <dgm:spPr/>
    </dgm:pt>
    <dgm:pt modelId="{DC7A8345-8A41-4BB9-8719-B77FCE7AD3DF}" type="pres">
      <dgm:prSet presAssocID="{11D7C839-8AB3-40DA-96E4-23931CE7BDA8}" presName="horz1" presStyleCnt="0"/>
      <dgm:spPr/>
    </dgm:pt>
    <dgm:pt modelId="{2BDB2A0D-B47D-4FF6-84EA-5E9A8646C243}" type="pres">
      <dgm:prSet presAssocID="{11D7C839-8AB3-40DA-96E4-23931CE7BDA8}" presName="tx1" presStyleLbl="revTx" presStyleIdx="2" presStyleCnt="6"/>
      <dgm:spPr/>
    </dgm:pt>
    <dgm:pt modelId="{27D81A1D-9C6B-4195-B747-A87535429DA8}" type="pres">
      <dgm:prSet presAssocID="{11D7C839-8AB3-40DA-96E4-23931CE7BDA8}" presName="vert1" presStyleCnt="0"/>
      <dgm:spPr/>
    </dgm:pt>
    <dgm:pt modelId="{C3351993-9BC6-4A57-BF6A-00DD38B33055}" type="pres">
      <dgm:prSet presAssocID="{D9EE9230-7B53-48A6-8874-5AE16E7FF34A}" presName="thickLine" presStyleLbl="alignNode1" presStyleIdx="3" presStyleCnt="6"/>
      <dgm:spPr/>
    </dgm:pt>
    <dgm:pt modelId="{E5CDA10F-1D0E-47B5-9811-573C1C6D5130}" type="pres">
      <dgm:prSet presAssocID="{D9EE9230-7B53-48A6-8874-5AE16E7FF34A}" presName="horz1" presStyleCnt="0"/>
      <dgm:spPr/>
    </dgm:pt>
    <dgm:pt modelId="{E99E0834-79E6-4177-B395-8711161D69F2}" type="pres">
      <dgm:prSet presAssocID="{D9EE9230-7B53-48A6-8874-5AE16E7FF34A}" presName="tx1" presStyleLbl="revTx" presStyleIdx="3" presStyleCnt="6"/>
      <dgm:spPr/>
    </dgm:pt>
    <dgm:pt modelId="{F76ADBC1-E200-4805-9BD8-67B2C9487939}" type="pres">
      <dgm:prSet presAssocID="{D9EE9230-7B53-48A6-8874-5AE16E7FF34A}" presName="vert1" presStyleCnt="0"/>
      <dgm:spPr/>
    </dgm:pt>
    <dgm:pt modelId="{DDD7F256-1CD9-4F53-ABC6-5109DCC51843}" type="pres">
      <dgm:prSet presAssocID="{59654280-19D3-47DA-ADC8-94B24075E805}" presName="thickLine" presStyleLbl="alignNode1" presStyleIdx="4" presStyleCnt="6"/>
      <dgm:spPr/>
    </dgm:pt>
    <dgm:pt modelId="{F5B82CA4-F156-437C-A894-31ADE049ACCF}" type="pres">
      <dgm:prSet presAssocID="{59654280-19D3-47DA-ADC8-94B24075E805}" presName="horz1" presStyleCnt="0"/>
      <dgm:spPr/>
    </dgm:pt>
    <dgm:pt modelId="{20305104-596E-48AE-959E-4BBC831C98A2}" type="pres">
      <dgm:prSet presAssocID="{59654280-19D3-47DA-ADC8-94B24075E805}" presName="tx1" presStyleLbl="revTx" presStyleIdx="4" presStyleCnt="6"/>
      <dgm:spPr/>
    </dgm:pt>
    <dgm:pt modelId="{DD9ACEA1-2F0A-4EDC-9DCA-B54258BACB5D}" type="pres">
      <dgm:prSet presAssocID="{59654280-19D3-47DA-ADC8-94B24075E805}" presName="vert1" presStyleCnt="0"/>
      <dgm:spPr/>
    </dgm:pt>
    <dgm:pt modelId="{06F7F67E-DBDE-444C-ADD4-5BC451A7C9A6}" type="pres">
      <dgm:prSet presAssocID="{CB28F90D-72F7-4DDF-9A8B-2F366BB33466}" presName="thickLine" presStyleLbl="alignNode1" presStyleIdx="5" presStyleCnt="6"/>
      <dgm:spPr/>
    </dgm:pt>
    <dgm:pt modelId="{3CD4B2BD-C092-4D86-B453-DEB56A07BB16}" type="pres">
      <dgm:prSet presAssocID="{CB28F90D-72F7-4DDF-9A8B-2F366BB33466}" presName="horz1" presStyleCnt="0"/>
      <dgm:spPr/>
    </dgm:pt>
    <dgm:pt modelId="{F119796B-6C80-4A58-8007-BC47E1B00DD4}" type="pres">
      <dgm:prSet presAssocID="{CB28F90D-72F7-4DDF-9A8B-2F366BB33466}" presName="tx1" presStyleLbl="revTx" presStyleIdx="5" presStyleCnt="6"/>
      <dgm:spPr/>
    </dgm:pt>
    <dgm:pt modelId="{FCCD4B8B-DD32-4768-995B-D3D3FB60EBE5}" type="pres">
      <dgm:prSet presAssocID="{CB28F90D-72F7-4DDF-9A8B-2F366BB33466}" presName="vert1" presStyleCnt="0"/>
      <dgm:spPr/>
    </dgm:pt>
  </dgm:ptLst>
  <dgm:cxnLst>
    <dgm:cxn modelId="{3C3EFD06-FF08-4FAA-9E42-9F3B933AEF52}" type="presOf" srcId="{388ACCAF-1D09-4E8F-B59D-B936F3AD0232}" destId="{313A8A0E-2051-4BA3-BD07-D0821BF5EFC2}" srcOrd="0" destOrd="0" presId="urn:microsoft.com/office/officeart/2008/layout/LinedList"/>
    <dgm:cxn modelId="{3D97890E-D109-44DD-AF39-F808456592AF}" type="presOf" srcId="{D85BF83C-F6AD-434F-B3CB-85E9BF275169}" destId="{51F14D4D-27CC-4FF4-B617-042FEFD2A284}" srcOrd="0" destOrd="0" presId="urn:microsoft.com/office/officeart/2008/layout/LinedList"/>
    <dgm:cxn modelId="{477DE61D-0A95-43D9-9EDA-6C0F4BECFCC5}" type="presOf" srcId="{59654280-19D3-47DA-ADC8-94B24075E805}" destId="{20305104-596E-48AE-959E-4BBC831C98A2}" srcOrd="0" destOrd="0" presId="urn:microsoft.com/office/officeart/2008/layout/LinedList"/>
    <dgm:cxn modelId="{9A875121-EEA0-46C6-B68A-E5B3CEC3E1A5}" type="presOf" srcId="{CB28F90D-72F7-4DDF-9A8B-2F366BB33466}" destId="{F119796B-6C80-4A58-8007-BC47E1B00DD4}" srcOrd="0" destOrd="0" presId="urn:microsoft.com/office/officeart/2008/layout/LinedList"/>
    <dgm:cxn modelId="{B2AA4E23-4A5C-4C40-8A63-99A6548DE325}" srcId="{D85BF83C-F6AD-434F-B3CB-85E9BF275169}" destId="{11D7C839-8AB3-40DA-96E4-23931CE7BDA8}" srcOrd="2" destOrd="0" parTransId="{69A2772E-878D-469B-9376-950465B6A0D7}" sibTransId="{E364ED3C-0932-4385-A094-59B280C796EB}"/>
    <dgm:cxn modelId="{BF4FD725-2073-41AF-A8BF-6E0F3B2AA0E7}" type="presOf" srcId="{C7CEC87C-21BF-4368-A8A8-EA80978AA643}" destId="{0695032B-E5A0-4A8A-97BA-404C3770117F}" srcOrd="0" destOrd="0" presId="urn:microsoft.com/office/officeart/2008/layout/LinedList"/>
    <dgm:cxn modelId="{2D1CAA37-44BB-454E-AD40-6F8B7E592F50}" srcId="{D85BF83C-F6AD-434F-B3CB-85E9BF275169}" destId="{D9EE9230-7B53-48A6-8874-5AE16E7FF34A}" srcOrd="3" destOrd="0" parTransId="{DECC1E8A-1E6A-4CEE-B571-C35695684B83}" sibTransId="{1E7822DB-48AB-4BC0-815B-4A3C180A2B2C}"/>
    <dgm:cxn modelId="{F740707C-2B79-4D82-BE58-2D5B834D63F8}" srcId="{D85BF83C-F6AD-434F-B3CB-85E9BF275169}" destId="{CB28F90D-72F7-4DDF-9A8B-2F366BB33466}" srcOrd="5" destOrd="0" parTransId="{BA2509A6-CD79-4FDD-9E4F-D077A164FD07}" sibTransId="{5E2F7A05-3C16-4D5B-8BB5-2033B256B3CA}"/>
    <dgm:cxn modelId="{B44BC180-1740-4AAD-A153-73481F9BC278}" srcId="{D85BF83C-F6AD-434F-B3CB-85E9BF275169}" destId="{C7CEC87C-21BF-4368-A8A8-EA80978AA643}" srcOrd="0" destOrd="0" parTransId="{185C51D3-8C15-47BD-BD34-4BBB0896A7C2}" sibTransId="{C0165728-1C2E-4E6B-9231-EE5956758404}"/>
    <dgm:cxn modelId="{DDDFD2A0-1B1F-458D-9978-5CD2D909F516}" srcId="{D85BF83C-F6AD-434F-B3CB-85E9BF275169}" destId="{388ACCAF-1D09-4E8F-B59D-B936F3AD0232}" srcOrd="1" destOrd="0" parTransId="{555F2EF8-04BD-4149-BC39-374831802B2B}" sibTransId="{65723C41-B248-47FA-A0DB-77C78B7725E8}"/>
    <dgm:cxn modelId="{8F63A3AF-3356-4634-BBF8-42E44C25FFBF}" type="presOf" srcId="{D9EE9230-7B53-48A6-8874-5AE16E7FF34A}" destId="{E99E0834-79E6-4177-B395-8711161D69F2}" srcOrd="0" destOrd="0" presId="urn:microsoft.com/office/officeart/2008/layout/LinedList"/>
    <dgm:cxn modelId="{73A5EDEA-4BAB-4470-9F5A-9F859BCC5027}" type="presOf" srcId="{11D7C839-8AB3-40DA-96E4-23931CE7BDA8}" destId="{2BDB2A0D-B47D-4FF6-84EA-5E9A8646C243}" srcOrd="0" destOrd="0" presId="urn:microsoft.com/office/officeart/2008/layout/LinedList"/>
    <dgm:cxn modelId="{C972E4EB-0DAF-454F-8114-600E6996607B}" srcId="{D85BF83C-F6AD-434F-B3CB-85E9BF275169}" destId="{59654280-19D3-47DA-ADC8-94B24075E805}" srcOrd="4" destOrd="0" parTransId="{3FA26742-0504-46FB-BFDA-F74E3A7E0710}" sibTransId="{55436D48-E120-4EC3-AA94-846C86A7E7FB}"/>
    <dgm:cxn modelId="{622D0951-3E4D-4171-ADBF-B3A5AB2B36DD}" type="presParOf" srcId="{51F14D4D-27CC-4FF4-B617-042FEFD2A284}" destId="{981CCC8A-7E11-481C-8E9C-D68B66EBCC26}" srcOrd="0" destOrd="0" presId="urn:microsoft.com/office/officeart/2008/layout/LinedList"/>
    <dgm:cxn modelId="{18DE9B4E-25BB-4C0B-A185-A41FC4554BA2}" type="presParOf" srcId="{51F14D4D-27CC-4FF4-B617-042FEFD2A284}" destId="{93830C4F-558E-4963-8D6B-7CBC03D6527E}" srcOrd="1" destOrd="0" presId="urn:microsoft.com/office/officeart/2008/layout/LinedList"/>
    <dgm:cxn modelId="{010CD6D5-8CD6-477D-8A09-CC5C8926F2BD}" type="presParOf" srcId="{93830C4F-558E-4963-8D6B-7CBC03D6527E}" destId="{0695032B-E5A0-4A8A-97BA-404C3770117F}" srcOrd="0" destOrd="0" presId="urn:microsoft.com/office/officeart/2008/layout/LinedList"/>
    <dgm:cxn modelId="{B93969D1-6E1D-475F-BB18-0002902542A8}" type="presParOf" srcId="{93830C4F-558E-4963-8D6B-7CBC03D6527E}" destId="{21CDCA2C-E930-462C-A5A3-F45736368192}" srcOrd="1" destOrd="0" presId="urn:microsoft.com/office/officeart/2008/layout/LinedList"/>
    <dgm:cxn modelId="{93AEB75B-995D-4A67-A1C8-686A9DD466CD}" type="presParOf" srcId="{51F14D4D-27CC-4FF4-B617-042FEFD2A284}" destId="{E8D3EE2F-DE72-4A53-B621-D06CC0E02F0F}" srcOrd="2" destOrd="0" presId="urn:microsoft.com/office/officeart/2008/layout/LinedList"/>
    <dgm:cxn modelId="{F973B66A-6388-4955-8CCD-9D2058CBF682}" type="presParOf" srcId="{51F14D4D-27CC-4FF4-B617-042FEFD2A284}" destId="{EB894C11-2F5A-445A-A92F-0ED53023C882}" srcOrd="3" destOrd="0" presId="urn:microsoft.com/office/officeart/2008/layout/LinedList"/>
    <dgm:cxn modelId="{CC6C4050-DA3A-4F9E-8391-1ED9029B89BC}" type="presParOf" srcId="{EB894C11-2F5A-445A-A92F-0ED53023C882}" destId="{313A8A0E-2051-4BA3-BD07-D0821BF5EFC2}" srcOrd="0" destOrd="0" presId="urn:microsoft.com/office/officeart/2008/layout/LinedList"/>
    <dgm:cxn modelId="{036910C3-3389-4EA2-A490-CC20D0EE8856}" type="presParOf" srcId="{EB894C11-2F5A-445A-A92F-0ED53023C882}" destId="{C9CB8948-E3E6-4C3C-B920-D9ACF52D2ECA}" srcOrd="1" destOrd="0" presId="urn:microsoft.com/office/officeart/2008/layout/LinedList"/>
    <dgm:cxn modelId="{D8A0601A-3C33-46B0-8999-351CA5CD18FA}" type="presParOf" srcId="{51F14D4D-27CC-4FF4-B617-042FEFD2A284}" destId="{487491B9-2AE9-439E-9A69-AB158C63C082}" srcOrd="4" destOrd="0" presId="urn:microsoft.com/office/officeart/2008/layout/LinedList"/>
    <dgm:cxn modelId="{32214211-8A3D-4B22-B00F-8305691071F2}" type="presParOf" srcId="{51F14D4D-27CC-4FF4-B617-042FEFD2A284}" destId="{DC7A8345-8A41-4BB9-8719-B77FCE7AD3DF}" srcOrd="5" destOrd="0" presId="urn:microsoft.com/office/officeart/2008/layout/LinedList"/>
    <dgm:cxn modelId="{07B9BDFA-8CF9-4979-BF5D-5232AD171213}" type="presParOf" srcId="{DC7A8345-8A41-4BB9-8719-B77FCE7AD3DF}" destId="{2BDB2A0D-B47D-4FF6-84EA-5E9A8646C243}" srcOrd="0" destOrd="0" presId="urn:microsoft.com/office/officeart/2008/layout/LinedList"/>
    <dgm:cxn modelId="{81AAE165-51D5-42BE-B263-C11939C6FEEA}" type="presParOf" srcId="{DC7A8345-8A41-4BB9-8719-B77FCE7AD3DF}" destId="{27D81A1D-9C6B-4195-B747-A87535429DA8}" srcOrd="1" destOrd="0" presId="urn:microsoft.com/office/officeart/2008/layout/LinedList"/>
    <dgm:cxn modelId="{29D9E6E1-0D30-4059-8B2D-39671BB74899}" type="presParOf" srcId="{51F14D4D-27CC-4FF4-B617-042FEFD2A284}" destId="{C3351993-9BC6-4A57-BF6A-00DD38B33055}" srcOrd="6" destOrd="0" presId="urn:microsoft.com/office/officeart/2008/layout/LinedList"/>
    <dgm:cxn modelId="{E60B2C2A-34F8-4032-887B-C5687E4CC9C6}" type="presParOf" srcId="{51F14D4D-27CC-4FF4-B617-042FEFD2A284}" destId="{E5CDA10F-1D0E-47B5-9811-573C1C6D5130}" srcOrd="7" destOrd="0" presId="urn:microsoft.com/office/officeart/2008/layout/LinedList"/>
    <dgm:cxn modelId="{ED7B2C2A-1C83-42DB-A84E-EC070F7A047D}" type="presParOf" srcId="{E5CDA10F-1D0E-47B5-9811-573C1C6D5130}" destId="{E99E0834-79E6-4177-B395-8711161D69F2}" srcOrd="0" destOrd="0" presId="urn:microsoft.com/office/officeart/2008/layout/LinedList"/>
    <dgm:cxn modelId="{05718823-253D-49F4-BD84-EB2D3473D82D}" type="presParOf" srcId="{E5CDA10F-1D0E-47B5-9811-573C1C6D5130}" destId="{F76ADBC1-E200-4805-9BD8-67B2C9487939}" srcOrd="1" destOrd="0" presId="urn:microsoft.com/office/officeart/2008/layout/LinedList"/>
    <dgm:cxn modelId="{78E57806-ED0B-40D6-814F-4116FED9791C}" type="presParOf" srcId="{51F14D4D-27CC-4FF4-B617-042FEFD2A284}" destId="{DDD7F256-1CD9-4F53-ABC6-5109DCC51843}" srcOrd="8" destOrd="0" presId="urn:microsoft.com/office/officeart/2008/layout/LinedList"/>
    <dgm:cxn modelId="{A7E9703D-2B1B-4896-AB8A-C7F28E906ED6}" type="presParOf" srcId="{51F14D4D-27CC-4FF4-B617-042FEFD2A284}" destId="{F5B82CA4-F156-437C-A894-31ADE049ACCF}" srcOrd="9" destOrd="0" presId="urn:microsoft.com/office/officeart/2008/layout/LinedList"/>
    <dgm:cxn modelId="{599F69E8-91DA-46F2-B154-9782FA03142F}" type="presParOf" srcId="{F5B82CA4-F156-437C-A894-31ADE049ACCF}" destId="{20305104-596E-48AE-959E-4BBC831C98A2}" srcOrd="0" destOrd="0" presId="urn:microsoft.com/office/officeart/2008/layout/LinedList"/>
    <dgm:cxn modelId="{1DF1D94A-8F73-47F2-A32F-96B4D2B2A40E}" type="presParOf" srcId="{F5B82CA4-F156-437C-A894-31ADE049ACCF}" destId="{DD9ACEA1-2F0A-4EDC-9DCA-B54258BACB5D}" srcOrd="1" destOrd="0" presId="urn:microsoft.com/office/officeart/2008/layout/LinedList"/>
    <dgm:cxn modelId="{0C85155B-9956-40CE-A389-042088FCBB41}" type="presParOf" srcId="{51F14D4D-27CC-4FF4-B617-042FEFD2A284}" destId="{06F7F67E-DBDE-444C-ADD4-5BC451A7C9A6}" srcOrd="10" destOrd="0" presId="urn:microsoft.com/office/officeart/2008/layout/LinedList"/>
    <dgm:cxn modelId="{22AA23BE-2970-4910-A331-EF14176A9811}" type="presParOf" srcId="{51F14D4D-27CC-4FF4-B617-042FEFD2A284}" destId="{3CD4B2BD-C092-4D86-B453-DEB56A07BB16}" srcOrd="11" destOrd="0" presId="urn:microsoft.com/office/officeart/2008/layout/LinedList"/>
    <dgm:cxn modelId="{6CDD00C3-C4ED-4454-9A1D-355C82E2D15A}" type="presParOf" srcId="{3CD4B2BD-C092-4D86-B453-DEB56A07BB16}" destId="{F119796B-6C80-4A58-8007-BC47E1B00DD4}" srcOrd="0" destOrd="0" presId="urn:microsoft.com/office/officeart/2008/layout/LinedList"/>
    <dgm:cxn modelId="{794C6671-C7DA-4E22-8DE2-1428057531EA}" type="presParOf" srcId="{3CD4B2BD-C092-4D86-B453-DEB56A07BB16}" destId="{FCCD4B8B-DD32-4768-995B-D3D3FB60EB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63145-C962-4FEA-93E9-4F2D8E594C71}">
      <dsp:nvSpPr>
        <dsp:cNvPr id="0" name=""/>
        <dsp:cNvSpPr/>
      </dsp:nvSpPr>
      <dsp:spPr>
        <a:xfrm>
          <a:off x="612034" y="0"/>
          <a:ext cx="3728613" cy="372861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F8B9AF7-0CC2-4EFC-B051-87BFF706FDF6}">
      <dsp:nvSpPr>
        <dsp:cNvPr id="0" name=""/>
        <dsp:cNvSpPr/>
      </dsp:nvSpPr>
      <dsp:spPr>
        <a:xfrm>
          <a:off x="966252" y="354218"/>
          <a:ext cx="1454159" cy="14541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Anxiety disorders are one of the most prevalent mental health conditions,  globally 4%  (WHO, 2025)</a:t>
          </a:r>
          <a:endParaRPr lang="en-US" sz="1100" kern="1200" dirty="0"/>
        </a:p>
      </dsp:txBody>
      <dsp:txXfrm>
        <a:off x="1037238" y="425204"/>
        <a:ext cx="1312187" cy="1312187"/>
      </dsp:txXfrm>
    </dsp:sp>
    <dsp:sp modelId="{66BC616D-C2DA-4AC9-9C85-2F1992AFF762}">
      <dsp:nvSpPr>
        <dsp:cNvPr id="0" name=""/>
        <dsp:cNvSpPr/>
      </dsp:nvSpPr>
      <dsp:spPr>
        <a:xfrm>
          <a:off x="2532269" y="354218"/>
          <a:ext cx="1454159" cy="145415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Generalised Anxiety Disorder is one of several anxiety disorders outlined in the DSM 5-TR (APA, 2022)</a:t>
          </a:r>
          <a:endParaRPr lang="en-US" sz="1100" kern="1200" dirty="0"/>
        </a:p>
      </dsp:txBody>
      <dsp:txXfrm>
        <a:off x="2603255" y="425204"/>
        <a:ext cx="1312187" cy="1312187"/>
      </dsp:txXfrm>
    </dsp:sp>
    <dsp:sp modelId="{101CCA36-D2B2-46C9-AC54-04A92473B1DB}">
      <dsp:nvSpPr>
        <dsp:cNvPr id="0" name=""/>
        <dsp:cNvSpPr/>
      </dsp:nvSpPr>
      <dsp:spPr>
        <a:xfrm>
          <a:off x="966252" y="1920235"/>
          <a:ext cx="1454159" cy="145415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It’s characterised by excessive and persistent worry over everyday things  that the individual cannot control.</a:t>
          </a:r>
          <a:endParaRPr lang="en-US" sz="1100" kern="1200"/>
        </a:p>
      </dsp:txBody>
      <dsp:txXfrm>
        <a:off x="1037238" y="1991221"/>
        <a:ext cx="1312187" cy="1312187"/>
      </dsp:txXfrm>
    </dsp:sp>
    <dsp:sp modelId="{2479F71D-B94B-499E-AA60-BA285B731890}">
      <dsp:nvSpPr>
        <dsp:cNvPr id="0" name=""/>
        <dsp:cNvSpPr/>
      </dsp:nvSpPr>
      <dsp:spPr>
        <a:xfrm>
          <a:off x="2532269" y="1920235"/>
          <a:ext cx="1454159" cy="14541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anxiety or worry and/or physical symptoms cause distress negatively impacting the ability to function in daily life.</a:t>
          </a:r>
          <a:endParaRPr lang="en-US" sz="1100" kern="1200" dirty="0"/>
        </a:p>
      </dsp:txBody>
      <dsp:txXfrm>
        <a:off x="2603255" y="1991221"/>
        <a:ext cx="1312187" cy="13121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A9C4E-B743-45B2-8AB7-B1DFCCF64316}">
      <dsp:nvSpPr>
        <dsp:cNvPr id="0" name=""/>
        <dsp:cNvSpPr/>
      </dsp:nvSpPr>
      <dsp:spPr>
        <a:xfrm>
          <a:off x="0" y="0"/>
          <a:ext cx="4293955" cy="831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Anxiety disorders are more prevalent for women compared to men, 1/3 of women will experience an anxiety disorder in their lifetime (Yang et al., 2021)</a:t>
          </a:r>
          <a:endParaRPr lang="en-US" sz="1200" kern="1200"/>
        </a:p>
      </dsp:txBody>
      <dsp:txXfrm>
        <a:off x="24343" y="24343"/>
        <a:ext cx="3326886" cy="782429"/>
      </dsp:txXfrm>
    </dsp:sp>
    <dsp:sp modelId="{DAE700AD-7CBD-4F3E-9E83-514742A566AA}">
      <dsp:nvSpPr>
        <dsp:cNvPr id="0" name=""/>
        <dsp:cNvSpPr/>
      </dsp:nvSpPr>
      <dsp:spPr>
        <a:xfrm>
          <a:off x="359618" y="982227"/>
          <a:ext cx="4293955" cy="831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Rates of GAD for women is reported to peak at midlife, onset between 21-35yrs (de Lijster et al., 2017).  </a:t>
          </a:r>
          <a:endParaRPr lang="en-US" sz="1200" kern="1200"/>
        </a:p>
      </dsp:txBody>
      <dsp:txXfrm>
        <a:off x="383961" y="1006570"/>
        <a:ext cx="3345425" cy="782429"/>
      </dsp:txXfrm>
    </dsp:sp>
    <dsp:sp modelId="{47745B6D-6F2C-4FFC-8F51-D6F45BF437DA}">
      <dsp:nvSpPr>
        <dsp:cNvPr id="0" name=""/>
        <dsp:cNvSpPr/>
      </dsp:nvSpPr>
      <dsp:spPr>
        <a:xfrm>
          <a:off x="713870" y="1964454"/>
          <a:ext cx="4293955" cy="831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Rehabilitative proposal suitable for a woman in mid life, age 30-50 years</a:t>
          </a:r>
          <a:endParaRPr lang="en-US" sz="1200" kern="1200"/>
        </a:p>
      </dsp:txBody>
      <dsp:txXfrm>
        <a:off x="738213" y="1988797"/>
        <a:ext cx="3350792" cy="782429"/>
      </dsp:txXfrm>
    </dsp:sp>
    <dsp:sp modelId="{F731F740-0BAD-4DF5-B705-C9FE0A75939C}">
      <dsp:nvSpPr>
        <dsp:cNvPr id="0" name=""/>
        <dsp:cNvSpPr/>
      </dsp:nvSpPr>
      <dsp:spPr>
        <a:xfrm>
          <a:off x="1073488" y="2946682"/>
          <a:ext cx="4293955" cy="831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Untreated anxiety can become chronic and recurrent through life (Yang et al., 2021)</a:t>
          </a:r>
          <a:endParaRPr lang="en-US" sz="1200" kern="1200"/>
        </a:p>
      </dsp:txBody>
      <dsp:txXfrm>
        <a:off x="1097831" y="2971025"/>
        <a:ext cx="3345425" cy="782429"/>
      </dsp:txXfrm>
    </dsp:sp>
    <dsp:sp modelId="{E5605C46-A5B2-4B75-A471-3351EC4D54C4}">
      <dsp:nvSpPr>
        <dsp:cNvPr id="0" name=""/>
        <dsp:cNvSpPr/>
      </dsp:nvSpPr>
      <dsp:spPr>
        <a:xfrm>
          <a:off x="3753730" y="636558"/>
          <a:ext cx="540225" cy="54022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3875281" y="636558"/>
        <a:ext cx="297123" cy="406519"/>
      </dsp:txXfrm>
    </dsp:sp>
    <dsp:sp modelId="{9A38EE76-E31B-4D95-B8BD-FF116BFB7CBE}">
      <dsp:nvSpPr>
        <dsp:cNvPr id="0" name=""/>
        <dsp:cNvSpPr/>
      </dsp:nvSpPr>
      <dsp:spPr>
        <a:xfrm>
          <a:off x="4113348" y="1618786"/>
          <a:ext cx="540225" cy="54022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234899" y="1618786"/>
        <a:ext cx="297123" cy="406519"/>
      </dsp:txXfrm>
    </dsp:sp>
    <dsp:sp modelId="{2A672F33-E799-48D4-95FF-340FB920660E}">
      <dsp:nvSpPr>
        <dsp:cNvPr id="0" name=""/>
        <dsp:cNvSpPr/>
      </dsp:nvSpPr>
      <dsp:spPr>
        <a:xfrm>
          <a:off x="4467600" y="2601013"/>
          <a:ext cx="540225" cy="54022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589151" y="2601013"/>
        <a:ext cx="297123" cy="4065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90FCCF-1DAB-4A06-B5B0-E2A0CF0F0B22}">
      <dsp:nvSpPr>
        <dsp:cNvPr id="0" name=""/>
        <dsp:cNvSpPr/>
      </dsp:nvSpPr>
      <dsp:spPr>
        <a:xfrm>
          <a:off x="0" y="7450"/>
          <a:ext cx="5715000" cy="946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7FBE6-6414-4C9E-B8EF-E0C57DAD9C42}">
      <dsp:nvSpPr>
        <dsp:cNvPr id="0" name=""/>
        <dsp:cNvSpPr/>
      </dsp:nvSpPr>
      <dsp:spPr>
        <a:xfrm>
          <a:off x="286355" y="220441"/>
          <a:ext cx="521154" cy="5206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B94E7-2B05-4EC8-B5C1-F3AFAE88548E}">
      <dsp:nvSpPr>
        <dsp:cNvPr id="0" name=""/>
        <dsp:cNvSpPr/>
      </dsp:nvSpPr>
      <dsp:spPr>
        <a:xfrm>
          <a:off x="1093864" y="7450"/>
          <a:ext cx="4604289" cy="97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16" tIns="103316" rIns="103316" bIns="1033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Following GP referral to the Primary Care team LM satisfies the criteria set out in the DSM 5 –TR (APA,2022) and has received a diagnosis of Generalised Anxiety Disorder</a:t>
          </a:r>
          <a:endParaRPr lang="en-US" sz="1400" kern="1200"/>
        </a:p>
      </dsp:txBody>
      <dsp:txXfrm>
        <a:off x="1093864" y="7450"/>
        <a:ext cx="4604289" cy="976210"/>
      </dsp:txXfrm>
    </dsp:sp>
    <dsp:sp modelId="{DAF3D4F8-8AF9-40EC-BCAB-1061D1927FD7}">
      <dsp:nvSpPr>
        <dsp:cNvPr id="0" name=""/>
        <dsp:cNvSpPr/>
      </dsp:nvSpPr>
      <dsp:spPr>
        <a:xfrm>
          <a:off x="0" y="1227713"/>
          <a:ext cx="5715000" cy="946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239D13-D5D9-49CC-A2E4-99295E639630}">
      <dsp:nvSpPr>
        <dsp:cNvPr id="0" name=""/>
        <dsp:cNvSpPr/>
      </dsp:nvSpPr>
      <dsp:spPr>
        <a:xfrm>
          <a:off x="286355" y="1440704"/>
          <a:ext cx="521154" cy="5206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46F05-8207-401F-9BCC-359A05FC48A2}">
      <dsp:nvSpPr>
        <dsp:cNvPr id="0" name=""/>
        <dsp:cNvSpPr/>
      </dsp:nvSpPr>
      <dsp:spPr>
        <a:xfrm>
          <a:off x="1093864" y="1227713"/>
          <a:ext cx="4604289" cy="97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16" tIns="103316" rIns="103316" bIns="1033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Currently on medical leave from work due to overwhelm and burnout, irritability and fatigue </a:t>
          </a:r>
          <a:endParaRPr lang="en-US" sz="1400" kern="1200"/>
        </a:p>
      </dsp:txBody>
      <dsp:txXfrm>
        <a:off x="1093864" y="1227713"/>
        <a:ext cx="4604289" cy="976210"/>
      </dsp:txXfrm>
    </dsp:sp>
    <dsp:sp modelId="{983B4077-F10F-429A-BA37-389553B0C7BF}">
      <dsp:nvSpPr>
        <dsp:cNvPr id="0" name=""/>
        <dsp:cNvSpPr/>
      </dsp:nvSpPr>
      <dsp:spPr>
        <a:xfrm>
          <a:off x="0" y="2447976"/>
          <a:ext cx="5715000" cy="946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696CFA-A69E-4374-8B71-43D8D154E472}">
      <dsp:nvSpPr>
        <dsp:cNvPr id="0" name=""/>
        <dsp:cNvSpPr/>
      </dsp:nvSpPr>
      <dsp:spPr>
        <a:xfrm>
          <a:off x="286355" y="2660967"/>
          <a:ext cx="521154" cy="5206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3FDA5-178A-4249-A7BC-AF848DE7B3A9}">
      <dsp:nvSpPr>
        <dsp:cNvPr id="0" name=""/>
        <dsp:cNvSpPr/>
      </dsp:nvSpPr>
      <dsp:spPr>
        <a:xfrm>
          <a:off x="1093864" y="2447976"/>
          <a:ext cx="4604289" cy="97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16" tIns="103316" rIns="103316" bIns="1033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LM has become more socially withdrawn, future worries have led to and avoidance of social activities and events.</a:t>
          </a:r>
          <a:endParaRPr lang="en-US" sz="1400" kern="1200"/>
        </a:p>
      </dsp:txBody>
      <dsp:txXfrm>
        <a:off x="1093864" y="2447976"/>
        <a:ext cx="4604289" cy="976210"/>
      </dsp:txXfrm>
    </dsp:sp>
    <dsp:sp modelId="{9E3A9829-6763-4BDE-8D98-70495934074A}">
      <dsp:nvSpPr>
        <dsp:cNvPr id="0" name=""/>
        <dsp:cNvSpPr/>
      </dsp:nvSpPr>
      <dsp:spPr>
        <a:xfrm>
          <a:off x="0" y="3668239"/>
          <a:ext cx="5715000" cy="946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6D572A-793B-4DC5-BB49-26EEDA5E7955}">
      <dsp:nvSpPr>
        <dsp:cNvPr id="0" name=""/>
        <dsp:cNvSpPr/>
      </dsp:nvSpPr>
      <dsp:spPr>
        <a:xfrm>
          <a:off x="286355" y="3881230"/>
          <a:ext cx="521154" cy="5206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46FB-9642-49BA-BF49-30517ADFD6B3}">
      <dsp:nvSpPr>
        <dsp:cNvPr id="0" name=""/>
        <dsp:cNvSpPr/>
      </dsp:nvSpPr>
      <dsp:spPr>
        <a:xfrm>
          <a:off x="1093864" y="3668239"/>
          <a:ext cx="4604289" cy="97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16" tIns="103316" rIns="103316" bIns="1033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Low self-esteem and negative self-talk behaviours have worsened self-care habits</a:t>
          </a:r>
          <a:endParaRPr lang="en-US" sz="1400" kern="1200"/>
        </a:p>
      </dsp:txBody>
      <dsp:txXfrm>
        <a:off x="1093864" y="3668239"/>
        <a:ext cx="4604289" cy="976210"/>
      </dsp:txXfrm>
    </dsp:sp>
    <dsp:sp modelId="{29405E27-CF6E-4DF6-9D34-96A87D3E4726}">
      <dsp:nvSpPr>
        <dsp:cNvPr id="0" name=""/>
        <dsp:cNvSpPr/>
      </dsp:nvSpPr>
      <dsp:spPr>
        <a:xfrm>
          <a:off x="0" y="4888502"/>
          <a:ext cx="5715000" cy="946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B5A9E-EF78-4110-B871-F4B64AF16FF0}">
      <dsp:nvSpPr>
        <dsp:cNvPr id="0" name=""/>
        <dsp:cNvSpPr/>
      </dsp:nvSpPr>
      <dsp:spPr>
        <a:xfrm>
          <a:off x="286355" y="5101493"/>
          <a:ext cx="521154" cy="5206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F82F1-98AF-43C2-9499-70FE6168D9B3}">
      <dsp:nvSpPr>
        <dsp:cNvPr id="0" name=""/>
        <dsp:cNvSpPr/>
      </dsp:nvSpPr>
      <dsp:spPr>
        <a:xfrm>
          <a:off x="1093864" y="4888502"/>
          <a:ext cx="4604289" cy="97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16" tIns="103316" rIns="103316" bIns="1033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Reports experiencing physical symptoms such as shortness of breath, dizziness, muscle pain, trembling and nausea </a:t>
          </a:r>
          <a:endParaRPr lang="en-US" sz="1400" kern="1200"/>
        </a:p>
      </dsp:txBody>
      <dsp:txXfrm>
        <a:off x="1093864" y="4888502"/>
        <a:ext cx="4604289" cy="9762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23176-567E-4C02-AB3C-C7EA912D0F1F}">
      <dsp:nvSpPr>
        <dsp:cNvPr id="0" name=""/>
        <dsp:cNvSpPr/>
      </dsp:nvSpPr>
      <dsp:spPr>
        <a:xfrm>
          <a:off x="686" y="214177"/>
          <a:ext cx="2678651" cy="16071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Initial assessment should include medical tests, therefore ECG, blood tests, pregnancy test will be carried out to rule out other explanation of symptoms. </a:t>
          </a:r>
          <a:endParaRPr lang="en-US" sz="1500" kern="1200"/>
        </a:p>
      </dsp:txBody>
      <dsp:txXfrm>
        <a:off x="686" y="214177"/>
        <a:ext cx="2678651" cy="1607190"/>
      </dsp:txXfrm>
    </dsp:sp>
    <dsp:sp modelId="{7C7AF84C-DE62-4234-B365-4FB99FE22F5D}">
      <dsp:nvSpPr>
        <dsp:cNvPr id="0" name=""/>
        <dsp:cNvSpPr/>
      </dsp:nvSpPr>
      <dsp:spPr>
        <a:xfrm>
          <a:off x="2947203" y="214177"/>
          <a:ext cx="2678651" cy="16071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GAD-7 Baseline test for GAD severity and on-going assessment. Accessible and sensitive to change (Toussaint et al., 2020)</a:t>
          </a:r>
          <a:endParaRPr lang="en-US" sz="1500" kern="1200"/>
        </a:p>
      </dsp:txBody>
      <dsp:txXfrm>
        <a:off x="2947203" y="214177"/>
        <a:ext cx="2678651" cy="1607190"/>
      </dsp:txXfrm>
    </dsp:sp>
    <dsp:sp modelId="{E25E29B9-19B8-472F-ADA4-9DDDDA413DF1}">
      <dsp:nvSpPr>
        <dsp:cNvPr id="0" name=""/>
        <dsp:cNvSpPr/>
      </dsp:nvSpPr>
      <dsp:spPr>
        <a:xfrm>
          <a:off x="686" y="2089233"/>
          <a:ext cx="2678651" cy="16071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GAD has high comorbidity with depression (Bandelow, 2022)</a:t>
          </a:r>
          <a:endParaRPr lang="en-US" sz="1500" kern="1200"/>
        </a:p>
      </dsp:txBody>
      <dsp:txXfrm>
        <a:off x="686" y="2089233"/>
        <a:ext cx="2678651" cy="1607190"/>
      </dsp:txXfrm>
    </dsp:sp>
    <dsp:sp modelId="{2E134A02-F3F1-41FE-8CDD-A78794468000}">
      <dsp:nvSpPr>
        <dsp:cNvPr id="0" name=""/>
        <dsp:cNvSpPr/>
      </dsp:nvSpPr>
      <dsp:spPr>
        <a:xfrm>
          <a:off x="2947203" y="2089233"/>
          <a:ext cx="2678651" cy="16071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An integrative and holistic approach is the most effective for treating GAD (Aziz et al., 2020)</a:t>
          </a:r>
          <a:endParaRPr lang="en-US" sz="1500" kern="1200" dirty="0"/>
        </a:p>
      </dsp:txBody>
      <dsp:txXfrm>
        <a:off x="2947203" y="2089233"/>
        <a:ext cx="2678651" cy="1607190"/>
      </dsp:txXfrm>
    </dsp:sp>
    <dsp:sp modelId="{3373B6A1-E646-44C5-BFB3-E6AE90860396}">
      <dsp:nvSpPr>
        <dsp:cNvPr id="0" name=""/>
        <dsp:cNvSpPr/>
      </dsp:nvSpPr>
      <dsp:spPr>
        <a:xfrm>
          <a:off x="686" y="3964289"/>
          <a:ext cx="2678651" cy="16071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Collaborative planning for treatment management is more effective for patient engagement and reducing drop-out</a:t>
          </a:r>
          <a:endParaRPr lang="en-US" sz="1500" kern="1200" dirty="0"/>
        </a:p>
      </dsp:txBody>
      <dsp:txXfrm>
        <a:off x="686" y="3964289"/>
        <a:ext cx="2678651" cy="1607190"/>
      </dsp:txXfrm>
    </dsp:sp>
    <dsp:sp modelId="{6B0F2D09-7FD0-4A35-9E6A-844DA0006343}">
      <dsp:nvSpPr>
        <dsp:cNvPr id="0" name=""/>
        <dsp:cNvSpPr/>
      </dsp:nvSpPr>
      <dsp:spPr>
        <a:xfrm>
          <a:off x="2947203" y="3964289"/>
          <a:ext cx="2678651" cy="16071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Identify predisposing and perpetuating risk factors for GAD by assessing heritability and lifestyle factors (Andrews et al., 2018)</a:t>
          </a:r>
        </a:p>
      </dsp:txBody>
      <dsp:txXfrm>
        <a:off x="2947203" y="3964289"/>
        <a:ext cx="2678651" cy="16071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ECB953-AA1F-4180-A17A-E608A6114DA6}">
      <dsp:nvSpPr>
        <dsp:cNvPr id="0" name=""/>
        <dsp:cNvSpPr/>
      </dsp:nvSpPr>
      <dsp:spPr>
        <a:xfrm>
          <a:off x="0" y="2912"/>
          <a:ext cx="8762436" cy="6204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4AD5C-CC05-4A7F-8443-5C7ADBD55F63}">
      <dsp:nvSpPr>
        <dsp:cNvPr id="0" name=""/>
        <dsp:cNvSpPr/>
      </dsp:nvSpPr>
      <dsp:spPr>
        <a:xfrm>
          <a:off x="187690" y="142517"/>
          <a:ext cx="341255" cy="3412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392D3-0E90-43D5-9213-EDA46F6636E2}">
      <dsp:nvSpPr>
        <dsp:cNvPr id="0" name=""/>
        <dsp:cNvSpPr/>
      </dsp:nvSpPr>
      <dsp:spPr>
        <a:xfrm>
          <a:off x="716636" y="2912"/>
          <a:ext cx="8045799" cy="6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66" tIns="65666" rIns="65666" bIns="6566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Cognitive Behavioural Therapy – weekly individual psychotherapy (12 initial sessions) </a:t>
          </a:r>
          <a:endParaRPr lang="en-US" sz="1500" kern="1200" dirty="0"/>
        </a:p>
      </dsp:txBody>
      <dsp:txXfrm>
        <a:off x="716636" y="2912"/>
        <a:ext cx="8045799" cy="620464"/>
      </dsp:txXfrm>
    </dsp:sp>
    <dsp:sp modelId="{D3D45997-0C18-4D17-91C8-8957E647CE84}">
      <dsp:nvSpPr>
        <dsp:cNvPr id="0" name=""/>
        <dsp:cNvSpPr/>
      </dsp:nvSpPr>
      <dsp:spPr>
        <a:xfrm>
          <a:off x="0" y="778493"/>
          <a:ext cx="8762436" cy="6204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3792DC-1082-493E-94AA-0047DC6EECDA}">
      <dsp:nvSpPr>
        <dsp:cNvPr id="0" name=""/>
        <dsp:cNvSpPr/>
      </dsp:nvSpPr>
      <dsp:spPr>
        <a:xfrm>
          <a:off x="187690" y="918098"/>
          <a:ext cx="341255" cy="3412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4158CA-D01F-40D0-995F-DCE8F6A00D44}">
      <dsp:nvSpPr>
        <dsp:cNvPr id="0" name=""/>
        <dsp:cNvSpPr/>
      </dsp:nvSpPr>
      <dsp:spPr>
        <a:xfrm>
          <a:off x="716636" y="778493"/>
          <a:ext cx="8045799" cy="6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66" tIns="65666" rIns="65666" bIns="6566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Psychoeducation about physiological impact of anxiety to raise symptom awareness</a:t>
          </a:r>
          <a:endParaRPr lang="en-US" sz="1500" kern="1200"/>
        </a:p>
      </dsp:txBody>
      <dsp:txXfrm>
        <a:off x="716636" y="778493"/>
        <a:ext cx="8045799" cy="620464"/>
      </dsp:txXfrm>
    </dsp:sp>
    <dsp:sp modelId="{5B64FA86-55B5-4F9E-9B1B-8DA05E5A4BFE}">
      <dsp:nvSpPr>
        <dsp:cNvPr id="0" name=""/>
        <dsp:cNvSpPr/>
      </dsp:nvSpPr>
      <dsp:spPr>
        <a:xfrm>
          <a:off x="0" y="1554074"/>
          <a:ext cx="8762436" cy="6204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0AB9DC-D196-44CF-B07E-AA902F98C9CC}">
      <dsp:nvSpPr>
        <dsp:cNvPr id="0" name=""/>
        <dsp:cNvSpPr/>
      </dsp:nvSpPr>
      <dsp:spPr>
        <a:xfrm>
          <a:off x="187690" y="1693678"/>
          <a:ext cx="341255" cy="3412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F552FD-3D6A-4BE8-A12A-7921F4FF9A61}">
      <dsp:nvSpPr>
        <dsp:cNvPr id="0" name=""/>
        <dsp:cNvSpPr/>
      </dsp:nvSpPr>
      <dsp:spPr>
        <a:xfrm>
          <a:off x="716636" y="1554074"/>
          <a:ext cx="8045799" cy="6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66" tIns="65666" rIns="65666" bIns="6566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Treat with pharmacological intervention – reports lower anxiety scores with SSRI as first line medication, dose should be raised or lowered incrementally and discussed with client.</a:t>
          </a:r>
          <a:endParaRPr lang="en-US" sz="1500" kern="1200" dirty="0"/>
        </a:p>
      </dsp:txBody>
      <dsp:txXfrm>
        <a:off x="716636" y="1554074"/>
        <a:ext cx="8045799" cy="620464"/>
      </dsp:txXfrm>
    </dsp:sp>
    <dsp:sp modelId="{A3B2AA04-D318-418C-AA9C-3D9047C9AD80}">
      <dsp:nvSpPr>
        <dsp:cNvPr id="0" name=""/>
        <dsp:cNvSpPr/>
      </dsp:nvSpPr>
      <dsp:spPr>
        <a:xfrm>
          <a:off x="0" y="2329654"/>
          <a:ext cx="8762436" cy="6204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C226F0-AA61-490F-BCF5-FC306C7DEED2}">
      <dsp:nvSpPr>
        <dsp:cNvPr id="0" name=""/>
        <dsp:cNvSpPr/>
      </dsp:nvSpPr>
      <dsp:spPr>
        <a:xfrm>
          <a:off x="187690" y="2469259"/>
          <a:ext cx="341255" cy="3412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5B12E-6F7D-48F8-A9FE-271356797F21}">
      <dsp:nvSpPr>
        <dsp:cNvPr id="0" name=""/>
        <dsp:cNvSpPr/>
      </dsp:nvSpPr>
      <dsp:spPr>
        <a:xfrm>
          <a:off x="716636" y="2329654"/>
          <a:ext cx="8045799" cy="6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66" tIns="65666" rIns="65666" bIns="6566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Relaxation therapy has been found to be beneficial alongside CBT (Papola et al., 2023)</a:t>
          </a:r>
        </a:p>
      </dsp:txBody>
      <dsp:txXfrm>
        <a:off x="716636" y="2329654"/>
        <a:ext cx="8045799" cy="620464"/>
      </dsp:txXfrm>
    </dsp:sp>
    <dsp:sp modelId="{8D0D7DE2-2E1F-4E0F-B424-A9AD3285E09A}">
      <dsp:nvSpPr>
        <dsp:cNvPr id="0" name=""/>
        <dsp:cNvSpPr/>
      </dsp:nvSpPr>
      <dsp:spPr>
        <a:xfrm>
          <a:off x="0" y="3105235"/>
          <a:ext cx="8762436" cy="6204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E6DB01-5A51-408D-BBBD-5E9857A1C735}">
      <dsp:nvSpPr>
        <dsp:cNvPr id="0" name=""/>
        <dsp:cNvSpPr/>
      </dsp:nvSpPr>
      <dsp:spPr>
        <a:xfrm>
          <a:off x="187690" y="3244840"/>
          <a:ext cx="341255" cy="3412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F69D5-6418-4263-8AF4-BBCC62B855F2}">
      <dsp:nvSpPr>
        <dsp:cNvPr id="0" name=""/>
        <dsp:cNvSpPr/>
      </dsp:nvSpPr>
      <dsp:spPr>
        <a:xfrm>
          <a:off x="716636" y="3105235"/>
          <a:ext cx="8045799" cy="620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66" tIns="65666" rIns="65666" bIns="6566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Regular reassessment using GAD-7 at 1-month intervals</a:t>
          </a:r>
        </a:p>
      </dsp:txBody>
      <dsp:txXfrm>
        <a:off x="716636" y="3105235"/>
        <a:ext cx="8045799" cy="6204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012D9-A18A-4FE0-A98F-DAC2786C3397}">
      <dsp:nvSpPr>
        <dsp:cNvPr id="0" name=""/>
        <dsp:cNvSpPr/>
      </dsp:nvSpPr>
      <dsp:spPr>
        <a:xfrm>
          <a:off x="205" y="343183"/>
          <a:ext cx="2479997" cy="29759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Emotion regulation strategies to manage stressful situations</a:t>
          </a:r>
          <a:endParaRPr lang="en-US" sz="1600" kern="1200"/>
        </a:p>
      </dsp:txBody>
      <dsp:txXfrm>
        <a:off x="205" y="1533581"/>
        <a:ext cx="2479997" cy="1785598"/>
      </dsp:txXfrm>
    </dsp:sp>
    <dsp:sp modelId="{AA10041B-B5C6-48C7-B864-966570752E2C}">
      <dsp:nvSpPr>
        <dsp:cNvPr id="0" name=""/>
        <dsp:cNvSpPr/>
      </dsp:nvSpPr>
      <dsp:spPr>
        <a:xfrm>
          <a:off x="205" y="343183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01</a:t>
          </a:r>
        </a:p>
      </dsp:txBody>
      <dsp:txXfrm>
        <a:off x="205" y="343183"/>
        <a:ext cx="2479997" cy="1190398"/>
      </dsp:txXfrm>
    </dsp:sp>
    <dsp:sp modelId="{7B48C454-1D25-4768-A164-2A88DD0E8543}">
      <dsp:nvSpPr>
        <dsp:cNvPr id="0" name=""/>
        <dsp:cNvSpPr/>
      </dsp:nvSpPr>
      <dsp:spPr>
        <a:xfrm>
          <a:off x="2678602" y="343183"/>
          <a:ext cx="2479997" cy="2975996"/>
        </a:xfrm>
        <a:prstGeom prst="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2700" cap="flat" cmpd="sng" algn="ctr">
          <a:solidFill>
            <a:schemeClr val="accent5">
              <a:hueOff val="138169"/>
              <a:satOff val="13165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Build self-esteem through reframing negative self-talk to develop positive affect</a:t>
          </a:r>
          <a:endParaRPr lang="en-US" sz="1600" kern="1200"/>
        </a:p>
      </dsp:txBody>
      <dsp:txXfrm>
        <a:off x="2678602" y="1533581"/>
        <a:ext cx="2479997" cy="1785598"/>
      </dsp:txXfrm>
    </dsp:sp>
    <dsp:sp modelId="{5A4D07ED-0E0D-481E-9917-C8046C321104}">
      <dsp:nvSpPr>
        <dsp:cNvPr id="0" name=""/>
        <dsp:cNvSpPr/>
      </dsp:nvSpPr>
      <dsp:spPr>
        <a:xfrm>
          <a:off x="2678602" y="343183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02</a:t>
          </a:r>
        </a:p>
      </dsp:txBody>
      <dsp:txXfrm>
        <a:off x="2678602" y="343183"/>
        <a:ext cx="2479997" cy="1190398"/>
      </dsp:txXfrm>
    </dsp:sp>
    <dsp:sp modelId="{324DD6A5-D4B1-4955-9C55-175114770E91}">
      <dsp:nvSpPr>
        <dsp:cNvPr id="0" name=""/>
        <dsp:cNvSpPr/>
      </dsp:nvSpPr>
      <dsp:spPr>
        <a:xfrm>
          <a:off x="5356999" y="343183"/>
          <a:ext cx="2479997" cy="2975996"/>
        </a:xfrm>
        <a:prstGeom prst="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2700" cap="flat" cmpd="sng" algn="ctr">
          <a:solidFill>
            <a:schemeClr val="accent5">
              <a:hueOff val="276338"/>
              <a:satOff val="26330"/>
              <a:lumOff val="-10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Coping mechanisms such as breathing and grounding techniques to manage acute anxiety</a:t>
          </a:r>
          <a:endParaRPr lang="en-US" sz="1600" kern="1200" dirty="0"/>
        </a:p>
      </dsp:txBody>
      <dsp:txXfrm>
        <a:off x="5356999" y="1533581"/>
        <a:ext cx="2479997" cy="1785598"/>
      </dsp:txXfrm>
    </dsp:sp>
    <dsp:sp modelId="{72765E62-C43E-465B-A163-1B43580DA0F2}">
      <dsp:nvSpPr>
        <dsp:cNvPr id="0" name=""/>
        <dsp:cNvSpPr/>
      </dsp:nvSpPr>
      <dsp:spPr>
        <a:xfrm>
          <a:off x="5356999" y="343183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03</a:t>
          </a:r>
        </a:p>
      </dsp:txBody>
      <dsp:txXfrm>
        <a:off x="5356999" y="343183"/>
        <a:ext cx="2479997" cy="1190398"/>
      </dsp:txXfrm>
    </dsp:sp>
    <dsp:sp modelId="{E8F3EF45-B658-4186-A4E4-54C3579C9D48}">
      <dsp:nvSpPr>
        <dsp:cNvPr id="0" name=""/>
        <dsp:cNvSpPr/>
      </dsp:nvSpPr>
      <dsp:spPr>
        <a:xfrm>
          <a:off x="8035397" y="343183"/>
          <a:ext cx="2479997" cy="2975996"/>
        </a:xfrm>
        <a:prstGeom prst="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Discuss beneficial lifestyle choices such as healthy diet and alcohol reduction</a:t>
          </a:r>
        </a:p>
      </dsp:txBody>
      <dsp:txXfrm>
        <a:off x="8035397" y="1533581"/>
        <a:ext cx="2479997" cy="1785598"/>
      </dsp:txXfrm>
    </dsp:sp>
    <dsp:sp modelId="{F762E80A-74A6-4BED-A68B-2759CB548E72}">
      <dsp:nvSpPr>
        <dsp:cNvPr id="0" name=""/>
        <dsp:cNvSpPr/>
      </dsp:nvSpPr>
      <dsp:spPr>
        <a:xfrm>
          <a:off x="8035397" y="343183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04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8035397" y="343183"/>
        <a:ext cx="2479997" cy="11903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F05B3E-56E4-4447-9CFB-465233ABBF41}">
      <dsp:nvSpPr>
        <dsp:cNvPr id="0" name=""/>
        <dsp:cNvSpPr/>
      </dsp:nvSpPr>
      <dsp:spPr>
        <a:xfrm>
          <a:off x="0" y="225355"/>
          <a:ext cx="4952681" cy="7913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GAD is one of the least heritable anxiety disorders compared to specific phobias or social anxiety disorder</a:t>
          </a:r>
          <a:endParaRPr lang="en-US" sz="1300" kern="1200"/>
        </a:p>
      </dsp:txBody>
      <dsp:txXfrm>
        <a:off x="38633" y="263988"/>
        <a:ext cx="4875415" cy="714129"/>
      </dsp:txXfrm>
    </dsp:sp>
    <dsp:sp modelId="{7B24520C-AA1A-43F5-8E46-3F0B15F0EC2E}">
      <dsp:nvSpPr>
        <dsp:cNvPr id="0" name=""/>
        <dsp:cNvSpPr/>
      </dsp:nvSpPr>
      <dsp:spPr>
        <a:xfrm>
          <a:off x="0" y="1054191"/>
          <a:ext cx="4952681" cy="791395"/>
        </a:xfrm>
        <a:prstGeom prst="roundRect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Therefore, environmental factors are significant to risk of GAD</a:t>
          </a:r>
          <a:endParaRPr lang="en-US" sz="1300" kern="1200"/>
        </a:p>
      </dsp:txBody>
      <dsp:txXfrm>
        <a:off x="38633" y="1092824"/>
        <a:ext cx="4875415" cy="714129"/>
      </dsp:txXfrm>
    </dsp:sp>
    <dsp:sp modelId="{8F6FFC38-3985-427E-B754-264D729B37CF}">
      <dsp:nvSpPr>
        <dsp:cNvPr id="0" name=""/>
        <dsp:cNvSpPr/>
      </dsp:nvSpPr>
      <dsp:spPr>
        <a:xfrm>
          <a:off x="0" y="1883026"/>
          <a:ext cx="4952681" cy="791395"/>
        </a:xfrm>
        <a:prstGeom prst="roundRect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The more ACE’s the higher the risk of an anxiety disorder (Moriya et al., 2023)</a:t>
          </a:r>
          <a:endParaRPr lang="en-US" sz="1300" kern="1200" dirty="0"/>
        </a:p>
      </dsp:txBody>
      <dsp:txXfrm>
        <a:off x="38633" y="1921659"/>
        <a:ext cx="4875415" cy="714129"/>
      </dsp:txXfrm>
    </dsp:sp>
    <dsp:sp modelId="{A705F7CC-2848-4F9A-8B42-76D63B0BC4ED}">
      <dsp:nvSpPr>
        <dsp:cNvPr id="0" name=""/>
        <dsp:cNvSpPr/>
      </dsp:nvSpPr>
      <dsp:spPr>
        <a:xfrm>
          <a:off x="0" y="2711861"/>
          <a:ext cx="4952681" cy="791395"/>
        </a:xfrm>
        <a:prstGeom prst="roundRect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Impact of childhood bullying found to significantly increase risk of developing GAD in adulthood (Gladstone et al., 2008;Yang et al., 2018) over and above maltreatment.</a:t>
          </a:r>
          <a:endParaRPr lang="en-US" sz="1300" kern="1200"/>
        </a:p>
      </dsp:txBody>
      <dsp:txXfrm>
        <a:off x="38633" y="2750494"/>
        <a:ext cx="4875415" cy="71412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E1B14-9435-480B-9378-90D168F873DB}">
      <dsp:nvSpPr>
        <dsp:cNvPr id="0" name=""/>
        <dsp:cNvSpPr/>
      </dsp:nvSpPr>
      <dsp:spPr>
        <a:xfrm>
          <a:off x="0" y="3277"/>
          <a:ext cx="10515600" cy="698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D197B-2BA6-43B1-837A-63E48538DA71}">
      <dsp:nvSpPr>
        <dsp:cNvPr id="0" name=""/>
        <dsp:cNvSpPr/>
      </dsp:nvSpPr>
      <dsp:spPr>
        <a:xfrm>
          <a:off x="211205" y="160373"/>
          <a:ext cx="384010" cy="3840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D4A1E-99E0-4319-A84B-38CCAAB96025}">
      <dsp:nvSpPr>
        <dsp:cNvPr id="0" name=""/>
        <dsp:cNvSpPr/>
      </dsp:nvSpPr>
      <dsp:spPr>
        <a:xfrm>
          <a:off x="806422" y="3277"/>
          <a:ext cx="9709177" cy="698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893" tIns="73893" rIns="73893" bIns="73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Phased return to work</a:t>
          </a:r>
          <a:endParaRPr lang="en-US" sz="1900" kern="1200"/>
        </a:p>
      </dsp:txBody>
      <dsp:txXfrm>
        <a:off x="806422" y="3277"/>
        <a:ext cx="9709177" cy="698201"/>
      </dsp:txXfrm>
    </dsp:sp>
    <dsp:sp modelId="{29FE382B-C76E-4203-8B9C-26623842F3B5}">
      <dsp:nvSpPr>
        <dsp:cNvPr id="0" name=""/>
        <dsp:cNvSpPr/>
      </dsp:nvSpPr>
      <dsp:spPr>
        <a:xfrm>
          <a:off x="0" y="876029"/>
          <a:ext cx="10515600" cy="698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1A7B6-0691-4703-A767-12497B1D9CEF}">
      <dsp:nvSpPr>
        <dsp:cNvPr id="0" name=""/>
        <dsp:cNvSpPr/>
      </dsp:nvSpPr>
      <dsp:spPr>
        <a:xfrm>
          <a:off x="211205" y="1033124"/>
          <a:ext cx="384010" cy="3840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1FC49-DC68-4AC0-9149-FC6BF32F17CE}">
      <dsp:nvSpPr>
        <dsp:cNvPr id="0" name=""/>
        <dsp:cNvSpPr/>
      </dsp:nvSpPr>
      <dsp:spPr>
        <a:xfrm>
          <a:off x="806422" y="876029"/>
          <a:ext cx="9709177" cy="698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893" tIns="73893" rIns="73893" bIns="73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Crisis and relapse planning</a:t>
          </a:r>
          <a:endParaRPr lang="en-US" sz="1900" kern="1200"/>
        </a:p>
      </dsp:txBody>
      <dsp:txXfrm>
        <a:off x="806422" y="876029"/>
        <a:ext cx="9709177" cy="698201"/>
      </dsp:txXfrm>
    </dsp:sp>
    <dsp:sp modelId="{C95323C6-5811-415E-ABFB-55C6D9B188D3}">
      <dsp:nvSpPr>
        <dsp:cNvPr id="0" name=""/>
        <dsp:cNvSpPr/>
      </dsp:nvSpPr>
      <dsp:spPr>
        <a:xfrm>
          <a:off x="0" y="1748780"/>
          <a:ext cx="10515600" cy="698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D56D52-849F-463B-BCF9-C8659870F32C}">
      <dsp:nvSpPr>
        <dsp:cNvPr id="0" name=""/>
        <dsp:cNvSpPr/>
      </dsp:nvSpPr>
      <dsp:spPr>
        <a:xfrm>
          <a:off x="211205" y="1905876"/>
          <a:ext cx="384010" cy="3840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BBB2A-3022-4193-BC32-FB272904859A}">
      <dsp:nvSpPr>
        <dsp:cNvPr id="0" name=""/>
        <dsp:cNvSpPr/>
      </dsp:nvSpPr>
      <dsp:spPr>
        <a:xfrm>
          <a:off x="806422" y="1748780"/>
          <a:ext cx="9709177" cy="698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893" tIns="73893" rIns="73893" bIns="73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Mental health maintenance through self-care routines and lifestyle choices</a:t>
          </a:r>
          <a:endParaRPr lang="en-US" sz="1900" kern="1200"/>
        </a:p>
      </dsp:txBody>
      <dsp:txXfrm>
        <a:off x="806422" y="1748780"/>
        <a:ext cx="9709177" cy="698201"/>
      </dsp:txXfrm>
    </dsp:sp>
    <dsp:sp modelId="{4033943F-0DD2-4495-A6EF-2031A3B308D7}">
      <dsp:nvSpPr>
        <dsp:cNvPr id="0" name=""/>
        <dsp:cNvSpPr/>
      </dsp:nvSpPr>
      <dsp:spPr>
        <a:xfrm>
          <a:off x="0" y="2621532"/>
          <a:ext cx="10515600" cy="698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0AD8D6-AAA4-4655-B2E4-4B7C17AE6E0E}">
      <dsp:nvSpPr>
        <dsp:cNvPr id="0" name=""/>
        <dsp:cNvSpPr/>
      </dsp:nvSpPr>
      <dsp:spPr>
        <a:xfrm>
          <a:off x="211205" y="2778627"/>
          <a:ext cx="384010" cy="3840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6172B-2334-47BF-990F-5468146311EC}">
      <dsp:nvSpPr>
        <dsp:cNvPr id="0" name=""/>
        <dsp:cNvSpPr/>
      </dsp:nvSpPr>
      <dsp:spPr>
        <a:xfrm>
          <a:off x="806422" y="2621532"/>
          <a:ext cx="9709177" cy="698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893" tIns="73893" rIns="73893" bIns="73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GAD symptom prevention education</a:t>
          </a:r>
          <a:endParaRPr lang="en-US" sz="1900" kern="1200"/>
        </a:p>
      </dsp:txBody>
      <dsp:txXfrm>
        <a:off x="806422" y="2621532"/>
        <a:ext cx="9709177" cy="698201"/>
      </dsp:txXfrm>
    </dsp:sp>
    <dsp:sp modelId="{2162908F-261E-4853-8F44-F2DB0478452C}">
      <dsp:nvSpPr>
        <dsp:cNvPr id="0" name=""/>
        <dsp:cNvSpPr/>
      </dsp:nvSpPr>
      <dsp:spPr>
        <a:xfrm>
          <a:off x="0" y="3494283"/>
          <a:ext cx="10515600" cy="6982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E3D22-4C4B-4FAA-94CD-8EE73C596106}">
      <dsp:nvSpPr>
        <dsp:cNvPr id="0" name=""/>
        <dsp:cNvSpPr/>
      </dsp:nvSpPr>
      <dsp:spPr>
        <a:xfrm>
          <a:off x="211205" y="3651379"/>
          <a:ext cx="384010" cy="3840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1E0B16-2F15-47EF-A2E4-6F8D38912016}">
      <dsp:nvSpPr>
        <dsp:cNvPr id="0" name=""/>
        <dsp:cNvSpPr/>
      </dsp:nvSpPr>
      <dsp:spPr>
        <a:xfrm>
          <a:off x="806422" y="3494283"/>
          <a:ext cx="9709177" cy="698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893" tIns="73893" rIns="73893" bIns="73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Continue to monitor symptoms and medication every 6 months</a:t>
          </a:r>
          <a:endParaRPr lang="en-US" sz="1900" kern="1200"/>
        </a:p>
      </dsp:txBody>
      <dsp:txXfrm>
        <a:off x="806422" y="3494283"/>
        <a:ext cx="9709177" cy="69820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1CCC8A-7E11-481C-8E9C-D68B66EBCC26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5032B-E5A0-4A8A-97BA-404C3770117F}">
      <dsp:nvSpPr>
        <dsp:cNvPr id="0" name=""/>
        <dsp:cNvSpPr/>
      </dsp:nvSpPr>
      <dsp:spPr>
        <a:xfrm>
          <a:off x="0" y="2853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Integrated and holistic,  person-centred approach most effective</a:t>
          </a:r>
          <a:endParaRPr lang="en-US" sz="2700" kern="1200"/>
        </a:p>
      </dsp:txBody>
      <dsp:txXfrm>
        <a:off x="0" y="2853"/>
        <a:ext cx="7003777" cy="972983"/>
      </dsp:txXfrm>
    </dsp:sp>
    <dsp:sp modelId="{E8D3EE2F-DE72-4A53-B621-D06CC0E02F0F}">
      <dsp:nvSpPr>
        <dsp:cNvPr id="0" name=""/>
        <dsp:cNvSpPr/>
      </dsp:nvSpPr>
      <dsp:spPr>
        <a:xfrm>
          <a:off x="0" y="975836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3A8A0E-2051-4BA3-BD07-D0821BF5EFC2}">
      <dsp:nvSpPr>
        <dsp:cNvPr id="0" name=""/>
        <dsp:cNvSpPr/>
      </dsp:nvSpPr>
      <dsp:spPr>
        <a:xfrm>
          <a:off x="0" y="975836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Intervention must be selected for severity of GAD symptoms</a:t>
          </a:r>
          <a:endParaRPr lang="en-US" sz="2700" kern="1200"/>
        </a:p>
      </dsp:txBody>
      <dsp:txXfrm>
        <a:off x="0" y="975836"/>
        <a:ext cx="7003777" cy="972983"/>
      </dsp:txXfrm>
    </dsp:sp>
    <dsp:sp modelId="{487491B9-2AE9-439E-9A69-AB158C63C082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B2A0D-B47D-4FF6-84EA-5E9A8646C243}">
      <dsp:nvSpPr>
        <dsp:cNvPr id="0" name=""/>
        <dsp:cNvSpPr/>
      </dsp:nvSpPr>
      <dsp:spPr>
        <a:xfrm>
          <a:off x="0" y="1948819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Patient history will inform skill development</a:t>
          </a:r>
          <a:endParaRPr lang="en-US" sz="2700" kern="1200"/>
        </a:p>
      </dsp:txBody>
      <dsp:txXfrm>
        <a:off x="0" y="1948819"/>
        <a:ext cx="7003777" cy="972983"/>
      </dsp:txXfrm>
    </dsp:sp>
    <dsp:sp modelId="{C3351993-9BC6-4A57-BF6A-00DD38B33055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E0834-79E6-4177-B395-8711161D69F2}">
      <dsp:nvSpPr>
        <dsp:cNvPr id="0" name=""/>
        <dsp:cNvSpPr/>
      </dsp:nvSpPr>
      <dsp:spPr>
        <a:xfrm>
          <a:off x="0" y="2921802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Treatment for GAD can be effective but change will take time</a:t>
          </a:r>
          <a:endParaRPr lang="en-US" sz="2700" kern="1200" dirty="0"/>
        </a:p>
      </dsp:txBody>
      <dsp:txXfrm>
        <a:off x="0" y="2921802"/>
        <a:ext cx="7003777" cy="972983"/>
      </dsp:txXfrm>
    </dsp:sp>
    <dsp:sp modelId="{DDD7F256-1CD9-4F53-ABC6-5109DCC51843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05104-596E-48AE-959E-4BBC831C98A2}">
      <dsp:nvSpPr>
        <dsp:cNvPr id="0" name=""/>
        <dsp:cNvSpPr/>
      </dsp:nvSpPr>
      <dsp:spPr>
        <a:xfrm>
          <a:off x="0" y="3894785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Relapse and crisis planning essential for prevention</a:t>
          </a:r>
          <a:endParaRPr lang="en-US" sz="2700" kern="1200"/>
        </a:p>
      </dsp:txBody>
      <dsp:txXfrm>
        <a:off x="0" y="3894785"/>
        <a:ext cx="7003777" cy="972983"/>
      </dsp:txXfrm>
    </dsp:sp>
    <dsp:sp modelId="{06F7F67E-DBDE-444C-ADD4-5BC451A7C9A6}">
      <dsp:nvSpPr>
        <dsp:cNvPr id="0" name=""/>
        <dsp:cNvSpPr/>
      </dsp:nvSpPr>
      <dsp:spPr>
        <a:xfrm>
          <a:off x="0" y="4867768"/>
          <a:ext cx="7003777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9796B-6C80-4A58-8007-BC47E1B00DD4}">
      <dsp:nvSpPr>
        <dsp:cNvPr id="0" name=""/>
        <dsp:cNvSpPr/>
      </dsp:nvSpPr>
      <dsp:spPr>
        <a:xfrm>
          <a:off x="0" y="4867768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Intervention should be time relevant but flexible and adaptable</a:t>
          </a:r>
          <a:endParaRPr lang="en-US" sz="2700" kern="1200"/>
        </a:p>
      </dsp:txBody>
      <dsp:txXfrm>
        <a:off x="0" y="4867768"/>
        <a:ext cx="7003777" cy="9729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0DDA9-4D5F-4136-931F-774A119E325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166316-FE06-44AE-916F-023235C361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471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 My presentation will discuss a rehabilitative proposal for an anxiety disorder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66316-FE06-44AE-916F-023235C361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114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GAD is one of the most common types of AD According to WHO 4% mild in lifetime</a:t>
            </a:r>
          </a:p>
          <a:p>
            <a:r>
              <a:rPr lang="en-GB" dirty="0"/>
              <a:t>Excessive and persistent worry on a range of things such as finances, household, children, work, doubt own ability, symptoms prevent daily function and cause distress</a:t>
            </a:r>
          </a:p>
          <a:p>
            <a:r>
              <a:rPr lang="en-GB" dirty="0"/>
              <a:t>Differences to other disorders</a:t>
            </a:r>
          </a:p>
          <a:p>
            <a:r>
              <a:rPr lang="en-GB" dirty="0"/>
              <a:t>DSM 5-TR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66316-FE06-44AE-916F-023235C361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2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prevalent for women Yang et al 2021 hormonal changes </a:t>
            </a:r>
          </a:p>
          <a:p>
            <a:r>
              <a:rPr lang="en-GB" dirty="0" err="1"/>
              <a:t>DeLijster</a:t>
            </a:r>
            <a:r>
              <a:rPr lang="en-GB" dirty="0"/>
              <a:t> reports age of onset typically 21-35 years </a:t>
            </a:r>
            <a:r>
              <a:rPr lang="en-GB" dirty="0" err="1"/>
              <a:t>bu</a:t>
            </a:r>
            <a:r>
              <a:rPr lang="en-GB" dirty="0"/>
              <a:t> Canals et al., (2019) suggest its earlier in adolescence and is often more resistant to treatment</a:t>
            </a:r>
          </a:p>
          <a:p>
            <a:r>
              <a:rPr lang="en-GB" dirty="0"/>
              <a:t>Suitable for but using scenario for person-centred approach</a:t>
            </a:r>
          </a:p>
          <a:p>
            <a:r>
              <a:rPr lang="en-GB" dirty="0"/>
              <a:t>Bullying Yang et al 2021 7% of AD’s are attributable to bullying Lareya et al 2015 in agreement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66316-FE06-44AE-916F-023235C361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9512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Clinical diagnostic interview, long trained therapist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166316-FE06-44AE-916F-023235C361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009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44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4/25/2025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131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139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410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4/25/2025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855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4/25/2025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238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4/25/2025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28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241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4/25/2025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316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494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4/25/2025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72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4/25/2025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946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0" r:id="rId7"/>
    <p:sldLayoutId id="2147483791" r:id="rId8"/>
    <p:sldLayoutId id="2147483792" r:id="rId9"/>
    <p:sldLayoutId id="2147483799" r:id="rId10"/>
    <p:sldLayoutId id="214748380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Data" Target="../diagrams/data1.xml"/><Relationship Id="rId11" Type="http://schemas.openxmlformats.org/officeDocument/2006/relationships/image" Target="../media/image7.png"/><Relationship Id="rId5" Type="http://schemas.openxmlformats.org/officeDocument/2006/relationships/image" Target="../media/image2.pn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Data" Target="../diagrams/data2.xml"/><Relationship Id="rId11" Type="http://schemas.openxmlformats.org/officeDocument/2006/relationships/image" Target="../media/image8.png"/><Relationship Id="rId5" Type="http://schemas.openxmlformats.org/officeDocument/2006/relationships/image" Target="../media/image2.pn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9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10.png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5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1.jpeg"/><Relationship Id="rId7" Type="http://schemas.openxmlformats.org/officeDocument/2006/relationships/diagramColors" Target="../diagrams/colors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310E06F9-9F12-4D1B-92C0-4B30818D0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DA29CF3-8B8B-4DDF-A19B-72E0059DD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DC57656-A01F-4B32-B5C4-D171EDC9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385402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DEA49F7-1946-40FE-ACF9-81D0AC97C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5" y="1"/>
            <a:ext cx="12191999" cy="3865683"/>
          </a:xfrm>
          <a:prstGeom prst="rect">
            <a:avLst/>
          </a:prstGeom>
          <a:blipFill dpi="0" rotWithShape="1">
            <a:blip r:embed="rId5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96059-CB9D-DF58-8D9A-E9FBA923DD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44909"/>
            <a:ext cx="5562600" cy="2912691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Rehabilitative Proposal </a:t>
            </a:r>
            <a:r>
              <a:rPr lang="en-GB" sz="3200" dirty="0"/>
              <a:t> </a:t>
            </a:r>
            <a:br>
              <a:rPr lang="en-GB" sz="3200" dirty="0"/>
            </a:br>
            <a:r>
              <a:rPr lang="en-GB" sz="2800" b="0" dirty="0"/>
              <a:t>Generalised Anxiety Disorder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C8BCB1-9192-6BC9-4DE2-62BF8BF500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4784"/>
            <a:ext cx="5562599" cy="2054306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>
                <a:solidFill>
                  <a:schemeClr val="tx2">
                    <a:alpha val="80000"/>
                  </a:schemeClr>
                </a:solidFill>
              </a:rPr>
              <a:t>By Claire </a:t>
            </a:r>
            <a:r>
              <a:rPr lang="en-GB" sz="2200" dirty="0" err="1">
                <a:solidFill>
                  <a:schemeClr val="tx2">
                    <a:alpha val="80000"/>
                  </a:schemeClr>
                </a:solidFill>
              </a:rPr>
              <a:t>Macaré</a:t>
            </a:r>
            <a:endParaRPr lang="en-GB" sz="2200" dirty="0">
              <a:solidFill>
                <a:schemeClr val="tx2">
                  <a:alpha val="80000"/>
                </a:schemeClr>
              </a:solidFill>
            </a:endParaRPr>
          </a:p>
          <a:p>
            <a:pPr algn="l"/>
            <a:r>
              <a:rPr lang="en-GB" sz="2200" dirty="0">
                <a:solidFill>
                  <a:schemeClr val="tx2">
                    <a:alpha val="80000"/>
                  </a:schemeClr>
                </a:solidFill>
              </a:rPr>
              <a:t>ECAP6006: Psychopathology</a:t>
            </a:r>
          </a:p>
        </p:txBody>
      </p:sp>
      <p:pic>
        <p:nvPicPr>
          <p:cNvPr id="8" name="Picture 7" descr="Stacked stones in raked sand">
            <a:extLst>
              <a:ext uri="{FF2B5EF4-FFF2-40B4-BE49-F238E27FC236}">
                <a16:creationId xmlns:a16="http://schemas.microsoft.com/office/drawing/2014/main" id="{DA121E98-0249-FA53-80CA-F71CB643B16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5" r="24045" b="-2"/>
          <a:stretch/>
        </p:blipFill>
        <p:spPr>
          <a:xfrm>
            <a:off x="6732218" y="567942"/>
            <a:ext cx="4817466" cy="5716862"/>
          </a:xfrm>
          <a:prstGeom prst="rect">
            <a:avLst/>
          </a:prstGeom>
        </p:spPr>
      </p:pic>
      <p:pic>
        <p:nvPicPr>
          <p:cNvPr id="45" name="Video 44">
            <a:hlinkClick r:id="" action="ppaction://media"/>
            <a:extLst>
              <a:ext uri="{FF2B5EF4-FFF2-40B4-BE49-F238E27FC236}">
                <a16:creationId xmlns:a16="http://schemas.microsoft.com/office/drawing/2014/main" id="{F2E59A12-2D2D-618D-09C4-AD7895AD499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84909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52"/>
    </mc:Choice>
    <mc:Fallback>
      <p:transition spd="slow" advTm="13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F4E86-E6FD-806A-6C5A-E5DB6AAE7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EEE4D-A595-46E7-5F27-B429F8FE2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2384474"/>
            <a:ext cx="8762436" cy="372861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Generalised Anxiety Disorder</a:t>
            </a:r>
          </a:p>
          <a:p>
            <a:r>
              <a:rPr lang="en-GB" sz="1800" dirty="0">
                <a:solidFill>
                  <a:schemeClr val="tx2"/>
                </a:solidFill>
              </a:rPr>
              <a:t>Target Population and Case study</a:t>
            </a:r>
          </a:p>
          <a:p>
            <a:r>
              <a:rPr lang="en-GB" sz="1800" dirty="0">
                <a:solidFill>
                  <a:schemeClr val="tx2"/>
                </a:solidFill>
              </a:rPr>
              <a:t>Presenting symptoms and rehabilitative goals</a:t>
            </a:r>
          </a:p>
          <a:p>
            <a:r>
              <a:rPr lang="en-GB" sz="1800" dirty="0">
                <a:solidFill>
                  <a:schemeClr val="tx2"/>
                </a:solidFill>
              </a:rPr>
              <a:t>Diagnostic Assessment and Intervention planning</a:t>
            </a:r>
          </a:p>
          <a:p>
            <a:r>
              <a:rPr lang="en-GB" sz="1800" dirty="0">
                <a:solidFill>
                  <a:schemeClr val="tx2"/>
                </a:solidFill>
              </a:rPr>
              <a:t>Acute stage of GAD</a:t>
            </a:r>
          </a:p>
          <a:p>
            <a:r>
              <a:rPr lang="en-GB" sz="1800" dirty="0">
                <a:solidFill>
                  <a:schemeClr val="tx2"/>
                </a:solidFill>
              </a:rPr>
              <a:t>Skill development</a:t>
            </a:r>
          </a:p>
          <a:p>
            <a:r>
              <a:rPr lang="en-GB" sz="1800" dirty="0">
                <a:solidFill>
                  <a:schemeClr val="tx2"/>
                </a:solidFill>
              </a:rPr>
              <a:t>Environmental impact on risk of GAD</a:t>
            </a:r>
          </a:p>
          <a:p>
            <a:r>
              <a:rPr lang="en-GB" sz="1800" dirty="0">
                <a:solidFill>
                  <a:schemeClr val="tx2"/>
                </a:solidFill>
              </a:rPr>
              <a:t>Treatment and Intervention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4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87DB6CFB-9F04-CCCE-FDAC-7ADF681F33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85803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89"/>
    </mc:Choice>
    <mc:Fallback>
      <p:transition spd="slow" advTm="36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50"/>
            <a:ext cx="6254652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048" y="0"/>
            <a:ext cx="6251447" cy="6858000"/>
          </a:xfrm>
          <a:prstGeom prst="rect">
            <a:avLst/>
          </a:prstGeom>
          <a:blipFill dpi="0" rotWithShape="1">
            <a:blip r:embed="rId5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3E18B-6CFA-E200-A818-54F7C1F79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Generalised Anxiety Disorder (GAD)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F3F639D-2818-36B6-E5A4-60BD986D18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7129390"/>
              </p:ext>
            </p:extLst>
          </p:nvPr>
        </p:nvGraphicFramePr>
        <p:xfrm>
          <a:off x="838200" y="2411653"/>
          <a:ext cx="4952681" cy="3728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1A2AEE9-CFD0-2BD1-DF10-C069098135F6}"/>
              </a:ext>
            </a:extLst>
          </p:cNvPr>
          <p:cNvSpPr txBox="1"/>
          <p:nvPr/>
        </p:nvSpPr>
        <p:spPr>
          <a:xfrm>
            <a:off x="6455229" y="304801"/>
            <a:ext cx="549728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To meet the diagnostic criteria for GAD excessive worry must have been present for 6 months or more and experienced three or more of the following symptoms on more days than not over the last 6 months.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6026EC8-1B40-0123-04A0-8AE134232B00}"/>
              </a:ext>
            </a:extLst>
          </p:cNvPr>
          <p:cNvSpPr/>
          <p:nvPr/>
        </p:nvSpPr>
        <p:spPr>
          <a:xfrm>
            <a:off x="7315603" y="1843914"/>
            <a:ext cx="3815446" cy="2264952"/>
          </a:xfrm>
          <a:prstGeom prst="roundRect">
            <a:avLst/>
          </a:prstGeom>
          <a:solidFill>
            <a:schemeClr val="accent4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648B46-07FA-9145-3F97-65DDD1D34CBB}"/>
              </a:ext>
            </a:extLst>
          </p:cNvPr>
          <p:cNvSpPr txBox="1"/>
          <p:nvPr/>
        </p:nvSpPr>
        <p:spPr>
          <a:xfrm>
            <a:off x="7462154" y="2093378"/>
            <a:ext cx="38916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Restlessness or being on edge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Being easily fatigued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Difficulty concentrating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Irritability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Muscle Tension</a:t>
            </a:r>
          </a:p>
          <a:p>
            <a:pPr marL="342900" indent="-342900"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Sleep Disturbance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955074E-AA2F-B0B1-71CE-4F89E2B4087A}"/>
              </a:ext>
            </a:extLst>
          </p:cNvPr>
          <p:cNvSpPr/>
          <p:nvPr/>
        </p:nvSpPr>
        <p:spPr>
          <a:xfrm>
            <a:off x="6957573" y="4659085"/>
            <a:ext cx="4528458" cy="1077218"/>
          </a:xfrm>
          <a:prstGeom prst="roundRect">
            <a:avLst/>
          </a:prstGeom>
          <a:solidFill>
            <a:schemeClr val="accent5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anxiety cannot be attributable to another medical condition, substance abuse or other mental disorder.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0F37540-46EC-70EE-A7C7-2C04B9F3A645}"/>
              </a:ext>
            </a:extLst>
          </p:cNvPr>
          <p:cNvSpPr txBox="1"/>
          <p:nvPr/>
        </p:nvSpPr>
        <p:spPr>
          <a:xfrm>
            <a:off x="9728781" y="6286522"/>
            <a:ext cx="24601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(APA, 2022; Munir et al., 2022)</a:t>
            </a:r>
          </a:p>
        </p:txBody>
      </p:sp>
      <p:pic>
        <p:nvPicPr>
          <p:cNvPr id="29" name="Video 28">
            <a:hlinkClick r:id="" action="ppaction://media"/>
            <a:extLst>
              <a:ext uri="{FF2B5EF4-FFF2-40B4-BE49-F238E27FC236}">
                <a16:creationId xmlns:a16="http://schemas.microsoft.com/office/drawing/2014/main" id="{870257D1-B08B-CC04-978F-FE5B15BD508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1174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767"/>
    </mc:Choice>
    <mc:Fallback>
      <p:transition spd="slow" advTm="172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5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D3FA63-9CCF-EEF6-EDA5-F769CA435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Target Population </a:t>
            </a:r>
            <a:br>
              <a:rPr lang="en-GB" dirty="0"/>
            </a:br>
            <a:r>
              <a:rPr lang="en-GB" sz="2800" dirty="0"/>
              <a:t>             and Case Study Background</a:t>
            </a:r>
            <a:endParaRPr lang="en-GB" dirty="0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6B0B88C5-59C4-25B5-0E6F-02B76B2F7B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270" y="2699202"/>
          <a:ext cx="5367444" cy="3777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B6E10344-8CC2-503D-8972-820891C850F0}"/>
              </a:ext>
            </a:extLst>
          </p:cNvPr>
          <p:cNvSpPr/>
          <p:nvPr/>
        </p:nvSpPr>
        <p:spPr>
          <a:xfrm>
            <a:off x="6094476" y="2225674"/>
            <a:ext cx="6094476" cy="46323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tx1"/>
                </a:solidFill>
              </a:rPr>
              <a:t>Case Study Overview</a:t>
            </a:r>
          </a:p>
          <a:p>
            <a:r>
              <a:rPr lang="en-GB" i="1" u="sng" dirty="0">
                <a:solidFill>
                  <a:schemeClr val="tx1"/>
                </a:solidFill>
              </a:rPr>
              <a:t>Name</a:t>
            </a:r>
            <a:r>
              <a:rPr lang="en-GB" sz="1600" dirty="0">
                <a:solidFill>
                  <a:schemeClr val="tx1"/>
                </a:solidFill>
              </a:rPr>
              <a:t>: Laura Matthews (LM)            </a:t>
            </a:r>
            <a:r>
              <a:rPr lang="en-GB" i="1" u="sng" dirty="0">
                <a:solidFill>
                  <a:schemeClr val="tx1"/>
                </a:solidFill>
              </a:rPr>
              <a:t>Age</a:t>
            </a:r>
            <a:r>
              <a:rPr lang="en-GB" sz="1600" dirty="0">
                <a:solidFill>
                  <a:schemeClr val="tx1"/>
                </a:solidFill>
              </a:rPr>
              <a:t>: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38</a:t>
            </a:r>
          </a:p>
          <a:p>
            <a:r>
              <a:rPr lang="en-GB" i="1" u="sng" dirty="0">
                <a:solidFill>
                  <a:schemeClr val="tx1"/>
                </a:solidFill>
              </a:rPr>
              <a:t>Gender</a:t>
            </a:r>
            <a:r>
              <a:rPr lang="en-GB" sz="1600" dirty="0">
                <a:solidFill>
                  <a:schemeClr val="tx1"/>
                </a:solidFill>
              </a:rPr>
              <a:t>: Female                                </a:t>
            </a:r>
          </a:p>
          <a:p>
            <a:r>
              <a:rPr lang="en-GB" i="1" u="sng" dirty="0">
                <a:solidFill>
                  <a:schemeClr val="tx1"/>
                </a:solidFill>
              </a:rPr>
              <a:t>Occupation</a:t>
            </a:r>
            <a:r>
              <a:rPr lang="en-GB" sz="1600" dirty="0">
                <a:solidFill>
                  <a:schemeClr val="tx1"/>
                </a:solidFill>
              </a:rPr>
              <a:t>: Administrative Assistant (currently on                  medical leave)</a:t>
            </a:r>
          </a:p>
          <a:p>
            <a:r>
              <a:rPr lang="en-GB" i="1" u="sng" dirty="0">
                <a:solidFill>
                  <a:schemeClr val="tx1"/>
                </a:solidFill>
              </a:rPr>
              <a:t>Living Situation</a:t>
            </a:r>
            <a:r>
              <a:rPr lang="en-GB" sz="1600" dirty="0">
                <a:solidFill>
                  <a:schemeClr val="tx1"/>
                </a:solidFill>
              </a:rPr>
              <a:t>: Divorced, lives alone in rented accommodation</a:t>
            </a:r>
          </a:p>
          <a:p>
            <a:r>
              <a:rPr lang="en-GB" i="1" u="sng" dirty="0">
                <a:solidFill>
                  <a:schemeClr val="tx1"/>
                </a:solidFill>
              </a:rPr>
              <a:t>Presentation</a:t>
            </a:r>
            <a:r>
              <a:rPr lang="en-GB" sz="1600" dirty="0">
                <a:solidFill>
                  <a:schemeClr val="tx1"/>
                </a:solidFill>
              </a:rPr>
              <a:t>: Generalised Anxiety Disorder (GAD) following referral from General Practitioner (GP) due to functional impairment.</a:t>
            </a:r>
          </a:p>
          <a:p>
            <a:r>
              <a:rPr lang="en-GB" i="1" u="sng" dirty="0">
                <a:solidFill>
                  <a:schemeClr val="tx1"/>
                </a:solidFill>
              </a:rPr>
              <a:t>Background History</a:t>
            </a:r>
            <a:r>
              <a:rPr lang="en-GB" sz="1600" i="1" u="sng" dirty="0">
                <a:solidFill>
                  <a:schemeClr val="tx1"/>
                </a:solidFill>
              </a:rPr>
              <a:t>: </a:t>
            </a:r>
            <a:r>
              <a:rPr lang="en-GB" sz="1600" dirty="0">
                <a:solidFill>
                  <a:schemeClr val="tx1"/>
                </a:solidFill>
              </a:rPr>
              <a:t>Previous history of anxiety while at university that went untreated.</a:t>
            </a:r>
          </a:p>
          <a:p>
            <a:r>
              <a:rPr lang="en-GB" sz="1600" dirty="0">
                <a:solidFill>
                  <a:schemeClr val="tx1"/>
                </a:solidFill>
              </a:rPr>
              <a:t>ACE’s – parental alcohol abuse and emotional neglect</a:t>
            </a:r>
          </a:p>
          <a:p>
            <a:r>
              <a:rPr lang="en-GB" sz="1600" dirty="0">
                <a:solidFill>
                  <a:schemeClr val="tx1"/>
                </a:solidFill>
              </a:rPr>
              <a:t>Childhood bullying while at school</a:t>
            </a:r>
          </a:p>
          <a:p>
            <a:r>
              <a:rPr lang="en-GB" sz="1600" dirty="0">
                <a:solidFill>
                  <a:schemeClr val="tx1"/>
                </a:solidFill>
              </a:rPr>
              <a:t>Limited social support, lack of family contact and intimate relationships</a:t>
            </a:r>
          </a:p>
          <a:p>
            <a:r>
              <a:rPr lang="en-GB" sz="1600" dirty="0">
                <a:solidFill>
                  <a:schemeClr val="tx1"/>
                </a:solidFill>
              </a:rPr>
              <a:t>High pressure job, experience of burnout.</a:t>
            </a: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0F7404A4-E5DC-BC71-DE72-DE7D659519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51965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8432"/>
    </mc:Choice>
    <mc:Fallback>
      <p:transition spd="slow" advTm="2284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FF5F6-A359-AB67-5AC6-F9520BAB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1"/>
            <a:ext cx="4158343" cy="2871809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Presenting Symptoms and Rehabilitative Goals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48897B96-3039-4268-8B57-3076C0EDD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403"/>
          <a:stretch/>
        </p:blipFill>
        <p:spPr>
          <a:xfrm rot="10800000">
            <a:off x="-3049" y="2719660"/>
            <a:ext cx="650748" cy="2548349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DEEA387F-FE32-404D-B9E2-0DB5D1F50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612DFA4-C3C9-EFD4-F23A-79DF71548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2213629"/>
              </p:ext>
            </p:extLst>
          </p:nvPr>
        </p:nvGraphicFramePr>
        <p:xfrm>
          <a:off x="5638800" y="304800"/>
          <a:ext cx="5715000" cy="5872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D08F0D9-ADE0-D902-6189-C08D11934925}"/>
              </a:ext>
            </a:extLst>
          </p:cNvPr>
          <p:cNvSpPr/>
          <p:nvPr/>
        </p:nvSpPr>
        <p:spPr>
          <a:xfrm>
            <a:off x="838200" y="3341914"/>
            <a:ext cx="4038600" cy="2754086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 Short-term and Long-term Aims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400" dirty="0"/>
              <a:t>Reduce acute anxiety and stabilise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400" dirty="0"/>
              <a:t>Build therapeutic rapport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400" dirty="0"/>
              <a:t>Reframe maladaptive thoughts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400" dirty="0"/>
              <a:t>Develop emotion regulation strategies, coping mechanisms and self-care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400" dirty="0"/>
              <a:t>Reintegrate through community engagement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400" dirty="0"/>
              <a:t>Adaptive return to work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400" dirty="0"/>
              <a:t>Relapse prevention</a:t>
            </a:r>
          </a:p>
        </p:txBody>
      </p:sp>
    </p:spTree>
    <p:extLst>
      <p:ext uri="{BB962C8B-B14F-4D97-AF65-F5344CB8AC3E}">
        <p14:creationId xmlns:p14="http://schemas.microsoft.com/office/powerpoint/2010/main" val="2911250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98281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98281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CFB59-BD9B-B408-FF30-C969A4F92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 dirty="0"/>
              <a:t>Diagnostic Assessment and Intervention Planning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5B71F2-879D-4697-DF9B-48AAAEC5FC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0878460"/>
              </p:ext>
            </p:extLst>
          </p:nvPr>
        </p:nvGraphicFramePr>
        <p:xfrm>
          <a:off x="6184458" y="343433"/>
          <a:ext cx="5626542" cy="5785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9417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0E3E66-663C-0F36-FCE4-15BEA2E3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Acute Stage for GAD Intervention: 0-3 months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E754F65-4F8A-FC0C-7179-0801EB72B8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1165281"/>
              </p:ext>
            </p:extLst>
          </p:nvPr>
        </p:nvGraphicFramePr>
        <p:xfrm>
          <a:off x="825797" y="2384474"/>
          <a:ext cx="8762436" cy="3728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7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736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F6CB7-0B34-3963-5233-C6B85D5A7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/>
              <a:t>Skill Development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D3EC11-243E-71AB-3B67-FB8AF2F4F7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03269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966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50"/>
            <a:ext cx="6254652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048" y="0"/>
            <a:ext cx="6251447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92041-0FC1-7A5D-1820-4C57444C6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4953000" cy="1664573"/>
          </a:xfrm>
        </p:spPr>
        <p:txBody>
          <a:bodyPr>
            <a:normAutofit/>
          </a:bodyPr>
          <a:lstStyle/>
          <a:p>
            <a:r>
              <a:rPr lang="en-GB"/>
              <a:t>Environmental Impact on GAD</a:t>
            </a:r>
          </a:p>
        </p:txBody>
      </p:sp>
      <p:pic>
        <p:nvPicPr>
          <p:cNvPr id="6" name="Picture 5" descr="Stressed woman lying in couch">
            <a:extLst>
              <a:ext uri="{FF2B5EF4-FFF2-40B4-BE49-F238E27FC236}">
                <a16:creationId xmlns:a16="http://schemas.microsoft.com/office/drawing/2014/main" id="{4A4F187D-DDD3-D1B2-AA16-0C4DDA1A8F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89" r="33348" b="-2"/>
          <a:stretch>
            <a:fillRect/>
          </a:stretch>
        </p:blipFill>
        <p:spPr>
          <a:xfrm>
            <a:off x="6858001" y="567942"/>
            <a:ext cx="4724400" cy="5716862"/>
          </a:xfrm>
          <a:prstGeom prst="rect">
            <a:avLst/>
          </a:prstGeom>
        </p:spPr>
      </p:pic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3D0EF9E-BA63-0122-0066-2FBB3A2D8F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659785"/>
              </p:ext>
            </p:extLst>
          </p:nvPr>
        </p:nvGraphicFramePr>
        <p:xfrm>
          <a:off x="838200" y="2411653"/>
          <a:ext cx="4952681" cy="3728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47970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Yoga mats in a room">
            <a:extLst>
              <a:ext uri="{FF2B5EF4-FFF2-40B4-BE49-F238E27FC236}">
                <a16:creationId xmlns:a16="http://schemas.microsoft.com/office/drawing/2014/main" id="{41A2791A-144D-1ACF-C825-48D826F286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3" r="6433" b="1"/>
          <a:stretch>
            <a:fillRect/>
          </a:stretch>
        </p:blipFill>
        <p:spPr>
          <a:xfrm>
            <a:off x="3048" y="10"/>
            <a:ext cx="6195372" cy="46182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02877"/>
            <a:ext cx="12192000" cy="226733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5" y="4596020"/>
            <a:ext cx="12191999" cy="2274195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22CAF-0208-1637-6C21-9042350F5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76800"/>
            <a:ext cx="10003218" cy="1219200"/>
          </a:xfrm>
        </p:spPr>
        <p:txBody>
          <a:bodyPr>
            <a:normAutofit fontScale="90000"/>
          </a:bodyPr>
          <a:lstStyle/>
          <a:p>
            <a:r>
              <a:rPr lang="en-GB" dirty="0"/>
              <a:t>Next Phase of Intervention 3-6 months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D43AC-0FC4-D6D3-D2B5-D34467F6B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0" y="399684"/>
            <a:ext cx="4800600" cy="3935986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Graded exposure to anxiety triggers (Andrews et al., 2018)</a:t>
            </a:r>
          </a:p>
          <a:p>
            <a:r>
              <a:rPr lang="en-GB" sz="1800" dirty="0">
                <a:solidFill>
                  <a:schemeClr val="tx2"/>
                </a:solidFill>
              </a:rPr>
              <a:t>3</a:t>
            </a:r>
            <a:r>
              <a:rPr lang="en-GB" sz="1800" baseline="30000" dirty="0">
                <a:solidFill>
                  <a:schemeClr val="tx2"/>
                </a:solidFill>
              </a:rPr>
              <a:t>rd</a:t>
            </a:r>
            <a:r>
              <a:rPr lang="en-GB" sz="1800" dirty="0">
                <a:solidFill>
                  <a:schemeClr val="tx2"/>
                </a:solidFill>
              </a:rPr>
              <a:t> Wave CBT , acceptance and mindfulness ACT (Papola et al., 2023)</a:t>
            </a:r>
          </a:p>
          <a:p>
            <a:r>
              <a:rPr lang="en-GB" sz="1800" dirty="0">
                <a:solidFill>
                  <a:schemeClr val="tx2"/>
                </a:solidFill>
              </a:rPr>
              <a:t>Encourage gentle exercise for stress relief to improve mood, and increase relaxation – walking (Kotera et al., 2021), yoga (Saeed et al., 2019)</a:t>
            </a:r>
          </a:p>
          <a:p>
            <a:r>
              <a:rPr lang="en-GB" sz="1800" dirty="0">
                <a:solidFill>
                  <a:schemeClr val="tx2"/>
                </a:solidFill>
              </a:rPr>
              <a:t>Reduce avoidance of social activities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Begin group therapy – Pilot study (Maund et al., 2019)</a:t>
            </a:r>
          </a:p>
          <a:p>
            <a:r>
              <a:rPr lang="en-GB" sz="1800" dirty="0">
                <a:solidFill>
                  <a:schemeClr val="tx2"/>
                </a:solidFill>
              </a:rPr>
              <a:t>Assessment every 3 months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218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A hand touching a small plant">
            <a:extLst>
              <a:ext uri="{FF2B5EF4-FFF2-40B4-BE49-F238E27FC236}">
                <a16:creationId xmlns:a16="http://schemas.microsoft.com/office/drawing/2014/main" id="{7232327D-954C-956A-9A5A-754AD68088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55" r="1" b="1"/>
          <a:stretch>
            <a:fillRect/>
          </a:stretch>
        </p:blipFill>
        <p:spPr>
          <a:xfrm>
            <a:off x="3048" y="10"/>
            <a:ext cx="6195372" cy="461823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02877"/>
            <a:ext cx="12192000" cy="2267339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5" y="4596020"/>
            <a:ext cx="12191999" cy="2274195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B0D22-68A5-BBF2-682A-F2E698EB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76800"/>
            <a:ext cx="10003218" cy="1219200"/>
          </a:xfrm>
        </p:spPr>
        <p:txBody>
          <a:bodyPr>
            <a:normAutofit/>
          </a:bodyPr>
          <a:lstStyle/>
          <a:p>
            <a:r>
              <a:rPr lang="en-GB" sz="4100"/>
              <a:t>Nature Exposure for treatment of GAD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43CB6-F954-A239-94B9-A7D0C28E2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0" y="399684"/>
            <a:ext cx="4800600" cy="3935986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UK Pilot study (Maund et al., 2019)</a:t>
            </a:r>
          </a:p>
          <a:p>
            <a:r>
              <a:rPr lang="en-GB" sz="1800" dirty="0">
                <a:solidFill>
                  <a:schemeClr val="tx2"/>
                </a:solidFill>
              </a:rPr>
              <a:t>Nature based interventions found to significantly improve mental health by reducing stress and anxiety for participants with anxiety disorder.</a:t>
            </a:r>
          </a:p>
          <a:p>
            <a:r>
              <a:rPr lang="en-GB" sz="1800" dirty="0">
                <a:solidFill>
                  <a:schemeClr val="tx2"/>
                </a:solidFill>
              </a:rPr>
              <a:t>Being outdoors and the sensory experience – distraction from symptoms</a:t>
            </a:r>
          </a:p>
          <a:p>
            <a:r>
              <a:rPr lang="en-GB" sz="1800" dirty="0">
                <a:solidFill>
                  <a:schemeClr val="tx2"/>
                </a:solidFill>
              </a:rPr>
              <a:t>Achieving something positive and productive increased self-esteem</a:t>
            </a:r>
          </a:p>
          <a:p>
            <a:r>
              <a:rPr lang="en-GB" sz="1800" dirty="0">
                <a:solidFill>
                  <a:schemeClr val="tx2"/>
                </a:solidFill>
              </a:rPr>
              <a:t>Group intervention which facilitated social interaction in a supportive environment reduced loneliness</a:t>
            </a:r>
          </a:p>
          <a:p>
            <a:r>
              <a:rPr lang="en-GB" sz="1800" dirty="0">
                <a:solidFill>
                  <a:schemeClr val="tx2"/>
                </a:solidFill>
              </a:rPr>
              <a:t>Trained and knowledgeable staff</a:t>
            </a:r>
          </a:p>
        </p:txBody>
      </p:sp>
    </p:spTree>
    <p:extLst>
      <p:ext uri="{BB962C8B-B14F-4D97-AF65-F5344CB8AC3E}">
        <p14:creationId xmlns:p14="http://schemas.microsoft.com/office/powerpoint/2010/main" val="16814607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A60CB-10FB-4488-F248-53D403031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Late phase of GAD treatment 6-12 months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A713FC57-E2D4-99A4-E8AF-C4298E1F37B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49450"/>
          <a:ext cx="10515600" cy="4195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1690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A36E42-479C-01B7-3632-E52E4391F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0DAB93-C8EB-7B55-15B4-C8250309CA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4656395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14438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D29BB-7B03-A62C-5D43-BAFDD60AB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085" y="1300031"/>
            <a:ext cx="2699657" cy="402771"/>
          </a:xfrm>
        </p:spPr>
        <p:txBody>
          <a:bodyPr anchor="b">
            <a:normAutofit/>
          </a:bodyPr>
          <a:lstStyle/>
          <a:p>
            <a:pPr algn="ctr"/>
            <a:r>
              <a:rPr lang="en-GB" sz="1800" dirty="0">
                <a:solidFill>
                  <a:schemeClr val="tx2"/>
                </a:solidFill>
              </a:rPr>
              <a:t>Reference List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F49D5AE-15AF-4BC1-8AC5-F5FA95199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95048" cy="12954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08A5E7-BD2D-419A-8079-3103083AB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12954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Content Placeholder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59243F4-C144-57C6-79F5-E6B28478B8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8" t="22906" r="22433" b="3779"/>
          <a:stretch/>
        </p:blipFill>
        <p:spPr>
          <a:xfrm>
            <a:off x="2406614" y="1702802"/>
            <a:ext cx="7369628" cy="5155198"/>
          </a:xfrm>
        </p:spPr>
      </p:pic>
    </p:spTree>
    <p:extLst>
      <p:ext uri="{BB962C8B-B14F-4D97-AF65-F5344CB8AC3E}">
        <p14:creationId xmlns:p14="http://schemas.microsoft.com/office/powerpoint/2010/main" val="3726645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E8F06-A8A3-5350-6693-CAE153681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AI Recognition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82040E6-57BB-5A2C-0CD2-F0AECA9579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29" t="21575" r="33391" b="3187"/>
          <a:stretch/>
        </p:blipFill>
        <p:spPr>
          <a:xfrm>
            <a:off x="3650396" y="2195040"/>
            <a:ext cx="4045803" cy="4662960"/>
          </a:xfrm>
        </p:spPr>
      </p:pic>
    </p:spTree>
    <p:extLst>
      <p:ext uri="{BB962C8B-B14F-4D97-AF65-F5344CB8AC3E}">
        <p14:creationId xmlns:p14="http://schemas.microsoft.com/office/powerpoint/2010/main" val="200588044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26285</TotalTime>
  <Words>1255</Words>
  <Application>Microsoft Office PowerPoint</Application>
  <PresentationFormat>Widescreen</PresentationFormat>
  <Paragraphs>128</Paragraphs>
  <Slides>15</Slides>
  <Notes>4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Avenir Next LT Pro</vt:lpstr>
      <vt:lpstr>AvenirNext LT Pro Medium</vt:lpstr>
      <vt:lpstr>Wingdings</vt:lpstr>
      <vt:lpstr>BlockprintVTI</vt:lpstr>
      <vt:lpstr>Rehabilitative Proposal   Generalised Anxiety Disorder</vt:lpstr>
      <vt:lpstr>Presentation Overview</vt:lpstr>
      <vt:lpstr>Generalised Anxiety Disorder (GAD)</vt:lpstr>
      <vt:lpstr>Target Population               and Case Study Background</vt:lpstr>
      <vt:lpstr>Presenting Symptoms and Rehabilitative Goals</vt:lpstr>
      <vt:lpstr>Diagnostic Assessment and Intervention Planning</vt:lpstr>
      <vt:lpstr>Acute Stage for GAD Intervention: 0-3 months</vt:lpstr>
      <vt:lpstr>Skill Development</vt:lpstr>
      <vt:lpstr>Environmental Impact on GAD</vt:lpstr>
      <vt:lpstr>Next Phase of Intervention 3-6 months</vt:lpstr>
      <vt:lpstr>Nature Exposure for treatment of GAD</vt:lpstr>
      <vt:lpstr>Late phase of GAD treatment 6-12 months</vt:lpstr>
      <vt:lpstr>Summary</vt:lpstr>
      <vt:lpstr>Reference List</vt:lpstr>
      <vt:lpstr>AI Recognition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Claire Macare</dc:creator>
  <cp:lastModifiedBy>Claire Macare</cp:lastModifiedBy>
  <cp:revision>5</cp:revision>
  <dcterms:created xsi:type="dcterms:W3CDTF">2025-04-25T16:47:12Z</dcterms:created>
  <dcterms:modified xsi:type="dcterms:W3CDTF">2025-05-13T22:53:12Z</dcterms:modified>
</cp:coreProperties>
</file>