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88825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14" roundtripDataSignature="AMtx7mgXiO45aqh+wJX6gL5W+MthVOfUA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customschemas.google.com/relationships/presentationmetadata" Target="metadata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1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1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3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13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14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1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5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5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15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5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1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1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1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7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17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17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8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8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8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9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0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0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"/>
          <p:cNvSpPr txBox="1"/>
          <p:nvPr/>
        </p:nvSpPr>
        <p:spPr>
          <a:xfrm>
            <a:off x="248625" y="10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Rhino's Café</a:t>
            </a:r>
            <a:endParaRPr/>
          </a:p>
        </p:txBody>
      </p:sp>
      <p:sp>
        <p:nvSpPr>
          <p:cNvPr id="86" name="Google Shape;86;p1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87" name="Google Shape;87;p1"/>
          <p:cNvSpPr txBox="1"/>
          <p:nvPr/>
        </p:nvSpPr>
        <p:spPr>
          <a:xfrm>
            <a:off x="640080" y="1903330"/>
            <a:ext cx="10698600" cy="289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Business Plan Presentation</a:t>
            </a:r>
            <a:endParaRPr sz="24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Enterprise and Entrepreneurship (LCLM4006_BIRM)</a:t>
            </a:r>
            <a:endParaRPr sz="24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Student: George Ovidiu Musat</a:t>
            </a:r>
            <a:endParaRPr sz="24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Student ID: 2505129</a:t>
            </a:r>
            <a:br>
              <a:rPr lang="en-US" sz="24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2"/>
          <p:cNvSpPr txBox="1"/>
          <p:nvPr/>
        </p:nvSpPr>
        <p:spPr>
          <a:xfrm>
            <a:off x="457200" y="-3758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Business Idea</a:t>
            </a:r>
            <a:endParaRPr/>
          </a:p>
        </p:txBody>
      </p:sp>
      <p:sp>
        <p:nvSpPr>
          <p:cNvPr id="94" name="Google Shape;94;p2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95" name="Google Shape;95;p2"/>
          <p:cNvSpPr txBox="1"/>
          <p:nvPr/>
        </p:nvSpPr>
        <p:spPr>
          <a:xfrm>
            <a:off x="640080" y="1496234"/>
            <a:ext cx="10698600" cy="41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Rhino's Café combines premium coffee with local art, exhibitions, poetry nights and creative workshops.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Key Facts</a:t>
            </a: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Experience-based café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Supports local artists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Multiple revenue streams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Sustainable operations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Legal Structure: Private Limited Company (Ltd)</a:t>
            </a:r>
            <a:endParaRPr sz="22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Management: Managing Director, Operations, Marketing, Events, Café Team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3"/>
          <p:cNvSpPr txBox="1"/>
          <p:nvPr/>
        </p:nvSpPr>
        <p:spPr>
          <a:xfrm>
            <a:off x="457200" y="-82045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PESTEL</a:t>
            </a:r>
            <a:endParaRPr/>
          </a:p>
        </p:txBody>
      </p:sp>
      <p:sp>
        <p:nvSpPr>
          <p:cNvPr id="102" name="Google Shape;102;p3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103" name="Google Shape;103;p3"/>
          <p:cNvSpPr txBox="1"/>
          <p:nvPr/>
        </p:nvSpPr>
        <p:spPr>
          <a:xfrm>
            <a:off x="640080" y="1793727"/>
            <a:ext cx="10698600" cy="280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SOCIAL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Customers seek unique experiences and community spaces.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ECONOMIC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Diversified revenue reduces business risk despite inflation.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ENVIRONMENTAL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Local sourcing, recyclable packaging and reduced food waste strengthen brand reputation.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4"/>
          <p:cNvSpPr txBox="1"/>
          <p:nvPr/>
        </p:nvSpPr>
        <p:spPr>
          <a:xfrm>
            <a:off x="457200" y="-50730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Marketing Strategy</a:t>
            </a:r>
            <a:endParaRPr/>
          </a:p>
        </p:txBody>
      </p:sp>
      <p:sp>
        <p:nvSpPr>
          <p:cNvPr id="110" name="Google Shape;110;p4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111" name="Google Shape;111;p4"/>
          <p:cNvSpPr txBox="1"/>
          <p:nvPr/>
        </p:nvSpPr>
        <p:spPr>
          <a:xfrm>
            <a:off x="640080" y="2197640"/>
            <a:ext cx="10698600" cy="246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1. Social Media </a:t>
            </a:r>
            <a:r>
              <a:rPr lang="en-US" sz="2200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M</a:t>
            </a: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arketing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Instagram, TikTok and Facebook featuring artwork, coffee, promotions, events and customer stories.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2. Community Partnerships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Collaborations with local authorities, universities, schools, artists, musicians and local organisations to host exhibitions and cultural events.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5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5"/>
          <p:cNvSpPr txBox="1"/>
          <p:nvPr/>
        </p:nvSpPr>
        <p:spPr>
          <a:xfrm>
            <a:off x="457200" y="-50730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Funding</a:t>
            </a:r>
            <a:endParaRPr/>
          </a:p>
        </p:txBody>
      </p:sp>
      <p:sp>
        <p:nvSpPr>
          <p:cNvPr id="118" name="Google Shape;118;p5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119" name="Google Shape;119;p5"/>
          <p:cNvSpPr txBox="1"/>
          <p:nvPr/>
        </p:nvSpPr>
        <p:spPr>
          <a:xfrm>
            <a:off x="640080" y="822960"/>
            <a:ext cx="10698480" cy="5303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Investment Required: £85,000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Allocation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Renovation £20k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Coffee Equipment £15k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Kitchen £10k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Furniture £12k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Inventory £8k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Marketing £7k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Legal £3k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• Working Capital £10k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6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6"/>
          <p:cNvSpPr txBox="1"/>
          <p:nvPr/>
        </p:nvSpPr>
        <p:spPr>
          <a:xfrm>
            <a:off x="457200" y="-50730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Investment Opportunity</a:t>
            </a:r>
            <a:endParaRPr/>
          </a:p>
        </p:txBody>
      </p:sp>
      <p:sp>
        <p:nvSpPr>
          <p:cNvPr id="126" name="Google Shape;126;p6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127" name="Google Shape;127;p6"/>
          <p:cNvSpPr txBox="1"/>
          <p:nvPr/>
        </p:nvSpPr>
        <p:spPr>
          <a:xfrm>
            <a:off x="655725" y="1762397"/>
            <a:ext cx="10698600" cy="347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Revenue Streams: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Coffee • Food • Artwork • Events • Workshops • Merchandise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Break-even: 18–24 months</a:t>
            </a:r>
            <a:endParaRPr sz="22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Projected Year 3 Revenue: £250,000+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sz="22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Net Profit Margin: 15–20%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sz="22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Expansion through additional cafés and online art sales.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7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7"/>
          <p:cNvSpPr txBox="1"/>
          <p:nvPr/>
        </p:nvSpPr>
        <p:spPr>
          <a:xfrm>
            <a:off x="457200" y="-19415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/>
          </a:p>
        </p:txBody>
      </p:sp>
      <p:sp>
        <p:nvSpPr>
          <p:cNvPr id="134" name="Google Shape;134;p7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135" name="Google Shape;135;p7"/>
          <p:cNvSpPr txBox="1"/>
          <p:nvPr/>
        </p:nvSpPr>
        <p:spPr>
          <a:xfrm>
            <a:off x="640080" y="822960"/>
            <a:ext cx="10698600" cy="486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Rhino's Café offers investors a differentiated, sustainable and scalable business model with strong community impact. We aim to be the first of our kind and create a niche for the future than will transform in a </a:t>
            </a:r>
            <a:r>
              <a:rPr lang="en-US" sz="2200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successful</a:t>
            </a: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 franchise.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sz="22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															Thank you.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endParaRPr sz="2200" b="0" i="0" u="none" strike="noStrike" cap="none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200">
              <a:solidFill>
                <a:srgbClr val="F5F5F5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657600" marR="0" lvl="0" indent="45720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Questions?</a:t>
            </a:r>
            <a:endParaRPr sz="3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1414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8"/>
          <p:cNvSpPr/>
          <p:nvPr/>
        </p:nvSpPr>
        <p:spPr>
          <a:xfrm>
            <a:off x="0" y="0"/>
            <a:ext cx="12188952" cy="411480"/>
          </a:xfrm>
          <a:prstGeom prst="rect">
            <a:avLst/>
          </a:prstGeom>
          <a:solidFill>
            <a:srgbClr val="C9A858"/>
          </a:solidFill>
          <a:ln>
            <a:noFill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8"/>
          <p:cNvSpPr txBox="1"/>
          <p:nvPr/>
        </p:nvSpPr>
        <p:spPr>
          <a:xfrm>
            <a:off x="457200" y="-35073"/>
            <a:ext cx="7315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rgbClr val="141414"/>
                </a:solidFill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/>
          </a:p>
        </p:txBody>
      </p:sp>
      <p:sp>
        <p:nvSpPr>
          <p:cNvPr id="142" name="Google Shape;142;p8"/>
          <p:cNvSpPr/>
          <p:nvPr/>
        </p:nvSpPr>
        <p:spPr>
          <a:xfrm>
            <a:off x="11091672" y="73152"/>
            <a:ext cx="640080" cy="640080"/>
          </a:xfrm>
          <a:prstGeom prst="ellipse">
            <a:avLst/>
          </a:prstGeom>
          <a:solidFill>
            <a:srgbClr val="141414"/>
          </a:solidFill>
          <a:ln w="9525" cap="flat" cmpd="sng">
            <a:solidFill>
              <a:srgbClr val="F5F5F5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🦏</a:t>
            </a:r>
            <a:endParaRPr/>
          </a:p>
        </p:txBody>
      </p:sp>
      <p:sp>
        <p:nvSpPr>
          <p:cNvPr id="143" name="Google Shape;143;p8"/>
          <p:cNvSpPr txBox="1"/>
          <p:nvPr/>
        </p:nvSpPr>
        <p:spPr>
          <a:xfrm>
            <a:off x="640080" y="822960"/>
            <a:ext cx="10698480" cy="5303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Barrow, C., Barrow, P. and Brown, R. (2022) The Business Plan Workbook. 9th ed.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Kotler, P. and Keller, K.L. (2022) Marketing Management. 16th ed.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Jobber, D. and Ellis-Chadwick, F. (2023) Principles and Practice of Marketing. 10th ed.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British Business Bank (2024).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Department for Business and Trade (2024).</a:t>
            </a:r>
            <a:b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200" b="0" i="0" u="none" strike="noStrike" cap="none">
                <a:solidFill>
                  <a:srgbClr val="F5F5F5"/>
                </a:solidFill>
                <a:latin typeface="Calibri"/>
                <a:ea typeface="Calibri"/>
                <a:cs typeface="Calibri"/>
                <a:sym typeface="Calibri"/>
              </a:rPr>
              <a:t>Statista (2025).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musat ovidiu</cp:lastModifiedBy>
  <cp:revision>1</cp:revision>
  <dcterms:created xsi:type="dcterms:W3CDTF">2013-01-27T09:14:16Z</dcterms:created>
  <dcterms:modified xsi:type="dcterms:W3CDTF">2026-07-12T09:28:08Z</dcterms:modified>
</cp:coreProperties>
</file>