
<file path=[Content_Types].xml><?xml version="1.0" encoding="utf-8"?>
<Types xmlns="http://schemas.openxmlformats.org/package/2006/content-types">
  <Default Extension="jpeg" ContentType="image/jpeg"/>
  <Default Extension="mp4" ContentType="video/mp4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7" r:id="rId3"/>
    <p:sldId id="258" r:id="rId4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109187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21F8573-B30C-36A7-24AA-6A287CBDA1E8}" v="1106" dt="2022-11-11T10:47:22.568"/>
    <p1510:client id="{4AF4A4AD-158A-4A63-BC18-AB515B312623}" v="1667" dt="2022-11-08T11:33:37.354"/>
    <p1510:client id="{5407F2B7-5ABD-4734-BBD4-656D21210347}" v="140" dt="2022-09-23T09:39:19.506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&#65279;<?xml version="1.0" encoding="utf-8"?><Relationships xmlns="http://schemas.openxmlformats.org/package/2006/relationships"><Relationship Type="http://schemas.openxmlformats.org/officeDocument/2006/relationships/tableStyles" Target="tableStyles.xml" Id="rId8" /><Relationship Type="http://schemas.openxmlformats.org/officeDocument/2006/relationships/slide" Target="slides/slide2.xml" Id="rId3" /><Relationship Type="http://schemas.openxmlformats.org/officeDocument/2006/relationships/theme" Target="theme/theme1.xml" Id="rId7" /><Relationship Type="http://schemas.openxmlformats.org/officeDocument/2006/relationships/slide" Target="slides/slide1.xml" Id="rId2" /><Relationship Type="http://schemas.openxmlformats.org/officeDocument/2006/relationships/slideMaster" Target="slideMasters/slideMaster1.xml" Id="rId1" /><Relationship Type="http://schemas.openxmlformats.org/officeDocument/2006/relationships/viewProps" Target="viewProps.xml" Id="rId6" /><Relationship Type="http://schemas.openxmlformats.org/officeDocument/2006/relationships/presProps" Target="presProps.xml" Id="rId5" /><Relationship Type="http://schemas.microsoft.com/office/2015/10/relationships/revisionInfo" Target="revisionInfo.xml" Id="rId10" /><Relationship Type="http://schemas.openxmlformats.org/officeDocument/2006/relationships/slide" Target="slides/slide3.xml" Id="rId4" 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904DB13E-F722-4ED6-BB00-556651E95281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/>
          <p:cNvSpPr/>
          <p:nvPr/>
        </p:nvSpPr>
        <p:spPr>
          <a:xfrm>
            <a:off x="1307870" y="1267730"/>
            <a:ext cx="9576262" cy="4307950"/>
          </a:xfrm>
          <a:prstGeom prst="rect">
            <a:avLst/>
          </a:prstGeom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11" name="Rectangle 10"/>
          <p:cNvSpPr/>
          <p:nvPr/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15" name="Rectangle 14"/>
          <p:cNvSpPr/>
          <p:nvPr/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E26428D7-C6F3-473D-A360-A3F5C3E8728C}"/>
              </a:ext>
            </a:extLst>
          </p:cNvPr>
          <p:cNvGrpSpPr/>
          <p:nvPr/>
        </p:nvGrpSpPr>
        <p:grpSpPr>
          <a:xfrm>
            <a:off x="5250180" y="1267730"/>
            <a:ext cx="1691640" cy="615934"/>
            <a:chOff x="5250180" y="1267730"/>
            <a:chExt cx="1691640" cy="615934"/>
          </a:xfrm>
        </p:grpSpPr>
        <p:cxnSp>
          <p:nvCxnSpPr>
            <p:cNvPr id="17" name="Straight Connector 16"/>
            <p:cNvCxnSpPr/>
            <p:nvPr/>
          </p:nvCxnSpPr>
          <p:spPr>
            <a:xfrm>
              <a:off x="525018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>
              <a:off x="694182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>
              <a:off x="5250180" y="1883664"/>
              <a:ext cx="1691640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629103" y="2244830"/>
            <a:ext cx="8933796" cy="2437232"/>
          </a:xfrm>
        </p:spPr>
        <p:txBody>
          <a:bodyPr tIns="45720" bIns="45720" anchor="ctr">
            <a:normAutofit/>
          </a:bodyPr>
          <a:lstStyle>
            <a:lvl1pPr algn="ctr">
              <a:lnSpc>
                <a:spcPct val="83000"/>
              </a:lnSpc>
              <a:defRPr lang="en-US" sz="6800" b="0" kern="1200" cap="all" spc="-10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629101" y="4682062"/>
            <a:ext cx="8936846" cy="457201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1800" spc="80" baseline="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 algn="ctr">
              <a:buNone/>
              <a:defRPr sz="1600"/>
            </a:lvl2pPr>
            <a:lvl3pPr marL="914400" indent="0" algn="ctr">
              <a:buNone/>
              <a:defRPr sz="16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20" name="Date Placeholder 19"/>
          <p:cNvSpPr>
            <a:spLocks noGrp="1"/>
          </p:cNvSpPr>
          <p:nvPr>
            <p:ph type="dt" sz="half" idx="10"/>
          </p:nvPr>
        </p:nvSpPr>
        <p:spPr>
          <a:xfrm>
            <a:off x="5318760" y="1341256"/>
            <a:ext cx="1554480" cy="485546"/>
          </a:xfrm>
        </p:spPr>
        <p:txBody>
          <a:bodyPr/>
          <a:lstStyle>
            <a:lvl1pPr algn="ctr">
              <a:defRPr sz="1300" spc="0" baseline="0">
                <a:solidFill>
                  <a:srgbClr val="FFFFFF"/>
                </a:solidFill>
                <a:latin typeface="+mn-lt"/>
              </a:defRPr>
            </a:lvl1pPr>
          </a:lstStyle>
          <a:p>
            <a:fld id="{EA0C0817-A112-4847-8014-A94B7D2A4EA3}" type="datetime1">
              <a:rPr lang="en-US" smtClean="0"/>
              <a:t>11/11/2022</a:t>
            </a:fld>
            <a:endParaRPr lang="en-US"/>
          </a:p>
        </p:txBody>
      </p:sp>
      <p:sp>
        <p:nvSpPr>
          <p:cNvPr id="21" name="Footer Placeholder 20"/>
          <p:cNvSpPr>
            <a:spLocks noGrp="1"/>
          </p:cNvSpPr>
          <p:nvPr>
            <p:ph type="ftr" sz="quarter" idx="11"/>
          </p:nvPr>
        </p:nvSpPr>
        <p:spPr>
          <a:xfrm>
            <a:off x="1629100" y="5177408"/>
            <a:ext cx="5730295" cy="228600"/>
          </a:xfrm>
        </p:spPr>
        <p:txBody>
          <a:bodyPr/>
          <a:lstStyle>
            <a:lvl1pPr algn="l"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22" name="Slide Number Placeholder 21"/>
          <p:cNvSpPr>
            <a:spLocks noGrp="1"/>
          </p:cNvSpPr>
          <p:nvPr>
            <p:ph type="sldNum" sz="quarter" idx="12"/>
          </p:nvPr>
        </p:nvSpPr>
        <p:spPr>
          <a:xfrm>
            <a:off x="8606920" y="5177408"/>
            <a:ext cx="1955980" cy="228600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3794053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32B432-ACDA-4023-A761-2BAB76577B62}" type="datetime1">
              <a:rPr lang="en-US" smtClean="0"/>
              <a:t>11/11/2022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1425266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>
            <a:extLst>
              <a:ext uri="{FF2B5EF4-FFF2-40B4-BE49-F238E27FC236}">
                <a16:creationId xmlns:a16="http://schemas.microsoft.com/office/drawing/2014/main" id="{0A4A1889-E37C-4EC3-9E41-9DAD221CF389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23" name="Rectangle 22"/>
          <p:cNvSpPr/>
          <p:nvPr/>
        </p:nvSpPr>
        <p:spPr>
          <a:xfrm>
            <a:off x="1307870" y="1267730"/>
            <a:ext cx="9576262" cy="4307950"/>
          </a:xfrm>
          <a:prstGeom prst="rect">
            <a:avLst/>
          </a:prstGeom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24" name="Rectangle 23"/>
          <p:cNvSpPr/>
          <p:nvPr/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30" name="Rectangle 29"/>
          <p:cNvSpPr/>
          <p:nvPr/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29156" y="2275165"/>
            <a:ext cx="8933688" cy="2406895"/>
          </a:xfrm>
        </p:spPr>
        <p:txBody>
          <a:bodyPr anchor="ctr">
            <a:normAutofit/>
          </a:bodyPr>
          <a:lstStyle>
            <a:lvl1pPr algn="ctr">
              <a:lnSpc>
                <a:spcPct val="83000"/>
              </a:lnSpc>
              <a:defRPr lang="en-US" sz="6800" kern="1200" cap="all" spc="-10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1683EB04-C23E-490C-A1A6-030CF79D23C8}"/>
              </a:ext>
            </a:extLst>
          </p:cNvPr>
          <p:cNvGrpSpPr/>
          <p:nvPr/>
        </p:nvGrpSpPr>
        <p:grpSpPr>
          <a:xfrm>
            <a:off x="5250180" y="1267730"/>
            <a:ext cx="1691640" cy="615934"/>
            <a:chOff x="5250180" y="1267730"/>
            <a:chExt cx="1691640" cy="615934"/>
          </a:xfrm>
        </p:grpSpPr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F8A84C03-E1CA-4A4E-81D6-9BB0C335B7A0}"/>
                </a:ext>
              </a:extLst>
            </p:cNvPr>
            <p:cNvCxnSpPr/>
            <p:nvPr/>
          </p:nvCxnSpPr>
          <p:spPr>
            <a:xfrm>
              <a:off x="525018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4A26FB5A-D5D1-4DAB-AC43-7F51A7F2D197}"/>
                </a:ext>
              </a:extLst>
            </p:cNvPr>
            <p:cNvCxnSpPr/>
            <p:nvPr/>
          </p:nvCxnSpPr>
          <p:spPr>
            <a:xfrm>
              <a:off x="694182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>
              <a:extLst>
                <a:ext uri="{FF2B5EF4-FFF2-40B4-BE49-F238E27FC236}">
                  <a16:creationId xmlns:a16="http://schemas.microsoft.com/office/drawing/2014/main" id="{49303F14-E560-4C02-94F4-B4695FE26813}"/>
                </a:ext>
              </a:extLst>
            </p:cNvPr>
            <p:cNvCxnSpPr/>
            <p:nvPr/>
          </p:nvCxnSpPr>
          <p:spPr>
            <a:xfrm>
              <a:off x="5250180" y="1883664"/>
              <a:ext cx="1691640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629156" y="4682062"/>
            <a:ext cx="8939784" cy="457200"/>
          </a:xfrm>
        </p:spPr>
        <p:txBody>
          <a:bodyPr anchor="t">
            <a:normAutofit/>
          </a:bodyPr>
          <a:lstStyle>
            <a:lvl1pPr marL="0" indent="0" algn="ctr">
              <a:buNone/>
              <a:tabLst>
                <a:tab pos="2633663" algn="l"/>
              </a:tabLst>
              <a:defRPr sz="1800">
                <a:solidFill>
                  <a:schemeClr val="tx1">
                    <a:lumMod val="95000"/>
                    <a:lumOff val="5000"/>
                  </a:schemeClr>
                </a:solidFill>
                <a:effectLst/>
              </a:defRPr>
            </a:lvl1pPr>
            <a:lvl2pPr marL="457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318760" y="1344502"/>
            <a:ext cx="1554480" cy="498781"/>
          </a:xfrm>
        </p:spPr>
        <p:txBody>
          <a:bodyPr/>
          <a:lstStyle>
            <a:lvl1pPr algn="ctr">
              <a:defRPr lang="en-US" sz="1300" kern="1200" spc="0" baseline="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1pPr>
          </a:lstStyle>
          <a:p>
            <a:fld id="{D9C646AA-F36E-4540-911D-FFFC0A0EF24A}" type="datetime1">
              <a:rPr lang="en-US" smtClean="0"/>
              <a:t>11/11/2022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629157" y="5177408"/>
            <a:ext cx="5660134" cy="228600"/>
          </a:xfrm>
        </p:spPr>
        <p:txBody>
          <a:bodyPr/>
          <a:lstStyle>
            <a:lvl1pPr algn="l"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04504" y="5177408"/>
            <a:ext cx="1958339" cy="228600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4431004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66800" y="2103120"/>
            <a:ext cx="4663440" cy="374904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61760" y="2103120"/>
            <a:ext cx="4663440" cy="374904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186D26-FA5F-4637-B602-B7C2DC34CFD4}" type="datetime1">
              <a:rPr lang="en-US" smtClean="0"/>
              <a:t>11/11/2022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882645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9848" y="2074334"/>
            <a:ext cx="4663440" cy="640080"/>
          </a:xfrm>
        </p:spPr>
        <p:txBody>
          <a:bodyPr anchor="ctr">
            <a:normAutofit/>
          </a:bodyPr>
          <a:lstStyle>
            <a:lvl1pPr marL="0" indent="0" algn="l">
              <a:spcBef>
                <a:spcPts val="0"/>
              </a:spcBef>
              <a:buNone/>
              <a:defRPr sz="1900" b="1" i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18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69848" y="2792472"/>
            <a:ext cx="4663440" cy="3163825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58712" y="2074334"/>
            <a:ext cx="4663440" cy="640080"/>
          </a:xfrm>
        </p:spPr>
        <p:txBody>
          <a:bodyPr anchor="ctr">
            <a:normAutofit/>
          </a:bodyPr>
          <a:lstStyle>
            <a:lvl1pPr marL="0" indent="0" algn="l">
              <a:spcBef>
                <a:spcPts val="0"/>
              </a:spcBef>
              <a:buNone/>
              <a:defRPr sz="1900" b="1">
                <a:solidFill>
                  <a:schemeClr val="tx1"/>
                </a:solidFill>
              </a:defRPr>
            </a:lvl1pPr>
            <a:lvl2pPr marL="457200" indent="0">
              <a:buNone/>
              <a:defRPr sz="18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58712" y="2792471"/>
            <a:ext cx="4663440" cy="3164509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7F15D8-96D1-4781-BC50-CA8A088B2FE4}" type="datetime1">
              <a:rPr lang="en-US" smtClean="0"/>
              <a:t>11/11/2022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6249314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A96C99-B8F8-4528-BD05-0E16E943DC09}" type="datetime1">
              <a:rPr lang="en-US" smtClean="0"/>
              <a:t>11/11/2022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234668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636942-C211-4B28-8DBD-C953E00AF71B}" type="datetime1">
              <a:rPr lang="en-US" smtClean="0"/>
              <a:t>11/11/2022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6151769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D5E1BBF9-8BEF-4353-BA68-30AAF9EBD8D8}"/>
              </a:ext>
            </a:extLst>
          </p:cNvPr>
          <p:cNvSpPr/>
          <p:nvPr/>
        </p:nvSpPr>
        <p:spPr>
          <a:xfrm>
            <a:off x="8119870" y="237744"/>
            <a:ext cx="3826596" cy="6382512"/>
          </a:xfrm>
          <a:prstGeom prst="rect">
            <a:avLst/>
          </a:prstGeom>
          <a:solidFill>
            <a:schemeClr val="bg1">
              <a:lumMod val="85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5B941C21-2A5D-4912-AB06-1BB0C0EB6AE1}"/>
              </a:ext>
            </a:extLst>
          </p:cNvPr>
          <p:cNvSpPr/>
          <p:nvPr/>
        </p:nvSpPr>
        <p:spPr>
          <a:xfrm>
            <a:off x="8254660" y="374904"/>
            <a:ext cx="3557016" cy="6108192"/>
          </a:xfrm>
          <a:prstGeom prst="rect">
            <a:avLst/>
          </a:prstGeom>
          <a:noFill/>
          <a:ln w="6350" cap="sq">
            <a:solidFill>
              <a:schemeClr val="tx1">
                <a:lumMod val="75000"/>
                <a:lumOff val="25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58200" y="607392"/>
            <a:ext cx="3161963" cy="1645920"/>
          </a:xfrm>
        </p:spPr>
        <p:txBody>
          <a:bodyPr anchor="b">
            <a:normAutofit/>
          </a:bodyPr>
          <a:lstStyle>
            <a:lvl1pPr algn="l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3200" b="0" kern="1200" cap="none" spc="0" baseline="0" dirty="0">
                <a:solidFill>
                  <a:schemeClr val="tx1"/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0" y="609600"/>
            <a:ext cx="6858000" cy="5334000"/>
          </a:xfrm>
        </p:spPr>
        <p:txBody>
          <a:bodyPr/>
          <a:lstStyle>
            <a:lvl1pPr>
              <a:defRPr sz="19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58200" y="2336800"/>
            <a:ext cx="3161963" cy="3606800"/>
          </a:xfrm>
        </p:spPr>
        <p:txBody>
          <a:bodyPr>
            <a:normAutofit/>
          </a:bodyPr>
          <a:lstStyle>
            <a:lvl1pPr marL="0" indent="0">
              <a:lnSpc>
                <a:spcPct val="110000"/>
              </a:lnSpc>
              <a:spcBef>
                <a:spcPts val="800"/>
              </a:spcBef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>
          <a:xfrm>
            <a:off x="5588000" y="6035040"/>
            <a:ext cx="1955800" cy="365760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7E8D12A6-918A-48BD-8CB9-CA713993B0EA}" type="datetime1">
              <a:rPr lang="en-US" smtClean="0"/>
              <a:t>11/11/2022</a:t>
            </a:fld>
            <a:endParaRPr lang="en-US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685801" y="6035040"/>
            <a:ext cx="4584700" cy="365760"/>
          </a:xfrm>
        </p:spPr>
        <p:txBody>
          <a:bodyPr/>
          <a:lstStyle>
            <a:lvl1pPr algn="l">
              <a:defRPr/>
            </a:lvl1pPr>
          </a:lstStyle>
          <a:p>
            <a:endParaRPr lang="en-US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>
          <a:xfrm>
            <a:off x="10396728" y="6035040"/>
            <a:ext cx="1223435" cy="365760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6678614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E687CA98-D9C7-497F-A1DA-7D22F8753BCE}"/>
              </a:ext>
            </a:extLst>
          </p:cNvPr>
          <p:cNvSpPr/>
          <p:nvPr/>
        </p:nvSpPr>
        <p:spPr>
          <a:xfrm>
            <a:off x="8119870" y="237744"/>
            <a:ext cx="3826596" cy="6382512"/>
          </a:xfrm>
          <a:prstGeom prst="rect">
            <a:avLst/>
          </a:prstGeom>
          <a:solidFill>
            <a:schemeClr val="bg1">
              <a:lumMod val="85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28599" y="237744"/>
            <a:ext cx="7696201" cy="6382512"/>
          </a:xfr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5662337" y="6035040"/>
            <a:ext cx="2071963" cy="365760"/>
          </a:xfrm>
        </p:spPr>
        <p:txBody>
          <a:bodyPr/>
          <a:lstStyle>
            <a:lvl1pPr>
              <a:defRPr b="1">
                <a:solidFill>
                  <a:srgbClr val="FFFFFF"/>
                </a:solidFill>
                <a:effectLst>
                  <a:outerShdw blurRad="19050" dist="6350" dir="2700000" algn="tl" rotWithShape="0">
                    <a:prstClr val="black">
                      <a:alpha val="40000"/>
                    </a:prstClr>
                  </a:outerShdw>
                </a:effectLst>
              </a:defRPr>
            </a:lvl1pPr>
          </a:lstStyle>
          <a:p>
            <a:fld id="{E778CE86-875F-4587-BCF6-FA054AFC0D53}" type="datetime1">
              <a:rPr lang="en-US" smtClean="0"/>
              <a:pPr/>
              <a:t>11/11/2022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12648" y="6035040"/>
            <a:ext cx="4588002" cy="365760"/>
          </a:xfrm>
        </p:spPr>
        <p:txBody>
          <a:bodyPr/>
          <a:lstStyle>
            <a:lvl1pPr marL="0" algn="r" defTabSz="914400" rtl="0" eaLnBrk="1" latinLnBrk="0" hangingPunct="1">
              <a:defRPr lang="en-US" sz="1000" b="1" kern="1200" dirty="0">
                <a:solidFill>
                  <a:srgbClr val="FFFFFF"/>
                </a:solidFill>
                <a:effectLst>
                  <a:outerShdw blurRad="19050" dist="6350" dir="2700000" algn="tl" rotWithShape="0">
                    <a:prstClr val="black">
                      <a:alpha val="40000"/>
                    </a:prstClr>
                  </a:outerShdw>
                </a:effectLst>
                <a:latin typeface="+mn-lt"/>
                <a:ea typeface="+mn-ea"/>
                <a:cs typeface="+mn-cs"/>
              </a:defRPr>
            </a:lvl1pPr>
          </a:lstStyle>
          <a:p>
            <a:pPr algn="l"/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396728" y="6035040"/>
            <a:ext cx="1225296" cy="365760"/>
          </a:xfrm>
        </p:spPr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F8B3D8CC-BB13-41A5-8F34-B8E84A4F9534}"/>
              </a:ext>
            </a:extLst>
          </p:cNvPr>
          <p:cNvSpPr/>
          <p:nvPr/>
        </p:nvSpPr>
        <p:spPr>
          <a:xfrm>
            <a:off x="8254660" y="374904"/>
            <a:ext cx="3557016" cy="6108192"/>
          </a:xfrm>
          <a:prstGeom prst="rect">
            <a:avLst/>
          </a:prstGeom>
          <a:noFill/>
          <a:ln w="6350" cap="sq">
            <a:solidFill>
              <a:schemeClr val="tx1">
                <a:lumMod val="75000"/>
                <a:lumOff val="25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77250" y="603504"/>
            <a:ext cx="3144774" cy="1645920"/>
          </a:xfrm>
        </p:spPr>
        <p:txBody>
          <a:bodyPr anchor="b">
            <a:noAutofit/>
          </a:bodyPr>
          <a:lstStyle>
            <a:lvl1pPr algn="l">
              <a:lnSpc>
                <a:spcPct val="100000"/>
              </a:lnSpc>
              <a:defRPr sz="3200" b="0">
                <a:solidFill>
                  <a:schemeClr val="tx1"/>
                </a:solidFill>
                <a:latin typeface="+mj-lt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77250" y="2386584"/>
            <a:ext cx="3144774" cy="3511296"/>
          </a:xfrm>
        </p:spPr>
        <p:txBody>
          <a:bodyPr>
            <a:normAutofit/>
          </a:bodyPr>
          <a:lstStyle>
            <a:lvl1pPr marL="0" indent="0" algn="l">
              <a:lnSpc>
                <a:spcPct val="110000"/>
              </a:lnSpc>
              <a:spcBef>
                <a:spcPts val="800"/>
              </a:spcBef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54649389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4F40B7-36AB-4376-BE14-EF7004D79BB9}" type="datetime1">
              <a:rPr lang="en-US" smtClean="0"/>
              <a:t>11/11/2022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6675503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1600" y="762000"/>
            <a:ext cx="2362200" cy="52578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762000"/>
            <a:ext cx="8077200" cy="52578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87CAB8-DCAE-46A5-AADA-B3FAD11A54E0}" type="datetime1">
              <a:rPr lang="en-US" smtClean="0"/>
              <a:t>11/11/2022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6915257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E94681D-2A4C-4A8D-B9B5-31D440D0328D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ectangle 6"/>
          <p:cNvSpPr/>
          <p:nvPr/>
        </p:nvSpPr>
        <p:spPr>
          <a:xfrm>
            <a:off x="234696" y="237744"/>
            <a:ext cx="11722608" cy="6382512"/>
          </a:xfrm>
          <a:prstGeom prst="rect">
            <a:avLst/>
          </a:prstGeom>
          <a:solidFill>
            <a:schemeClr val="bg1">
              <a:lumMod val="75000"/>
              <a:alpha val="60000"/>
            </a:schemeClr>
          </a:solidFill>
          <a:ln w="6350" cap="flat" cmpd="sng" algn="ctr">
            <a:noFill/>
            <a:prstDash val="solid"/>
          </a:ln>
          <a:effectLst>
            <a:softEdge rad="0"/>
          </a:effectLst>
        </p:spPr>
      </p:sp>
      <p:sp>
        <p:nvSpPr>
          <p:cNvPr id="8" name="Rectangle 7"/>
          <p:cNvSpPr/>
          <p:nvPr/>
        </p:nvSpPr>
        <p:spPr>
          <a:xfrm>
            <a:off x="371856" y="374904"/>
            <a:ext cx="11448288" cy="6108192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85000"/>
                <a:lumOff val="15000"/>
              </a:schemeClr>
            </a:solidFill>
            <a:prstDash val="solid"/>
            <a:miter lim="800000"/>
          </a:ln>
          <a:effectLst/>
        </p:spPr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66800" y="642594"/>
            <a:ext cx="10058400" cy="1371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6800" y="2103120"/>
            <a:ext cx="10058400" cy="384962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56794" y="6035040"/>
            <a:ext cx="2893045" cy="3657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F6FA2B21-3FCD-4721-B95C-427943F61125}" type="datetime1">
              <a:rPr lang="en-US" smtClean="0"/>
              <a:t>11/11/2022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66800" y="6035040"/>
            <a:ext cx="5816600" cy="3657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00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287000" y="6035040"/>
            <a:ext cx="838200" cy="3657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7014245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  <p:sldLayoutId id="2147483682" r:id="rId2"/>
    <p:sldLayoutId id="2147483681" r:id="rId3"/>
    <p:sldLayoutId id="2147483680" r:id="rId4"/>
    <p:sldLayoutId id="2147483679" r:id="rId5"/>
    <p:sldLayoutId id="2147483678" r:id="rId6"/>
    <p:sldLayoutId id="2147483677" r:id="rId7"/>
    <p:sldLayoutId id="2147483676" r:id="rId8"/>
    <p:sldLayoutId id="2147483675" r:id="rId9"/>
    <p:sldLayoutId id="2147483674" r:id="rId10"/>
    <p:sldLayoutId id="2147483673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lang="en-US" sz="4800" kern="1200" cap="none" spc="0" baseline="0" dirty="0"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n-ea"/>
          <a:cs typeface="+mn-cs"/>
        </a:defRPr>
      </a:lvl1pPr>
    </p:titleStyle>
    <p:bodyStyle>
      <a:lvl1pPr marL="182880" indent="-182880" algn="l" defTabSz="914400" rtl="0" eaLnBrk="1" latinLnBrk="0" hangingPunct="1">
        <a:lnSpc>
          <a:spcPct val="100000"/>
        </a:lnSpc>
        <a:spcBef>
          <a:spcPts val="900"/>
        </a:spcBef>
        <a:spcAft>
          <a:spcPts val="0"/>
        </a:spcAft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5" Type="http://schemas.openxmlformats.org/officeDocument/2006/relationships/image" Target="../media/image3.jpeg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linkedin.com/pulse/how-use-stephen-covey-matrix-better-time-management-shoaib-zafer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4" name="Picture 3">
            <a:extLst>
              <a:ext uri="{FF2B5EF4-FFF2-40B4-BE49-F238E27FC236}">
                <a16:creationId xmlns:a16="http://schemas.microsoft.com/office/drawing/2014/main" id="{68078510-F688-9770-23D4-5AA8C87AF522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 rotWithShape="1">
          <a:blip r:embed="rId4">
            <a:alphaModFix/>
          </a:blip>
          <a:srcRect r="6250" b="6250"/>
          <a:stretch/>
        </p:blipFill>
        <p:spPr>
          <a:xfrm>
            <a:off x="-390292" y="-696941"/>
            <a:ext cx="12191999" cy="7527062"/>
          </a:xfrm>
          <a:prstGeom prst="rect">
            <a:avLst/>
          </a:prstGeom>
        </p:spPr>
      </p:pic>
      <p:sp>
        <p:nvSpPr>
          <p:cNvPr id="35" name="Rectangle 8">
            <a:extLst>
              <a:ext uri="{FF2B5EF4-FFF2-40B4-BE49-F238E27FC236}">
                <a16:creationId xmlns:a16="http://schemas.microsoft.com/office/drawing/2014/main" id="{87FD26E4-041F-4EF2-B92D-6034C0F85C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937549"/>
            <a:ext cx="12191999" cy="5058137"/>
          </a:xfrm>
          <a:prstGeom prst="rect">
            <a:avLst/>
          </a:prstGeom>
          <a:gradFill flip="none" rotWithShape="1">
            <a:gsLst>
              <a:gs pos="50000">
                <a:schemeClr val="bg1">
                  <a:alpha val="30000"/>
                </a:schemeClr>
              </a:gs>
              <a:gs pos="80000">
                <a:schemeClr val="bg1">
                  <a:alpha val="15000"/>
                </a:schemeClr>
              </a:gs>
              <a:gs pos="0">
                <a:schemeClr val="bg1">
                  <a:alpha val="0"/>
                </a:schemeClr>
              </a:gs>
              <a:gs pos="20000">
                <a:schemeClr val="bg1">
                  <a:alpha val="15000"/>
                </a:schemeClr>
              </a:gs>
              <a:gs pos="100000">
                <a:schemeClr val="bg1">
                  <a:alpha val="0"/>
                </a:scheme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74322" y="1179739"/>
            <a:ext cx="9443357" cy="2753880"/>
          </a:xfrm>
        </p:spPr>
        <p:txBody>
          <a:bodyPr anchor="b">
            <a:normAutofit/>
          </a:bodyPr>
          <a:lstStyle/>
          <a:p>
            <a:r>
              <a:rPr lang="en-GB">
                <a:solidFill>
                  <a:srgbClr val="109187"/>
                </a:solidFill>
                <a:cs typeface="Calibri Light"/>
              </a:rPr>
              <a:t>Personal Development Plan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91683" y="4216396"/>
            <a:ext cx="9236926" cy="1584417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spcAft>
                <a:spcPts val="600"/>
              </a:spcAft>
            </a:pPr>
            <a:r>
              <a:rPr lang="en-GB" sz="3200" b="1">
                <a:solidFill>
                  <a:srgbClr val="109187"/>
                </a:solidFill>
                <a:cs typeface="Calibri"/>
              </a:rPr>
              <a:t>Muhammad Hussain</a:t>
            </a:r>
          </a:p>
          <a:p>
            <a:pPr>
              <a:spcAft>
                <a:spcPts val="600"/>
              </a:spcAft>
            </a:pPr>
            <a:r>
              <a:rPr lang="en-GB" sz="3200" b="1">
                <a:solidFill>
                  <a:srgbClr val="109187"/>
                </a:solidFill>
                <a:cs typeface="Calibri"/>
              </a:rPr>
              <a:t>2210488</a:t>
            </a:r>
          </a:p>
        </p:txBody>
      </p:sp>
      <p:pic>
        <p:nvPicPr>
          <p:cNvPr id="5" name="Picture 5" descr="Text&#10;&#10;Description automatically generated">
            <a:extLst>
              <a:ext uri="{FF2B5EF4-FFF2-40B4-BE49-F238E27FC236}">
                <a16:creationId xmlns:a16="http://schemas.microsoft.com/office/drawing/2014/main" id="{12A41741-82BE-D388-7974-AC9FDA15531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004005" y="-28581"/>
            <a:ext cx="2743199" cy="2480773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590B290F-4ED6-E165-C0D1-0FDB6240ED33}"/>
              </a:ext>
            </a:extLst>
          </p:cNvPr>
          <p:cNvSpPr txBox="1"/>
          <p:nvPr/>
        </p:nvSpPr>
        <p:spPr>
          <a:xfrm>
            <a:off x="9179442" y="2117652"/>
            <a:ext cx="2418905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/>
              <a:t>Zafer . S   5th April 2021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6" name="Table 26">
            <a:extLst>
              <a:ext uri="{FF2B5EF4-FFF2-40B4-BE49-F238E27FC236}">
                <a16:creationId xmlns:a16="http://schemas.microsoft.com/office/drawing/2014/main" id="{22544FB6-88DC-0EE2-EC23-7DBE2A09FE16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76864775"/>
              </p:ext>
            </p:extLst>
          </p:nvPr>
        </p:nvGraphicFramePr>
        <p:xfrm>
          <a:off x="372139" y="354418"/>
          <a:ext cx="11464908" cy="7506249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10818">
                  <a:extLst>
                    <a:ext uri="{9D8B030D-6E8A-4147-A177-3AD203B41FA5}">
                      <a16:colId xmlns:a16="http://schemas.microsoft.com/office/drawing/2014/main" val="3624315352"/>
                    </a:ext>
                  </a:extLst>
                </a:gridCol>
                <a:gridCol w="1910818">
                  <a:extLst>
                    <a:ext uri="{9D8B030D-6E8A-4147-A177-3AD203B41FA5}">
                      <a16:colId xmlns:a16="http://schemas.microsoft.com/office/drawing/2014/main" val="368771423"/>
                    </a:ext>
                  </a:extLst>
                </a:gridCol>
                <a:gridCol w="1910818">
                  <a:extLst>
                    <a:ext uri="{9D8B030D-6E8A-4147-A177-3AD203B41FA5}">
                      <a16:colId xmlns:a16="http://schemas.microsoft.com/office/drawing/2014/main" val="2096185311"/>
                    </a:ext>
                  </a:extLst>
                </a:gridCol>
                <a:gridCol w="1910818">
                  <a:extLst>
                    <a:ext uri="{9D8B030D-6E8A-4147-A177-3AD203B41FA5}">
                      <a16:colId xmlns:a16="http://schemas.microsoft.com/office/drawing/2014/main" val="529712443"/>
                    </a:ext>
                  </a:extLst>
                </a:gridCol>
                <a:gridCol w="1910818">
                  <a:extLst>
                    <a:ext uri="{9D8B030D-6E8A-4147-A177-3AD203B41FA5}">
                      <a16:colId xmlns:a16="http://schemas.microsoft.com/office/drawing/2014/main" val="335573314"/>
                    </a:ext>
                  </a:extLst>
                </a:gridCol>
                <a:gridCol w="1910818">
                  <a:extLst>
                    <a:ext uri="{9D8B030D-6E8A-4147-A177-3AD203B41FA5}">
                      <a16:colId xmlns:a16="http://schemas.microsoft.com/office/drawing/2014/main" val="557333444"/>
                    </a:ext>
                  </a:extLst>
                </a:gridCol>
              </a:tblGrid>
              <a:tr h="1568302">
                <a:tc>
                  <a:txBody>
                    <a:bodyPr/>
                    <a:lstStyle/>
                    <a:p>
                      <a:r>
                        <a:rPr lang="en-US">
                          <a:solidFill>
                            <a:schemeClr val="tx1"/>
                          </a:solidFill>
                        </a:rPr>
                        <a:t>What are your long-term goals 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>
                          <a:solidFill>
                            <a:schemeClr val="tx1"/>
                          </a:solidFill>
                        </a:rPr>
                        <a:t>What are your specific career goals 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>
                          <a:solidFill>
                            <a:schemeClr val="tx1"/>
                          </a:solidFill>
                        </a:rPr>
                        <a:t>What are the</a:t>
                      </a:r>
                      <a:r>
                        <a:rPr lang="en-US"/>
                        <a:t> </a:t>
                      </a:r>
                      <a:r>
                        <a:rPr lang="en-US">
                          <a:solidFill>
                            <a:schemeClr val="tx1"/>
                          </a:solidFill>
                        </a:rPr>
                        <a:t>key skills needed for each one of your goals ?</a:t>
                      </a:r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>
                          <a:solidFill>
                            <a:schemeClr val="tx1"/>
                          </a:solidFill>
                        </a:rPr>
                        <a:t>What skills do you need to work on ?</a:t>
                      </a:r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>
                          <a:solidFill>
                            <a:schemeClr val="tx1"/>
                          </a:solidFill>
                        </a:rPr>
                        <a:t>What actions are you going to take</a:t>
                      </a:r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>
                          <a:solidFill>
                            <a:schemeClr val="tx1"/>
                          </a:solidFill>
                        </a:rPr>
                        <a:t>When are you going to complete your training by ?</a:t>
                      </a:r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84431828"/>
                  </a:ext>
                </a:extLst>
              </a:tr>
              <a:tr h="908747">
                <a:tc>
                  <a:txBody>
                    <a:bodyPr/>
                    <a:lstStyle/>
                    <a:p>
                      <a:r>
                        <a:rPr lang="en-US"/>
                        <a:t>Having my own gaming developer company.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/>
                        <a:t>Work for a gaming company to gain experience.</a:t>
                      </a:r>
                      <a:endParaRPr lang="en-US" err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/>
                        <a:t>Paying close attention and observing.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/>
                        <a:t>Getting more familiar with programming and coding.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/>
                        <a:t>I am going to study very hard and take out all the competition. 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/>
                        <a:t>6months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06297756"/>
                  </a:ext>
                </a:extLst>
              </a:tr>
              <a:tr h="908747"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/>
                        <a:t>Become a team manager within the company.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/>
                        <a:t>Leadership skills and communication skills. Time management skills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/>
                        <a:t>Communication skills. Time management skills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/>
                        <a:t>Use the Stephen Covey matrix diagram to help.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/>
                        <a:t>8months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30471490"/>
                  </a:ext>
                </a:extLst>
              </a:tr>
              <a:tr h="1187302"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/>
                        <a:t>Start own company.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0" i="0" u="none" strike="noStrike" noProof="0">
                          <a:latin typeface="Garamond"/>
                        </a:rPr>
                        <a:t>Having experience and knowledge in the gaming industry.</a:t>
                      </a:r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/>
                        <a:t>Work on my gaming experience.</a:t>
                      </a:r>
                      <a:endParaRPr lang="en-US" err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/>
                        <a:t>I am going to attend business meetings and conferences.  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/>
                        <a:t>12months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89740136"/>
                  </a:ext>
                </a:extLst>
              </a:tr>
              <a:tr h="908747"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0" i="0" u="none" strike="noStrike" noProof="0"/>
                        <a:t>Expand my business.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/>
                        <a:t>Making connections with people in the same industry.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/>
                        <a:t>Work on communication skills.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/>
                        <a:t>Communicate with people.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/>
                        <a:t>16months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5880163"/>
                  </a:ext>
                </a:extLst>
              </a:tr>
              <a:tr h="908747"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endParaRPr lang="en-US" sz="1800" b="0" i="0" u="none" strike="noStrike" noProof="0">
                        <a:latin typeface="Garamond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endParaRPr lang="en-US" sz="1800" b="0" i="0" u="none" strike="noStrike" noProof="0">
                        <a:latin typeface="Garamond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0187038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10437650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C26636E4-B517-EC12-A10C-52ACEA1256CB}"/>
              </a:ext>
            </a:extLst>
          </p:cNvPr>
          <p:cNvSpPr txBox="1"/>
          <p:nvPr/>
        </p:nvSpPr>
        <p:spPr>
          <a:xfrm>
            <a:off x="1974979" y="1010816"/>
            <a:ext cx="9276183" cy="498598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 b="1"/>
              <a:t>References </a:t>
            </a:r>
          </a:p>
          <a:p>
            <a:r>
              <a:rPr lang="en-US" sz="2400" b="1"/>
              <a:t>- </a:t>
            </a:r>
            <a:r>
              <a:rPr lang="en-US" sz="2400" err="1">
                <a:ea typeface="+mn-lt"/>
                <a:cs typeface="+mn-lt"/>
              </a:rPr>
              <a:t>McShaffry</a:t>
            </a:r>
            <a:r>
              <a:rPr lang="en-US" sz="2400">
                <a:ea typeface="+mn-lt"/>
                <a:cs typeface="+mn-lt"/>
              </a:rPr>
              <a:t> , M. and Graham, D. (2013) Game coding complete. 4th ed. Boston, Mass: Course Technology. </a:t>
            </a:r>
          </a:p>
          <a:p>
            <a:r>
              <a:rPr lang="en-US" sz="2400" b="1">
                <a:ea typeface="+mn-lt"/>
                <a:cs typeface="+mn-lt"/>
              </a:rPr>
              <a:t>-</a:t>
            </a:r>
            <a:r>
              <a:rPr lang="en-US" sz="2400">
                <a:ea typeface="+mn-lt"/>
                <a:cs typeface="+mn-lt"/>
              </a:rPr>
              <a:t>Figure 1 </a:t>
            </a:r>
            <a:r>
              <a:rPr lang="en-US" sz="2400" err="1">
                <a:ea typeface="+mn-lt"/>
                <a:cs typeface="+mn-lt"/>
              </a:rPr>
              <a:t>Zafer.S</a:t>
            </a:r>
            <a:r>
              <a:rPr lang="en-US" sz="2400">
                <a:ea typeface="+mn-lt"/>
                <a:cs typeface="+mn-lt"/>
              </a:rPr>
              <a:t> </a:t>
            </a:r>
            <a:r>
              <a:rPr lang="en-US" sz="2400" b="1">
                <a:ea typeface="+mn-lt"/>
                <a:cs typeface="+mn-lt"/>
              </a:rPr>
              <a:t> </a:t>
            </a:r>
            <a:r>
              <a:rPr lang="en-US" sz="2400"/>
              <a:t>5th April (2021)</a:t>
            </a:r>
            <a:r>
              <a:rPr lang="en-US" sz="2400" b="1"/>
              <a:t> </a:t>
            </a:r>
            <a:r>
              <a:rPr lang="en-US" b="1"/>
              <a:t>How to use Stephen Covey matrix for better time management?</a:t>
            </a:r>
          </a:p>
          <a:p>
            <a:r>
              <a:rPr lang="en-US" i="1">
                <a:ea typeface="+mn-lt"/>
                <a:cs typeface="+mn-lt"/>
              </a:rPr>
              <a:t>linked in</a:t>
            </a:r>
            <a:r>
              <a:rPr lang="en-US" b="1">
                <a:ea typeface="+mn-lt"/>
                <a:cs typeface="+mn-lt"/>
              </a:rPr>
              <a:t> </a:t>
            </a:r>
            <a:r>
              <a:rPr lang="en-US">
                <a:ea typeface="+mn-lt"/>
                <a:cs typeface="+mn-lt"/>
              </a:rPr>
              <a:t>, </a:t>
            </a:r>
            <a:r>
              <a:rPr lang="en-US">
                <a:ea typeface="+mn-lt"/>
                <a:cs typeface="+mn-lt"/>
                <a:hlinkClick r:id="rId2"/>
              </a:rPr>
              <a:t>https://www.linkedin.com/pulse/how-use-stephen-covey-matrix-better-time-management-shoaib-zafer</a:t>
            </a:r>
            <a:r>
              <a:rPr lang="en-US">
                <a:ea typeface="+mn-lt"/>
                <a:cs typeface="+mn-lt"/>
              </a:rPr>
              <a:t> done on 11/11/22</a:t>
            </a:r>
          </a:p>
          <a:p>
            <a:r>
              <a:rPr lang="en-US" sz="2400" b="1">
                <a:ea typeface="+mn-lt"/>
                <a:cs typeface="+mn-lt"/>
              </a:rPr>
              <a:t>-</a:t>
            </a:r>
            <a:r>
              <a:rPr lang="en-US" sz="2400">
                <a:ea typeface="+mn-lt"/>
                <a:cs typeface="+mn-lt"/>
              </a:rPr>
              <a:t>Drucker, P.F. (Peter F., Drucker, P.F. and Drucker, P.F. (Peter F. (1988) Management. Oxford: Butterworth-Heinemann.</a:t>
            </a:r>
            <a:endParaRPr lang="en-US">
              <a:ea typeface="+mn-lt"/>
              <a:cs typeface="+mn-lt"/>
            </a:endParaRPr>
          </a:p>
          <a:p>
            <a:endParaRPr lang="en-US" sz="2400"/>
          </a:p>
          <a:p>
            <a:endParaRPr lang="en-US" sz="2400">
              <a:ea typeface="+mn-lt"/>
              <a:cs typeface="+mn-lt"/>
            </a:endParaRPr>
          </a:p>
          <a:p>
            <a:endParaRPr lang="en-US" sz="2400">
              <a:ea typeface="+mn-lt"/>
              <a:cs typeface="+mn-lt"/>
            </a:endParaRPr>
          </a:p>
          <a:p>
            <a:endParaRPr lang="en-US" sz="2400">
              <a:ea typeface="+mn-lt"/>
              <a:cs typeface="+mn-lt"/>
            </a:endParaRPr>
          </a:p>
          <a:p>
            <a:endParaRPr lang="en-US" sz="2400">
              <a:ea typeface="+mn-lt"/>
              <a:cs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2805342106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avonVTI">
  <a:themeElements>
    <a:clrScheme name="AnalogousFromLightSeedRightStep">
      <a:dk1>
        <a:srgbClr val="000000"/>
      </a:dk1>
      <a:lt1>
        <a:srgbClr val="FFFFFF"/>
      </a:lt1>
      <a:dk2>
        <a:srgbClr val="20301B"/>
      </a:dk2>
      <a:lt2>
        <a:srgbClr val="F0F1F3"/>
      </a:lt2>
      <a:accent1>
        <a:srgbClr val="A6A27E"/>
      </a:accent1>
      <a:accent2>
        <a:srgbClr val="97A872"/>
      </a:accent2>
      <a:accent3>
        <a:srgbClr val="8BAA80"/>
      </a:accent3>
      <a:accent4>
        <a:srgbClr val="76AD7E"/>
      </a:accent4>
      <a:accent5>
        <a:srgbClr val="81AA98"/>
      </a:accent5>
      <a:accent6>
        <a:srgbClr val="73A9A8"/>
      </a:accent6>
      <a:hlink>
        <a:srgbClr val="6B72AF"/>
      </a:hlink>
      <a:folHlink>
        <a:srgbClr val="7F7F7F"/>
      </a:folHlink>
    </a:clrScheme>
    <a:fontScheme name="Savon">
      <a:majorFont>
        <a:latin typeface="Garamond" panose="02020404030301010803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aramond" panose="02020404030301010803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avon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105000"/>
                <a:lumMod val="105000"/>
              </a:schemeClr>
            </a:gs>
            <a:gs pos="100000">
              <a:schemeClr val="phClr">
                <a:tint val="65000"/>
                <a:satMod val="100000"/>
                <a:lumMod val="100000"/>
              </a:schemeClr>
            </a:gs>
            <a:gs pos="100000">
              <a:schemeClr val="phClr">
                <a:tint val="70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0000"/>
                <a:lumMod val="100000"/>
              </a:schemeClr>
            </a:gs>
            <a:gs pos="50000">
              <a:schemeClr val="phClr">
                <a:shade val="99000"/>
                <a:satMod val="105000"/>
                <a:lumMod val="100000"/>
              </a:schemeClr>
            </a:gs>
            <a:gs pos="100000">
              <a:schemeClr val="phClr">
                <a:shade val="98000"/>
                <a:satMod val="105000"/>
                <a:lumMod val="100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12700" dir="5400000" algn="ctr" rotWithShape="0">
              <a:srgbClr val="000000">
                <a:alpha val="63000"/>
              </a:srgbClr>
            </a:outerShdw>
          </a:effectLst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4200000"/>
            </a:lightRig>
          </a:scene3d>
          <a:sp3d prstMaterial="flat">
            <a:bevelT w="50800" h="63500" prst="ribl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hade val="100000"/>
                <a:satMod val="300000"/>
              </a:schemeClr>
            </a:gs>
            <a:gs pos="100000">
              <a:schemeClr val="phClr">
                <a:tint val="100000"/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2000"/>
                <a:satMod val="115000"/>
              </a:schemeClr>
            </a:duotone>
          </a:blip>
          <a:tile tx="0" ty="0" sx="60000" sy="6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avonVTI" id="{A72E8C35-66DD-49F8-AF66-813F19B983AE}" vid="{93CCBC76-B7A1-4C3D-93EA-5CE34C4670F9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3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4" baseType="lpstr">
      <vt:lpstr>SavonVTI</vt:lpstr>
      <vt:lpstr>Personal Development Plan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revision>1</cp:revision>
  <dcterms:created xsi:type="dcterms:W3CDTF">2022-09-23T09:06:23Z</dcterms:created>
  <dcterms:modified xsi:type="dcterms:W3CDTF">2022-11-11T10:48:06Z</dcterms:modified>
</cp:coreProperties>
</file>