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42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500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228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00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769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222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151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335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166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750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323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985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8" r:id="rId5"/>
    <p:sldLayoutId id="2147483692" r:id="rId6"/>
    <p:sldLayoutId id="2147483693" r:id="rId7"/>
    <p:sldLayoutId id="2147483694" r:id="rId8"/>
    <p:sldLayoutId id="2147483697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droog.wordpress.com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>
            <a:extLst>
              <a:ext uri="{FF2B5EF4-FFF2-40B4-BE49-F238E27FC236}">
                <a16:creationId xmlns:a16="http://schemas.microsoft.com/office/drawing/2014/main" id="{AA3A7341-EA1A-4763-ACA0-9167FF63D7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083" b="1566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D15F3-D292-4E77-9483-96C6C1479D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1934" y="1322617"/>
            <a:ext cx="9766626" cy="222240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and Engaging in the Customer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89B8F5-4267-41CE-A857-3434535481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133135"/>
            <a:ext cx="10902016" cy="161947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Name : Nadeem Arif</a:t>
            </a:r>
          </a:p>
          <a:p>
            <a:pPr algn="ctr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ID : 1711109</a:t>
            </a:r>
          </a:p>
          <a:p>
            <a:pPr algn="ctr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Vajira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Balasuriya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Straight Connector 10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852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3CB87-57FA-4803-B777-3B2920007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25321-5D21-476A-8C5C-B4CED289C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Build closer ties with customers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View customer’s latest orders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Deal with customers issues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185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343A3-4AA1-463F-9D4B-FF644FA49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D9EC4-2C6F-4E22-A30C-1D69C433C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Safeguarding business</a:t>
            </a:r>
          </a:p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Understand the customer</a:t>
            </a:r>
          </a:p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Better internal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29852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94105-C08A-4677-A544-30BB82624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44A8A-14A4-43D4-AA19-8AA338FFC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Law often guides business ethics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Potentially controversial subjects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Basic business guidelines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3363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BC28D-594D-41E3-A845-CC0E00F23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F30B7-3F65-40AB-9503-9A009CB44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Basic ethics gain public approval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Trust between customer and business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Goes beyond moral code of right and wrong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591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FCA0F-CC64-4005-A56C-62238A2B2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E276C-3A81-4EAF-99F8-C8F907814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How natural systems function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Balancing the need to move forward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Protect the environment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907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3" name="Rectangle 12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9701C-11CF-4270-BCA3-CDC5F94C4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581" y="643467"/>
            <a:ext cx="3562483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Any Questions??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73CD4"/>
          </a:solidFill>
          <a:ln w="38100" cap="rnd">
            <a:solidFill>
              <a:srgbClr val="C73CD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6905C2B-CD5C-41A4-AB24-0B7D452789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709803"/>
            <a:ext cx="7214616" cy="54109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287B05-7901-457C-AE05-5150D239F4C0}"/>
              </a:ext>
            </a:extLst>
          </p:cNvPr>
          <p:cNvSpPr txBox="1"/>
          <p:nvPr/>
        </p:nvSpPr>
        <p:spPr>
          <a:xfrm>
            <a:off x="6040337" y="5920710"/>
            <a:ext cx="149431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fdroog.wordpress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50872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244138"/>
      </a:dk2>
      <a:lt2>
        <a:srgbClr val="EAEEE9"/>
      </a:lt2>
      <a:accent1>
        <a:srgbClr val="C73CD4"/>
      </a:accent1>
      <a:accent2>
        <a:srgbClr val="8846CA"/>
      </a:accent2>
      <a:accent3>
        <a:srgbClr val="6054D9"/>
      </a:accent3>
      <a:accent4>
        <a:srgbClr val="3766C6"/>
      </a:accent4>
      <a:accent5>
        <a:srgbClr val="3CAED4"/>
      </a:accent5>
      <a:accent6>
        <a:srgbClr val="27B69E"/>
      </a:accent6>
      <a:hlink>
        <a:srgbClr val="418BBF"/>
      </a:hlink>
      <a:folHlink>
        <a:srgbClr val="878787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112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The Hand</vt:lpstr>
      <vt:lpstr>The Serif Hand Black</vt:lpstr>
      <vt:lpstr>SketchyVTI</vt:lpstr>
      <vt:lpstr>Understanding and Engaging in the Customer Experience</vt:lpstr>
      <vt:lpstr>Customer Relationship Management</vt:lpstr>
      <vt:lpstr>Benefits of CRM</vt:lpstr>
      <vt:lpstr>Ethics</vt:lpstr>
      <vt:lpstr>Benefits of Ethics</vt:lpstr>
      <vt:lpstr>Sustainability</vt:lpstr>
      <vt:lpstr>Any Questions??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Engaging in the Customer Experience</dc:title>
  <dc:creator>Arif, Zara</dc:creator>
  <cp:lastModifiedBy>Arif, Zara</cp:lastModifiedBy>
  <cp:revision>5</cp:revision>
  <dcterms:created xsi:type="dcterms:W3CDTF">2020-03-13T11:11:33Z</dcterms:created>
  <dcterms:modified xsi:type="dcterms:W3CDTF">2020-04-03T12:33:56Z</dcterms:modified>
</cp:coreProperties>
</file>